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66" r:id="rId4"/>
    <p:sldId id="259" r:id="rId5"/>
    <p:sldId id="258" r:id="rId6"/>
    <p:sldId id="260" r:id="rId7"/>
    <p:sldId id="267" r:id="rId8"/>
    <p:sldId id="268" r:id="rId9"/>
    <p:sldId id="263" r:id="rId10"/>
    <p:sldId id="269" r:id="rId11"/>
    <p:sldId id="270" r:id="rId12"/>
    <p:sldId id="271" r:id="rId13"/>
    <p:sldId id="272" r:id="rId14"/>
    <p:sldId id="265" r:id="rId15"/>
    <p:sldId id="273" r:id="rId16"/>
    <p:sldId id="274" r:id="rId17"/>
    <p:sldId id="279" r:id="rId18"/>
    <p:sldId id="275" r:id="rId19"/>
    <p:sldId id="276" r:id="rId20"/>
    <p:sldId id="264" r:id="rId21"/>
    <p:sldId id="261" r:id="rId22"/>
    <p:sldId id="280" r:id="rId23"/>
    <p:sldId id="277" r:id="rId24"/>
    <p:sldId id="278" r:id="rId25"/>
    <p:sldId id="262" r:id="rId26"/>
    <p:sldId id="25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 userDrawn="1">
          <p15:clr>
            <a:srgbClr val="A4A3A4"/>
          </p15:clr>
        </p15:guide>
        <p15:guide id="2" pos="55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DD"/>
    <a:srgbClr val="944831"/>
    <a:srgbClr val="A6906D"/>
    <a:srgbClr val="C8AE91"/>
    <a:srgbClr val="591410"/>
    <a:srgbClr val="B19973"/>
    <a:srgbClr val="A99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4"/>
    <p:restoredTop sz="94694"/>
  </p:normalViewPr>
  <p:slideViewPr>
    <p:cSldViewPr snapToGrid="0">
      <p:cViewPr varScale="1">
        <p:scale>
          <a:sx n="106" d="100"/>
          <a:sy n="106" d="100"/>
        </p:scale>
        <p:origin x="936" y="114"/>
      </p:cViewPr>
      <p:guideLst>
        <p:guide orient="horz" pos="1820"/>
        <p:guide pos="55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558F2-6948-4D79-8B4F-95945E860BA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B7E05-C8D6-407A-915B-6CD794C2CE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90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B7E05-C8D6-407A-915B-6CD794C2CE6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95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567F5E-C3C7-2AF6-91A8-1BB215AF7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AA9AA1-FBC2-31C4-34F5-BCBCF58B7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0459A4-FAC5-E75C-6483-DF0A5530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6786E6-37E3-214B-020C-F6B41FF0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CF8DB-40BD-0F24-2415-A6A37D42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4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4E28B-239F-9FAC-01DA-1291DD99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B2A2C83-9DF3-7997-870F-5915F6A53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93ABA7-F6EF-702B-A073-9ABF4951B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2C9609-9856-49FD-5505-608051AB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686533-F033-C193-763F-3E670779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648500-8E12-80AE-1904-195CD133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77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4C714-685F-49F6-BF29-52633120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7B3372-334A-EDFE-EE9E-177CF5A7D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941DC5-5DE6-1708-2D99-136A236A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4ADE65-DD91-77A7-8F27-5E51B31D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A9EF9B-A6AD-3892-F0F1-01E39077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31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49C8F97-2490-5C5F-0C5D-E7374599D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6DAE52-2DCD-339D-FFC6-168C407D0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DE2F7F-9C0F-081F-F3C0-5DB1659D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836105-8D23-BF82-E6D2-F12C8C8F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5B5963-C5D1-C12B-0147-38936C5B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933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37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47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75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B6CD94-9509-0271-DFD4-FEE2B3D4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0C1BD8-EFBC-D1C1-284D-2F98A2F5F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8482B-D388-6C06-B5BA-9715B8F4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3C5669-74FB-7173-28AA-8AE04BF3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EE7EC6-671E-EBA4-F2EE-429E9AC1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947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8CD48-3576-8368-506F-357CA014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C670F3-FD14-6744-FBB4-872F93135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5F89C2-9E17-A77E-BABD-4C63635B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FF84E0-5066-9D3A-1945-BDDF54BE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A195B-559D-053A-CFFF-695AE141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82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7E76A-5A81-C8F4-396F-FCDFFDA9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D14002-168E-6497-FCC1-16E375566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214A4D-BBF3-7168-CA60-DC5D70EC9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ED2635-BB05-D948-9DC0-9584E291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8DEF54-EF66-83AE-D179-4EE15E05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C4FD84-E26B-C364-4E1E-1168B4C4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172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810614-904C-10E0-2EF9-C466A17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0990BB-9B19-89E3-C9BB-78A3BAA5B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6B89BB-70F6-35FB-7649-4F05F1517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3F8F378-C015-D6EA-A708-308E1039C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6F6356-D272-2714-5B0C-E15C9909E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044729D-DD60-50F1-563B-D880030A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6CDC69E-8D1D-4558-79EC-C7194459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C7DA33-B5D8-32AA-0CDC-7506FBB9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746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810614-904C-10E0-2EF9-C466A17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0990BB-9B19-89E3-C9BB-78A3BAA5B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6B89BB-70F6-35FB-7649-4F05F1517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3F8F378-C015-D6EA-A708-308E1039C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6F6356-D272-2714-5B0C-E15C9909E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044729D-DD60-50F1-563B-D880030A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6CDC69E-8D1D-4558-79EC-C7194459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C7DA33-B5D8-32AA-0CDC-7506FBB9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1270FEE5-E02B-E6A3-CEFB-D9A41513DBB7}"/>
              </a:ext>
            </a:extLst>
          </p:cNvPr>
          <p:cNvSpPr txBox="1"/>
          <p:nvPr userDrawn="1"/>
        </p:nvSpPr>
        <p:spPr>
          <a:xfrm>
            <a:off x="1978522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6975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90A17C-B6AA-A425-86CB-3F9AA933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7102526-CB63-39AE-1250-7CD7494A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EE4A9F3-C304-8B35-E061-43721E87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804F0A-E276-3F02-859F-6FC7E9F0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415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FF621-52F1-BEE1-8BE2-C86C103E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C85C1C-F161-7804-AC35-C6392867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D0CFD0-E965-B275-2ACE-6F78EADE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39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CAFCD8-4130-B59F-EE04-CA700352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BC7321-C995-1C74-1457-CC4A3D1FD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90C0E4-E37B-8396-3758-AABAEAD02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534A83-87A0-EAB3-ADB4-CCDD894F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1FE7-D267-4A47-8534-971007FF0B59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8F5923-5106-5A67-6623-2F7B76A6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91B1F7-E272-C2B6-CA3C-2EF53951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084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C064644-6E57-0BCA-115E-AB49ACCA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D5BE2A-3B39-2A25-777C-44D2B30DF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EF717A-DAF9-C93D-2730-439E322E2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C1FE7-D267-4A47-8534-971007FF0B59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1024C9-F6F3-A6B9-F145-9348DA9E5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4F174-8FD2-0112-4AF0-0A371C213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C69B5-A4FC-8447-9079-2FA23ABDE0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50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14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5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4.png"/><Relationship Id="rId7" Type="http://schemas.openxmlformats.org/officeDocument/2006/relationships/image" Target="../media/image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531C9D50-D385-7FED-76D5-A0BC2C90317F}"/>
              </a:ext>
            </a:extLst>
          </p:cNvPr>
          <p:cNvGrpSpPr/>
          <p:nvPr/>
        </p:nvGrpSpPr>
        <p:grpSpPr>
          <a:xfrm>
            <a:off x="1391978" y="1454575"/>
            <a:ext cx="3846710" cy="861640"/>
            <a:chOff x="1391978" y="1454575"/>
            <a:chExt cx="3846710" cy="861640"/>
          </a:xfrm>
        </p:grpSpPr>
        <p:sp>
          <p:nvSpPr>
            <p:cNvPr id="34" name="心形 33">
              <a:extLst>
                <a:ext uri="{FF2B5EF4-FFF2-40B4-BE49-F238E27FC236}">
                  <a16:creationId xmlns:a16="http://schemas.microsoft.com/office/drawing/2014/main" id="{8FEE52B5-12D4-2829-0B47-598BCFD0878C}"/>
                </a:ext>
              </a:extLst>
            </p:cNvPr>
            <p:cNvSpPr/>
            <p:nvPr/>
          </p:nvSpPr>
          <p:spPr>
            <a:xfrm rot="19582667">
              <a:off x="1391978" y="1467885"/>
              <a:ext cx="260348" cy="276102"/>
            </a:xfrm>
            <a:custGeom>
              <a:avLst/>
              <a:gdLst>
                <a:gd name="connsiteX0" fmla="*/ 130174 w 260348"/>
                <a:gd name="connsiteY0" fmla="*/ 69026 h 276102"/>
                <a:gd name="connsiteX1" fmla="*/ 130174 w 260348"/>
                <a:gd name="connsiteY1" fmla="*/ 276102 h 276102"/>
                <a:gd name="connsiteX2" fmla="*/ 130174 w 260348"/>
                <a:gd name="connsiteY2" fmla="*/ 69026 h 27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48" h="276102" fill="none" extrusionOk="0">
                  <a:moveTo>
                    <a:pt x="130174" y="69026"/>
                  </a:moveTo>
                  <a:cubicBezTo>
                    <a:pt x="163460" y="-71572"/>
                    <a:pt x="388997" y="107436"/>
                    <a:pt x="130174" y="276102"/>
                  </a:cubicBezTo>
                  <a:cubicBezTo>
                    <a:pt x="-149086" y="61646"/>
                    <a:pt x="104877" y="-78205"/>
                    <a:pt x="130174" y="69026"/>
                  </a:cubicBezTo>
                  <a:close/>
                </a:path>
                <a:path w="260348" h="276102" stroke="0" extrusionOk="0">
                  <a:moveTo>
                    <a:pt x="130174" y="69026"/>
                  </a:moveTo>
                  <a:cubicBezTo>
                    <a:pt x="162628" y="-105472"/>
                    <a:pt x="346901" y="87433"/>
                    <a:pt x="130174" y="276102"/>
                  </a:cubicBezTo>
                  <a:cubicBezTo>
                    <a:pt x="-95229" y="77525"/>
                    <a:pt x="47202" y="-91120"/>
                    <a:pt x="130174" y="69026"/>
                  </a:cubicBezTo>
                  <a:close/>
                </a:path>
              </a:pathLst>
            </a:custGeom>
            <a:solidFill>
              <a:srgbClr val="944831">
                <a:alpha val="35000"/>
              </a:srgbClr>
            </a:solidFill>
            <a:ln>
              <a:solidFill>
                <a:srgbClr val="944831">
                  <a:alpha val="54000"/>
                </a:srgbClr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心形 34">
              <a:extLst>
                <a:ext uri="{FF2B5EF4-FFF2-40B4-BE49-F238E27FC236}">
                  <a16:creationId xmlns:a16="http://schemas.microsoft.com/office/drawing/2014/main" id="{9E8CFFFC-2BF6-DC18-D0AE-1DB4E3162036}"/>
                </a:ext>
              </a:extLst>
            </p:cNvPr>
            <p:cNvSpPr/>
            <p:nvPr/>
          </p:nvSpPr>
          <p:spPr>
            <a:xfrm rot="2372077">
              <a:off x="5034070" y="2054816"/>
              <a:ext cx="204618" cy="217000"/>
            </a:xfrm>
            <a:custGeom>
              <a:avLst/>
              <a:gdLst>
                <a:gd name="connsiteX0" fmla="*/ 102309 w 204618"/>
                <a:gd name="connsiteY0" fmla="*/ 54250 h 217000"/>
                <a:gd name="connsiteX1" fmla="*/ 102309 w 204618"/>
                <a:gd name="connsiteY1" fmla="*/ 217000 h 217000"/>
                <a:gd name="connsiteX2" fmla="*/ 102309 w 204618"/>
                <a:gd name="connsiteY2" fmla="*/ 54250 h 2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618" h="217000" fill="none" extrusionOk="0">
                  <a:moveTo>
                    <a:pt x="102309" y="54250"/>
                  </a:moveTo>
                  <a:cubicBezTo>
                    <a:pt x="102622" y="-31009"/>
                    <a:pt x="303207" y="98373"/>
                    <a:pt x="102309" y="217000"/>
                  </a:cubicBezTo>
                  <a:cubicBezTo>
                    <a:pt x="-134506" y="38967"/>
                    <a:pt x="76246" y="-64418"/>
                    <a:pt x="102309" y="54250"/>
                  </a:cubicBezTo>
                  <a:close/>
                </a:path>
                <a:path w="204618" h="217000" stroke="0" extrusionOk="0">
                  <a:moveTo>
                    <a:pt x="102309" y="54250"/>
                  </a:moveTo>
                  <a:cubicBezTo>
                    <a:pt x="102320" y="-98621"/>
                    <a:pt x="275400" y="67682"/>
                    <a:pt x="102309" y="217000"/>
                  </a:cubicBezTo>
                  <a:cubicBezTo>
                    <a:pt x="-94532" y="56785"/>
                    <a:pt x="48771" y="-71986"/>
                    <a:pt x="102309" y="54250"/>
                  </a:cubicBezTo>
                  <a:close/>
                </a:path>
              </a:pathLst>
            </a:custGeom>
            <a:solidFill>
              <a:srgbClr val="944831">
                <a:alpha val="35000"/>
              </a:srgbClr>
            </a:solidFill>
            <a:ln>
              <a:solidFill>
                <a:srgbClr val="944831">
                  <a:alpha val="54000"/>
                </a:srgbClr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心形 35">
              <a:extLst>
                <a:ext uri="{FF2B5EF4-FFF2-40B4-BE49-F238E27FC236}">
                  <a16:creationId xmlns:a16="http://schemas.microsoft.com/office/drawing/2014/main" id="{57DB8C98-B246-1D2C-FD9F-F7F9937DF1D6}"/>
                </a:ext>
              </a:extLst>
            </p:cNvPr>
            <p:cNvSpPr/>
            <p:nvPr/>
          </p:nvSpPr>
          <p:spPr>
            <a:xfrm rot="21300653">
              <a:off x="4809555" y="1858878"/>
              <a:ext cx="150506" cy="159613"/>
            </a:xfrm>
            <a:custGeom>
              <a:avLst/>
              <a:gdLst>
                <a:gd name="connsiteX0" fmla="*/ 75253 w 150506"/>
                <a:gd name="connsiteY0" fmla="*/ 39903 h 159613"/>
                <a:gd name="connsiteX1" fmla="*/ 75253 w 150506"/>
                <a:gd name="connsiteY1" fmla="*/ 159613 h 159613"/>
                <a:gd name="connsiteX2" fmla="*/ 75253 w 150506"/>
                <a:gd name="connsiteY2" fmla="*/ 39903 h 15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506" h="159613" fill="none" extrusionOk="0">
                  <a:moveTo>
                    <a:pt x="75253" y="39903"/>
                  </a:moveTo>
                  <a:cubicBezTo>
                    <a:pt x="81314" y="-28503"/>
                    <a:pt x="223204" y="71357"/>
                    <a:pt x="75253" y="159613"/>
                  </a:cubicBezTo>
                  <a:cubicBezTo>
                    <a:pt x="-97061" y="29687"/>
                    <a:pt x="47971" y="-51258"/>
                    <a:pt x="75253" y="39903"/>
                  </a:cubicBezTo>
                  <a:close/>
                </a:path>
                <a:path w="150506" h="159613" stroke="0" extrusionOk="0">
                  <a:moveTo>
                    <a:pt x="75253" y="39903"/>
                  </a:moveTo>
                  <a:cubicBezTo>
                    <a:pt x="102065" y="-56006"/>
                    <a:pt x="208114" y="47702"/>
                    <a:pt x="75253" y="159613"/>
                  </a:cubicBezTo>
                  <a:cubicBezTo>
                    <a:pt x="-70109" y="41646"/>
                    <a:pt x="16401" y="-52330"/>
                    <a:pt x="75253" y="39903"/>
                  </a:cubicBezTo>
                  <a:close/>
                </a:path>
              </a:pathLst>
            </a:custGeom>
            <a:solidFill>
              <a:srgbClr val="944831">
                <a:alpha val="35000"/>
              </a:srgbClr>
            </a:solidFill>
            <a:ln>
              <a:solidFill>
                <a:srgbClr val="944831">
                  <a:alpha val="54000"/>
                </a:srgbClr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心形 36">
              <a:extLst>
                <a:ext uri="{FF2B5EF4-FFF2-40B4-BE49-F238E27FC236}">
                  <a16:creationId xmlns:a16="http://schemas.microsoft.com/office/drawing/2014/main" id="{C94C3615-ABED-CC9C-1CBD-F297BE15A470}"/>
                </a:ext>
              </a:extLst>
            </p:cNvPr>
            <p:cNvSpPr/>
            <p:nvPr/>
          </p:nvSpPr>
          <p:spPr>
            <a:xfrm rot="681596">
              <a:off x="1491557" y="2174758"/>
              <a:ext cx="133386" cy="141457"/>
            </a:xfrm>
            <a:custGeom>
              <a:avLst/>
              <a:gdLst>
                <a:gd name="connsiteX0" fmla="*/ 66693 w 133386"/>
                <a:gd name="connsiteY0" fmla="*/ 35364 h 141457"/>
                <a:gd name="connsiteX1" fmla="*/ 66693 w 133386"/>
                <a:gd name="connsiteY1" fmla="*/ 141457 h 141457"/>
                <a:gd name="connsiteX2" fmla="*/ 66693 w 133386"/>
                <a:gd name="connsiteY2" fmla="*/ 35364 h 14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86" h="141457" fill="none" extrusionOk="0">
                  <a:moveTo>
                    <a:pt x="66693" y="35364"/>
                  </a:moveTo>
                  <a:cubicBezTo>
                    <a:pt x="90358" y="-43125"/>
                    <a:pt x="201129" y="44920"/>
                    <a:pt x="66693" y="141457"/>
                  </a:cubicBezTo>
                  <a:cubicBezTo>
                    <a:pt x="-87443" y="25532"/>
                    <a:pt x="45015" y="-44232"/>
                    <a:pt x="66693" y="35364"/>
                  </a:cubicBezTo>
                  <a:close/>
                </a:path>
                <a:path w="133386" h="141457" stroke="0" extrusionOk="0">
                  <a:moveTo>
                    <a:pt x="66693" y="35364"/>
                  </a:moveTo>
                  <a:cubicBezTo>
                    <a:pt x="83185" y="-54121"/>
                    <a:pt x="169250" y="47978"/>
                    <a:pt x="66693" y="141457"/>
                  </a:cubicBezTo>
                  <a:cubicBezTo>
                    <a:pt x="-46176" y="40268"/>
                    <a:pt x="17288" y="-46465"/>
                    <a:pt x="66693" y="35364"/>
                  </a:cubicBezTo>
                  <a:close/>
                </a:path>
              </a:pathLst>
            </a:custGeom>
            <a:solidFill>
              <a:srgbClr val="944831">
                <a:alpha val="35000"/>
              </a:srgbClr>
            </a:solidFill>
            <a:ln>
              <a:solidFill>
                <a:srgbClr val="944831">
                  <a:alpha val="54000"/>
                </a:srgbClr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心形 37">
              <a:extLst>
                <a:ext uri="{FF2B5EF4-FFF2-40B4-BE49-F238E27FC236}">
                  <a16:creationId xmlns:a16="http://schemas.microsoft.com/office/drawing/2014/main" id="{C3A7A5F6-46B0-8697-CC62-D5119272BDED}"/>
                </a:ext>
              </a:extLst>
            </p:cNvPr>
            <p:cNvSpPr/>
            <p:nvPr/>
          </p:nvSpPr>
          <p:spPr>
            <a:xfrm rot="20927132">
              <a:off x="4758608" y="1454575"/>
              <a:ext cx="98370" cy="104322"/>
            </a:xfrm>
            <a:custGeom>
              <a:avLst/>
              <a:gdLst>
                <a:gd name="connsiteX0" fmla="*/ 49185 w 98370"/>
                <a:gd name="connsiteY0" fmla="*/ 26081 h 104322"/>
                <a:gd name="connsiteX1" fmla="*/ 49185 w 98370"/>
                <a:gd name="connsiteY1" fmla="*/ 104322 h 104322"/>
                <a:gd name="connsiteX2" fmla="*/ 49185 w 98370"/>
                <a:gd name="connsiteY2" fmla="*/ 26081 h 10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70" h="104322" fill="none" extrusionOk="0">
                  <a:moveTo>
                    <a:pt x="49185" y="26081"/>
                  </a:moveTo>
                  <a:cubicBezTo>
                    <a:pt x="60950" y="-26250"/>
                    <a:pt x="148124" y="34260"/>
                    <a:pt x="49185" y="104322"/>
                  </a:cubicBezTo>
                  <a:cubicBezTo>
                    <a:pt x="-56812" y="23029"/>
                    <a:pt x="45351" y="-26814"/>
                    <a:pt x="49185" y="26081"/>
                  </a:cubicBezTo>
                  <a:close/>
                </a:path>
                <a:path w="98370" h="104322" stroke="0" extrusionOk="0">
                  <a:moveTo>
                    <a:pt x="49185" y="26081"/>
                  </a:moveTo>
                  <a:cubicBezTo>
                    <a:pt x="47708" y="-48326"/>
                    <a:pt x="124297" y="35579"/>
                    <a:pt x="49185" y="104322"/>
                  </a:cubicBezTo>
                  <a:cubicBezTo>
                    <a:pt x="-34786" y="29544"/>
                    <a:pt x="20535" y="-34515"/>
                    <a:pt x="49185" y="26081"/>
                  </a:cubicBezTo>
                  <a:close/>
                </a:path>
              </a:pathLst>
            </a:custGeom>
            <a:solidFill>
              <a:srgbClr val="944831">
                <a:alpha val="35000"/>
              </a:srgbClr>
            </a:solidFill>
            <a:ln>
              <a:solidFill>
                <a:srgbClr val="944831">
                  <a:alpha val="54000"/>
                </a:srgbClr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心形 38">
              <a:extLst>
                <a:ext uri="{FF2B5EF4-FFF2-40B4-BE49-F238E27FC236}">
                  <a16:creationId xmlns:a16="http://schemas.microsoft.com/office/drawing/2014/main" id="{0A47F6F6-C58A-41C8-433F-1FB1238ED1B1}"/>
                </a:ext>
              </a:extLst>
            </p:cNvPr>
            <p:cNvSpPr/>
            <p:nvPr/>
          </p:nvSpPr>
          <p:spPr>
            <a:xfrm rot="681596">
              <a:off x="1659757" y="1903975"/>
              <a:ext cx="160312" cy="170012"/>
            </a:xfrm>
            <a:custGeom>
              <a:avLst/>
              <a:gdLst>
                <a:gd name="connsiteX0" fmla="*/ 80156 w 160312"/>
                <a:gd name="connsiteY0" fmla="*/ 42503 h 170012"/>
                <a:gd name="connsiteX1" fmla="*/ 80156 w 160312"/>
                <a:gd name="connsiteY1" fmla="*/ 170012 h 170012"/>
                <a:gd name="connsiteX2" fmla="*/ 80156 w 160312"/>
                <a:gd name="connsiteY2" fmla="*/ 42503 h 17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312" h="170012" fill="none" extrusionOk="0">
                  <a:moveTo>
                    <a:pt x="80156" y="42503"/>
                  </a:moveTo>
                  <a:cubicBezTo>
                    <a:pt x="91727" y="-35356"/>
                    <a:pt x="242284" y="50925"/>
                    <a:pt x="80156" y="170012"/>
                  </a:cubicBezTo>
                  <a:cubicBezTo>
                    <a:pt x="-103990" y="31290"/>
                    <a:pt x="64165" y="-48354"/>
                    <a:pt x="80156" y="42503"/>
                  </a:cubicBezTo>
                  <a:close/>
                </a:path>
                <a:path w="160312" h="170012" stroke="0" extrusionOk="0">
                  <a:moveTo>
                    <a:pt x="80156" y="42503"/>
                  </a:moveTo>
                  <a:cubicBezTo>
                    <a:pt x="103870" y="-62644"/>
                    <a:pt x="198286" y="59588"/>
                    <a:pt x="80156" y="170012"/>
                  </a:cubicBezTo>
                  <a:cubicBezTo>
                    <a:pt x="-63024" y="46813"/>
                    <a:pt x="25751" y="-56003"/>
                    <a:pt x="80156" y="42503"/>
                  </a:cubicBezTo>
                  <a:close/>
                </a:path>
              </a:pathLst>
            </a:custGeom>
            <a:solidFill>
              <a:srgbClr val="944831">
                <a:alpha val="35000"/>
              </a:srgbClr>
            </a:solidFill>
            <a:ln>
              <a:solidFill>
                <a:srgbClr val="944831">
                  <a:alpha val="54000"/>
                </a:srgbClr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1C8D8F33-D6C9-6271-0103-777385B27749}"/>
              </a:ext>
            </a:extLst>
          </p:cNvPr>
          <p:cNvSpPr/>
          <p:nvPr/>
        </p:nvSpPr>
        <p:spPr>
          <a:xfrm>
            <a:off x="6651321" y="2998411"/>
            <a:ext cx="5741591" cy="5741591"/>
          </a:xfrm>
          <a:prstGeom prst="ellipse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5" name="图片 14" descr="黑白色的花&#10;&#10;描述已自动生成">
            <a:extLst>
              <a:ext uri="{FF2B5EF4-FFF2-40B4-BE49-F238E27FC236}">
                <a16:creationId xmlns:a16="http://schemas.microsoft.com/office/drawing/2014/main" id="{08FCB6DD-83E8-4076-57CC-9B500B117F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470" y="1920930"/>
            <a:ext cx="6712536" cy="4937070"/>
          </a:xfrm>
          <a:prstGeom prst="rect">
            <a:avLst/>
          </a:prstGeom>
        </p:spPr>
      </p:pic>
      <p:pic>
        <p:nvPicPr>
          <p:cNvPr id="8" name="图片 7" descr="图片包含 人, 服装, 男人, 穿着&#10;&#10;描述已自动生成">
            <a:extLst>
              <a:ext uri="{FF2B5EF4-FFF2-40B4-BE49-F238E27FC236}">
                <a16:creationId xmlns:a16="http://schemas.microsoft.com/office/drawing/2014/main" id="{6CEC5457-74E5-A04F-40A3-EA7333E201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275" y="1532419"/>
            <a:ext cx="5452311" cy="5325581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63F259D3-914D-7D18-927F-878FD77DC29D}"/>
              </a:ext>
            </a:extLst>
          </p:cNvPr>
          <p:cNvGrpSpPr/>
          <p:nvPr/>
        </p:nvGrpSpPr>
        <p:grpSpPr>
          <a:xfrm>
            <a:off x="2094052" y="434085"/>
            <a:ext cx="2675284" cy="5796965"/>
            <a:chOff x="1507455" y="434085"/>
            <a:chExt cx="2675284" cy="5796965"/>
          </a:xfrm>
        </p:grpSpPr>
        <p:pic>
          <p:nvPicPr>
            <p:cNvPr id="22" name="图片 21" descr="图片包含 形状&#10;&#10;描述已自动生成">
              <a:extLst>
                <a:ext uri="{FF2B5EF4-FFF2-40B4-BE49-F238E27FC236}">
                  <a16:creationId xmlns:a16="http://schemas.microsoft.com/office/drawing/2014/main" id="{8B38EDB3-5712-CEDF-A467-6A8DF165E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507455" y="5940211"/>
              <a:ext cx="2675284" cy="290839"/>
            </a:xfrm>
            <a:prstGeom prst="rect">
              <a:avLst/>
            </a:prstGeom>
          </p:spPr>
        </p:pic>
        <p:pic>
          <p:nvPicPr>
            <p:cNvPr id="23" name="图片 22" descr="图片包含 形状&#10;&#10;描述已自动生成">
              <a:extLst>
                <a:ext uri="{FF2B5EF4-FFF2-40B4-BE49-F238E27FC236}">
                  <a16:creationId xmlns:a16="http://schemas.microsoft.com/office/drawing/2014/main" id="{42F2CAE9-237F-A890-07FA-0D9751905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507455" y="434085"/>
              <a:ext cx="2675284" cy="625463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77E0FE2-6A14-05C4-A1B8-6956C1C0A79D}"/>
              </a:ext>
            </a:extLst>
          </p:cNvPr>
          <p:cNvGrpSpPr/>
          <p:nvPr/>
        </p:nvGrpSpPr>
        <p:grpSpPr>
          <a:xfrm>
            <a:off x="254943" y="244947"/>
            <a:ext cx="11762064" cy="6442418"/>
            <a:chOff x="254943" y="244947"/>
            <a:chExt cx="11762064" cy="6442418"/>
          </a:xfrm>
        </p:grpSpPr>
        <p:pic>
          <p:nvPicPr>
            <p:cNvPr id="25" name="图片 24" descr="图片包含 图示&#10;&#10;描述已自动生成">
              <a:extLst>
                <a:ext uri="{FF2B5EF4-FFF2-40B4-BE49-F238E27FC236}">
                  <a16:creationId xmlns:a16="http://schemas.microsoft.com/office/drawing/2014/main" id="{7C0E45B7-478F-10B9-8DEC-9A3F5E7D1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943" y="244947"/>
              <a:ext cx="2008732" cy="2291761"/>
            </a:xfrm>
            <a:prstGeom prst="rect">
              <a:avLst/>
            </a:prstGeom>
          </p:spPr>
        </p:pic>
        <p:pic>
          <p:nvPicPr>
            <p:cNvPr id="26" name="图片 25" descr="图片包含 图示&#10;&#10;描述已自动生成">
              <a:extLst>
                <a:ext uri="{FF2B5EF4-FFF2-40B4-BE49-F238E27FC236}">
                  <a16:creationId xmlns:a16="http://schemas.microsoft.com/office/drawing/2014/main" id="{EC93D499-58D4-6E9F-F2B1-4B697EDDA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17" r="-3081"/>
            <a:stretch/>
          </p:blipFill>
          <p:spPr>
            <a:xfrm>
              <a:off x="10008275" y="244947"/>
              <a:ext cx="2008732" cy="2291761"/>
            </a:xfrm>
            <a:prstGeom prst="rect">
              <a:avLst/>
            </a:prstGeom>
          </p:spPr>
        </p:pic>
        <p:pic>
          <p:nvPicPr>
            <p:cNvPr id="27" name="图片 26" descr="图片包含 图示&#10;&#10;描述已自动生成">
              <a:extLst>
                <a:ext uri="{FF2B5EF4-FFF2-40B4-BE49-F238E27FC236}">
                  <a16:creationId xmlns:a16="http://schemas.microsoft.com/office/drawing/2014/main" id="{B7E147D9-DC51-11B5-1F31-85531E8A7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73" b="-822"/>
            <a:stretch/>
          </p:blipFill>
          <p:spPr>
            <a:xfrm>
              <a:off x="254943" y="4395604"/>
              <a:ext cx="2008732" cy="2291761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6A2A2A2-59F8-4E5F-A7F6-3F9BE63CBA6C}"/>
              </a:ext>
            </a:extLst>
          </p:cNvPr>
          <p:cNvGrpSpPr/>
          <p:nvPr/>
        </p:nvGrpSpPr>
        <p:grpSpPr>
          <a:xfrm>
            <a:off x="1417931" y="4290850"/>
            <a:ext cx="4268020" cy="1589893"/>
            <a:chOff x="831334" y="3976238"/>
            <a:chExt cx="4268020" cy="158989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689CD5C-92D2-072D-E1B0-295FBB7103AC}"/>
                </a:ext>
              </a:extLst>
            </p:cNvPr>
            <p:cNvSpPr txBox="1"/>
            <p:nvPr/>
          </p:nvSpPr>
          <p:spPr>
            <a:xfrm>
              <a:off x="1929698" y="5042911"/>
              <a:ext cx="19383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 smtClean="0">
                  <a:solidFill>
                    <a:srgbClr val="944831"/>
                  </a:solidFill>
                  <a:cs typeface="+mn-ea"/>
                  <a:sym typeface="+mn-lt"/>
                </a:rPr>
                <a:t>20XX.09.12</a:t>
              </a:r>
              <a:endParaRPr kumimoji="1" lang="zh-CN" altLang="en-US" sz="28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9F6CFFE-A244-F6C7-F518-6241AC324D3F}"/>
                </a:ext>
              </a:extLst>
            </p:cNvPr>
            <p:cNvSpPr txBox="1"/>
            <p:nvPr/>
          </p:nvSpPr>
          <p:spPr>
            <a:xfrm>
              <a:off x="831334" y="4529383"/>
              <a:ext cx="20633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spc="130" dirty="0">
                  <a:solidFill>
                    <a:srgbClr val="A6906D"/>
                  </a:solidFill>
                  <a:cs typeface="+mn-ea"/>
                  <a:sym typeface="+mn-lt"/>
                </a:rPr>
                <a:t>新郎：帅哥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C3DEB8E-FD92-E724-38CE-0884C3C5F5E1}"/>
                </a:ext>
              </a:extLst>
            </p:cNvPr>
            <p:cNvSpPr txBox="1"/>
            <p:nvPr/>
          </p:nvSpPr>
          <p:spPr>
            <a:xfrm>
              <a:off x="3035969" y="4529383"/>
              <a:ext cx="20633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spc="130" dirty="0">
                  <a:solidFill>
                    <a:srgbClr val="A6906D"/>
                  </a:solidFill>
                  <a:cs typeface="+mn-ea"/>
                  <a:sym typeface="+mn-lt"/>
                </a:rPr>
                <a:t>新娘：美丽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4E05DA4-4D82-8C45-AF22-9092CC85FD4B}"/>
                </a:ext>
              </a:extLst>
            </p:cNvPr>
            <p:cNvSpPr txBox="1"/>
            <p:nvPr/>
          </p:nvSpPr>
          <p:spPr>
            <a:xfrm>
              <a:off x="1646423" y="3976238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944831"/>
                  </a:solidFill>
                  <a:cs typeface="+mn-ea"/>
                  <a:sym typeface="+mn-lt"/>
                </a:rPr>
                <a:t>婚礼电子相册展示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1F2FE78-B30D-7979-9960-5A89D70D60B7}"/>
              </a:ext>
            </a:extLst>
          </p:cNvPr>
          <p:cNvGrpSpPr/>
          <p:nvPr/>
        </p:nvGrpSpPr>
        <p:grpSpPr>
          <a:xfrm>
            <a:off x="1092756" y="909267"/>
            <a:ext cx="4855158" cy="3457190"/>
            <a:chOff x="1092756" y="1074378"/>
            <a:chExt cx="4855158" cy="345719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F9D10D7-8763-BF28-6ED6-25838BF82502}"/>
                </a:ext>
              </a:extLst>
            </p:cNvPr>
            <p:cNvGrpSpPr/>
            <p:nvPr/>
          </p:nvGrpSpPr>
          <p:grpSpPr>
            <a:xfrm>
              <a:off x="1092756" y="1074378"/>
              <a:ext cx="4855158" cy="3457190"/>
              <a:chOff x="506159" y="1074378"/>
              <a:chExt cx="4855158" cy="3457190"/>
            </a:xfrm>
          </p:grpSpPr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0FA3258-8151-2483-ABF2-35AEB90E0C5C}"/>
                  </a:ext>
                </a:extLst>
              </p:cNvPr>
              <p:cNvSpPr txBox="1"/>
              <p:nvPr/>
            </p:nvSpPr>
            <p:spPr>
              <a:xfrm rot="1333794">
                <a:off x="1433196" y="1586942"/>
                <a:ext cx="143244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9600" spc="130" dirty="0">
                    <a:solidFill>
                      <a:srgbClr val="944831"/>
                    </a:solidFill>
                    <a:effectLst>
                      <a:glow rad="19578">
                        <a:srgbClr val="94483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灵秀体" panose="02000500000000000000" pitchFamily="2" charset="-122"/>
                    <a:ea typeface="印品灵秀体" panose="02000500000000000000" pitchFamily="2" charset="-122"/>
                    <a:cs typeface="+mn-ea"/>
                    <a:sym typeface="+mn-lt"/>
                  </a:rPr>
                  <a:t>我</a:t>
                </a:r>
              </a:p>
            </p:txBody>
          </p:sp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CD0FC25-890C-89A3-D82F-A65D7C924411}"/>
                  </a:ext>
                </a:extLst>
              </p:cNvPr>
              <p:cNvSpPr txBox="1"/>
              <p:nvPr/>
            </p:nvSpPr>
            <p:spPr>
              <a:xfrm>
                <a:off x="1314089" y="1074378"/>
                <a:ext cx="32539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94483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灵秀体" panose="02000500000000000000" pitchFamily="2" charset="-122"/>
                    <a:ea typeface="印品灵秀体" panose="02000500000000000000" pitchFamily="2" charset="-122"/>
                    <a:cs typeface="+mn-ea"/>
                    <a:sym typeface="+mn-lt"/>
                  </a:rPr>
                  <a:t>We're married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F0DBB8A-80D0-B07D-6B6F-7D4CD22E6019}"/>
                  </a:ext>
                </a:extLst>
              </p:cNvPr>
              <p:cNvSpPr txBox="1"/>
              <p:nvPr/>
            </p:nvSpPr>
            <p:spPr>
              <a:xfrm rot="21334142">
                <a:off x="2726275" y="1586942"/>
                <a:ext cx="143244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9600" spc="130" dirty="0">
                    <a:solidFill>
                      <a:srgbClr val="944831"/>
                    </a:solidFill>
                    <a:effectLst>
                      <a:glow rad="19578">
                        <a:srgbClr val="94483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灵秀体" panose="02000500000000000000" pitchFamily="2" charset="-122"/>
                    <a:ea typeface="印品灵秀体" panose="02000500000000000000" pitchFamily="2" charset="-122"/>
                    <a:cs typeface="+mn-ea"/>
                    <a:sym typeface="+mn-lt"/>
                  </a:rPr>
                  <a:t>们</a:t>
                </a: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CC6085B-D5D4-C4EF-BC10-AA2FC4F0A172}"/>
                  </a:ext>
                </a:extLst>
              </p:cNvPr>
              <p:cNvSpPr txBox="1"/>
              <p:nvPr/>
            </p:nvSpPr>
            <p:spPr>
              <a:xfrm rot="735916">
                <a:off x="506159" y="2443313"/>
                <a:ext cx="1676100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1500" spc="130" dirty="0">
                    <a:solidFill>
                      <a:srgbClr val="944831"/>
                    </a:solidFill>
                    <a:effectLst>
                      <a:glow rad="19578">
                        <a:srgbClr val="94483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灵秀体" panose="02000500000000000000" pitchFamily="2" charset="-122"/>
                    <a:ea typeface="印品灵秀体" panose="02000500000000000000" pitchFamily="2" charset="-122"/>
                    <a:cs typeface="+mn-ea"/>
                    <a:sym typeface="+mn-lt"/>
                  </a:rPr>
                  <a:t>结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C5FB2D0-06FE-9F4E-3CAB-0174767DB485}"/>
                  </a:ext>
                </a:extLst>
              </p:cNvPr>
              <p:cNvSpPr txBox="1"/>
              <p:nvPr/>
            </p:nvSpPr>
            <p:spPr>
              <a:xfrm>
                <a:off x="2215782" y="2669520"/>
                <a:ext cx="1676100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1500" spc="130" dirty="0">
                    <a:solidFill>
                      <a:srgbClr val="944831"/>
                    </a:solidFill>
                    <a:effectLst>
                      <a:glow rad="19578">
                        <a:srgbClr val="94483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灵秀体" panose="02000500000000000000" pitchFamily="2" charset="-122"/>
                    <a:ea typeface="印品灵秀体" panose="02000500000000000000" pitchFamily="2" charset="-122"/>
                    <a:cs typeface="+mn-ea"/>
                    <a:sym typeface="+mn-lt"/>
                  </a:rPr>
                  <a:t>婚</a:t>
                </a: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542BF52-5795-3F03-6B4E-032A54AF03C7}"/>
                  </a:ext>
                </a:extLst>
              </p:cNvPr>
              <p:cNvSpPr txBox="1"/>
              <p:nvPr/>
            </p:nvSpPr>
            <p:spPr>
              <a:xfrm rot="21209114">
                <a:off x="3685217" y="2422048"/>
                <a:ext cx="1676100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1500" spc="130" dirty="0">
                    <a:solidFill>
                      <a:srgbClr val="944831"/>
                    </a:solidFill>
                    <a:effectLst>
                      <a:glow rad="19578">
                        <a:srgbClr val="94483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印品灵秀体" panose="02000500000000000000" pitchFamily="2" charset="-122"/>
                    <a:ea typeface="印品灵秀体" panose="02000500000000000000" pitchFamily="2" charset="-122"/>
                    <a:cs typeface="+mn-ea"/>
                    <a:sym typeface="+mn-lt"/>
                  </a:rPr>
                  <a:t>啦</a:t>
                </a:r>
              </a:p>
            </p:txBody>
          </p:sp>
        </p:grpSp>
        <p:sp>
          <p:nvSpPr>
            <p:cNvPr id="24" name="心形 23">
              <a:extLst>
                <a:ext uri="{FF2B5EF4-FFF2-40B4-BE49-F238E27FC236}">
                  <a16:creationId xmlns:a16="http://schemas.microsoft.com/office/drawing/2014/main" id="{3185E8B2-DC25-6DC8-51B7-B477AE92C02C}"/>
                </a:ext>
              </a:extLst>
            </p:cNvPr>
            <p:cNvSpPr/>
            <p:nvPr/>
          </p:nvSpPr>
          <p:spPr>
            <a:xfrm rot="2470229">
              <a:off x="3195258" y="1657671"/>
              <a:ext cx="405393" cy="338398"/>
            </a:xfrm>
            <a:custGeom>
              <a:avLst/>
              <a:gdLst>
                <a:gd name="connsiteX0" fmla="*/ 202697 w 405393"/>
                <a:gd name="connsiteY0" fmla="*/ 84600 h 338398"/>
                <a:gd name="connsiteX1" fmla="*/ 202697 w 405393"/>
                <a:gd name="connsiteY1" fmla="*/ 338398 h 338398"/>
                <a:gd name="connsiteX2" fmla="*/ 202697 w 405393"/>
                <a:gd name="connsiteY2" fmla="*/ 84600 h 33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393" h="338398" fill="none" extrusionOk="0">
                  <a:moveTo>
                    <a:pt x="202697" y="84600"/>
                  </a:moveTo>
                  <a:cubicBezTo>
                    <a:pt x="270664" y="-96697"/>
                    <a:pt x="600943" y="170781"/>
                    <a:pt x="202697" y="338398"/>
                  </a:cubicBezTo>
                  <a:cubicBezTo>
                    <a:pt x="-228602" y="75047"/>
                    <a:pt x="163667" y="-91094"/>
                    <a:pt x="202697" y="84600"/>
                  </a:cubicBezTo>
                  <a:close/>
                </a:path>
                <a:path w="405393" h="338398" stroke="0" extrusionOk="0">
                  <a:moveTo>
                    <a:pt x="202697" y="84600"/>
                  </a:moveTo>
                  <a:cubicBezTo>
                    <a:pt x="271973" y="-122163"/>
                    <a:pt x="568010" y="102812"/>
                    <a:pt x="202697" y="338398"/>
                  </a:cubicBezTo>
                  <a:cubicBezTo>
                    <a:pt x="-156104" y="96187"/>
                    <a:pt x="59349" y="-110926"/>
                    <a:pt x="202697" y="84600"/>
                  </a:cubicBezTo>
                  <a:close/>
                </a:path>
              </a:pathLst>
            </a:custGeom>
            <a:solidFill>
              <a:srgbClr val="944831"/>
            </a:solidFill>
            <a:ln>
              <a:solidFill>
                <a:srgbClr val="944831"/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灵秀体" panose="02000500000000000000" pitchFamily="2" charset="-122"/>
                <a:ea typeface="印品灵秀体" panose="02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0" name="心形 29">
              <a:extLst>
                <a:ext uri="{FF2B5EF4-FFF2-40B4-BE49-F238E27FC236}">
                  <a16:creationId xmlns:a16="http://schemas.microsoft.com/office/drawing/2014/main" id="{FC54E205-D989-F939-E864-D93AC504B0A1}"/>
                </a:ext>
              </a:extLst>
            </p:cNvPr>
            <p:cNvSpPr/>
            <p:nvPr/>
          </p:nvSpPr>
          <p:spPr>
            <a:xfrm rot="411703">
              <a:off x="4596419" y="2108376"/>
              <a:ext cx="498787" cy="528969"/>
            </a:xfrm>
            <a:custGeom>
              <a:avLst/>
              <a:gdLst>
                <a:gd name="connsiteX0" fmla="*/ 249394 w 498787"/>
                <a:gd name="connsiteY0" fmla="*/ 132242 h 528969"/>
                <a:gd name="connsiteX1" fmla="*/ 249394 w 498787"/>
                <a:gd name="connsiteY1" fmla="*/ 528969 h 528969"/>
                <a:gd name="connsiteX2" fmla="*/ 249394 w 498787"/>
                <a:gd name="connsiteY2" fmla="*/ 132242 h 5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87" h="528969" fill="none" extrusionOk="0">
                  <a:moveTo>
                    <a:pt x="249394" y="132242"/>
                  </a:moveTo>
                  <a:cubicBezTo>
                    <a:pt x="249076" y="-74535"/>
                    <a:pt x="755106" y="151398"/>
                    <a:pt x="249394" y="528969"/>
                  </a:cubicBezTo>
                  <a:cubicBezTo>
                    <a:pt x="-290405" y="115489"/>
                    <a:pt x="182907" y="-158440"/>
                    <a:pt x="249394" y="132242"/>
                  </a:cubicBezTo>
                  <a:close/>
                </a:path>
                <a:path w="498787" h="528969" stroke="0" extrusionOk="0">
                  <a:moveTo>
                    <a:pt x="249394" y="132242"/>
                  </a:moveTo>
                  <a:cubicBezTo>
                    <a:pt x="280626" y="-221154"/>
                    <a:pt x="715671" y="148343"/>
                    <a:pt x="249394" y="528969"/>
                  </a:cubicBezTo>
                  <a:cubicBezTo>
                    <a:pt x="-206843" y="143388"/>
                    <a:pt x="66182" y="-173802"/>
                    <a:pt x="249394" y="132242"/>
                  </a:cubicBezTo>
                  <a:close/>
                </a:path>
              </a:pathLst>
            </a:custGeom>
            <a:solidFill>
              <a:srgbClr val="944831"/>
            </a:solidFill>
            <a:ln>
              <a:solidFill>
                <a:srgbClr val="944831"/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灵秀体" panose="02000500000000000000" pitchFamily="2" charset="-122"/>
                <a:ea typeface="印品灵秀体" panose="02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1" name="心形 30">
              <a:extLst>
                <a:ext uri="{FF2B5EF4-FFF2-40B4-BE49-F238E27FC236}">
                  <a16:creationId xmlns:a16="http://schemas.microsoft.com/office/drawing/2014/main" id="{1FE393CE-E682-674C-7B36-17F116368EA5}"/>
                </a:ext>
              </a:extLst>
            </p:cNvPr>
            <p:cNvSpPr/>
            <p:nvPr/>
          </p:nvSpPr>
          <p:spPr>
            <a:xfrm rot="18943033">
              <a:off x="3741458" y="1885958"/>
              <a:ext cx="302063" cy="252144"/>
            </a:xfrm>
            <a:custGeom>
              <a:avLst/>
              <a:gdLst>
                <a:gd name="connsiteX0" fmla="*/ 151032 w 302063"/>
                <a:gd name="connsiteY0" fmla="*/ 63036 h 252144"/>
                <a:gd name="connsiteX1" fmla="*/ 151032 w 302063"/>
                <a:gd name="connsiteY1" fmla="*/ 252144 h 252144"/>
                <a:gd name="connsiteX2" fmla="*/ 151032 w 302063"/>
                <a:gd name="connsiteY2" fmla="*/ 63036 h 25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063" h="252144" fill="none" extrusionOk="0">
                  <a:moveTo>
                    <a:pt x="151032" y="63036"/>
                  </a:moveTo>
                  <a:cubicBezTo>
                    <a:pt x="192569" y="-63158"/>
                    <a:pt x="451900" y="104419"/>
                    <a:pt x="151032" y="252144"/>
                  </a:cubicBezTo>
                  <a:cubicBezTo>
                    <a:pt x="-180921" y="50125"/>
                    <a:pt x="114669" y="-71354"/>
                    <a:pt x="151032" y="63036"/>
                  </a:cubicBezTo>
                  <a:close/>
                </a:path>
                <a:path w="302063" h="252144" stroke="0" extrusionOk="0">
                  <a:moveTo>
                    <a:pt x="151032" y="63036"/>
                  </a:moveTo>
                  <a:cubicBezTo>
                    <a:pt x="183524" y="-102822"/>
                    <a:pt x="434039" y="72549"/>
                    <a:pt x="151032" y="252144"/>
                  </a:cubicBezTo>
                  <a:cubicBezTo>
                    <a:pt x="-124416" y="69964"/>
                    <a:pt x="40153" y="-82523"/>
                    <a:pt x="151032" y="63036"/>
                  </a:cubicBezTo>
                  <a:close/>
                </a:path>
              </a:pathLst>
            </a:custGeom>
            <a:solidFill>
              <a:srgbClr val="944831"/>
            </a:solidFill>
            <a:ln>
              <a:solidFill>
                <a:srgbClr val="944831"/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灵秀体" panose="02000500000000000000" pitchFamily="2" charset="-122"/>
                <a:ea typeface="印品灵秀体" panose="02000500000000000000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4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>
            <a:extLst>
              <a:ext uri="{FF2B5EF4-FFF2-40B4-BE49-F238E27FC236}">
                <a16:creationId xmlns:a16="http://schemas.microsoft.com/office/drawing/2014/main" id="{07906AE6-3C14-29E0-A9DF-0B519DF17588}"/>
              </a:ext>
            </a:extLst>
          </p:cNvPr>
          <p:cNvSpPr/>
          <p:nvPr/>
        </p:nvSpPr>
        <p:spPr>
          <a:xfrm>
            <a:off x="3725334" y="1674510"/>
            <a:ext cx="8466666" cy="3667937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93AFB3-8248-CD66-26B4-8C686483BBAB}"/>
              </a:ext>
            </a:extLst>
          </p:cNvPr>
          <p:cNvSpPr/>
          <p:nvPr/>
        </p:nvSpPr>
        <p:spPr>
          <a:xfrm>
            <a:off x="6776240" y="2710699"/>
            <a:ext cx="2631749" cy="26317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72FA171-248C-5D2D-1FBE-6E0C17056E3B}"/>
              </a:ext>
            </a:extLst>
          </p:cNvPr>
          <p:cNvSpPr/>
          <p:nvPr/>
        </p:nvSpPr>
        <p:spPr>
          <a:xfrm>
            <a:off x="3969927" y="2710699"/>
            <a:ext cx="2631749" cy="263174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7B84873-CC81-BB7A-27B3-74AFBD3E303D}"/>
              </a:ext>
            </a:extLst>
          </p:cNvPr>
          <p:cNvSpPr/>
          <p:nvPr/>
        </p:nvSpPr>
        <p:spPr>
          <a:xfrm>
            <a:off x="9582554" y="2710699"/>
            <a:ext cx="2631748" cy="2631749"/>
          </a:xfrm>
          <a:prstGeom prst="rect">
            <a:avLst/>
          </a:prstGeom>
          <a:blipFill dpi="0" rotWithShape="1">
            <a:blip r:embed="rId4"/>
            <a:srcRect/>
            <a:tile tx="36195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DA56C06-A552-7A5E-8211-18F0E9BDDD7B}"/>
              </a:ext>
            </a:extLst>
          </p:cNvPr>
          <p:cNvSpPr txBox="1"/>
          <p:nvPr/>
        </p:nvSpPr>
        <p:spPr>
          <a:xfrm>
            <a:off x="64482" y="2829420"/>
            <a:ext cx="3710354" cy="153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一辈子很短，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如白驹过隙，转瞬即逝，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可是这种心情很长，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如高山大川，绵延不断。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F1C1F08-3327-1722-569C-4660F2D0A1EA}"/>
              </a:ext>
            </a:extLst>
          </p:cNvPr>
          <p:cNvSpPr txBox="1"/>
          <p:nvPr/>
        </p:nvSpPr>
        <p:spPr>
          <a:xfrm>
            <a:off x="4907737" y="5732305"/>
            <a:ext cx="6101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A lifetime is very short, like a white colt passing through the gap, fleeting,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But this mood is very long,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Like the high mountains and rivers, it stretches continuously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pic>
        <p:nvPicPr>
          <p:cNvPr id="47" name="图片 46" descr="图片包含 形状&#10;&#10;描述已自动生成">
            <a:extLst>
              <a:ext uri="{FF2B5EF4-FFF2-40B4-BE49-F238E27FC236}">
                <a16:creationId xmlns:a16="http://schemas.microsoft.com/office/drawing/2014/main" id="{F9832A84-C9CF-B8D6-64DA-8EB6317F80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64960" y="5044803"/>
            <a:ext cx="2675284" cy="290839"/>
          </a:xfrm>
          <a:prstGeom prst="rect">
            <a:avLst/>
          </a:prstGeom>
        </p:spPr>
      </p:pic>
      <p:pic>
        <p:nvPicPr>
          <p:cNvPr id="48" name="图片 47" descr="图片包含 形状&#10;&#10;描述已自动生成">
            <a:extLst>
              <a:ext uri="{FF2B5EF4-FFF2-40B4-BE49-F238E27FC236}">
                <a16:creationId xmlns:a16="http://schemas.microsoft.com/office/drawing/2014/main" id="{7A6DDE89-88F3-928F-F835-748B711542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64960" y="1674510"/>
            <a:ext cx="2675284" cy="625463"/>
          </a:xfrm>
          <a:prstGeom prst="rect">
            <a:avLst/>
          </a:prstGeom>
        </p:spPr>
      </p:pic>
      <p:sp>
        <p:nvSpPr>
          <p:cNvPr id="2" name="四角星 1">
            <a:extLst>
              <a:ext uri="{FF2B5EF4-FFF2-40B4-BE49-F238E27FC236}">
                <a16:creationId xmlns:a16="http://schemas.microsoft.com/office/drawing/2014/main" id="{6EC5789D-35AF-8D64-3062-F5ADE6401F2D}"/>
              </a:ext>
            </a:extLst>
          </p:cNvPr>
          <p:cNvSpPr/>
          <p:nvPr/>
        </p:nvSpPr>
        <p:spPr>
          <a:xfrm>
            <a:off x="11481653" y="6378636"/>
            <a:ext cx="283807" cy="283807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" name="四角星 2">
            <a:extLst>
              <a:ext uri="{FF2B5EF4-FFF2-40B4-BE49-F238E27FC236}">
                <a16:creationId xmlns:a16="http://schemas.microsoft.com/office/drawing/2014/main" id="{EBFBF03F-4752-9E17-F06B-D1081F48337A}"/>
              </a:ext>
            </a:extLst>
          </p:cNvPr>
          <p:cNvSpPr/>
          <p:nvPr/>
        </p:nvSpPr>
        <p:spPr>
          <a:xfrm>
            <a:off x="5439330" y="950750"/>
            <a:ext cx="248365" cy="248365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四角星 3">
            <a:extLst>
              <a:ext uri="{FF2B5EF4-FFF2-40B4-BE49-F238E27FC236}">
                <a16:creationId xmlns:a16="http://schemas.microsoft.com/office/drawing/2014/main" id="{DDC52049-F07E-FD08-630A-B6D3B774208F}"/>
              </a:ext>
            </a:extLst>
          </p:cNvPr>
          <p:cNvSpPr/>
          <p:nvPr/>
        </p:nvSpPr>
        <p:spPr>
          <a:xfrm>
            <a:off x="6108095" y="479364"/>
            <a:ext cx="248365" cy="248365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四角星 4">
            <a:extLst>
              <a:ext uri="{FF2B5EF4-FFF2-40B4-BE49-F238E27FC236}">
                <a16:creationId xmlns:a16="http://schemas.microsoft.com/office/drawing/2014/main" id="{A5BD281D-8E3F-5A9D-9465-881A59CD441C}"/>
              </a:ext>
            </a:extLst>
          </p:cNvPr>
          <p:cNvSpPr/>
          <p:nvPr/>
        </p:nvSpPr>
        <p:spPr>
          <a:xfrm>
            <a:off x="11009597" y="6040382"/>
            <a:ext cx="283807" cy="283807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6" name="四角星 5">
            <a:extLst>
              <a:ext uri="{FF2B5EF4-FFF2-40B4-BE49-F238E27FC236}">
                <a16:creationId xmlns:a16="http://schemas.microsoft.com/office/drawing/2014/main" id="{92FDBD39-CEA1-D6D4-923D-4C97535BABFF}"/>
              </a:ext>
            </a:extLst>
          </p:cNvPr>
          <p:cNvSpPr/>
          <p:nvPr/>
        </p:nvSpPr>
        <p:spPr>
          <a:xfrm>
            <a:off x="9521820" y="1230197"/>
            <a:ext cx="283807" cy="283807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8" name="图片 7" descr="图片包含 背景图案&#10;&#10;描述已自动生成">
            <a:extLst>
              <a:ext uri="{FF2B5EF4-FFF2-40B4-BE49-F238E27FC236}">
                <a16:creationId xmlns:a16="http://schemas.microsoft.com/office/drawing/2014/main" id="{FF3A1E44-562D-B953-BAEE-7231670EB7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77093" y="0"/>
            <a:ext cx="3114907" cy="1620063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AB3F5986-F9B0-BBF8-DA9B-0D749C996593}"/>
              </a:ext>
            </a:extLst>
          </p:cNvPr>
          <p:cNvSpPr txBox="1"/>
          <p:nvPr/>
        </p:nvSpPr>
        <p:spPr>
          <a:xfrm>
            <a:off x="564960" y="660322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E1E1DD"/>
                </a:solidFill>
                <a:latin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E1E1DD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E1E1DD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E1E1DD"/>
                </a:solidFill>
                <a:latin typeface="微软雅黑" panose="020B0503020204020204" pitchFamily="34" charset="-122"/>
              </a:rPr>
              <a:t>http://www.PPT818.com/jieri/</a:t>
            </a:r>
            <a:endParaRPr lang="en-US" altLang="zh-CN" sz="100" dirty="0">
              <a:solidFill>
                <a:srgbClr val="E1E1DD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014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A40E58D-4A56-5A23-929F-0F9239EAA254}"/>
              </a:ext>
            </a:extLst>
          </p:cNvPr>
          <p:cNvSpPr/>
          <p:nvPr/>
        </p:nvSpPr>
        <p:spPr>
          <a:xfrm>
            <a:off x="7332785" y="0"/>
            <a:ext cx="4859215" cy="5556738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6" name="图片 5" descr="穿西装的男人和女人&#10;&#10;描述已自动生成">
            <a:extLst>
              <a:ext uri="{FF2B5EF4-FFF2-40B4-BE49-F238E27FC236}">
                <a16:creationId xmlns:a16="http://schemas.microsoft.com/office/drawing/2014/main" id="{B6FF1E01-0B48-AE9D-A890-DDEDC1444C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57" y="0"/>
            <a:ext cx="8097716" cy="55567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E5FB396-BC7C-FDD5-3B75-0B220FDD7EBC}"/>
              </a:ext>
            </a:extLst>
          </p:cNvPr>
          <p:cNvSpPr txBox="1"/>
          <p:nvPr/>
        </p:nvSpPr>
        <p:spPr>
          <a:xfrm>
            <a:off x="8717164" y="1613492"/>
            <a:ext cx="2846933" cy="1532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我想和你相互浪漫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一起虚度短的沉默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长的无意义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一起消磨精致而苍老的宇宙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11A59C-6822-7315-ED1F-D8CA1F150345}"/>
              </a:ext>
            </a:extLst>
          </p:cNvPr>
          <p:cNvSpPr txBox="1"/>
          <p:nvPr/>
        </p:nvSpPr>
        <p:spPr>
          <a:xfrm>
            <a:off x="7089086" y="3282305"/>
            <a:ext cx="6103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 want to be romantic with you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Together with a short silence of emptiness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Long meaningless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Spend time together in a delicate and aging universe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pic>
        <p:nvPicPr>
          <p:cNvPr id="3" name="图片 2" descr="图片包含 形状&#10;&#10;描述已自动生成">
            <a:extLst>
              <a:ext uri="{FF2B5EF4-FFF2-40B4-BE49-F238E27FC236}">
                <a16:creationId xmlns:a16="http://schemas.microsoft.com/office/drawing/2014/main" id="{DB5A9533-4DC7-F497-1FC6-CD5B3EDA03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8802987" y="852984"/>
            <a:ext cx="2675284" cy="625463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A09432DD-B586-4A72-FB0C-A5E2ACB1F430}"/>
              </a:ext>
            </a:extLst>
          </p:cNvPr>
          <p:cNvGrpSpPr/>
          <p:nvPr/>
        </p:nvGrpSpPr>
        <p:grpSpPr>
          <a:xfrm>
            <a:off x="-243296" y="5920577"/>
            <a:ext cx="12554292" cy="2017487"/>
            <a:chOff x="-243296" y="5920577"/>
            <a:chExt cx="12554292" cy="2017487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576D811F-A248-3AD4-AAA3-48818E3CF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01740" y="5375541"/>
              <a:ext cx="937424" cy="2027495"/>
            </a:xfrm>
            <a:prstGeom prst="rect">
              <a:avLst/>
            </a:prstGeom>
          </p:spPr>
        </p:pic>
        <p:pic>
          <p:nvPicPr>
            <p:cNvPr id="5" name="图片 4" descr="背景图案&#10;&#10;描述已自动生成">
              <a:extLst>
                <a:ext uri="{FF2B5EF4-FFF2-40B4-BE49-F238E27FC236}">
                  <a16:creationId xmlns:a16="http://schemas.microsoft.com/office/drawing/2014/main" id="{DCAB13E2-B956-8C66-1A89-027DAE423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315998">
              <a:off x="1980923" y="5815248"/>
              <a:ext cx="877891" cy="1898735"/>
            </a:xfrm>
            <a:prstGeom prst="rect">
              <a:avLst/>
            </a:prstGeom>
          </p:spPr>
        </p:pic>
        <p:pic>
          <p:nvPicPr>
            <p:cNvPr id="10" name="图片 9" descr="背景图案&#10;&#10;描述已自动生成">
              <a:extLst>
                <a:ext uri="{FF2B5EF4-FFF2-40B4-BE49-F238E27FC236}">
                  <a16:creationId xmlns:a16="http://schemas.microsoft.com/office/drawing/2014/main" id="{E823D149-93DC-87E5-3657-F8A56E51F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750482">
              <a:off x="3495635" y="5986580"/>
              <a:ext cx="814289" cy="1761174"/>
            </a:xfrm>
            <a:prstGeom prst="rect">
              <a:avLst/>
            </a:prstGeom>
          </p:spPr>
        </p:pic>
        <p:pic>
          <p:nvPicPr>
            <p:cNvPr id="11" name="图片 10" descr="背景图案&#10;&#10;描述已自动生成">
              <a:extLst>
                <a:ext uri="{FF2B5EF4-FFF2-40B4-BE49-F238E27FC236}">
                  <a16:creationId xmlns:a16="http://schemas.microsoft.com/office/drawing/2014/main" id="{0547256A-223D-A8E8-EEAD-8E8AC89D6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71505" y="5527941"/>
              <a:ext cx="937424" cy="2027495"/>
            </a:xfrm>
            <a:prstGeom prst="rect">
              <a:avLst/>
            </a:prstGeom>
          </p:spPr>
        </p:pic>
        <p:pic>
          <p:nvPicPr>
            <p:cNvPr id="12" name="图片 11" descr="背景图案&#10;&#10;描述已自动生成">
              <a:extLst>
                <a:ext uri="{FF2B5EF4-FFF2-40B4-BE49-F238E27FC236}">
                  <a16:creationId xmlns:a16="http://schemas.microsoft.com/office/drawing/2014/main" id="{60C5AFDD-BA49-DAA8-FE42-A936C92D3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315998">
              <a:off x="6808511" y="5780283"/>
              <a:ext cx="877891" cy="1898735"/>
            </a:xfrm>
            <a:prstGeom prst="rect">
              <a:avLst/>
            </a:prstGeom>
          </p:spPr>
        </p:pic>
        <p:pic>
          <p:nvPicPr>
            <p:cNvPr id="13" name="图片 12" descr="背景图案&#10;&#10;描述已自动生成">
              <a:extLst>
                <a:ext uri="{FF2B5EF4-FFF2-40B4-BE49-F238E27FC236}">
                  <a16:creationId xmlns:a16="http://schemas.microsoft.com/office/drawing/2014/main" id="{056386B4-1364-97F7-6B83-D0E42B665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073939">
              <a:off x="7953225" y="6176890"/>
              <a:ext cx="814289" cy="1761174"/>
            </a:xfrm>
            <a:prstGeom prst="rect">
              <a:avLst/>
            </a:prstGeom>
          </p:spPr>
        </p:pic>
        <p:pic>
          <p:nvPicPr>
            <p:cNvPr id="14" name="图片 13" descr="背景图案&#10;&#10;描述已自动生成">
              <a:extLst>
                <a:ext uri="{FF2B5EF4-FFF2-40B4-BE49-F238E27FC236}">
                  <a16:creationId xmlns:a16="http://schemas.microsoft.com/office/drawing/2014/main" id="{5F3F0723-D7AB-567F-0F00-09568E854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000083">
              <a:off x="9248071" y="5837094"/>
              <a:ext cx="937424" cy="2027495"/>
            </a:xfrm>
            <a:prstGeom prst="rect">
              <a:avLst/>
            </a:prstGeom>
          </p:spPr>
        </p:pic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D642E5F1-B909-7BF1-00A0-80A40377A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1093255" y="5792660"/>
              <a:ext cx="770031" cy="1665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3024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3B423C57-8DE4-B196-C978-A58D88C04125}"/>
              </a:ext>
            </a:extLst>
          </p:cNvPr>
          <p:cNvSpPr/>
          <p:nvPr/>
        </p:nvSpPr>
        <p:spPr>
          <a:xfrm>
            <a:off x="7045869" y="467978"/>
            <a:ext cx="4696794" cy="327754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1D98E2F-C097-59C2-5250-D3EFEEC81D4C}"/>
              </a:ext>
            </a:extLst>
          </p:cNvPr>
          <p:cNvSpPr/>
          <p:nvPr/>
        </p:nvSpPr>
        <p:spPr>
          <a:xfrm>
            <a:off x="1" y="0"/>
            <a:ext cx="4163785" cy="6858000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F00D83-4DCD-C1A7-C788-0B1D4C815B6F}"/>
              </a:ext>
            </a:extLst>
          </p:cNvPr>
          <p:cNvSpPr txBox="1"/>
          <p:nvPr/>
        </p:nvSpPr>
        <p:spPr>
          <a:xfrm>
            <a:off x="994192" y="2282314"/>
            <a:ext cx="2181366" cy="1163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晚霞与玫瑰共绘浪漫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你时我藏在心底的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爱意泛滥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6CB9BB0-5D1A-FDB5-492F-2A493180BC22}"/>
              </a:ext>
            </a:extLst>
          </p:cNvPr>
          <p:cNvSpPr txBox="1"/>
          <p:nvPr/>
        </p:nvSpPr>
        <p:spPr>
          <a:xfrm>
            <a:off x="527205" y="3488048"/>
            <a:ext cx="311534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Sunset and rose paint romance together You are hidden in my heart </a:t>
            </a:r>
          </a:p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Love overflows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666EBF-48FA-6EEB-F874-77E6901B3B47}"/>
              </a:ext>
            </a:extLst>
          </p:cNvPr>
          <p:cNvSpPr/>
          <p:nvPr/>
        </p:nvSpPr>
        <p:spPr>
          <a:xfrm>
            <a:off x="9476817" y="3896974"/>
            <a:ext cx="2284227" cy="228422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1EE482D-0720-87EF-C0E4-34D47D42016E}"/>
              </a:ext>
            </a:extLst>
          </p:cNvPr>
          <p:cNvSpPr/>
          <p:nvPr/>
        </p:nvSpPr>
        <p:spPr>
          <a:xfrm>
            <a:off x="7045869" y="3896974"/>
            <a:ext cx="2284227" cy="228422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712D8EF-3D43-8720-C072-A874F3AB37D8}"/>
              </a:ext>
            </a:extLst>
          </p:cNvPr>
          <p:cNvSpPr/>
          <p:nvPr/>
        </p:nvSpPr>
        <p:spPr>
          <a:xfrm>
            <a:off x="4601519" y="467978"/>
            <a:ext cx="2284227" cy="228422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FE66AAF-936F-BB9D-FFC2-11C11CA1EDB2}"/>
              </a:ext>
            </a:extLst>
          </p:cNvPr>
          <p:cNvSpPr/>
          <p:nvPr/>
        </p:nvSpPr>
        <p:spPr>
          <a:xfrm>
            <a:off x="4601518" y="2912575"/>
            <a:ext cx="2284228" cy="3268626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2" name="图片 1" descr="图片包含 形状&#10;&#10;描述已自动生成">
            <a:extLst>
              <a:ext uri="{FF2B5EF4-FFF2-40B4-BE49-F238E27FC236}">
                <a16:creationId xmlns:a16="http://schemas.microsoft.com/office/drawing/2014/main" id="{B254B7E6-9452-C218-BA4C-0B9884FB44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744251" y="1610091"/>
            <a:ext cx="2675284" cy="6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82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图示&#10;&#10;描述已自动生成">
            <a:extLst>
              <a:ext uri="{FF2B5EF4-FFF2-40B4-BE49-F238E27FC236}">
                <a16:creationId xmlns:a16="http://schemas.microsoft.com/office/drawing/2014/main" id="{3714DC5A-C75E-EF7A-7551-07962926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943" y="244947"/>
            <a:ext cx="2008732" cy="2291761"/>
          </a:xfrm>
          <a:prstGeom prst="rect">
            <a:avLst/>
          </a:prstGeom>
        </p:spPr>
      </p:pic>
      <p:pic>
        <p:nvPicPr>
          <p:cNvPr id="3" name="图片 2" descr="图片包含 形状&#10;&#10;描述已自动生成">
            <a:extLst>
              <a:ext uri="{FF2B5EF4-FFF2-40B4-BE49-F238E27FC236}">
                <a16:creationId xmlns:a16="http://schemas.microsoft.com/office/drawing/2014/main" id="{A36FE4AF-702E-A51B-F064-E28A3715A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758357" y="4715010"/>
            <a:ext cx="2675284" cy="290839"/>
          </a:xfrm>
          <a:prstGeom prst="rect">
            <a:avLst/>
          </a:prstGeom>
        </p:spPr>
      </p:pic>
      <p:pic>
        <p:nvPicPr>
          <p:cNvPr id="4" name="图片 3" descr="图片包含 形状&#10;&#10;描述已自动生成">
            <a:extLst>
              <a:ext uri="{FF2B5EF4-FFF2-40B4-BE49-F238E27FC236}">
                <a16:creationId xmlns:a16="http://schemas.microsoft.com/office/drawing/2014/main" id="{E90DF5FF-75D6-87E8-69C7-400C61DD8D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758357" y="1344717"/>
            <a:ext cx="2675284" cy="625463"/>
          </a:xfrm>
          <a:prstGeom prst="rect">
            <a:avLst/>
          </a:prstGeom>
        </p:spPr>
      </p:pic>
      <p:pic>
        <p:nvPicPr>
          <p:cNvPr id="5" name="图片 4" descr="图片包含 图示&#10;&#10;描述已自动生成">
            <a:extLst>
              <a:ext uri="{FF2B5EF4-FFF2-40B4-BE49-F238E27FC236}">
                <a16:creationId xmlns:a16="http://schemas.microsoft.com/office/drawing/2014/main" id="{A18F3876-9A67-39BF-3E5E-E6AA1900BD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3" b="-822"/>
          <a:stretch/>
        </p:blipFill>
        <p:spPr>
          <a:xfrm flipH="1">
            <a:off x="9928325" y="4395604"/>
            <a:ext cx="2008732" cy="229176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6711951C-382A-F5A5-4B09-9DD48ED88912}"/>
              </a:ext>
            </a:extLst>
          </p:cNvPr>
          <p:cNvGrpSpPr/>
          <p:nvPr/>
        </p:nvGrpSpPr>
        <p:grpSpPr>
          <a:xfrm>
            <a:off x="3029610" y="2283405"/>
            <a:ext cx="5918608" cy="1978968"/>
            <a:chOff x="3029610" y="2283405"/>
            <a:chExt cx="5918608" cy="1978968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2D3094F-9C29-B600-4EA1-0BB018DEC413}"/>
                </a:ext>
              </a:extLst>
            </p:cNvPr>
            <p:cNvSpPr txBox="1"/>
            <p:nvPr/>
          </p:nvSpPr>
          <p:spPr>
            <a:xfrm>
              <a:off x="3029610" y="2815823"/>
              <a:ext cx="59186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8800" b="1" spc="130" dirty="0">
                  <a:solidFill>
                    <a:srgbClr val="944831"/>
                  </a:solidFill>
                  <a:cs typeface="+mn-ea"/>
                  <a:sym typeface="+mn-lt"/>
                </a:rPr>
                <a:t>相爱到相伴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EF7100A-FDCA-8743-E70E-AC1A4EFFF5D7}"/>
                </a:ext>
              </a:extLst>
            </p:cNvPr>
            <p:cNvSpPr txBox="1"/>
            <p:nvPr/>
          </p:nvSpPr>
          <p:spPr>
            <a:xfrm>
              <a:off x="3235861" y="2283405"/>
              <a:ext cx="55328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944831"/>
                  </a:solidFill>
                  <a:cs typeface="+mn-ea"/>
                  <a:sym typeface="+mn-lt"/>
                </a:rPr>
                <a:t>We </a:t>
              </a:r>
              <a:r>
                <a:rPr lang="en-US" altLang="zh-CN" sz="3200" dirty="0">
                  <a:solidFill>
                    <a:srgbClr val="944831"/>
                  </a:solidFill>
                  <a:cs typeface="+mn-ea"/>
                  <a:sym typeface="+mn-lt"/>
                </a:rPr>
                <a:t>accompany</a:t>
              </a:r>
              <a:r>
                <a:rPr lang="zh-CN" altLang="en-US" sz="3200" dirty="0">
                  <a:solidFill>
                    <a:srgbClr val="944831"/>
                  </a:solidFill>
                  <a:cs typeface="+mn-ea"/>
                  <a:sym typeface="+mn-lt"/>
                </a:rPr>
                <a:t> </a:t>
              </a:r>
              <a:r>
                <a:rPr lang="en-US" altLang="zh-CN" sz="3200" dirty="0">
                  <a:solidFill>
                    <a:srgbClr val="944831"/>
                  </a:solidFill>
                  <a:cs typeface="+mn-ea"/>
                  <a:sym typeface="+mn-lt"/>
                </a:rPr>
                <a:t>each</a:t>
              </a:r>
              <a:r>
                <a:rPr lang="zh-CN" altLang="en-US" sz="3200" dirty="0">
                  <a:solidFill>
                    <a:srgbClr val="944831"/>
                  </a:solidFill>
                  <a:cs typeface="+mn-ea"/>
                  <a:sym typeface="+mn-lt"/>
                </a:rPr>
                <a:t> </a:t>
              </a:r>
              <a:r>
                <a:rPr lang="en-US" altLang="zh-CN" sz="3200" dirty="0">
                  <a:solidFill>
                    <a:srgbClr val="944831"/>
                  </a:solidFill>
                  <a:cs typeface="+mn-ea"/>
                  <a:sym typeface="+mn-lt"/>
                </a:rPr>
                <a:t>other</a:t>
              </a:r>
              <a:endParaRPr lang="zh-CN" altLang="en-US" sz="32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 descr="白色的花&#10;&#10;描述已自动生成">
            <a:extLst>
              <a:ext uri="{FF2B5EF4-FFF2-40B4-BE49-F238E27FC236}">
                <a16:creationId xmlns:a16="http://schemas.microsoft.com/office/drawing/2014/main" id="{40D61D3F-98BF-D209-F688-3940231645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134" y="3692445"/>
            <a:ext cx="3527920" cy="3521213"/>
          </a:xfrm>
          <a:prstGeom prst="rect">
            <a:avLst/>
          </a:prstGeom>
        </p:spPr>
      </p:pic>
      <p:pic>
        <p:nvPicPr>
          <p:cNvPr id="10" name="图片 9" descr="白色的花&#10;&#10;描述已自动生成">
            <a:extLst>
              <a:ext uri="{FF2B5EF4-FFF2-40B4-BE49-F238E27FC236}">
                <a16:creationId xmlns:a16="http://schemas.microsoft.com/office/drawing/2014/main" id="{20D0BDB2-8A0A-E4AF-B6C0-BAD7D16CBF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5436" y="-200458"/>
            <a:ext cx="3571813" cy="3844625"/>
          </a:xfrm>
          <a:prstGeom prst="rect">
            <a:avLst/>
          </a:prstGeom>
        </p:spPr>
      </p:pic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758527E9-2E42-1460-D9AA-957DBF128A78}"/>
              </a:ext>
            </a:extLst>
          </p:cNvPr>
          <p:cNvCxnSpPr/>
          <p:nvPr/>
        </p:nvCxnSpPr>
        <p:spPr>
          <a:xfrm>
            <a:off x="2133226" y="252327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7FA41304-09F3-070B-50F9-FF1DA3C37140}"/>
              </a:ext>
            </a:extLst>
          </p:cNvPr>
          <p:cNvCxnSpPr/>
          <p:nvPr/>
        </p:nvCxnSpPr>
        <p:spPr>
          <a:xfrm>
            <a:off x="3565786" y="6658452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D0F6FA77-4495-35B4-34B7-B368BADAE0C0}"/>
              </a:ext>
            </a:extLst>
          </p:cNvPr>
          <p:cNvCxnSpPr/>
          <p:nvPr/>
        </p:nvCxnSpPr>
        <p:spPr>
          <a:xfrm>
            <a:off x="3930218" y="6612070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F9C0DA18-A2B3-522D-AAFE-87CFA27C403C}"/>
              </a:ext>
            </a:extLst>
          </p:cNvPr>
          <p:cNvCxnSpPr/>
          <p:nvPr/>
        </p:nvCxnSpPr>
        <p:spPr>
          <a:xfrm>
            <a:off x="1742294" y="298711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300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背景图案&#10;&#10;描述已自动生成">
            <a:extLst>
              <a:ext uri="{FF2B5EF4-FFF2-40B4-BE49-F238E27FC236}">
                <a16:creationId xmlns:a16="http://schemas.microsoft.com/office/drawing/2014/main" id="{AE650AC2-B4F8-8832-636B-110366B582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140007"/>
            <a:ext cx="2048932" cy="120263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1E4079C-E2F3-32E3-FF0C-313EA670264F}"/>
              </a:ext>
            </a:extLst>
          </p:cNvPr>
          <p:cNvSpPr/>
          <p:nvPr/>
        </p:nvSpPr>
        <p:spPr>
          <a:xfrm>
            <a:off x="1" y="0"/>
            <a:ext cx="12192000" cy="2322935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6AEA1CB-D97B-3D2D-A4CF-78C7F281807D}"/>
              </a:ext>
            </a:extLst>
          </p:cNvPr>
          <p:cNvSpPr/>
          <p:nvPr/>
        </p:nvSpPr>
        <p:spPr>
          <a:xfrm>
            <a:off x="0" y="881399"/>
            <a:ext cx="2048932" cy="3303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2" name="图片 1" descr="穿西装的人手上拿着花&#10;&#10;描述已自动生成">
            <a:extLst>
              <a:ext uri="{FF2B5EF4-FFF2-40B4-BE49-F238E27FC236}">
                <a16:creationId xmlns:a16="http://schemas.microsoft.com/office/drawing/2014/main" id="{F0D5C2E2-6422-230A-DE13-CB7FD5C581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986" y="881399"/>
            <a:ext cx="10669014" cy="33032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4857468-516B-0431-ED14-D3C29ABF184D}"/>
              </a:ext>
            </a:extLst>
          </p:cNvPr>
          <p:cNvSpPr txBox="1"/>
          <p:nvPr/>
        </p:nvSpPr>
        <p:spPr>
          <a:xfrm>
            <a:off x="4940859" y="5165348"/>
            <a:ext cx="2853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我爱你，不是情话是心里话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96ADAE-E22B-473B-8EFC-583ADD7AB91D}"/>
              </a:ext>
            </a:extLst>
          </p:cNvPr>
          <p:cNvSpPr txBox="1"/>
          <p:nvPr/>
        </p:nvSpPr>
        <p:spPr>
          <a:xfrm>
            <a:off x="4553997" y="5556657"/>
            <a:ext cx="3627406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 love you Not a love story </a:t>
            </a:r>
          </a:p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It's the heart's word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pic>
        <p:nvPicPr>
          <p:cNvPr id="8" name="图片 7" descr="背景图案&#10;&#10;描述已自动生成">
            <a:extLst>
              <a:ext uri="{FF2B5EF4-FFF2-40B4-BE49-F238E27FC236}">
                <a16:creationId xmlns:a16="http://schemas.microsoft.com/office/drawing/2014/main" id="{2818FD10-2628-2FCA-0780-A2A14D8D9A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097" y="4535064"/>
            <a:ext cx="2155901" cy="23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C8BBB98-5B2F-5FFF-B061-F470A74B28A9}"/>
              </a:ext>
            </a:extLst>
          </p:cNvPr>
          <p:cNvSpPr/>
          <p:nvPr/>
        </p:nvSpPr>
        <p:spPr>
          <a:xfrm>
            <a:off x="4545772" y="862434"/>
            <a:ext cx="3369733" cy="521546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E603674-2DD2-381D-5394-5F29CF384E5C}"/>
              </a:ext>
            </a:extLst>
          </p:cNvPr>
          <p:cNvSpPr/>
          <p:nvPr/>
        </p:nvSpPr>
        <p:spPr>
          <a:xfrm>
            <a:off x="8186439" y="862433"/>
            <a:ext cx="3369733" cy="5215466"/>
          </a:xfrm>
          <a:prstGeom prst="rect">
            <a:avLst/>
          </a:prstGeom>
          <a:blipFill dpi="0" rotWithShape="1">
            <a:blip r:embed="rId3"/>
            <a:srcRect/>
            <a:tile tx="120015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A9DF0B9-EE81-5DDD-69A5-A1CDB12CEC9F}"/>
              </a:ext>
            </a:extLst>
          </p:cNvPr>
          <p:cNvSpPr txBox="1"/>
          <p:nvPr/>
        </p:nvSpPr>
        <p:spPr>
          <a:xfrm>
            <a:off x="900634" y="2130319"/>
            <a:ext cx="2846933" cy="1532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我想和你相互浪漫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一起虚度短的沉默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长的无意义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一起消磨精致而苍老的宇宙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76666A-3EFA-67AE-F5F3-9EB3484352E9}"/>
              </a:ext>
            </a:extLst>
          </p:cNvPr>
          <p:cNvSpPr txBox="1"/>
          <p:nvPr/>
        </p:nvSpPr>
        <p:spPr>
          <a:xfrm>
            <a:off x="-727444" y="3843736"/>
            <a:ext cx="6103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 want to be romantic with you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Together with a short silence of emptiness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Long meaningless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Spend time together in a delicate and aging universe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13BEE7-B25D-67BC-F009-258514185CF6}"/>
              </a:ext>
            </a:extLst>
          </p:cNvPr>
          <p:cNvSpPr/>
          <p:nvPr/>
        </p:nvSpPr>
        <p:spPr>
          <a:xfrm>
            <a:off x="-135467" y="1926407"/>
            <a:ext cx="304800" cy="2925035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3" name="图片 2" descr="图片包含 形状&#10;&#10;描述已自动生成">
            <a:extLst>
              <a:ext uri="{FF2B5EF4-FFF2-40B4-BE49-F238E27FC236}">
                <a16:creationId xmlns:a16="http://schemas.microsoft.com/office/drawing/2014/main" id="{AEF7AF4B-1C28-CE72-7B86-947B75E2E9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986457" y="5080551"/>
            <a:ext cx="2675284" cy="290839"/>
          </a:xfrm>
          <a:prstGeom prst="rect">
            <a:avLst/>
          </a:prstGeom>
        </p:spPr>
      </p:pic>
      <p:pic>
        <p:nvPicPr>
          <p:cNvPr id="5" name="图片 4" descr="图片包含 形状&#10;&#10;描述已自动生成">
            <a:extLst>
              <a:ext uri="{FF2B5EF4-FFF2-40B4-BE49-F238E27FC236}">
                <a16:creationId xmlns:a16="http://schemas.microsoft.com/office/drawing/2014/main" id="{D1C6C298-89AC-5183-54F2-67F1B5E5B3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986457" y="1449004"/>
            <a:ext cx="2675284" cy="625463"/>
          </a:xfrm>
          <a:prstGeom prst="rect">
            <a:avLst/>
          </a:prstGeom>
        </p:spPr>
      </p:pic>
      <p:pic>
        <p:nvPicPr>
          <p:cNvPr id="6" name="图片 5" descr="图片包含 背景图案&#10;&#10;描述已自动生成">
            <a:extLst>
              <a:ext uri="{FF2B5EF4-FFF2-40B4-BE49-F238E27FC236}">
                <a16:creationId xmlns:a16="http://schemas.microsoft.com/office/drawing/2014/main" id="{EEF5A17C-B8D0-4DB0-1896-0F6130A69F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009" y="-39346"/>
            <a:ext cx="2048932" cy="12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37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B90D126-01B0-2E69-8F34-E3847ABDFB36}"/>
              </a:ext>
            </a:extLst>
          </p:cNvPr>
          <p:cNvSpPr/>
          <p:nvPr/>
        </p:nvSpPr>
        <p:spPr>
          <a:xfrm>
            <a:off x="1" y="0"/>
            <a:ext cx="8223502" cy="6858000"/>
          </a:xfrm>
          <a:prstGeom prst="rect">
            <a:avLst/>
          </a:prstGeom>
          <a:solidFill>
            <a:srgbClr val="944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F2B4E47-C51F-25E6-E5E3-7B872A997F5C}"/>
              </a:ext>
            </a:extLst>
          </p:cNvPr>
          <p:cNvSpPr/>
          <p:nvPr/>
        </p:nvSpPr>
        <p:spPr>
          <a:xfrm>
            <a:off x="4882900" y="1666241"/>
            <a:ext cx="4282776" cy="5191759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341A3CB-FC60-B3F0-A935-7029814170B0}"/>
              </a:ext>
            </a:extLst>
          </p:cNvPr>
          <p:cNvSpPr txBox="1"/>
          <p:nvPr/>
        </p:nvSpPr>
        <p:spPr>
          <a:xfrm>
            <a:off x="4782875" y="2991370"/>
            <a:ext cx="4488921" cy="153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“你最可爱”，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我说时来不及思索，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而思索之后，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还是这样说。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3DCD8B-B3CE-EFDF-3995-264131BA7B36}"/>
              </a:ext>
            </a:extLst>
          </p:cNvPr>
          <p:cNvSpPr txBox="1"/>
          <p:nvPr/>
        </p:nvSpPr>
        <p:spPr>
          <a:xfrm>
            <a:off x="4899832" y="4589091"/>
            <a:ext cx="4255006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"You are the cutest", </a:t>
            </a:r>
          </a:p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 said without thinking, </a:t>
            </a:r>
          </a:p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and after thinking about it, </a:t>
            </a:r>
          </a:p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 still said so.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CC301E9-040A-FE8B-A2EE-064E936908F8}"/>
              </a:ext>
            </a:extLst>
          </p:cNvPr>
          <p:cNvSpPr/>
          <p:nvPr/>
        </p:nvSpPr>
        <p:spPr>
          <a:xfrm>
            <a:off x="8591712" y="681956"/>
            <a:ext cx="2381087" cy="307724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B8092D0-964B-BE4B-60F6-18D8ED6F863E}"/>
              </a:ext>
            </a:extLst>
          </p:cNvPr>
          <p:cNvSpPr/>
          <p:nvPr/>
        </p:nvSpPr>
        <p:spPr>
          <a:xfrm>
            <a:off x="920607" y="1142322"/>
            <a:ext cx="2926303" cy="3835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3" name="图片 12" descr="图片包含 形状&#10;&#10;描述已自动生成">
            <a:extLst>
              <a:ext uri="{FF2B5EF4-FFF2-40B4-BE49-F238E27FC236}">
                <a16:creationId xmlns:a16="http://schemas.microsoft.com/office/drawing/2014/main" id="{13031A00-02FA-3961-2F0B-8D5AC1625F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623262" y="2272602"/>
            <a:ext cx="2675284" cy="625463"/>
          </a:xfrm>
          <a:prstGeom prst="rect">
            <a:avLst/>
          </a:prstGeom>
        </p:spPr>
      </p:pic>
      <p:pic>
        <p:nvPicPr>
          <p:cNvPr id="9" name="图片 8" descr="背景图案&#10;&#10;描述已自动生成">
            <a:extLst>
              <a:ext uri="{FF2B5EF4-FFF2-40B4-BE49-F238E27FC236}">
                <a16:creationId xmlns:a16="http://schemas.microsoft.com/office/drawing/2014/main" id="{2EAAFCA4-866B-8A86-0E93-C41A56DF40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404" y="4148254"/>
            <a:ext cx="2514898" cy="27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5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F5E4D08-7864-4F74-A4EF-222980852342}"/>
              </a:ext>
            </a:extLst>
          </p:cNvPr>
          <p:cNvSpPr/>
          <p:nvPr/>
        </p:nvSpPr>
        <p:spPr>
          <a:xfrm>
            <a:off x="7433732" y="0"/>
            <a:ext cx="4758267" cy="6858000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A244CBE-8276-620A-F559-70F8BB9EAA1C}"/>
              </a:ext>
            </a:extLst>
          </p:cNvPr>
          <p:cNvSpPr/>
          <p:nvPr/>
        </p:nvSpPr>
        <p:spPr>
          <a:xfrm>
            <a:off x="8229600" y="711200"/>
            <a:ext cx="3962399" cy="550333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DD6116E-E516-9971-D6D6-DF5715DFF83E}"/>
              </a:ext>
            </a:extLst>
          </p:cNvPr>
          <p:cNvSpPr/>
          <p:nvPr/>
        </p:nvSpPr>
        <p:spPr>
          <a:xfrm>
            <a:off x="1086152" y="1017209"/>
            <a:ext cx="5825065" cy="3691467"/>
          </a:xfrm>
          <a:prstGeom prst="rect">
            <a:avLst/>
          </a:prstGeom>
          <a:blipFill dpi="0" rotWithShape="1">
            <a:blip r:embed="rId3"/>
            <a:srcRect/>
            <a:tile tx="-635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BF7A97-A8EF-DB90-406E-ED42B8BFE761}"/>
              </a:ext>
            </a:extLst>
          </p:cNvPr>
          <p:cNvSpPr txBox="1"/>
          <p:nvPr/>
        </p:nvSpPr>
        <p:spPr>
          <a:xfrm>
            <a:off x="3126295" y="5252099"/>
            <a:ext cx="3877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不要问我眼里有没有你，我余光中都是你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0AA766B-D45C-A374-9F6D-BF9950563BEF}"/>
              </a:ext>
            </a:extLst>
          </p:cNvPr>
          <p:cNvSpPr txBox="1"/>
          <p:nvPr/>
        </p:nvSpPr>
        <p:spPr>
          <a:xfrm>
            <a:off x="2057770" y="5638857"/>
            <a:ext cx="49465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Don't ask me if I see you in my eyes, I'm all you in the afterglow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pic>
        <p:nvPicPr>
          <p:cNvPr id="6" name="图片 5" descr="图片包含 背景图案&#10;&#10;描述已自动生成">
            <a:extLst>
              <a:ext uri="{FF2B5EF4-FFF2-40B4-BE49-F238E27FC236}">
                <a16:creationId xmlns:a16="http://schemas.microsoft.com/office/drawing/2014/main" id="{340C7AF8-0158-58E8-FD80-98AF47553B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5365676"/>
            <a:ext cx="2542478" cy="14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1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4A31330C-B4FB-32FA-F7B8-6CBAB6FD7079}"/>
              </a:ext>
            </a:extLst>
          </p:cNvPr>
          <p:cNvSpPr/>
          <p:nvPr/>
        </p:nvSpPr>
        <p:spPr>
          <a:xfrm>
            <a:off x="474133" y="806074"/>
            <a:ext cx="8414192" cy="5299788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87CD156-83A6-E3FB-5F16-20EC4480CA7E}"/>
              </a:ext>
            </a:extLst>
          </p:cNvPr>
          <p:cNvSpPr/>
          <p:nvPr/>
        </p:nvSpPr>
        <p:spPr>
          <a:xfrm>
            <a:off x="4809696" y="1284099"/>
            <a:ext cx="7382304" cy="434060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r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93CD166-7013-2A35-8B6E-68BD5DD7F209}"/>
              </a:ext>
            </a:extLst>
          </p:cNvPr>
          <p:cNvSpPr txBox="1"/>
          <p:nvPr/>
        </p:nvSpPr>
        <p:spPr>
          <a:xfrm>
            <a:off x="1032106" y="2026706"/>
            <a:ext cx="2403222" cy="1532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人们从诗人的句子里，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选取自己心爱的意义，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但诗句的最终意义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是指向你。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9CD95CD-3517-5B9E-B02A-F066EDF40DC0}"/>
              </a:ext>
            </a:extLst>
          </p:cNvPr>
          <p:cNvSpPr txBox="1"/>
          <p:nvPr/>
        </p:nvSpPr>
        <p:spPr>
          <a:xfrm>
            <a:off x="1032106" y="3832974"/>
            <a:ext cx="30663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944831"/>
                </a:solidFill>
                <a:cs typeface="+mn-ea"/>
                <a:sym typeface="+mn-lt"/>
              </a:rPr>
              <a:t>From the poet's sentences,</a:t>
            </a:r>
          </a:p>
          <a:p>
            <a:r>
              <a:rPr lang="zh-CN" altLang="en-US" sz="1200" dirty="0">
                <a:solidFill>
                  <a:srgbClr val="944831"/>
                </a:solidFill>
                <a:cs typeface="+mn-ea"/>
                <a:sym typeface="+mn-lt"/>
              </a:rPr>
              <a:t>Choose the meaning you love,</a:t>
            </a:r>
          </a:p>
          <a:p>
            <a:r>
              <a:rPr lang="zh-CN" altLang="en-US" sz="1200" dirty="0">
                <a:solidFill>
                  <a:srgbClr val="944831"/>
                </a:solidFill>
                <a:cs typeface="+mn-ea"/>
                <a:sym typeface="+mn-lt"/>
              </a:rPr>
              <a:t>But the ultimate meaning of the poem is </a:t>
            </a:r>
            <a:endParaRPr lang="en-US" altLang="zh-CN" sz="1200" dirty="0">
              <a:solidFill>
                <a:srgbClr val="94483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944831"/>
                </a:solidFill>
                <a:cs typeface="+mn-ea"/>
                <a:sym typeface="+mn-lt"/>
              </a:rPr>
              <a:t>to point to you.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2F41323-A5E6-93D3-6144-8ED7CDF37988}"/>
              </a:ext>
            </a:extLst>
          </p:cNvPr>
          <p:cNvSpPr/>
          <p:nvPr/>
        </p:nvSpPr>
        <p:spPr>
          <a:xfrm>
            <a:off x="4634142" y="2175584"/>
            <a:ext cx="326103" cy="2276669"/>
          </a:xfrm>
          <a:prstGeom prst="rect">
            <a:avLst/>
          </a:prstGeom>
          <a:solidFill>
            <a:srgbClr val="944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3" name="图片 2" descr="图片包含 背景图案&#10;&#10;描述已自动生成">
            <a:extLst>
              <a:ext uri="{FF2B5EF4-FFF2-40B4-BE49-F238E27FC236}">
                <a16:creationId xmlns:a16="http://schemas.microsoft.com/office/drawing/2014/main" id="{77133D3F-FADF-66B1-6E2A-4B7B711DFC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3068" y="0"/>
            <a:ext cx="2048932" cy="10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50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图示&#10;&#10;描述已自动生成">
            <a:extLst>
              <a:ext uri="{FF2B5EF4-FFF2-40B4-BE49-F238E27FC236}">
                <a16:creationId xmlns:a16="http://schemas.microsoft.com/office/drawing/2014/main" id="{8E9AD9C9-45C6-04CC-E7E2-4EBE78C4E0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943" y="244947"/>
            <a:ext cx="2008732" cy="2291761"/>
          </a:xfrm>
          <a:prstGeom prst="rect">
            <a:avLst/>
          </a:prstGeom>
        </p:spPr>
      </p:pic>
      <p:pic>
        <p:nvPicPr>
          <p:cNvPr id="3" name="图片 2" descr="图片包含 形状&#10;&#10;描述已自动生成">
            <a:extLst>
              <a:ext uri="{FF2B5EF4-FFF2-40B4-BE49-F238E27FC236}">
                <a16:creationId xmlns:a16="http://schemas.microsoft.com/office/drawing/2014/main" id="{0231F281-FC64-9D3F-39F0-497111D9F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758357" y="4715010"/>
            <a:ext cx="2675284" cy="290839"/>
          </a:xfrm>
          <a:prstGeom prst="rect">
            <a:avLst/>
          </a:prstGeom>
        </p:spPr>
      </p:pic>
      <p:pic>
        <p:nvPicPr>
          <p:cNvPr id="4" name="图片 3" descr="图片包含 形状&#10;&#10;描述已自动生成">
            <a:extLst>
              <a:ext uri="{FF2B5EF4-FFF2-40B4-BE49-F238E27FC236}">
                <a16:creationId xmlns:a16="http://schemas.microsoft.com/office/drawing/2014/main" id="{BA6B4545-4F6A-FEE6-2E67-7CCC407B80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758357" y="1344717"/>
            <a:ext cx="2675284" cy="625463"/>
          </a:xfrm>
          <a:prstGeom prst="rect">
            <a:avLst/>
          </a:prstGeom>
        </p:spPr>
      </p:pic>
      <p:pic>
        <p:nvPicPr>
          <p:cNvPr id="5" name="图片 4" descr="图片包含 图示&#10;&#10;描述已自动生成">
            <a:extLst>
              <a:ext uri="{FF2B5EF4-FFF2-40B4-BE49-F238E27FC236}">
                <a16:creationId xmlns:a16="http://schemas.microsoft.com/office/drawing/2014/main" id="{D9374548-75ED-1DE8-BBAE-57C88EAE3D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3" b="-822"/>
          <a:stretch/>
        </p:blipFill>
        <p:spPr>
          <a:xfrm flipH="1">
            <a:off x="9928325" y="4395604"/>
            <a:ext cx="2008732" cy="229176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BC5971-DDCD-A330-0DD8-2E53B5583173}"/>
              </a:ext>
            </a:extLst>
          </p:cNvPr>
          <p:cNvGrpSpPr/>
          <p:nvPr/>
        </p:nvGrpSpPr>
        <p:grpSpPr>
          <a:xfrm>
            <a:off x="3029610" y="2273831"/>
            <a:ext cx="5918608" cy="1988542"/>
            <a:chOff x="3029610" y="2273831"/>
            <a:chExt cx="5918608" cy="198854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D753CA1-F29C-F475-D110-24893DF90FF3}"/>
                </a:ext>
              </a:extLst>
            </p:cNvPr>
            <p:cNvSpPr txBox="1"/>
            <p:nvPr/>
          </p:nvSpPr>
          <p:spPr>
            <a:xfrm>
              <a:off x="3029610" y="2815823"/>
              <a:ext cx="59186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8800" b="1" spc="130" dirty="0">
                  <a:solidFill>
                    <a:srgbClr val="944831"/>
                  </a:solidFill>
                  <a:cs typeface="+mn-ea"/>
                  <a:sym typeface="+mn-lt"/>
                </a:rPr>
                <a:t>相伴到相依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3D811E5-6EAE-5EF3-D631-37F0C33C767E}"/>
                </a:ext>
              </a:extLst>
            </p:cNvPr>
            <p:cNvSpPr txBox="1"/>
            <p:nvPr/>
          </p:nvSpPr>
          <p:spPr>
            <a:xfrm>
              <a:off x="3548129" y="2273831"/>
              <a:ext cx="489793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944831"/>
                  </a:solidFill>
                  <a:cs typeface="+mn-ea"/>
                  <a:sym typeface="+mn-lt"/>
                </a:rPr>
                <a:t>We </a:t>
              </a:r>
              <a:r>
                <a:rPr lang="en-US" altLang="zh-CN" sz="3200" dirty="0">
                  <a:solidFill>
                    <a:srgbClr val="944831"/>
                  </a:solidFill>
                  <a:cs typeface="+mn-ea"/>
                  <a:sym typeface="+mn-lt"/>
                </a:rPr>
                <a:t>rely</a:t>
              </a:r>
              <a:r>
                <a:rPr lang="zh-CN" altLang="en-US" sz="3200" dirty="0">
                  <a:solidFill>
                    <a:srgbClr val="944831"/>
                  </a:solidFill>
                  <a:cs typeface="+mn-ea"/>
                  <a:sym typeface="+mn-lt"/>
                </a:rPr>
                <a:t> </a:t>
              </a:r>
              <a:r>
                <a:rPr lang="en-US" altLang="zh-CN" sz="3200" dirty="0">
                  <a:solidFill>
                    <a:srgbClr val="944831"/>
                  </a:solidFill>
                  <a:cs typeface="+mn-ea"/>
                  <a:sym typeface="+mn-lt"/>
                </a:rPr>
                <a:t>on</a:t>
              </a:r>
              <a:r>
                <a:rPr lang="zh-CN" altLang="en-US" sz="3200" dirty="0">
                  <a:solidFill>
                    <a:srgbClr val="944831"/>
                  </a:solidFill>
                  <a:cs typeface="+mn-ea"/>
                  <a:sym typeface="+mn-lt"/>
                </a:rPr>
                <a:t> </a:t>
              </a:r>
              <a:r>
                <a:rPr lang="en-US" altLang="zh-CN" sz="3200" dirty="0">
                  <a:solidFill>
                    <a:srgbClr val="944831"/>
                  </a:solidFill>
                  <a:cs typeface="+mn-ea"/>
                  <a:sym typeface="+mn-lt"/>
                </a:rPr>
                <a:t>each</a:t>
              </a:r>
              <a:r>
                <a:rPr lang="zh-CN" altLang="en-US" sz="3200" dirty="0">
                  <a:solidFill>
                    <a:srgbClr val="944831"/>
                  </a:solidFill>
                  <a:cs typeface="+mn-ea"/>
                  <a:sym typeface="+mn-lt"/>
                </a:rPr>
                <a:t> </a:t>
              </a:r>
              <a:r>
                <a:rPr lang="en-US" altLang="zh-CN" sz="3200" dirty="0">
                  <a:solidFill>
                    <a:srgbClr val="944831"/>
                  </a:solidFill>
                  <a:cs typeface="+mn-ea"/>
                  <a:sym typeface="+mn-lt"/>
                </a:rPr>
                <a:t>other</a:t>
              </a:r>
              <a:endParaRPr lang="zh-CN" altLang="en-US" sz="32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 descr="白色的花&#10;&#10;描述已自动生成">
            <a:extLst>
              <a:ext uri="{FF2B5EF4-FFF2-40B4-BE49-F238E27FC236}">
                <a16:creationId xmlns:a16="http://schemas.microsoft.com/office/drawing/2014/main" id="{74E044CE-7C38-06F0-88FC-3B1D7DC423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134" y="3692445"/>
            <a:ext cx="3527920" cy="3521213"/>
          </a:xfrm>
          <a:prstGeom prst="rect">
            <a:avLst/>
          </a:prstGeom>
        </p:spPr>
      </p:pic>
      <p:pic>
        <p:nvPicPr>
          <p:cNvPr id="10" name="图片 9" descr="白色的花&#10;&#10;描述已自动生成">
            <a:extLst>
              <a:ext uri="{FF2B5EF4-FFF2-40B4-BE49-F238E27FC236}">
                <a16:creationId xmlns:a16="http://schemas.microsoft.com/office/drawing/2014/main" id="{DDB4CB84-3058-C317-3A78-B71BB41D6E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5436" y="-200458"/>
            <a:ext cx="3571813" cy="3844625"/>
          </a:xfrm>
          <a:prstGeom prst="rect">
            <a:avLst/>
          </a:prstGeom>
        </p:spPr>
      </p:pic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1EAB37E7-5BF3-225C-D879-5EECE4E4FC2B}"/>
              </a:ext>
            </a:extLst>
          </p:cNvPr>
          <p:cNvCxnSpPr/>
          <p:nvPr/>
        </p:nvCxnSpPr>
        <p:spPr>
          <a:xfrm>
            <a:off x="2133226" y="252327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A7216C99-C236-03D6-A968-B058A13CDA58}"/>
              </a:ext>
            </a:extLst>
          </p:cNvPr>
          <p:cNvCxnSpPr/>
          <p:nvPr/>
        </p:nvCxnSpPr>
        <p:spPr>
          <a:xfrm>
            <a:off x="3565786" y="6658452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47D5400C-C9D1-9B00-54DA-89BC3D313DDE}"/>
              </a:ext>
            </a:extLst>
          </p:cNvPr>
          <p:cNvCxnSpPr/>
          <p:nvPr/>
        </p:nvCxnSpPr>
        <p:spPr>
          <a:xfrm>
            <a:off x="3930218" y="6612070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A8EFB40F-BBDF-23A2-1F42-8885A0DD88D4}"/>
              </a:ext>
            </a:extLst>
          </p:cNvPr>
          <p:cNvCxnSpPr/>
          <p:nvPr/>
        </p:nvCxnSpPr>
        <p:spPr>
          <a:xfrm>
            <a:off x="1742294" y="298711"/>
            <a:ext cx="6480000" cy="0"/>
          </a:xfrm>
          <a:prstGeom prst="line">
            <a:avLst/>
          </a:prstGeom>
          <a:ln w="12700">
            <a:solidFill>
              <a:srgbClr val="B19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03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D6E93CA-C108-3300-8EE1-B96DA8C5D124}"/>
              </a:ext>
            </a:extLst>
          </p:cNvPr>
          <p:cNvGrpSpPr/>
          <p:nvPr/>
        </p:nvGrpSpPr>
        <p:grpSpPr>
          <a:xfrm>
            <a:off x="254943" y="244947"/>
            <a:ext cx="11762064" cy="6442418"/>
            <a:chOff x="254943" y="244947"/>
            <a:chExt cx="11762064" cy="6442418"/>
          </a:xfrm>
        </p:grpSpPr>
        <p:pic>
          <p:nvPicPr>
            <p:cNvPr id="20" name="图片 19" descr="图片包含 图示&#10;&#10;描述已自动生成">
              <a:extLst>
                <a:ext uri="{FF2B5EF4-FFF2-40B4-BE49-F238E27FC236}">
                  <a16:creationId xmlns:a16="http://schemas.microsoft.com/office/drawing/2014/main" id="{68B68C9A-D653-6314-D479-870915B77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943" y="244947"/>
              <a:ext cx="2008732" cy="2291761"/>
            </a:xfrm>
            <a:prstGeom prst="rect">
              <a:avLst/>
            </a:prstGeom>
          </p:spPr>
        </p:pic>
        <p:pic>
          <p:nvPicPr>
            <p:cNvPr id="21" name="图片 20" descr="图片包含 图示&#10;&#10;描述已自动生成">
              <a:extLst>
                <a:ext uri="{FF2B5EF4-FFF2-40B4-BE49-F238E27FC236}">
                  <a16:creationId xmlns:a16="http://schemas.microsoft.com/office/drawing/2014/main" id="{FBC2828B-4F6F-E0BB-5618-6F48C76C4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17" r="-3081"/>
            <a:stretch/>
          </p:blipFill>
          <p:spPr>
            <a:xfrm>
              <a:off x="10008275" y="244947"/>
              <a:ext cx="2008732" cy="2291761"/>
            </a:xfrm>
            <a:prstGeom prst="rect">
              <a:avLst/>
            </a:prstGeom>
          </p:spPr>
        </p:pic>
        <p:pic>
          <p:nvPicPr>
            <p:cNvPr id="22" name="图片 21" descr="图片包含 图示&#10;&#10;描述已自动生成">
              <a:extLst>
                <a:ext uri="{FF2B5EF4-FFF2-40B4-BE49-F238E27FC236}">
                  <a16:creationId xmlns:a16="http://schemas.microsoft.com/office/drawing/2014/main" id="{DC1E2BAB-1B05-10C7-FAF1-246219340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73" b="-822"/>
            <a:stretch/>
          </p:blipFill>
          <p:spPr>
            <a:xfrm>
              <a:off x="254943" y="4395604"/>
              <a:ext cx="2008732" cy="2291761"/>
            </a:xfrm>
            <a:prstGeom prst="rect">
              <a:avLst/>
            </a:prstGeom>
          </p:spPr>
        </p:pic>
        <p:pic>
          <p:nvPicPr>
            <p:cNvPr id="23" name="图片 22" descr="图片包含 图示&#10;&#10;描述已自动生成">
              <a:extLst>
                <a:ext uri="{FF2B5EF4-FFF2-40B4-BE49-F238E27FC236}">
                  <a16:creationId xmlns:a16="http://schemas.microsoft.com/office/drawing/2014/main" id="{EEB1B0EC-74DC-D860-6A80-73F0F2A396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73" b="-822"/>
            <a:stretch/>
          </p:blipFill>
          <p:spPr>
            <a:xfrm flipH="1">
              <a:off x="9928325" y="4395604"/>
              <a:ext cx="2008732" cy="2291761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24B0F9B-310C-2045-27D5-C0025E775690}"/>
              </a:ext>
            </a:extLst>
          </p:cNvPr>
          <p:cNvGrpSpPr/>
          <p:nvPr/>
        </p:nvGrpSpPr>
        <p:grpSpPr>
          <a:xfrm>
            <a:off x="2100262" y="1595741"/>
            <a:ext cx="2675284" cy="4033924"/>
            <a:chOff x="2100262" y="1380589"/>
            <a:chExt cx="2675284" cy="4033924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20FD38E-92F3-C775-8F6E-90BA06430290}"/>
                </a:ext>
              </a:extLst>
            </p:cNvPr>
            <p:cNvGrpSpPr/>
            <p:nvPr/>
          </p:nvGrpSpPr>
          <p:grpSpPr>
            <a:xfrm>
              <a:off x="2127816" y="2082596"/>
              <a:ext cx="2626911" cy="1404574"/>
              <a:chOff x="3029610" y="2815823"/>
              <a:chExt cx="2626911" cy="1404574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7D1ED20-2DAC-9033-23F6-2912EB256D74}"/>
                  </a:ext>
                </a:extLst>
              </p:cNvPr>
              <p:cNvSpPr txBox="1"/>
              <p:nvPr/>
            </p:nvSpPr>
            <p:spPr>
              <a:xfrm>
                <a:off x="3029610" y="2815823"/>
                <a:ext cx="2626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3600" b="1" spc="130" dirty="0">
                    <a:solidFill>
                      <a:srgbClr val="944831"/>
                    </a:solidFill>
                    <a:cs typeface="+mn-ea"/>
                    <a:sym typeface="+mn-lt"/>
                  </a:rPr>
                  <a:t>相识到相恋</a:t>
                </a: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94D0056-D1F6-F00B-4A27-A050DB38301F}"/>
                  </a:ext>
                </a:extLst>
              </p:cNvPr>
              <p:cNvSpPr txBox="1"/>
              <p:nvPr/>
            </p:nvSpPr>
            <p:spPr>
              <a:xfrm>
                <a:off x="3219899" y="3512511"/>
                <a:ext cx="224633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We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met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and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fell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in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love</a:t>
                </a:r>
                <a:endParaRPr lang="zh-CN" altLang="en-US" sz="2000" dirty="0">
                  <a:solidFill>
                    <a:srgbClr val="94483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03EEBEF-B73C-D4B3-1AE5-D95833019E4E}"/>
                </a:ext>
              </a:extLst>
            </p:cNvPr>
            <p:cNvGrpSpPr/>
            <p:nvPr/>
          </p:nvGrpSpPr>
          <p:grpSpPr>
            <a:xfrm>
              <a:off x="2127816" y="3698745"/>
              <a:ext cx="2576346" cy="1415772"/>
              <a:chOff x="3013153" y="3154377"/>
              <a:chExt cx="2576346" cy="1415772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DF69EE8-1923-7441-6810-1774C1FEE9F9}"/>
                  </a:ext>
                </a:extLst>
              </p:cNvPr>
              <p:cNvSpPr txBox="1"/>
              <p:nvPr/>
            </p:nvSpPr>
            <p:spPr>
              <a:xfrm>
                <a:off x="3013153" y="3154377"/>
                <a:ext cx="25763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3600" b="1" spc="130" dirty="0">
                    <a:solidFill>
                      <a:srgbClr val="944831"/>
                    </a:solidFill>
                    <a:cs typeface="+mn-ea"/>
                    <a:sym typeface="+mn-lt"/>
                  </a:rPr>
                  <a:t>相恋到相爱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60B963-6AD0-5AC4-CB4F-17C8141E697C}"/>
                  </a:ext>
                </a:extLst>
              </p:cNvPr>
              <p:cNvSpPr txBox="1"/>
              <p:nvPr/>
            </p:nvSpPr>
            <p:spPr>
              <a:xfrm>
                <a:off x="3515169" y="3862263"/>
                <a:ext cx="157231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We‘re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in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love</a:t>
                </a:r>
                <a:endParaRPr lang="zh-CN" altLang="en-US" sz="2000" dirty="0">
                  <a:solidFill>
                    <a:srgbClr val="94483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6" name="图片 15" descr="图片包含 形状&#10;&#10;描述已自动生成">
              <a:extLst>
                <a:ext uri="{FF2B5EF4-FFF2-40B4-BE49-F238E27FC236}">
                  <a16:creationId xmlns:a16="http://schemas.microsoft.com/office/drawing/2014/main" id="{81581DB4-F07E-9E44-55BA-9D046DE86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2100262" y="5123674"/>
              <a:ext cx="2675284" cy="290839"/>
            </a:xfrm>
            <a:prstGeom prst="rect">
              <a:avLst/>
            </a:prstGeom>
          </p:spPr>
        </p:pic>
        <p:pic>
          <p:nvPicPr>
            <p:cNvPr id="17" name="图片 16" descr="图片包含 形状&#10;&#10;描述已自动生成">
              <a:extLst>
                <a:ext uri="{FF2B5EF4-FFF2-40B4-BE49-F238E27FC236}">
                  <a16:creationId xmlns:a16="http://schemas.microsoft.com/office/drawing/2014/main" id="{6B5C7821-BE00-C982-FC58-94C0B428E4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2100262" y="1380589"/>
              <a:ext cx="2675284" cy="625463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C9FFFF4-74CF-011B-5AFC-57DAACF620F2}"/>
              </a:ext>
            </a:extLst>
          </p:cNvPr>
          <p:cNvGrpSpPr/>
          <p:nvPr/>
        </p:nvGrpSpPr>
        <p:grpSpPr>
          <a:xfrm>
            <a:off x="7517600" y="1595741"/>
            <a:ext cx="2675284" cy="4033924"/>
            <a:chOff x="7517600" y="1380589"/>
            <a:chExt cx="2675284" cy="403392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19DABBC-EBC1-BAC2-35CF-FCA9C1C6CFFE}"/>
                </a:ext>
              </a:extLst>
            </p:cNvPr>
            <p:cNvGrpSpPr/>
            <p:nvPr/>
          </p:nvGrpSpPr>
          <p:grpSpPr>
            <a:xfrm>
              <a:off x="7566419" y="2144151"/>
              <a:ext cx="2576346" cy="1354217"/>
              <a:chOff x="3510103" y="2985482"/>
              <a:chExt cx="2576346" cy="1354217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DD2E788-DAC9-4DBD-B798-CEE5080AE97C}"/>
                  </a:ext>
                </a:extLst>
              </p:cNvPr>
              <p:cNvSpPr txBox="1"/>
              <p:nvPr/>
            </p:nvSpPr>
            <p:spPr>
              <a:xfrm>
                <a:off x="3510103" y="2985482"/>
                <a:ext cx="25763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3600" b="1" spc="130" dirty="0">
                    <a:solidFill>
                      <a:srgbClr val="944831"/>
                    </a:solidFill>
                    <a:cs typeface="+mn-ea"/>
                    <a:sym typeface="+mn-lt"/>
                  </a:rPr>
                  <a:t>相爱到相伴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F1EFDA3-3AB5-1D8B-FC31-D14967300D04}"/>
                  </a:ext>
                </a:extLst>
              </p:cNvPr>
              <p:cNvSpPr txBox="1"/>
              <p:nvPr/>
            </p:nvSpPr>
            <p:spPr>
              <a:xfrm>
                <a:off x="3518155" y="3631813"/>
                <a:ext cx="256024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We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accompany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each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other</a:t>
                </a:r>
                <a:endParaRPr lang="zh-CN" altLang="en-US" sz="2000" dirty="0">
                  <a:solidFill>
                    <a:srgbClr val="94483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8506E9D2-30D2-7D18-BC6B-C76E98F3ED56}"/>
                </a:ext>
              </a:extLst>
            </p:cNvPr>
            <p:cNvGrpSpPr/>
            <p:nvPr/>
          </p:nvGrpSpPr>
          <p:grpSpPr>
            <a:xfrm>
              <a:off x="7566419" y="3698745"/>
              <a:ext cx="2576346" cy="1415772"/>
              <a:chOff x="3029610" y="2815823"/>
              <a:chExt cx="2576346" cy="1415772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266207A-4579-505A-53C6-51816E48C61E}"/>
                  </a:ext>
                </a:extLst>
              </p:cNvPr>
              <p:cNvSpPr txBox="1"/>
              <p:nvPr/>
            </p:nvSpPr>
            <p:spPr>
              <a:xfrm>
                <a:off x="3029610" y="2815823"/>
                <a:ext cx="25763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3600" b="1" spc="130" dirty="0">
                    <a:solidFill>
                      <a:srgbClr val="944831"/>
                    </a:solidFill>
                    <a:cs typeface="+mn-ea"/>
                    <a:sym typeface="+mn-lt"/>
                  </a:rPr>
                  <a:t>相伴到相依</a:t>
                </a: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B8465AA-B58F-3AC5-3C1B-2A8AD9CA2425}"/>
                  </a:ext>
                </a:extLst>
              </p:cNvPr>
              <p:cNvSpPr txBox="1"/>
              <p:nvPr/>
            </p:nvSpPr>
            <p:spPr>
              <a:xfrm>
                <a:off x="3202625" y="3523709"/>
                <a:ext cx="223031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We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rely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on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each</a:t>
                </a:r>
                <a:r>
                  <a:rPr lang="zh-CN" altLang="en-US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rgbClr val="944831"/>
                    </a:solidFill>
                    <a:cs typeface="+mn-ea"/>
                    <a:sym typeface="+mn-lt"/>
                  </a:rPr>
                  <a:t>other</a:t>
                </a:r>
                <a:endParaRPr lang="zh-CN" altLang="en-US" sz="2000" dirty="0">
                  <a:solidFill>
                    <a:srgbClr val="94483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8" name="图片 17" descr="图片包含 形状&#10;&#10;描述已自动生成">
              <a:extLst>
                <a:ext uri="{FF2B5EF4-FFF2-40B4-BE49-F238E27FC236}">
                  <a16:creationId xmlns:a16="http://schemas.microsoft.com/office/drawing/2014/main" id="{3D7B36B3-0936-6262-B287-7ADF71F33E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7517600" y="5123674"/>
              <a:ext cx="2675284" cy="290839"/>
            </a:xfrm>
            <a:prstGeom prst="rect">
              <a:avLst/>
            </a:prstGeom>
          </p:spPr>
        </p:pic>
        <p:pic>
          <p:nvPicPr>
            <p:cNvPr id="19" name="图片 18" descr="图片包含 形状&#10;&#10;描述已自动生成">
              <a:extLst>
                <a:ext uri="{FF2B5EF4-FFF2-40B4-BE49-F238E27FC236}">
                  <a16:creationId xmlns:a16="http://schemas.microsoft.com/office/drawing/2014/main" id="{94E7F6F2-7220-E755-6B2C-AC9AA22AA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7517600" y="1380589"/>
              <a:ext cx="2675284" cy="625463"/>
            </a:xfrm>
            <a:prstGeom prst="rect">
              <a:avLst/>
            </a:prstGeom>
          </p:spPr>
        </p:pic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A03D874A-D11A-54CD-7154-6A161F06A678}"/>
              </a:ext>
            </a:extLst>
          </p:cNvPr>
          <p:cNvSpPr txBox="1"/>
          <p:nvPr/>
        </p:nvSpPr>
        <p:spPr>
          <a:xfrm>
            <a:off x="5108375" y="373862"/>
            <a:ext cx="22397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b="1" dirty="0">
                <a:solidFill>
                  <a:srgbClr val="944831"/>
                </a:solidFill>
                <a:effectLst>
                  <a:outerShdw sx="103000" sy="103000" algn="ctr" rotWithShape="0">
                    <a:srgbClr val="944831"/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318105" y="525101"/>
            <a:ext cx="1665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mtClean="0">
                <a:solidFill>
                  <a:srgbClr val="E1E1DD"/>
                </a:solidFill>
              </a:rPr>
              <a:t>https://www.PPT818.com/</a:t>
            </a:r>
            <a:endParaRPr lang="zh-CN" altLang="en-US" sz="900" dirty="0">
              <a:solidFill>
                <a:srgbClr val="E1E1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CDCD5C3-7E6C-0031-DCAF-03D50C0160CB}"/>
              </a:ext>
            </a:extLst>
          </p:cNvPr>
          <p:cNvSpPr/>
          <p:nvPr/>
        </p:nvSpPr>
        <p:spPr>
          <a:xfrm rot="269220">
            <a:off x="912955" y="1245057"/>
            <a:ext cx="6497903" cy="4039013"/>
          </a:xfrm>
          <a:prstGeom prst="rect">
            <a:avLst/>
          </a:prstGeom>
          <a:solidFill>
            <a:srgbClr val="944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7545715-658E-43C5-B544-20B7404878B6}"/>
              </a:ext>
            </a:extLst>
          </p:cNvPr>
          <p:cNvSpPr/>
          <p:nvPr/>
        </p:nvSpPr>
        <p:spPr>
          <a:xfrm>
            <a:off x="0" y="0"/>
            <a:ext cx="2394857" cy="6857999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2DBAAF4-0875-220D-EB12-3CE441B9584F}"/>
              </a:ext>
            </a:extLst>
          </p:cNvPr>
          <p:cNvSpPr/>
          <p:nvPr/>
        </p:nvSpPr>
        <p:spPr>
          <a:xfrm>
            <a:off x="1025910" y="1567085"/>
            <a:ext cx="6158204" cy="404170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9AC222-CF2B-8726-4FBF-722A2AF6FEC2}"/>
              </a:ext>
            </a:extLst>
          </p:cNvPr>
          <p:cNvSpPr txBox="1"/>
          <p:nvPr/>
        </p:nvSpPr>
        <p:spPr>
          <a:xfrm>
            <a:off x="7898105" y="2130942"/>
            <a:ext cx="3710354" cy="153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一辈子很短，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如白驹过隙，转瞬即逝，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可是这种心情很长，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如高山大川，绵延不断。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8E95BC-2409-EFE4-7AB1-98DC18F8FEC7}"/>
              </a:ext>
            </a:extLst>
          </p:cNvPr>
          <p:cNvSpPr txBox="1"/>
          <p:nvPr/>
        </p:nvSpPr>
        <p:spPr>
          <a:xfrm>
            <a:off x="8210024" y="3830104"/>
            <a:ext cx="30865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A lifetime is very short,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like a white colt passing through the gap,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fleeting,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But this mood is very long,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Like the high mountains and rivers,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it stretches continuously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id="{D2769A9B-8154-642E-6155-92AC8CC13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751" y="5039701"/>
            <a:ext cx="1687550" cy="1818298"/>
          </a:xfrm>
          <a:prstGeom prst="rect">
            <a:avLst/>
          </a:prstGeom>
        </p:spPr>
      </p:pic>
      <p:pic>
        <p:nvPicPr>
          <p:cNvPr id="8" name="图片 7" descr="图片包含 形状&#10;&#10;描述已自动生成">
            <a:extLst>
              <a:ext uri="{FF2B5EF4-FFF2-40B4-BE49-F238E27FC236}">
                <a16:creationId xmlns:a16="http://schemas.microsoft.com/office/drawing/2014/main" id="{E1324E5A-9B35-EECE-3D92-755E0994CC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8324484" y="5310142"/>
            <a:ext cx="2675284" cy="290839"/>
          </a:xfrm>
          <a:prstGeom prst="rect">
            <a:avLst/>
          </a:prstGeom>
        </p:spPr>
      </p:pic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E9A15EC9-4773-4A44-2DC2-C08A9D11D0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8324484" y="1455575"/>
            <a:ext cx="2675284" cy="625463"/>
          </a:xfrm>
          <a:prstGeom prst="rect">
            <a:avLst/>
          </a:prstGeom>
        </p:spPr>
      </p:pic>
      <p:sp>
        <p:nvSpPr>
          <p:cNvPr id="10" name="四角星 9">
            <a:extLst>
              <a:ext uri="{FF2B5EF4-FFF2-40B4-BE49-F238E27FC236}">
                <a16:creationId xmlns:a16="http://schemas.microsoft.com/office/drawing/2014/main" id="{31598804-22F4-E90E-B0FC-B2EDE78ED15D}"/>
              </a:ext>
            </a:extLst>
          </p:cNvPr>
          <p:cNvSpPr/>
          <p:nvPr/>
        </p:nvSpPr>
        <p:spPr>
          <a:xfrm>
            <a:off x="4215071" y="739388"/>
            <a:ext cx="293636" cy="283607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1" name="四角星 10">
            <a:extLst>
              <a:ext uri="{FF2B5EF4-FFF2-40B4-BE49-F238E27FC236}">
                <a16:creationId xmlns:a16="http://schemas.microsoft.com/office/drawing/2014/main" id="{B756C73F-3282-389B-E0F0-3AAA408FD35B}"/>
              </a:ext>
            </a:extLst>
          </p:cNvPr>
          <p:cNvSpPr/>
          <p:nvPr/>
        </p:nvSpPr>
        <p:spPr>
          <a:xfrm>
            <a:off x="3743015" y="401134"/>
            <a:ext cx="293636" cy="283607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417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30A17F1-971A-DB13-68C4-3024632C06FF}"/>
              </a:ext>
            </a:extLst>
          </p:cNvPr>
          <p:cNvSpPr/>
          <p:nvPr/>
        </p:nvSpPr>
        <p:spPr>
          <a:xfrm rot="179557">
            <a:off x="4745066" y="638776"/>
            <a:ext cx="6752906" cy="4284739"/>
          </a:xfrm>
          <a:prstGeom prst="rect">
            <a:avLst/>
          </a:prstGeom>
          <a:solidFill>
            <a:srgbClr val="944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EEB7829-53F1-C9DC-4978-F99627828882}"/>
              </a:ext>
            </a:extLst>
          </p:cNvPr>
          <p:cNvSpPr/>
          <p:nvPr/>
        </p:nvSpPr>
        <p:spPr>
          <a:xfrm>
            <a:off x="5067087" y="681133"/>
            <a:ext cx="6606357" cy="4196441"/>
          </a:xfrm>
          <a:prstGeom prst="rect">
            <a:avLst/>
          </a:prstGeom>
          <a:blipFill dpi="0" rotWithShape="1">
            <a:blip r:embed="rId2"/>
            <a:srcRect/>
            <a:tile tx="-635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FF0FF40-0925-AEA2-2866-D4C781AC9B16}"/>
              </a:ext>
            </a:extLst>
          </p:cNvPr>
          <p:cNvSpPr/>
          <p:nvPr/>
        </p:nvSpPr>
        <p:spPr>
          <a:xfrm>
            <a:off x="0" y="5541818"/>
            <a:ext cx="12192000" cy="1316180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1B2D45B-079A-B149-39A6-3E861B11AD33}"/>
              </a:ext>
            </a:extLst>
          </p:cNvPr>
          <p:cNvSpPr txBox="1"/>
          <p:nvPr/>
        </p:nvSpPr>
        <p:spPr>
          <a:xfrm>
            <a:off x="626423" y="2576331"/>
            <a:ext cx="1959511" cy="793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“即许一人以偏爱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愿尽余生以慷慨”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F48F8BA-D755-3E62-B451-09E438902AAD}"/>
              </a:ext>
            </a:extLst>
          </p:cNvPr>
          <p:cNvSpPr txBox="1"/>
          <p:nvPr/>
        </p:nvSpPr>
        <p:spPr>
          <a:xfrm>
            <a:off x="626423" y="3476629"/>
            <a:ext cx="3058886" cy="89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"That is, to allow one person to favor </a:t>
            </a:r>
          </a:p>
          <a:p>
            <a:pPr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May I spend the rest of my life with generosity."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7B9977-2DB0-2A74-5B24-7852566B8A9D}"/>
              </a:ext>
            </a:extLst>
          </p:cNvPr>
          <p:cNvSpPr txBox="1"/>
          <p:nvPr/>
        </p:nvSpPr>
        <p:spPr>
          <a:xfrm>
            <a:off x="7538930" y="5939728"/>
            <a:ext cx="2249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E1E1DD"/>
                </a:solidFill>
                <a:cs typeface="+mn-ea"/>
                <a:sym typeface="+mn-lt"/>
              </a:rPr>
              <a:t>We're married</a:t>
            </a:r>
          </a:p>
        </p:txBody>
      </p:sp>
      <p:pic>
        <p:nvPicPr>
          <p:cNvPr id="10" name="图片 9" descr="图片包含 背景图案&#10;&#10;描述已自动生成">
            <a:extLst>
              <a:ext uri="{FF2B5EF4-FFF2-40B4-BE49-F238E27FC236}">
                <a16:creationId xmlns:a16="http://schemas.microsoft.com/office/drawing/2014/main" id="{275728A9-18DA-84A9-9FE3-38C3A75FA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22"/>
            <a:ext cx="2810369" cy="1524449"/>
          </a:xfrm>
          <a:prstGeom prst="rect">
            <a:avLst/>
          </a:prstGeom>
        </p:spPr>
      </p:pic>
      <p:sp>
        <p:nvSpPr>
          <p:cNvPr id="11" name="四角星 10">
            <a:extLst>
              <a:ext uri="{FF2B5EF4-FFF2-40B4-BE49-F238E27FC236}">
                <a16:creationId xmlns:a16="http://schemas.microsoft.com/office/drawing/2014/main" id="{64A24786-4909-A650-7D1E-37CD38EABEC5}"/>
              </a:ext>
            </a:extLst>
          </p:cNvPr>
          <p:cNvSpPr/>
          <p:nvPr/>
        </p:nvSpPr>
        <p:spPr>
          <a:xfrm>
            <a:off x="3818220" y="1019387"/>
            <a:ext cx="283807" cy="283807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2" name="四角星 11">
            <a:extLst>
              <a:ext uri="{FF2B5EF4-FFF2-40B4-BE49-F238E27FC236}">
                <a16:creationId xmlns:a16="http://schemas.microsoft.com/office/drawing/2014/main" id="{5B206D64-828E-B3C7-9B4E-E847D7E508F2}"/>
              </a:ext>
            </a:extLst>
          </p:cNvPr>
          <p:cNvSpPr/>
          <p:nvPr/>
        </p:nvSpPr>
        <p:spPr>
          <a:xfrm>
            <a:off x="3346164" y="681133"/>
            <a:ext cx="283807" cy="283807"/>
          </a:xfrm>
          <a:prstGeom prst="star4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948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DA0FCA7-EB05-449F-6343-6CD73BC08D95}"/>
              </a:ext>
            </a:extLst>
          </p:cNvPr>
          <p:cNvSpPr/>
          <p:nvPr/>
        </p:nvSpPr>
        <p:spPr>
          <a:xfrm>
            <a:off x="8017329" y="1006928"/>
            <a:ext cx="3559629" cy="5181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430FE4-E3E5-B54E-7C8F-7C87DA5A5C47}"/>
              </a:ext>
            </a:extLst>
          </p:cNvPr>
          <p:cNvSpPr/>
          <p:nvPr/>
        </p:nvSpPr>
        <p:spPr>
          <a:xfrm>
            <a:off x="4506689" y="1006928"/>
            <a:ext cx="3004458" cy="407125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F4E1F1F-A98A-EF0E-369E-FB712BE77DAD}"/>
              </a:ext>
            </a:extLst>
          </p:cNvPr>
          <p:cNvSpPr/>
          <p:nvPr/>
        </p:nvSpPr>
        <p:spPr>
          <a:xfrm>
            <a:off x="1240979" y="1006928"/>
            <a:ext cx="2759528" cy="1801585"/>
          </a:xfrm>
          <a:prstGeom prst="rect">
            <a:avLst/>
          </a:prstGeom>
          <a:blipFill dpi="0" rotWithShape="1">
            <a:blip r:embed="rId4"/>
            <a:srcRect/>
            <a:tile tx="-12700" ty="635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77DBAA2-A845-4269-A937-8C6337BB0059}"/>
              </a:ext>
            </a:extLst>
          </p:cNvPr>
          <p:cNvSpPr txBox="1"/>
          <p:nvPr/>
        </p:nvSpPr>
        <p:spPr>
          <a:xfrm>
            <a:off x="4506689" y="5189696"/>
            <a:ext cx="2853683" cy="79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我爱你，</a:t>
            </a:r>
            <a:endParaRPr kumimoji="1" lang="en-US" altLang="zh-CN" sz="1600" spc="13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130" dirty="0">
                <a:solidFill>
                  <a:srgbClr val="944831"/>
                </a:solidFill>
                <a:cs typeface="+mn-ea"/>
                <a:sym typeface="+mn-lt"/>
              </a:rPr>
              <a:t>不是情话是心里话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93F8D18-6DFF-7573-8F1F-947859F14843}"/>
              </a:ext>
            </a:extLst>
          </p:cNvPr>
          <p:cNvSpPr txBox="1"/>
          <p:nvPr/>
        </p:nvSpPr>
        <p:spPr>
          <a:xfrm>
            <a:off x="4919929" y="6020871"/>
            <a:ext cx="2027203" cy="892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 love you</a:t>
            </a:r>
            <a:r>
              <a:rPr lang="zh-CN" altLang="en-US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，</a:t>
            </a: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Not a love story </a:t>
            </a:r>
          </a:p>
          <a:p>
            <a:pPr algn="ctr">
              <a:lnSpc>
                <a:spcPct val="150000"/>
              </a:lnSpc>
            </a:pPr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It's the heart's word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BB03669-4CBF-E119-B51A-28FC622137DC}"/>
              </a:ext>
            </a:extLst>
          </p:cNvPr>
          <p:cNvSpPr/>
          <p:nvPr/>
        </p:nvSpPr>
        <p:spPr>
          <a:xfrm rot="907880">
            <a:off x="6900797" y="909738"/>
            <a:ext cx="1698172" cy="263234"/>
          </a:xfrm>
          <a:prstGeom prst="rect">
            <a:avLst/>
          </a:prstGeom>
          <a:solidFill>
            <a:srgbClr val="944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4" name="图片 3" descr="图片包含 背景图案&#10;&#10;描述已自动生成">
            <a:extLst>
              <a:ext uri="{FF2B5EF4-FFF2-40B4-BE49-F238E27FC236}">
                <a16:creationId xmlns:a16="http://schemas.microsoft.com/office/drawing/2014/main" id="{7AB10E14-C46A-81F9-29D9-DB4042219F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-525789" y="5179882"/>
            <a:ext cx="2178336" cy="1181611"/>
          </a:xfrm>
          <a:prstGeom prst="rect">
            <a:avLst/>
          </a:prstGeom>
        </p:spPr>
      </p:pic>
      <p:pic>
        <p:nvPicPr>
          <p:cNvPr id="9" name="图片 8" descr="背景图案&#10;&#10;描述已自动生成">
            <a:extLst>
              <a:ext uri="{FF2B5EF4-FFF2-40B4-BE49-F238E27FC236}">
                <a16:creationId xmlns:a16="http://schemas.microsoft.com/office/drawing/2014/main" id="{7F9E6848-81A6-A56E-6517-C76B636162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11368390" y="-315179"/>
            <a:ext cx="664433" cy="129479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048E2B4-6212-E154-50E4-F2C216F4E28D}"/>
              </a:ext>
            </a:extLst>
          </p:cNvPr>
          <p:cNvSpPr txBox="1"/>
          <p:nvPr/>
        </p:nvSpPr>
        <p:spPr>
          <a:xfrm>
            <a:off x="1444179" y="3117305"/>
            <a:ext cx="2506133" cy="11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爱情，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是世界上最细小的词，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只能落在一个人身上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3D529D1-C203-4CDD-D814-CC83E3EF1D82}"/>
              </a:ext>
            </a:extLst>
          </p:cNvPr>
          <p:cNvSpPr txBox="1"/>
          <p:nvPr/>
        </p:nvSpPr>
        <p:spPr>
          <a:xfrm>
            <a:off x="1240979" y="4369611"/>
            <a:ext cx="2912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Love</a:t>
            </a:r>
            <a:r>
              <a:rPr lang="zh-CN" altLang="en-US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，</a:t>
            </a:r>
            <a:endParaRPr lang="en-US" altLang="zh-CN" sz="1200" b="0" i="0" u="none" strike="noStrike" dirty="0">
              <a:solidFill>
                <a:srgbClr val="944831"/>
              </a:solidFill>
              <a:effectLst/>
              <a:cs typeface="+mn-ea"/>
              <a:sym typeface="+mn-lt"/>
            </a:endParaRP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 is the smallest word in the world, </a:t>
            </a:r>
          </a:p>
          <a:p>
            <a:pPr algn="ctr"/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It can only fall on one person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57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887357-875F-1321-9BDB-2285FB120FE4}"/>
              </a:ext>
            </a:extLst>
          </p:cNvPr>
          <p:cNvSpPr/>
          <p:nvPr/>
        </p:nvSpPr>
        <p:spPr>
          <a:xfrm rot="355993">
            <a:off x="3455936" y="1042553"/>
            <a:ext cx="3233058" cy="4942909"/>
          </a:xfrm>
          <a:prstGeom prst="rect">
            <a:avLst/>
          </a:prstGeom>
          <a:solidFill>
            <a:srgbClr val="944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B7ADB14-6137-E783-422B-7CEE1B9F60C6}"/>
              </a:ext>
            </a:extLst>
          </p:cNvPr>
          <p:cNvSpPr/>
          <p:nvPr/>
        </p:nvSpPr>
        <p:spPr>
          <a:xfrm rot="355993">
            <a:off x="7826535" y="1042554"/>
            <a:ext cx="3233058" cy="4942909"/>
          </a:xfrm>
          <a:prstGeom prst="rect">
            <a:avLst/>
          </a:prstGeom>
          <a:solidFill>
            <a:srgbClr val="944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EC72CD5-12C6-6835-9308-0059FA2CB5E1}"/>
              </a:ext>
            </a:extLst>
          </p:cNvPr>
          <p:cNvSpPr/>
          <p:nvPr/>
        </p:nvSpPr>
        <p:spPr>
          <a:xfrm>
            <a:off x="7798337" y="1281795"/>
            <a:ext cx="3361551" cy="4686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E9AD1B9-DDF2-0068-6E56-22ECC157DFD9}"/>
              </a:ext>
            </a:extLst>
          </p:cNvPr>
          <p:cNvSpPr/>
          <p:nvPr/>
        </p:nvSpPr>
        <p:spPr>
          <a:xfrm>
            <a:off x="3427738" y="1281794"/>
            <a:ext cx="3361551" cy="4686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32F196F-C0A3-7064-72D6-FA717065EC48}"/>
              </a:ext>
            </a:extLst>
          </p:cNvPr>
          <p:cNvSpPr txBox="1"/>
          <p:nvPr/>
        </p:nvSpPr>
        <p:spPr>
          <a:xfrm>
            <a:off x="393040" y="2197359"/>
            <a:ext cx="2441694" cy="1156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我这一生故事里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有风、有雨、有三餐四季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还有爱你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685D02-3A0C-8ACC-0B06-493F94D78EA0}"/>
              </a:ext>
            </a:extLst>
          </p:cNvPr>
          <p:cNvSpPr txBox="1"/>
          <p:nvPr/>
        </p:nvSpPr>
        <p:spPr>
          <a:xfrm>
            <a:off x="463858" y="3715308"/>
            <a:ext cx="2370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In the story of my life T</a:t>
            </a:r>
          </a:p>
          <a:p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here is wind, there is rain, </a:t>
            </a:r>
          </a:p>
          <a:p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there are three meals and four seasons </a:t>
            </a:r>
          </a:p>
          <a:p>
            <a:r>
              <a:rPr lang="en" altLang="zh-CN" sz="1200" b="0" i="0" u="none" strike="noStrike" dirty="0">
                <a:solidFill>
                  <a:srgbClr val="944831"/>
                </a:solidFill>
                <a:effectLst/>
                <a:cs typeface="+mn-ea"/>
                <a:sym typeface="+mn-lt"/>
              </a:rPr>
              <a:t>And love you</a:t>
            </a:r>
            <a:endParaRPr lang="zh-CN" altLang="en-US" sz="1200" dirty="0">
              <a:solidFill>
                <a:srgbClr val="944831"/>
              </a:solidFill>
              <a:cs typeface="+mn-ea"/>
              <a:sym typeface="+mn-lt"/>
            </a:endParaRPr>
          </a:p>
        </p:txBody>
      </p:sp>
      <p:pic>
        <p:nvPicPr>
          <p:cNvPr id="4" name="图片 3" descr="图片包含 背景图案&#10;&#10;描述已自动生成">
            <a:extLst>
              <a:ext uri="{FF2B5EF4-FFF2-40B4-BE49-F238E27FC236}">
                <a16:creationId xmlns:a16="http://schemas.microsoft.com/office/drawing/2014/main" id="{FE433261-9B5C-1888-BF81-8838FFD192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0" y="5676389"/>
            <a:ext cx="2178336" cy="1181611"/>
          </a:xfrm>
          <a:prstGeom prst="rect">
            <a:avLst/>
          </a:prstGeom>
        </p:spPr>
      </p:pic>
      <p:pic>
        <p:nvPicPr>
          <p:cNvPr id="5" name="图片 4" descr="背景图案&#10;&#10;描述已自动生成">
            <a:extLst>
              <a:ext uri="{FF2B5EF4-FFF2-40B4-BE49-F238E27FC236}">
                <a16:creationId xmlns:a16="http://schemas.microsoft.com/office/drawing/2014/main" id="{DD50A92E-778A-18E6-B379-7A940F49D4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11368390" y="-315179"/>
            <a:ext cx="664433" cy="1294792"/>
          </a:xfrm>
          <a:prstGeom prst="rect">
            <a:avLst/>
          </a:prstGeom>
        </p:spPr>
      </p:pic>
      <p:pic>
        <p:nvPicPr>
          <p:cNvPr id="7" name="图片 6" descr="图片包含 背景图案&#10;&#10;描述已自动生成">
            <a:extLst>
              <a:ext uri="{FF2B5EF4-FFF2-40B4-BE49-F238E27FC236}">
                <a16:creationId xmlns:a16="http://schemas.microsoft.com/office/drawing/2014/main" id="{83D4110A-2E37-E8A7-B421-CC189BF269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8337" cy="11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53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21DCBD6-66FD-EE55-7145-C175CB0E46B9}"/>
              </a:ext>
            </a:extLst>
          </p:cNvPr>
          <p:cNvSpPr/>
          <p:nvPr/>
        </p:nvSpPr>
        <p:spPr>
          <a:xfrm>
            <a:off x="3261235" y="3166533"/>
            <a:ext cx="5825065" cy="369146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E05A1F6-DFCD-7D3F-64B9-6816FFCC09CB}"/>
              </a:ext>
            </a:extLst>
          </p:cNvPr>
          <p:cNvSpPr/>
          <p:nvPr/>
        </p:nvSpPr>
        <p:spPr>
          <a:xfrm>
            <a:off x="0" y="3166533"/>
            <a:ext cx="2631748" cy="369146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BF9D876-DB15-2DD3-F18C-C28675D995E9}"/>
              </a:ext>
            </a:extLst>
          </p:cNvPr>
          <p:cNvSpPr/>
          <p:nvPr/>
        </p:nvSpPr>
        <p:spPr>
          <a:xfrm>
            <a:off x="9693729" y="4359729"/>
            <a:ext cx="2498271" cy="2498271"/>
          </a:xfrm>
          <a:prstGeom prst="rect">
            <a:avLst/>
          </a:prstGeom>
          <a:blipFill dpi="0" rotWithShape="1">
            <a:blip r:embed="rId4"/>
            <a:srcRect/>
            <a:tile tx="0" ty="1905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6E90F80-84CB-8FC4-A00B-4E3292749DFB}"/>
              </a:ext>
            </a:extLst>
          </p:cNvPr>
          <p:cNvSpPr/>
          <p:nvPr/>
        </p:nvSpPr>
        <p:spPr>
          <a:xfrm>
            <a:off x="3261235" y="440873"/>
            <a:ext cx="2631749" cy="2465614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CE1C60-DE37-CBF8-ABB8-5C6C07AD3C53}"/>
              </a:ext>
            </a:extLst>
          </p:cNvPr>
          <p:cNvSpPr/>
          <p:nvPr/>
        </p:nvSpPr>
        <p:spPr>
          <a:xfrm>
            <a:off x="0" y="440872"/>
            <a:ext cx="2631748" cy="2465614"/>
          </a:xfrm>
          <a:prstGeom prst="rect">
            <a:avLst/>
          </a:prstGeom>
          <a:blipFill dpi="0" rotWithShape="1">
            <a:blip r:embed="rId6"/>
            <a:srcRect/>
            <a:tile tx="36195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5F63DE7-9BD3-EA1A-6862-1E841E322658}"/>
              </a:ext>
            </a:extLst>
          </p:cNvPr>
          <p:cNvSpPr txBox="1"/>
          <p:nvPr/>
        </p:nvSpPr>
        <p:spPr>
          <a:xfrm>
            <a:off x="6974122" y="1578286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你不在时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r"/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白天和黑夜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r"/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是分秒不差二十四小时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r"/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你在时</a:t>
            </a:r>
            <a:endParaRPr kumimoji="1" lang="en-US" altLang="zh-CN" sz="1600" dirty="0">
              <a:solidFill>
                <a:srgbClr val="944831"/>
              </a:solidFill>
              <a:cs typeface="+mn-ea"/>
              <a:sym typeface="+mn-lt"/>
            </a:endParaRPr>
          </a:p>
          <a:p>
            <a:pPr algn="r"/>
            <a:r>
              <a:rPr kumimoji="1" lang="zh-CN" altLang="en-US" sz="1600" dirty="0">
                <a:solidFill>
                  <a:srgbClr val="944831"/>
                </a:solidFill>
                <a:cs typeface="+mn-ea"/>
                <a:sym typeface="+mn-lt"/>
              </a:rPr>
              <a:t>有时少些有时多些</a:t>
            </a:r>
          </a:p>
        </p:txBody>
      </p:sp>
      <p:pic>
        <p:nvPicPr>
          <p:cNvPr id="10" name="图片 9" descr="图片包含 背景图案&#10;&#10;描述已自动生成">
            <a:extLst>
              <a:ext uri="{FF2B5EF4-FFF2-40B4-BE49-F238E27FC236}">
                <a16:creationId xmlns:a16="http://schemas.microsoft.com/office/drawing/2014/main" id="{EC464206-C9AF-1F77-99FF-76180B004F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5430" y="0"/>
            <a:ext cx="2706570" cy="15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93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7710717E-8524-C469-87B1-843910209A38}"/>
              </a:ext>
            </a:extLst>
          </p:cNvPr>
          <p:cNvSpPr/>
          <p:nvPr/>
        </p:nvSpPr>
        <p:spPr>
          <a:xfrm>
            <a:off x="5540543" y="1887633"/>
            <a:ext cx="6852369" cy="6852369"/>
          </a:xfrm>
          <a:prstGeom prst="ellipse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F659CE-EA6A-E1A9-0A6D-E3CFD4D4ECBF}"/>
              </a:ext>
            </a:extLst>
          </p:cNvPr>
          <p:cNvGrpSpPr/>
          <p:nvPr/>
        </p:nvGrpSpPr>
        <p:grpSpPr>
          <a:xfrm>
            <a:off x="4902712" y="502123"/>
            <a:ext cx="7772400" cy="6355877"/>
            <a:chOff x="4902712" y="502123"/>
            <a:chExt cx="7772400" cy="6355877"/>
          </a:xfrm>
        </p:grpSpPr>
        <p:pic>
          <p:nvPicPr>
            <p:cNvPr id="5" name="图片 4" descr="黑白色的花&#10;&#10;描述已自动生成">
              <a:extLst>
                <a:ext uri="{FF2B5EF4-FFF2-40B4-BE49-F238E27FC236}">
                  <a16:creationId xmlns:a16="http://schemas.microsoft.com/office/drawing/2014/main" id="{0EAC7471-DCB8-36E5-5D60-F5D318F0A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712" y="1141400"/>
              <a:ext cx="7772400" cy="5716600"/>
            </a:xfrm>
            <a:prstGeom prst="rect">
              <a:avLst/>
            </a:prstGeom>
          </p:spPr>
        </p:pic>
        <p:pic>
          <p:nvPicPr>
            <p:cNvPr id="6" name="图片 5" descr="图片包含 人, 服装, 男人, 穿着&#10;&#10;描述已自动生成">
              <a:extLst>
                <a:ext uri="{FF2B5EF4-FFF2-40B4-BE49-F238E27FC236}">
                  <a16:creationId xmlns:a16="http://schemas.microsoft.com/office/drawing/2014/main" id="{8730BEED-972F-9A95-AE20-97B3BB557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2781" y="502123"/>
              <a:ext cx="6507124" cy="6355877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31B572F-0BFF-810E-E393-32FBDDF5509A}"/>
              </a:ext>
            </a:extLst>
          </p:cNvPr>
          <p:cNvGrpSpPr/>
          <p:nvPr/>
        </p:nvGrpSpPr>
        <p:grpSpPr>
          <a:xfrm>
            <a:off x="254943" y="244947"/>
            <a:ext cx="11762064" cy="6442418"/>
            <a:chOff x="254943" y="244947"/>
            <a:chExt cx="11762064" cy="6442418"/>
          </a:xfrm>
        </p:grpSpPr>
        <p:pic>
          <p:nvPicPr>
            <p:cNvPr id="12" name="图片 11" descr="图片包含 图示&#10;&#10;描述已自动生成">
              <a:extLst>
                <a:ext uri="{FF2B5EF4-FFF2-40B4-BE49-F238E27FC236}">
                  <a16:creationId xmlns:a16="http://schemas.microsoft.com/office/drawing/2014/main" id="{9C73E0B4-3ECE-039D-8676-010E87F6D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943" y="244947"/>
              <a:ext cx="2008732" cy="2291761"/>
            </a:xfrm>
            <a:prstGeom prst="rect">
              <a:avLst/>
            </a:prstGeom>
          </p:spPr>
        </p:pic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id="{CBDF1D05-E6C1-395A-29EF-5CDACF2D4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17" r="-3081"/>
            <a:stretch/>
          </p:blipFill>
          <p:spPr>
            <a:xfrm>
              <a:off x="10008275" y="244947"/>
              <a:ext cx="2008732" cy="2291761"/>
            </a:xfrm>
            <a:prstGeom prst="rect">
              <a:avLst/>
            </a:prstGeom>
          </p:spPr>
        </p:pic>
        <p:pic>
          <p:nvPicPr>
            <p:cNvPr id="14" name="图片 13" descr="图片包含 图示&#10;&#10;描述已自动生成">
              <a:extLst>
                <a:ext uri="{FF2B5EF4-FFF2-40B4-BE49-F238E27FC236}">
                  <a16:creationId xmlns:a16="http://schemas.microsoft.com/office/drawing/2014/main" id="{FB3AB68C-062A-CBA9-6219-6024BABAE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73" b="-822"/>
            <a:stretch/>
          </p:blipFill>
          <p:spPr>
            <a:xfrm>
              <a:off x="254943" y="4395604"/>
              <a:ext cx="2008732" cy="2291761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A36DDD2-103F-8A31-E5FD-61AFFCC0E106}"/>
              </a:ext>
            </a:extLst>
          </p:cNvPr>
          <p:cNvGrpSpPr/>
          <p:nvPr/>
        </p:nvGrpSpPr>
        <p:grpSpPr>
          <a:xfrm>
            <a:off x="553568" y="906956"/>
            <a:ext cx="4901342" cy="4799464"/>
            <a:chOff x="553568" y="906956"/>
            <a:chExt cx="4901342" cy="479946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E9CB66F-0254-D4B0-B10A-1EDCAED29CEB}"/>
                </a:ext>
              </a:extLst>
            </p:cNvPr>
            <p:cNvSpPr txBox="1"/>
            <p:nvPr/>
          </p:nvSpPr>
          <p:spPr>
            <a:xfrm>
              <a:off x="2091169" y="4676206"/>
              <a:ext cx="17860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944831"/>
                  </a:solidFill>
                  <a:cs typeface="+mn-ea"/>
                  <a:sym typeface="+mn-lt"/>
                </a:rPr>
                <a:t>2029.09.12</a:t>
              </a:r>
              <a:endParaRPr kumimoji="1" lang="zh-CN" altLang="en-US" sz="28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4AF057E-7905-816C-5585-63C7442A203F}"/>
                </a:ext>
              </a:extLst>
            </p:cNvPr>
            <p:cNvGrpSpPr/>
            <p:nvPr/>
          </p:nvGrpSpPr>
          <p:grpSpPr>
            <a:xfrm>
              <a:off x="553568" y="906956"/>
              <a:ext cx="4901342" cy="4799464"/>
              <a:chOff x="553568" y="906956"/>
              <a:chExt cx="4901342" cy="4799464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AC292AA-FA67-C625-8709-58064DDDB831}"/>
                  </a:ext>
                </a:extLst>
              </p:cNvPr>
              <p:cNvSpPr txBox="1"/>
              <p:nvPr/>
            </p:nvSpPr>
            <p:spPr>
              <a:xfrm>
                <a:off x="553568" y="2288909"/>
                <a:ext cx="490134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6000" b="1" spc="130" dirty="0">
                    <a:solidFill>
                      <a:srgbClr val="944831"/>
                    </a:solidFill>
                    <a:cs typeface="+mn-ea"/>
                    <a:sym typeface="+mn-lt"/>
                  </a:rPr>
                  <a:t>欢迎您的到来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DFE98AA-83D4-792C-5711-597CC0114950}"/>
                  </a:ext>
                </a:extLst>
              </p:cNvPr>
              <p:cNvSpPr txBox="1"/>
              <p:nvPr/>
            </p:nvSpPr>
            <p:spPr>
              <a:xfrm>
                <a:off x="1485930" y="1550199"/>
                <a:ext cx="302308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We're married</a:t>
                </a:r>
              </a:p>
            </p:txBody>
          </p:sp>
          <p:pic>
            <p:nvPicPr>
              <p:cNvPr id="10" name="图片 9" descr="图片包含 形状&#10;&#10;描述已自动生成">
                <a:extLst>
                  <a:ext uri="{FF2B5EF4-FFF2-40B4-BE49-F238E27FC236}">
                    <a16:creationId xmlns:a16="http://schemas.microsoft.com/office/drawing/2014/main" id="{586BA9A6-B278-555F-502A-8D724F57FE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1666597" y="5415581"/>
                <a:ext cx="2675284" cy="290839"/>
              </a:xfrm>
              <a:prstGeom prst="rect">
                <a:avLst/>
              </a:prstGeom>
            </p:spPr>
          </p:pic>
          <p:pic>
            <p:nvPicPr>
              <p:cNvPr id="11" name="图片 10" descr="图片包含 形状&#10;&#10;描述已自动生成">
                <a:extLst>
                  <a:ext uri="{FF2B5EF4-FFF2-40B4-BE49-F238E27FC236}">
                    <a16:creationId xmlns:a16="http://schemas.microsoft.com/office/drawing/2014/main" id="{2B92A588-698C-0F04-E617-1C5FBB947E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1666597" y="906956"/>
                <a:ext cx="2675284" cy="625463"/>
              </a:xfrm>
              <a:prstGeom prst="rect">
                <a:avLst/>
              </a:prstGeom>
            </p:spPr>
          </p:pic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17DF95C-40FA-B9FC-203A-3C295B7639C0}"/>
                  </a:ext>
                </a:extLst>
              </p:cNvPr>
              <p:cNvSpPr txBox="1"/>
              <p:nvPr/>
            </p:nvSpPr>
            <p:spPr>
              <a:xfrm>
                <a:off x="1979439" y="3458344"/>
                <a:ext cx="20633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800" b="1" spc="130" dirty="0">
                    <a:solidFill>
                      <a:srgbClr val="A6906D"/>
                    </a:solidFill>
                    <a:cs typeface="+mn-ea"/>
                    <a:sym typeface="+mn-lt"/>
                  </a:rPr>
                  <a:t>新郎：帅气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B1AE6FA-5AB2-1AFC-8C40-2C5E23671C71}"/>
                  </a:ext>
                </a:extLst>
              </p:cNvPr>
              <p:cNvSpPr txBox="1"/>
              <p:nvPr/>
            </p:nvSpPr>
            <p:spPr>
              <a:xfrm>
                <a:off x="1979439" y="3927494"/>
                <a:ext cx="20633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800" b="1" spc="130" dirty="0">
                    <a:solidFill>
                      <a:srgbClr val="A6906D"/>
                    </a:solidFill>
                    <a:cs typeface="+mn-ea"/>
                    <a:sym typeface="+mn-lt"/>
                  </a:rPr>
                  <a:t>新娘：美丽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951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040E564-70A7-40DD-C2B6-AC0B07538B1C}"/>
              </a:ext>
            </a:extLst>
          </p:cNvPr>
          <p:cNvGrpSpPr/>
          <p:nvPr/>
        </p:nvGrpSpPr>
        <p:grpSpPr>
          <a:xfrm>
            <a:off x="-242134" y="-200458"/>
            <a:ext cx="12839383" cy="7414116"/>
            <a:chOff x="-242134" y="-200458"/>
            <a:chExt cx="12839383" cy="7414116"/>
          </a:xfrm>
        </p:grpSpPr>
        <p:pic>
          <p:nvPicPr>
            <p:cNvPr id="13" name="图片 12" descr="白色的花&#10;&#10;描述已自动生成">
              <a:extLst>
                <a:ext uri="{FF2B5EF4-FFF2-40B4-BE49-F238E27FC236}">
                  <a16:creationId xmlns:a16="http://schemas.microsoft.com/office/drawing/2014/main" id="{6E684F43-3EED-4C5B-FFFC-C7AB58059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2134" y="3692445"/>
              <a:ext cx="3527920" cy="3521213"/>
            </a:xfrm>
            <a:prstGeom prst="rect">
              <a:avLst/>
            </a:prstGeom>
          </p:spPr>
        </p:pic>
        <p:pic>
          <p:nvPicPr>
            <p:cNvPr id="14" name="图片 13" descr="白色的花&#10;&#10;描述已自动生成">
              <a:extLst>
                <a:ext uri="{FF2B5EF4-FFF2-40B4-BE49-F238E27FC236}">
                  <a16:creationId xmlns:a16="http://schemas.microsoft.com/office/drawing/2014/main" id="{8857995D-80D2-FE19-0906-CADA92550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5436" y="-200458"/>
              <a:ext cx="3571813" cy="3844625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6778DAD-2B63-EF9B-6607-39D7CBD8A29A}"/>
              </a:ext>
            </a:extLst>
          </p:cNvPr>
          <p:cNvGrpSpPr/>
          <p:nvPr/>
        </p:nvGrpSpPr>
        <p:grpSpPr>
          <a:xfrm>
            <a:off x="3565786" y="4395604"/>
            <a:ext cx="8371271" cy="2291761"/>
            <a:chOff x="3565786" y="4395604"/>
            <a:chExt cx="8371271" cy="2291761"/>
          </a:xfrm>
        </p:grpSpPr>
        <p:pic>
          <p:nvPicPr>
            <p:cNvPr id="7" name="图片 6" descr="图片包含 图示&#10;&#10;描述已自动生成">
              <a:extLst>
                <a:ext uri="{FF2B5EF4-FFF2-40B4-BE49-F238E27FC236}">
                  <a16:creationId xmlns:a16="http://schemas.microsoft.com/office/drawing/2014/main" id="{BCA6A7DF-CE92-AE46-8D69-F729FA4F0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73" b="-822"/>
            <a:stretch/>
          </p:blipFill>
          <p:spPr>
            <a:xfrm flipH="1">
              <a:off x="9928325" y="4395604"/>
              <a:ext cx="2008732" cy="2291761"/>
            </a:xfrm>
            <a:prstGeom prst="rect">
              <a:avLst/>
            </a:prstGeom>
          </p:spPr>
        </p:pic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A5FDDADF-ED74-446C-0DB8-7EE039B92007}"/>
                </a:ext>
              </a:extLst>
            </p:cNvPr>
            <p:cNvCxnSpPr/>
            <p:nvPr/>
          </p:nvCxnSpPr>
          <p:spPr>
            <a:xfrm>
              <a:off x="3565786" y="6658452"/>
              <a:ext cx="6480000" cy="0"/>
            </a:xfrm>
            <a:prstGeom prst="line">
              <a:avLst/>
            </a:prstGeom>
            <a:ln w="12700">
              <a:solidFill>
                <a:srgbClr val="B199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EABEBC0B-3AD9-4E75-5D20-2F1FB6F07092}"/>
                </a:ext>
              </a:extLst>
            </p:cNvPr>
            <p:cNvCxnSpPr/>
            <p:nvPr/>
          </p:nvCxnSpPr>
          <p:spPr>
            <a:xfrm>
              <a:off x="3930218" y="6612070"/>
              <a:ext cx="6480000" cy="0"/>
            </a:xfrm>
            <a:prstGeom prst="line">
              <a:avLst/>
            </a:prstGeom>
            <a:ln w="12700">
              <a:solidFill>
                <a:srgbClr val="B199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0D18566-99F9-70A2-43FA-B24345770BB2}"/>
              </a:ext>
            </a:extLst>
          </p:cNvPr>
          <p:cNvGrpSpPr/>
          <p:nvPr/>
        </p:nvGrpSpPr>
        <p:grpSpPr>
          <a:xfrm>
            <a:off x="254943" y="244947"/>
            <a:ext cx="8358283" cy="2291761"/>
            <a:chOff x="254943" y="244947"/>
            <a:chExt cx="8358283" cy="2291761"/>
          </a:xfrm>
        </p:grpSpPr>
        <p:pic>
          <p:nvPicPr>
            <p:cNvPr id="2" name="图片 1" descr="图片包含 图示&#10;&#10;描述已自动生成">
              <a:extLst>
                <a:ext uri="{FF2B5EF4-FFF2-40B4-BE49-F238E27FC236}">
                  <a16:creationId xmlns:a16="http://schemas.microsoft.com/office/drawing/2014/main" id="{4A5A05F1-ADFD-E5D4-60E2-A91751658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943" y="244947"/>
              <a:ext cx="2008732" cy="2291761"/>
            </a:xfrm>
            <a:prstGeom prst="rect">
              <a:avLst/>
            </a:prstGeom>
          </p:spPr>
        </p:pic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354CC00C-F129-3F9E-42D6-96E2CF418D75}"/>
                </a:ext>
              </a:extLst>
            </p:cNvPr>
            <p:cNvCxnSpPr/>
            <p:nvPr/>
          </p:nvCxnSpPr>
          <p:spPr>
            <a:xfrm>
              <a:off x="2133226" y="252327"/>
              <a:ext cx="6480000" cy="0"/>
            </a:xfrm>
            <a:prstGeom prst="line">
              <a:avLst/>
            </a:prstGeom>
            <a:ln w="12700">
              <a:solidFill>
                <a:srgbClr val="B199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id="{2B83396E-A2AB-69CF-B8B9-5AEE214B47C6}"/>
                </a:ext>
              </a:extLst>
            </p:cNvPr>
            <p:cNvCxnSpPr/>
            <p:nvPr/>
          </p:nvCxnSpPr>
          <p:spPr>
            <a:xfrm>
              <a:off x="1742294" y="298711"/>
              <a:ext cx="6480000" cy="0"/>
            </a:xfrm>
            <a:prstGeom prst="line">
              <a:avLst/>
            </a:prstGeom>
            <a:ln w="12700">
              <a:solidFill>
                <a:srgbClr val="B199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5C606B0-EE36-D5D6-5057-74D0D3FE18B9}"/>
              </a:ext>
            </a:extLst>
          </p:cNvPr>
          <p:cNvGrpSpPr/>
          <p:nvPr/>
        </p:nvGrpSpPr>
        <p:grpSpPr>
          <a:xfrm>
            <a:off x="3029610" y="1344717"/>
            <a:ext cx="6121869" cy="3661132"/>
            <a:chOff x="3029610" y="1344717"/>
            <a:chExt cx="6121869" cy="3661132"/>
          </a:xfrm>
        </p:grpSpPr>
        <p:pic>
          <p:nvPicPr>
            <p:cNvPr id="5" name="图片 4" descr="图片包含 形状&#10;&#10;描述已自动生成">
              <a:extLst>
                <a:ext uri="{FF2B5EF4-FFF2-40B4-BE49-F238E27FC236}">
                  <a16:creationId xmlns:a16="http://schemas.microsoft.com/office/drawing/2014/main" id="{47F5F9D2-1BEB-94E2-4CED-E6D2C263E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4758357" y="4715010"/>
              <a:ext cx="2675284" cy="290839"/>
            </a:xfrm>
            <a:prstGeom prst="rect">
              <a:avLst/>
            </a:prstGeom>
          </p:spPr>
        </p:pic>
        <p:pic>
          <p:nvPicPr>
            <p:cNvPr id="6" name="图片 5" descr="图片包含 形状&#10;&#10;描述已自动生成">
              <a:extLst>
                <a:ext uri="{FF2B5EF4-FFF2-40B4-BE49-F238E27FC236}">
                  <a16:creationId xmlns:a16="http://schemas.microsoft.com/office/drawing/2014/main" id="{53EFD60B-F162-106E-9C3E-6A8B77741D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4758357" y="1344717"/>
              <a:ext cx="2675284" cy="625463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E5179B5-F1DA-05F0-BADD-481D74A9B200}"/>
                </a:ext>
              </a:extLst>
            </p:cNvPr>
            <p:cNvGrpSpPr/>
            <p:nvPr/>
          </p:nvGrpSpPr>
          <p:grpSpPr>
            <a:xfrm>
              <a:off x="3029610" y="2207857"/>
              <a:ext cx="6121869" cy="2054516"/>
              <a:chOff x="3029610" y="2207857"/>
              <a:chExt cx="6121869" cy="2054516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66300B2-0804-1107-66EE-06382AB29BB9}"/>
                  </a:ext>
                </a:extLst>
              </p:cNvPr>
              <p:cNvSpPr txBox="1"/>
              <p:nvPr/>
            </p:nvSpPr>
            <p:spPr>
              <a:xfrm>
                <a:off x="3029610" y="2815823"/>
                <a:ext cx="6121869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8800" b="1" spc="130" dirty="0">
                    <a:solidFill>
                      <a:srgbClr val="944831"/>
                    </a:solidFill>
                    <a:cs typeface="+mn-ea"/>
                    <a:sym typeface="+mn-lt"/>
                  </a:rPr>
                  <a:t>相识到相恋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EE087EA-D998-B5BB-9A7E-7B69D8FF088C}"/>
                  </a:ext>
                </a:extLst>
              </p:cNvPr>
              <p:cNvSpPr txBox="1"/>
              <p:nvPr/>
            </p:nvSpPr>
            <p:spPr>
              <a:xfrm>
                <a:off x="3764411" y="2207857"/>
                <a:ext cx="4652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We </a:t>
                </a:r>
                <a:r>
                  <a:rPr lang="en-US" altLang="zh-CN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met</a:t>
                </a:r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and</a:t>
                </a:r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fell</a:t>
                </a:r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in</a:t>
                </a:r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love</a:t>
                </a:r>
                <a:endParaRPr lang="zh-CN" altLang="en-US" sz="3200" dirty="0">
                  <a:solidFill>
                    <a:srgbClr val="94483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65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933CAAAE-7EAC-750E-33C8-537EA3123EB8}"/>
              </a:ext>
            </a:extLst>
          </p:cNvPr>
          <p:cNvGrpSpPr/>
          <p:nvPr/>
        </p:nvGrpSpPr>
        <p:grpSpPr>
          <a:xfrm>
            <a:off x="0" y="-36104"/>
            <a:ext cx="12303931" cy="7056854"/>
            <a:chOff x="0" y="-36104"/>
            <a:chExt cx="12303931" cy="7056854"/>
          </a:xfrm>
        </p:grpSpPr>
        <p:pic>
          <p:nvPicPr>
            <p:cNvPr id="12" name="图片 11" descr="背景图案&#10;&#10;描述已自动生成">
              <a:extLst>
                <a:ext uri="{FF2B5EF4-FFF2-40B4-BE49-F238E27FC236}">
                  <a16:creationId xmlns:a16="http://schemas.microsoft.com/office/drawing/2014/main" id="{245D14D3-6E63-22C8-4786-3AA034D8C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0729" y="3768939"/>
              <a:ext cx="2913202" cy="3138910"/>
            </a:xfrm>
            <a:prstGeom prst="rect">
              <a:avLst/>
            </a:prstGeom>
          </p:spPr>
        </p:pic>
        <p:pic>
          <p:nvPicPr>
            <p:cNvPr id="14" name="图片 13" descr="图片包含 背景图案&#10;&#10;描述已自动生成">
              <a:extLst>
                <a:ext uri="{FF2B5EF4-FFF2-40B4-BE49-F238E27FC236}">
                  <a16:creationId xmlns:a16="http://schemas.microsoft.com/office/drawing/2014/main" id="{65235D6B-462F-3053-BF94-A60EEB26A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36104"/>
              <a:ext cx="2101774" cy="1233650"/>
            </a:xfrm>
            <a:prstGeom prst="rect">
              <a:avLst/>
            </a:prstGeom>
          </p:spPr>
        </p:pic>
        <p:pic>
          <p:nvPicPr>
            <p:cNvPr id="16" name="图片 15" descr="背景图案&#10;&#10;描述已自动生成">
              <a:extLst>
                <a:ext uri="{FF2B5EF4-FFF2-40B4-BE49-F238E27FC236}">
                  <a16:creationId xmlns:a16="http://schemas.microsoft.com/office/drawing/2014/main" id="{F7695CCD-3E66-B6AD-2739-BF203D1BC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>
              <a:off x="0" y="5471530"/>
              <a:ext cx="794995" cy="1549220"/>
            </a:xfrm>
            <a:prstGeom prst="rect">
              <a:avLst/>
            </a:prstGeom>
          </p:spPr>
        </p:pic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C6961BCF-F036-E267-22AB-84ADB49DF1C2}"/>
              </a:ext>
            </a:extLst>
          </p:cNvPr>
          <p:cNvSpPr/>
          <p:nvPr/>
        </p:nvSpPr>
        <p:spPr>
          <a:xfrm rot="173394">
            <a:off x="2236534" y="914240"/>
            <a:ext cx="8076417" cy="4337793"/>
          </a:xfrm>
          <a:prstGeom prst="rect">
            <a:avLst/>
          </a:prstGeom>
          <a:solidFill>
            <a:srgbClr val="C8AE9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E357337-3F0D-B5DE-505A-D81FC65C5753}"/>
              </a:ext>
            </a:extLst>
          </p:cNvPr>
          <p:cNvSpPr/>
          <p:nvPr/>
        </p:nvSpPr>
        <p:spPr>
          <a:xfrm rot="21425026">
            <a:off x="1849403" y="718006"/>
            <a:ext cx="8076417" cy="4337793"/>
          </a:xfrm>
          <a:prstGeom prst="rect">
            <a:avLst/>
          </a:prstGeom>
          <a:solidFill>
            <a:srgbClr val="944831"/>
          </a:solidFill>
          <a:ln>
            <a:noFill/>
          </a:ln>
          <a:effectLst>
            <a:outerShdw blurRad="63500" dist="50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488C51F-B27E-5349-ED9A-86EBA5F5B9E8}"/>
              </a:ext>
            </a:extLst>
          </p:cNvPr>
          <p:cNvSpPr/>
          <p:nvPr/>
        </p:nvSpPr>
        <p:spPr>
          <a:xfrm>
            <a:off x="2131419" y="713657"/>
            <a:ext cx="7929162" cy="437848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"/>
          </a:blipFill>
          <a:ln>
            <a:noFill/>
          </a:ln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95E6761-081F-BB9A-3554-389EDB8BCBEA}"/>
              </a:ext>
            </a:extLst>
          </p:cNvPr>
          <p:cNvGrpSpPr/>
          <p:nvPr/>
        </p:nvGrpSpPr>
        <p:grpSpPr>
          <a:xfrm>
            <a:off x="3917853" y="5749492"/>
            <a:ext cx="4903907" cy="957872"/>
            <a:chOff x="3917853" y="5749492"/>
            <a:chExt cx="4903907" cy="95787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BEF13AE-0B33-3B41-2FB3-C1711FD4CA9A}"/>
                </a:ext>
              </a:extLst>
            </p:cNvPr>
            <p:cNvSpPr txBox="1"/>
            <p:nvPr/>
          </p:nvSpPr>
          <p:spPr>
            <a:xfrm>
              <a:off x="3917853" y="5749492"/>
              <a:ext cx="49039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>
                  <a:solidFill>
                    <a:srgbClr val="944831"/>
                  </a:solidFill>
                  <a:cs typeface="+mn-ea"/>
                  <a:sym typeface="+mn-lt"/>
                </a:rPr>
                <a:t>爱情如果是一本童话，我们应该在第一页就相遇了。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80B4ED5-BE05-9891-7602-EA7D92C3EB40}"/>
                </a:ext>
              </a:extLst>
            </p:cNvPr>
            <p:cNvSpPr txBox="1"/>
            <p:nvPr/>
          </p:nvSpPr>
          <p:spPr>
            <a:xfrm>
              <a:off x="4411099" y="6184144"/>
              <a:ext cx="391741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400" b="0" i="0" u="none" strike="noStrike" dirty="0">
                  <a:solidFill>
                    <a:srgbClr val="944831"/>
                  </a:solidFill>
                  <a:effectLst/>
                  <a:cs typeface="+mn-ea"/>
                  <a:sym typeface="+mn-lt"/>
                </a:rPr>
                <a:t>If love is a fairy tale, We should have met on the first page.</a:t>
              </a:r>
              <a:endParaRPr lang="zh-CN" altLang="en-US" sz="14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339BB6F-02AE-13A8-22EE-7797CECE4D53}"/>
              </a:ext>
            </a:extLst>
          </p:cNvPr>
          <p:cNvGrpSpPr/>
          <p:nvPr/>
        </p:nvGrpSpPr>
        <p:grpSpPr>
          <a:xfrm>
            <a:off x="10859404" y="638261"/>
            <a:ext cx="598588" cy="1170884"/>
            <a:chOff x="10859404" y="638261"/>
            <a:chExt cx="598588" cy="1170884"/>
          </a:xfrm>
        </p:grpSpPr>
        <p:sp>
          <p:nvSpPr>
            <p:cNvPr id="8" name="四角星 7">
              <a:extLst>
                <a:ext uri="{FF2B5EF4-FFF2-40B4-BE49-F238E27FC236}">
                  <a16:creationId xmlns:a16="http://schemas.microsoft.com/office/drawing/2014/main" id="{D1CD2942-3CA5-689D-C230-8EECA821473B}"/>
                </a:ext>
              </a:extLst>
            </p:cNvPr>
            <p:cNvSpPr/>
            <p:nvPr/>
          </p:nvSpPr>
          <p:spPr>
            <a:xfrm>
              <a:off x="10859404" y="1391815"/>
              <a:ext cx="417330" cy="417330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四角星 8">
              <a:extLst>
                <a:ext uri="{FF2B5EF4-FFF2-40B4-BE49-F238E27FC236}">
                  <a16:creationId xmlns:a16="http://schemas.microsoft.com/office/drawing/2014/main" id="{D40A93D8-397B-5BA9-3366-58ECE485FEB8}"/>
                </a:ext>
              </a:extLst>
            </p:cNvPr>
            <p:cNvSpPr/>
            <p:nvPr/>
          </p:nvSpPr>
          <p:spPr>
            <a:xfrm>
              <a:off x="11174185" y="638261"/>
              <a:ext cx="283807" cy="283807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8BFD6DCF-A62E-8945-8AB2-94E9E7BB5A19}"/>
              </a:ext>
            </a:extLst>
          </p:cNvPr>
          <p:cNvSpPr/>
          <p:nvPr/>
        </p:nvSpPr>
        <p:spPr>
          <a:xfrm>
            <a:off x="791014" y="998915"/>
            <a:ext cx="10628353" cy="3870796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A6BEDD4-3285-9394-670F-BD6716CD00AB}"/>
              </a:ext>
            </a:extLst>
          </p:cNvPr>
          <p:cNvGrpSpPr/>
          <p:nvPr/>
        </p:nvGrpSpPr>
        <p:grpSpPr>
          <a:xfrm>
            <a:off x="254943" y="244947"/>
            <a:ext cx="11682114" cy="6442418"/>
            <a:chOff x="254943" y="244947"/>
            <a:chExt cx="11682114" cy="6442418"/>
          </a:xfrm>
        </p:grpSpPr>
        <p:pic>
          <p:nvPicPr>
            <p:cNvPr id="27" name="图片 26" descr="图片包含 图示&#10;&#10;描述已自动生成">
              <a:extLst>
                <a:ext uri="{FF2B5EF4-FFF2-40B4-BE49-F238E27FC236}">
                  <a16:creationId xmlns:a16="http://schemas.microsoft.com/office/drawing/2014/main" id="{3ED5DF2F-92B0-6DFE-BE7F-DA7B20406B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943" y="244947"/>
              <a:ext cx="2008732" cy="2291761"/>
            </a:xfrm>
            <a:prstGeom prst="rect">
              <a:avLst/>
            </a:prstGeom>
          </p:spPr>
        </p:pic>
        <p:pic>
          <p:nvPicPr>
            <p:cNvPr id="28" name="图片 27" descr="图片包含 图示&#10;&#10;描述已自动生成">
              <a:extLst>
                <a:ext uri="{FF2B5EF4-FFF2-40B4-BE49-F238E27FC236}">
                  <a16:creationId xmlns:a16="http://schemas.microsoft.com/office/drawing/2014/main" id="{3294D757-5675-D573-2C0C-E01A9DD84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73" b="-822"/>
            <a:stretch/>
          </p:blipFill>
          <p:spPr>
            <a:xfrm flipH="1">
              <a:off x="9928325" y="4395604"/>
              <a:ext cx="2008732" cy="2291761"/>
            </a:xfrm>
            <a:prstGeom prst="rect">
              <a:avLst/>
            </a:prstGeom>
          </p:spPr>
        </p:pic>
        <p:sp>
          <p:nvSpPr>
            <p:cNvPr id="4" name="四角星 3">
              <a:extLst>
                <a:ext uri="{FF2B5EF4-FFF2-40B4-BE49-F238E27FC236}">
                  <a16:creationId xmlns:a16="http://schemas.microsoft.com/office/drawing/2014/main" id="{5D6D7F82-C335-F39D-C503-8E68A5DB3747}"/>
                </a:ext>
              </a:extLst>
            </p:cNvPr>
            <p:cNvSpPr/>
            <p:nvPr/>
          </p:nvSpPr>
          <p:spPr>
            <a:xfrm>
              <a:off x="1050252" y="6147809"/>
              <a:ext cx="417330" cy="417330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四角星 7">
              <a:extLst>
                <a:ext uri="{FF2B5EF4-FFF2-40B4-BE49-F238E27FC236}">
                  <a16:creationId xmlns:a16="http://schemas.microsoft.com/office/drawing/2014/main" id="{BCE4F3EF-AABC-AE69-A57C-5558E1CCD9F8}"/>
                </a:ext>
              </a:extLst>
            </p:cNvPr>
            <p:cNvSpPr/>
            <p:nvPr/>
          </p:nvSpPr>
          <p:spPr>
            <a:xfrm>
              <a:off x="507207" y="5399580"/>
              <a:ext cx="283807" cy="283807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四角星 8">
              <a:extLst>
                <a:ext uri="{FF2B5EF4-FFF2-40B4-BE49-F238E27FC236}">
                  <a16:creationId xmlns:a16="http://schemas.microsoft.com/office/drawing/2014/main" id="{098282DB-F533-3FF4-FD4D-6408D5C0CF00}"/>
                </a:ext>
              </a:extLst>
            </p:cNvPr>
            <p:cNvSpPr/>
            <p:nvPr/>
          </p:nvSpPr>
          <p:spPr>
            <a:xfrm>
              <a:off x="11152255" y="371850"/>
              <a:ext cx="283807" cy="283807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3FF3A3A-00EA-4221-54C0-963B2382E31D}"/>
              </a:ext>
            </a:extLst>
          </p:cNvPr>
          <p:cNvGrpSpPr/>
          <p:nvPr/>
        </p:nvGrpSpPr>
        <p:grpSpPr>
          <a:xfrm>
            <a:off x="791014" y="998915"/>
            <a:ext cx="10631898" cy="3874341"/>
            <a:chOff x="791014" y="998915"/>
            <a:chExt cx="10631898" cy="387434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79CF75E-2626-7587-7E94-A98588545E30}"/>
                </a:ext>
              </a:extLst>
            </p:cNvPr>
            <p:cNvGrpSpPr/>
            <p:nvPr/>
          </p:nvGrpSpPr>
          <p:grpSpPr>
            <a:xfrm>
              <a:off x="791014" y="998915"/>
              <a:ext cx="10628353" cy="3870796"/>
              <a:chOff x="323182" y="354124"/>
              <a:chExt cx="10628353" cy="3870796"/>
            </a:xfrm>
          </p:grpSpPr>
          <p:cxnSp>
            <p:nvCxnSpPr>
              <p:cNvPr id="5" name="直线连接符 4">
                <a:extLst>
                  <a:ext uri="{FF2B5EF4-FFF2-40B4-BE49-F238E27FC236}">
                    <a16:creationId xmlns:a16="http://schemas.microsoft.com/office/drawing/2014/main" id="{4787F2C9-8D08-03A9-E9A1-E6C16D77B9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182" y="354124"/>
                <a:ext cx="0" cy="3870796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线连接符 5">
                <a:extLst>
                  <a:ext uri="{FF2B5EF4-FFF2-40B4-BE49-F238E27FC236}">
                    <a16:creationId xmlns:a16="http://schemas.microsoft.com/office/drawing/2014/main" id="{02AF7317-FA40-036E-C44C-13296E67E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214" y="355213"/>
                <a:ext cx="10625321" cy="0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235F55D-BCD0-9407-5878-EA16339D95D1}"/>
                </a:ext>
              </a:extLst>
            </p:cNvPr>
            <p:cNvGrpSpPr/>
            <p:nvPr/>
          </p:nvGrpSpPr>
          <p:grpSpPr>
            <a:xfrm flipH="1" flipV="1">
              <a:off x="794559" y="1002460"/>
              <a:ext cx="10628353" cy="3870796"/>
              <a:chOff x="323182" y="354124"/>
              <a:chExt cx="10628353" cy="3870796"/>
            </a:xfrm>
          </p:grpSpPr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9DC9ABBC-F6A5-81BB-CA9F-78E4DE179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182" y="354124"/>
                <a:ext cx="0" cy="3870796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id="{2C36E19E-153D-1E77-1195-7BB2B1BF60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214" y="355213"/>
                <a:ext cx="10625321" cy="0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512F5C8-1E63-2476-BA8C-59A60CBE06A7}"/>
              </a:ext>
            </a:extLst>
          </p:cNvPr>
          <p:cNvGrpSpPr/>
          <p:nvPr/>
        </p:nvGrpSpPr>
        <p:grpSpPr>
          <a:xfrm>
            <a:off x="1050252" y="1254642"/>
            <a:ext cx="10113422" cy="3312000"/>
            <a:chOff x="1050252" y="1254642"/>
            <a:chExt cx="10113422" cy="331200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AA6BFD7-F24E-125F-051B-31B680249FC7}"/>
                </a:ext>
              </a:extLst>
            </p:cNvPr>
            <p:cNvSpPr/>
            <p:nvPr/>
          </p:nvSpPr>
          <p:spPr>
            <a:xfrm>
              <a:off x="1050252" y="1254642"/>
              <a:ext cx="3312000" cy="331200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3DAA1A7-977A-1353-EAD4-560C3562090C}"/>
                </a:ext>
              </a:extLst>
            </p:cNvPr>
            <p:cNvSpPr/>
            <p:nvPr/>
          </p:nvSpPr>
          <p:spPr>
            <a:xfrm>
              <a:off x="4450963" y="1254642"/>
              <a:ext cx="3312000" cy="33120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200576B-39DA-4530-2D2C-FEA68BC9AB5F}"/>
                </a:ext>
              </a:extLst>
            </p:cNvPr>
            <p:cNvSpPr/>
            <p:nvPr/>
          </p:nvSpPr>
          <p:spPr>
            <a:xfrm>
              <a:off x="7851674" y="1254642"/>
              <a:ext cx="3312000" cy="3312000"/>
            </a:xfrm>
            <a:prstGeom prst="rect">
              <a:avLst/>
            </a:prstGeom>
            <a:blipFill dpi="0" rotWithShape="1">
              <a:blip r:embed="rId6"/>
              <a:srcRect/>
              <a:tile tx="0" ty="-70485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E8F1926-4DC3-8C1D-4207-E3CC262CEAB2}"/>
              </a:ext>
            </a:extLst>
          </p:cNvPr>
          <p:cNvGrpSpPr/>
          <p:nvPr/>
        </p:nvGrpSpPr>
        <p:grpSpPr>
          <a:xfrm>
            <a:off x="4157008" y="5358418"/>
            <a:ext cx="3935137" cy="851319"/>
            <a:chOff x="4157008" y="5358418"/>
            <a:chExt cx="3935137" cy="851319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6A9A49F-D81A-0AD2-4F26-1481A7A84DDE}"/>
                </a:ext>
              </a:extLst>
            </p:cNvPr>
            <p:cNvSpPr txBox="1"/>
            <p:nvPr/>
          </p:nvSpPr>
          <p:spPr>
            <a:xfrm>
              <a:off x="4157008" y="5358418"/>
              <a:ext cx="3877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>
                  <a:solidFill>
                    <a:srgbClr val="944831"/>
                  </a:solidFill>
                  <a:cs typeface="+mn-ea"/>
                  <a:sym typeface="+mn-lt"/>
                </a:rPr>
                <a:t>不要问我眼里有没有你，我余光中都是你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A9EF8CB-63EA-349E-A3BA-C03723920E48}"/>
                </a:ext>
              </a:extLst>
            </p:cNvPr>
            <p:cNvSpPr txBox="1"/>
            <p:nvPr/>
          </p:nvSpPr>
          <p:spPr>
            <a:xfrm>
              <a:off x="4247948" y="5748072"/>
              <a:ext cx="38441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i="0" u="none" strike="noStrike" dirty="0">
                  <a:solidFill>
                    <a:srgbClr val="944831"/>
                  </a:solidFill>
                  <a:effectLst/>
                  <a:cs typeface="+mn-ea"/>
                  <a:sym typeface="+mn-lt"/>
                </a:rPr>
                <a:t>Don't ask me if I see you in my eyes, I'm all you in the afterglow</a:t>
              </a:r>
              <a:endParaRPr lang="zh-CN" altLang="en-US" sz="12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450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B2457B1-169E-4BFA-C21D-3C181282BE01}"/>
              </a:ext>
            </a:extLst>
          </p:cNvPr>
          <p:cNvSpPr/>
          <p:nvPr/>
        </p:nvSpPr>
        <p:spPr>
          <a:xfrm>
            <a:off x="0" y="2583712"/>
            <a:ext cx="12192000" cy="3466214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87F7B2C-3979-BDB7-5D8B-D147EC42E665}"/>
              </a:ext>
            </a:extLst>
          </p:cNvPr>
          <p:cNvSpPr/>
          <p:nvPr/>
        </p:nvSpPr>
        <p:spPr>
          <a:xfrm>
            <a:off x="5954236" y="0"/>
            <a:ext cx="4997302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706A740-AE68-D187-5A1D-9C8359649025}"/>
              </a:ext>
            </a:extLst>
          </p:cNvPr>
          <p:cNvGrpSpPr/>
          <p:nvPr/>
        </p:nvGrpSpPr>
        <p:grpSpPr>
          <a:xfrm>
            <a:off x="671417" y="2927224"/>
            <a:ext cx="4488921" cy="2374348"/>
            <a:chOff x="671417" y="2927224"/>
            <a:chExt cx="4488921" cy="2374348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82478E74-78CB-4309-A449-265BF2162C20}"/>
                </a:ext>
              </a:extLst>
            </p:cNvPr>
            <p:cNvSpPr txBox="1"/>
            <p:nvPr/>
          </p:nvSpPr>
          <p:spPr>
            <a:xfrm>
              <a:off x="671417" y="3707131"/>
              <a:ext cx="4488921" cy="793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1600" spc="130" dirty="0">
                  <a:solidFill>
                    <a:srgbClr val="944831"/>
                  </a:solidFill>
                  <a:cs typeface="+mn-ea"/>
                  <a:sym typeface="+mn-lt"/>
                </a:rPr>
                <a:t>“你最可爱”，我说时来不及思索，而思索之后，还是这样说。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C40350-9135-E422-0C19-7A872CE21E2C}"/>
                </a:ext>
              </a:extLst>
            </p:cNvPr>
            <p:cNvSpPr txBox="1"/>
            <p:nvPr/>
          </p:nvSpPr>
          <p:spPr>
            <a:xfrm>
              <a:off x="788374" y="4678324"/>
              <a:ext cx="4255006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200" b="0" i="0" u="none" strike="noStrike" dirty="0">
                  <a:solidFill>
                    <a:srgbClr val="944831"/>
                  </a:solidFill>
                  <a:effectLst/>
                  <a:cs typeface="+mn-ea"/>
                  <a:sym typeface="+mn-lt"/>
                </a:rPr>
                <a:t>"You are the cutest", I said without thinking, and after thinking about it, I still said so.</a:t>
              </a:r>
              <a:endParaRPr lang="zh-CN" altLang="en-US" sz="12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 descr="图片包含 形状&#10;&#10;描述已自动生成">
              <a:extLst>
                <a:ext uri="{FF2B5EF4-FFF2-40B4-BE49-F238E27FC236}">
                  <a16:creationId xmlns:a16="http://schemas.microsoft.com/office/drawing/2014/main" id="{CA0BBC81-C9DB-D112-369E-06D48FC2E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684560" y="2927224"/>
              <a:ext cx="2675284" cy="625463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F4C1DB-64EE-9C2D-8101-68DCFD91D351}"/>
              </a:ext>
            </a:extLst>
          </p:cNvPr>
          <p:cNvGrpSpPr/>
          <p:nvPr/>
        </p:nvGrpSpPr>
        <p:grpSpPr>
          <a:xfrm>
            <a:off x="0" y="-36104"/>
            <a:ext cx="11745436" cy="2277054"/>
            <a:chOff x="0" y="-36104"/>
            <a:chExt cx="11745436" cy="2277054"/>
          </a:xfrm>
        </p:grpSpPr>
        <p:pic>
          <p:nvPicPr>
            <p:cNvPr id="3" name="图片 2" descr="图片包含 背景图案&#10;&#10;描述已自动生成">
              <a:extLst>
                <a:ext uri="{FF2B5EF4-FFF2-40B4-BE49-F238E27FC236}">
                  <a16:creationId xmlns:a16="http://schemas.microsoft.com/office/drawing/2014/main" id="{CC86A539-6E97-0A94-F35D-02920577B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36104"/>
              <a:ext cx="2881746" cy="1691460"/>
            </a:xfrm>
            <a:prstGeom prst="rect">
              <a:avLst/>
            </a:prstGeom>
          </p:spPr>
        </p:pic>
        <p:sp>
          <p:nvSpPr>
            <p:cNvPr id="7" name="四角星 6">
              <a:extLst>
                <a:ext uri="{FF2B5EF4-FFF2-40B4-BE49-F238E27FC236}">
                  <a16:creationId xmlns:a16="http://schemas.microsoft.com/office/drawing/2014/main" id="{CB365181-5EF8-B1C5-60DA-465BA1C57541}"/>
                </a:ext>
              </a:extLst>
            </p:cNvPr>
            <p:cNvSpPr/>
            <p:nvPr/>
          </p:nvSpPr>
          <p:spPr>
            <a:xfrm>
              <a:off x="4501653" y="1225310"/>
              <a:ext cx="283807" cy="283807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" name="四角星 7">
              <a:extLst>
                <a:ext uri="{FF2B5EF4-FFF2-40B4-BE49-F238E27FC236}">
                  <a16:creationId xmlns:a16="http://schemas.microsoft.com/office/drawing/2014/main" id="{F9F033AB-8657-52A8-E6E3-7C76A2613B8B}"/>
                </a:ext>
              </a:extLst>
            </p:cNvPr>
            <p:cNvSpPr/>
            <p:nvPr/>
          </p:nvSpPr>
          <p:spPr>
            <a:xfrm>
              <a:off x="5195780" y="1566924"/>
              <a:ext cx="248365" cy="248365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0" name="四角星 9">
              <a:extLst>
                <a:ext uri="{FF2B5EF4-FFF2-40B4-BE49-F238E27FC236}">
                  <a16:creationId xmlns:a16="http://schemas.microsoft.com/office/drawing/2014/main" id="{3CCAFC7F-7E01-137D-979D-23DC8FC0C4E4}"/>
                </a:ext>
              </a:extLst>
            </p:cNvPr>
            <p:cNvSpPr/>
            <p:nvPr/>
          </p:nvSpPr>
          <p:spPr>
            <a:xfrm>
              <a:off x="11461629" y="486326"/>
              <a:ext cx="283807" cy="283807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1" name="四角星 10">
              <a:extLst>
                <a:ext uri="{FF2B5EF4-FFF2-40B4-BE49-F238E27FC236}">
                  <a16:creationId xmlns:a16="http://schemas.microsoft.com/office/drawing/2014/main" id="{59BEFC1D-AB38-1F36-2D4C-AE1460D254D0}"/>
                </a:ext>
              </a:extLst>
            </p:cNvPr>
            <p:cNvSpPr/>
            <p:nvPr/>
          </p:nvSpPr>
          <p:spPr>
            <a:xfrm>
              <a:off x="1963713" y="1992585"/>
              <a:ext cx="248365" cy="248365"/>
            </a:xfrm>
            <a:prstGeom prst="star4">
              <a:avLst/>
            </a:prstGeom>
            <a:solidFill>
              <a:srgbClr val="C8A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173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08045C5-BC61-E587-BFFB-D3F7A7ABF242}"/>
              </a:ext>
            </a:extLst>
          </p:cNvPr>
          <p:cNvSpPr/>
          <p:nvPr/>
        </p:nvSpPr>
        <p:spPr>
          <a:xfrm>
            <a:off x="4458587" y="0"/>
            <a:ext cx="4153786" cy="6858000"/>
          </a:xfrm>
          <a:prstGeom prst="rect">
            <a:avLst/>
          </a:prstGeom>
          <a:blipFill dpi="0" rotWithShape="1">
            <a:blip r:embed="rId2"/>
            <a:srcRect/>
            <a:tile tx="120015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24CFE35-9D80-CA6D-AAD7-55470AB6EBCB}"/>
              </a:ext>
            </a:extLst>
          </p:cNvPr>
          <p:cNvSpPr/>
          <p:nvPr/>
        </p:nvSpPr>
        <p:spPr>
          <a:xfrm>
            <a:off x="8612373" y="2360428"/>
            <a:ext cx="3579627" cy="449757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5AE1B72-80C5-77CE-C6BB-06BE397F0BD3}"/>
              </a:ext>
            </a:extLst>
          </p:cNvPr>
          <p:cNvGrpSpPr/>
          <p:nvPr/>
        </p:nvGrpSpPr>
        <p:grpSpPr>
          <a:xfrm>
            <a:off x="145864" y="1605840"/>
            <a:ext cx="4153786" cy="3661132"/>
            <a:chOff x="145864" y="1605840"/>
            <a:chExt cx="4153786" cy="3661132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BA35C9F-C83F-3C96-595E-F001D05BD037}"/>
                </a:ext>
              </a:extLst>
            </p:cNvPr>
            <p:cNvSpPr txBox="1"/>
            <p:nvPr/>
          </p:nvSpPr>
          <p:spPr>
            <a:xfrm>
              <a:off x="688363" y="2360428"/>
              <a:ext cx="3068789" cy="1163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1600" spc="130" dirty="0">
                  <a:solidFill>
                    <a:srgbClr val="944831"/>
                  </a:solidFill>
                  <a:cs typeface="+mn-ea"/>
                  <a:sym typeface="+mn-lt"/>
                </a:rPr>
                <a:t>人们从诗人的句子里，</a:t>
              </a:r>
              <a:endParaRPr kumimoji="1" lang="en-US" altLang="zh-CN" sz="1600" spc="130" dirty="0">
                <a:solidFill>
                  <a:srgbClr val="94483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en-US" sz="1600" spc="130" dirty="0">
                  <a:solidFill>
                    <a:srgbClr val="944831"/>
                  </a:solidFill>
                  <a:cs typeface="+mn-ea"/>
                  <a:sym typeface="+mn-lt"/>
                </a:rPr>
                <a:t>选取自己心爱的意义，</a:t>
              </a:r>
              <a:endParaRPr kumimoji="1" lang="en-US" altLang="zh-CN" sz="1600" spc="130" dirty="0">
                <a:solidFill>
                  <a:srgbClr val="94483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en-US" sz="1600" spc="130" dirty="0">
                  <a:solidFill>
                    <a:srgbClr val="944831"/>
                  </a:solidFill>
                  <a:cs typeface="+mn-ea"/>
                  <a:sym typeface="+mn-lt"/>
                </a:rPr>
                <a:t>但诗句的最终意义是指向你。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10E27B8-CECF-AAB4-AE89-98527F899354}"/>
                </a:ext>
              </a:extLst>
            </p:cNvPr>
            <p:cNvSpPr txBox="1"/>
            <p:nvPr/>
          </p:nvSpPr>
          <p:spPr>
            <a:xfrm>
              <a:off x="145864" y="3722248"/>
              <a:ext cx="41537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944831"/>
                  </a:solidFill>
                  <a:cs typeface="+mn-ea"/>
                  <a:sym typeface="+mn-lt"/>
                </a:rPr>
                <a:t>From the poet's sentences,</a:t>
              </a:r>
            </a:p>
            <a:p>
              <a:pPr algn="ctr"/>
              <a:r>
                <a:rPr lang="zh-CN" altLang="en-US" sz="1200" dirty="0">
                  <a:solidFill>
                    <a:srgbClr val="944831"/>
                  </a:solidFill>
                  <a:cs typeface="+mn-ea"/>
                  <a:sym typeface="+mn-lt"/>
                </a:rPr>
                <a:t>Choose the meaning you love,</a:t>
              </a:r>
            </a:p>
            <a:p>
              <a:pPr algn="ctr"/>
              <a:r>
                <a:rPr lang="zh-CN" altLang="en-US" sz="1200" dirty="0">
                  <a:solidFill>
                    <a:srgbClr val="944831"/>
                  </a:solidFill>
                  <a:cs typeface="+mn-ea"/>
                  <a:sym typeface="+mn-lt"/>
                </a:rPr>
                <a:t>But the ultimate meaning of the poem is to point to you.</a:t>
              </a:r>
            </a:p>
          </p:txBody>
        </p:sp>
        <p:pic>
          <p:nvPicPr>
            <p:cNvPr id="5" name="图片 4" descr="图片包含 形状&#10;&#10;描述已自动生成">
              <a:extLst>
                <a:ext uri="{FF2B5EF4-FFF2-40B4-BE49-F238E27FC236}">
                  <a16:creationId xmlns:a16="http://schemas.microsoft.com/office/drawing/2014/main" id="{587EDCC0-ADEB-FB9F-467B-D78B3970D9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792519" y="4976133"/>
              <a:ext cx="2675284" cy="290839"/>
            </a:xfrm>
            <a:prstGeom prst="rect">
              <a:avLst/>
            </a:prstGeom>
          </p:spPr>
        </p:pic>
        <p:pic>
          <p:nvPicPr>
            <p:cNvPr id="6" name="图片 5" descr="图片包含 形状&#10;&#10;描述已自动生成">
              <a:extLst>
                <a:ext uri="{FF2B5EF4-FFF2-40B4-BE49-F238E27FC236}">
                  <a16:creationId xmlns:a16="http://schemas.microsoft.com/office/drawing/2014/main" id="{3B7C0D3E-CE36-4841-7E74-F81CED0CF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792519" y="1605840"/>
              <a:ext cx="2675284" cy="625463"/>
            </a:xfrm>
            <a:prstGeom prst="rect">
              <a:avLst/>
            </a:prstGeom>
          </p:spPr>
        </p:pic>
      </p:grpSp>
      <p:pic>
        <p:nvPicPr>
          <p:cNvPr id="7" name="图片 6" descr="图片包含 背景图案&#10;&#10;描述已自动生成">
            <a:extLst>
              <a:ext uri="{FF2B5EF4-FFF2-40B4-BE49-F238E27FC236}">
                <a16:creationId xmlns:a16="http://schemas.microsoft.com/office/drawing/2014/main" id="{6C137A15-CF92-9595-0EF7-0E4E6C0926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13808" y="0"/>
            <a:ext cx="2878192" cy="168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83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59AC4AF5-E30C-D442-2054-435813D51DEA}"/>
              </a:ext>
            </a:extLst>
          </p:cNvPr>
          <p:cNvGrpSpPr/>
          <p:nvPr/>
        </p:nvGrpSpPr>
        <p:grpSpPr>
          <a:xfrm>
            <a:off x="254943" y="244947"/>
            <a:ext cx="11682114" cy="6442418"/>
            <a:chOff x="254943" y="244947"/>
            <a:chExt cx="11682114" cy="6442418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2F794BE-B6D3-DBE9-2B6A-3E447083BAD6}"/>
                </a:ext>
              </a:extLst>
            </p:cNvPr>
            <p:cNvGrpSpPr/>
            <p:nvPr/>
          </p:nvGrpSpPr>
          <p:grpSpPr>
            <a:xfrm>
              <a:off x="3565786" y="4395604"/>
              <a:ext cx="8371271" cy="2291761"/>
              <a:chOff x="3565786" y="4395604"/>
              <a:chExt cx="8371271" cy="2291761"/>
            </a:xfrm>
          </p:grpSpPr>
          <p:pic>
            <p:nvPicPr>
              <p:cNvPr id="5" name="图片 4" descr="图片包含 图示&#10;&#10;描述已自动生成">
                <a:extLst>
                  <a:ext uri="{FF2B5EF4-FFF2-40B4-BE49-F238E27FC236}">
                    <a16:creationId xmlns:a16="http://schemas.microsoft.com/office/drawing/2014/main" id="{61A22C84-1F92-5495-5587-66FF67B78C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373" b="-822"/>
              <a:stretch/>
            </p:blipFill>
            <p:spPr>
              <a:xfrm flipH="1">
                <a:off x="9928325" y="4395604"/>
                <a:ext cx="2008732" cy="2291761"/>
              </a:xfrm>
              <a:prstGeom prst="rect">
                <a:avLst/>
              </a:prstGeom>
            </p:spPr>
          </p:pic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B0487E57-0956-3581-D60F-71495D36920D}"/>
                  </a:ext>
                </a:extLst>
              </p:cNvPr>
              <p:cNvCxnSpPr/>
              <p:nvPr/>
            </p:nvCxnSpPr>
            <p:spPr>
              <a:xfrm>
                <a:off x="3565786" y="6658452"/>
                <a:ext cx="6480000" cy="0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id="{F4356309-E2EC-D4A2-FBE9-9E74725598C3}"/>
                  </a:ext>
                </a:extLst>
              </p:cNvPr>
              <p:cNvCxnSpPr/>
              <p:nvPr/>
            </p:nvCxnSpPr>
            <p:spPr>
              <a:xfrm>
                <a:off x="3930218" y="6612070"/>
                <a:ext cx="6480000" cy="0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1288314D-9846-56C9-6E82-D001BB89C487}"/>
                </a:ext>
              </a:extLst>
            </p:cNvPr>
            <p:cNvGrpSpPr/>
            <p:nvPr/>
          </p:nvGrpSpPr>
          <p:grpSpPr>
            <a:xfrm>
              <a:off x="254943" y="244947"/>
              <a:ext cx="8358283" cy="2291761"/>
              <a:chOff x="254943" y="244947"/>
              <a:chExt cx="8358283" cy="2291761"/>
            </a:xfrm>
          </p:grpSpPr>
          <p:pic>
            <p:nvPicPr>
              <p:cNvPr id="2" name="图片 1" descr="图片包含 图示&#10;&#10;描述已自动生成">
                <a:extLst>
                  <a:ext uri="{FF2B5EF4-FFF2-40B4-BE49-F238E27FC236}">
                    <a16:creationId xmlns:a16="http://schemas.microsoft.com/office/drawing/2014/main" id="{BE53B5E0-583F-9652-941A-8B92875969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4943" y="244947"/>
                <a:ext cx="2008732" cy="2291761"/>
              </a:xfrm>
              <a:prstGeom prst="rect">
                <a:avLst/>
              </a:prstGeom>
            </p:spPr>
          </p:pic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id="{17B59AC7-3AEE-6A7F-34B3-B1FD22592F84}"/>
                  </a:ext>
                </a:extLst>
              </p:cNvPr>
              <p:cNvCxnSpPr/>
              <p:nvPr/>
            </p:nvCxnSpPr>
            <p:spPr>
              <a:xfrm>
                <a:off x="2133226" y="252327"/>
                <a:ext cx="6480000" cy="0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线连接符 13">
                <a:extLst>
                  <a:ext uri="{FF2B5EF4-FFF2-40B4-BE49-F238E27FC236}">
                    <a16:creationId xmlns:a16="http://schemas.microsoft.com/office/drawing/2014/main" id="{29D61AE5-11D5-AD1E-9A44-4C4013EAF6B2}"/>
                  </a:ext>
                </a:extLst>
              </p:cNvPr>
              <p:cNvCxnSpPr/>
              <p:nvPr/>
            </p:nvCxnSpPr>
            <p:spPr>
              <a:xfrm>
                <a:off x="1742294" y="298711"/>
                <a:ext cx="6480000" cy="0"/>
              </a:xfrm>
              <a:prstGeom prst="line">
                <a:avLst/>
              </a:prstGeom>
              <a:ln w="12700">
                <a:solidFill>
                  <a:srgbClr val="B199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2AF4BF0-A4BF-85F4-60DE-E7731C41B359}"/>
              </a:ext>
            </a:extLst>
          </p:cNvPr>
          <p:cNvGrpSpPr/>
          <p:nvPr/>
        </p:nvGrpSpPr>
        <p:grpSpPr>
          <a:xfrm>
            <a:off x="3029610" y="1344717"/>
            <a:ext cx="5918608" cy="3661132"/>
            <a:chOff x="3029610" y="1344717"/>
            <a:chExt cx="5918608" cy="3661132"/>
          </a:xfrm>
        </p:grpSpPr>
        <p:pic>
          <p:nvPicPr>
            <p:cNvPr id="3" name="图片 2" descr="图片包含 形状&#10;&#10;描述已自动生成">
              <a:extLst>
                <a:ext uri="{FF2B5EF4-FFF2-40B4-BE49-F238E27FC236}">
                  <a16:creationId xmlns:a16="http://schemas.microsoft.com/office/drawing/2014/main" id="{FBC21933-8B56-255D-5AA7-32A7B1722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4758357" y="4715010"/>
              <a:ext cx="2675284" cy="290839"/>
            </a:xfrm>
            <a:prstGeom prst="rect">
              <a:avLst/>
            </a:prstGeom>
          </p:spPr>
        </p:pic>
        <p:pic>
          <p:nvPicPr>
            <p:cNvPr id="4" name="图片 3" descr="图片包含 形状&#10;&#10;描述已自动生成">
              <a:extLst>
                <a:ext uri="{FF2B5EF4-FFF2-40B4-BE49-F238E27FC236}">
                  <a16:creationId xmlns:a16="http://schemas.microsoft.com/office/drawing/2014/main" id="{1945B4F5-0829-84F3-7147-D75F59DA2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4758357" y="1344717"/>
              <a:ext cx="2675284" cy="625463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8FF52A5-5A3B-A4BF-F79B-373B35FD96BC}"/>
                </a:ext>
              </a:extLst>
            </p:cNvPr>
            <p:cNvGrpSpPr/>
            <p:nvPr/>
          </p:nvGrpSpPr>
          <p:grpSpPr>
            <a:xfrm>
              <a:off x="3029610" y="2309637"/>
              <a:ext cx="5918608" cy="1952736"/>
              <a:chOff x="3029610" y="2309637"/>
              <a:chExt cx="5918608" cy="1952736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F778E0F-2DF0-3772-A9AA-CB7C24AB35B4}"/>
                  </a:ext>
                </a:extLst>
              </p:cNvPr>
              <p:cNvSpPr txBox="1"/>
              <p:nvPr/>
            </p:nvSpPr>
            <p:spPr>
              <a:xfrm>
                <a:off x="3029610" y="2815823"/>
                <a:ext cx="5918608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8800" b="1" spc="130" dirty="0">
                    <a:solidFill>
                      <a:srgbClr val="944831"/>
                    </a:solidFill>
                    <a:cs typeface="+mn-ea"/>
                    <a:sym typeface="+mn-lt"/>
                  </a:rPr>
                  <a:t>相恋到相爱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49200E9-D42F-55A8-90D2-2A0091D83309}"/>
                  </a:ext>
                </a:extLst>
              </p:cNvPr>
              <p:cNvSpPr txBox="1"/>
              <p:nvPr/>
            </p:nvSpPr>
            <p:spPr>
              <a:xfrm>
                <a:off x="4183252" y="2309637"/>
                <a:ext cx="382549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We‘re </a:t>
                </a:r>
                <a:r>
                  <a:rPr lang="en-US" altLang="zh-CN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in</a:t>
                </a:r>
                <a:r>
                  <a:rPr lang="zh-CN" altLang="en-US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3200" dirty="0">
                    <a:solidFill>
                      <a:srgbClr val="944831"/>
                    </a:solidFill>
                    <a:cs typeface="+mn-ea"/>
                    <a:sym typeface="+mn-lt"/>
                  </a:rPr>
                  <a:t>love</a:t>
                </a:r>
                <a:endParaRPr lang="zh-CN" altLang="en-US" sz="3200" dirty="0">
                  <a:solidFill>
                    <a:srgbClr val="94483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8572324-F03C-07E4-E06B-AAD9F6E182EE}"/>
              </a:ext>
            </a:extLst>
          </p:cNvPr>
          <p:cNvGrpSpPr/>
          <p:nvPr/>
        </p:nvGrpSpPr>
        <p:grpSpPr>
          <a:xfrm>
            <a:off x="-242134" y="-200458"/>
            <a:ext cx="12839383" cy="7414116"/>
            <a:chOff x="-242134" y="-200458"/>
            <a:chExt cx="12839383" cy="7414116"/>
          </a:xfrm>
        </p:grpSpPr>
        <p:pic>
          <p:nvPicPr>
            <p:cNvPr id="9" name="图片 8" descr="白色的花&#10;&#10;描述已自动生成">
              <a:extLst>
                <a:ext uri="{FF2B5EF4-FFF2-40B4-BE49-F238E27FC236}">
                  <a16:creationId xmlns:a16="http://schemas.microsoft.com/office/drawing/2014/main" id="{978157C8-DA47-6027-978D-96950B9481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2134" y="3692445"/>
              <a:ext cx="3527920" cy="3521213"/>
            </a:xfrm>
            <a:prstGeom prst="rect">
              <a:avLst/>
            </a:prstGeom>
          </p:spPr>
        </p:pic>
        <p:pic>
          <p:nvPicPr>
            <p:cNvPr id="10" name="图片 9" descr="白色的花&#10;&#10;描述已自动生成">
              <a:extLst>
                <a:ext uri="{FF2B5EF4-FFF2-40B4-BE49-F238E27FC236}">
                  <a16:creationId xmlns:a16="http://schemas.microsoft.com/office/drawing/2014/main" id="{CE5E5137-895D-9FEC-F836-61795CE3C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5436" y="-200458"/>
              <a:ext cx="3571813" cy="3844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66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3319559-6E07-EFF5-B18A-967EFB663F1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2" name="图片 1" descr="婚礼上的一些人&#10;&#10;描述已自动生成">
            <a:extLst>
              <a:ext uri="{FF2B5EF4-FFF2-40B4-BE49-F238E27FC236}">
                <a16:creationId xmlns:a16="http://schemas.microsoft.com/office/drawing/2014/main" id="{B3A22916-6416-EEE8-ADB0-337AEF2902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2800351"/>
            <a:ext cx="6096000" cy="405764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536A56C-6FAA-1577-0D9E-C0AB37CB7F87}"/>
              </a:ext>
            </a:extLst>
          </p:cNvPr>
          <p:cNvSpPr/>
          <p:nvPr/>
        </p:nvSpPr>
        <p:spPr>
          <a:xfrm>
            <a:off x="1254641" y="1302488"/>
            <a:ext cx="3530010" cy="425302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6CA23D7-4968-E8F7-8D29-9C070E956ECE}"/>
              </a:ext>
            </a:extLst>
          </p:cNvPr>
          <p:cNvGrpSpPr/>
          <p:nvPr/>
        </p:nvGrpSpPr>
        <p:grpSpPr>
          <a:xfrm>
            <a:off x="6959009" y="528567"/>
            <a:ext cx="4369982" cy="1561325"/>
            <a:chOff x="6959009" y="528567"/>
            <a:chExt cx="4369982" cy="1561325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2AFD144-AA2A-149B-07F1-3121BB0A05D8}"/>
                </a:ext>
              </a:extLst>
            </p:cNvPr>
            <p:cNvSpPr txBox="1"/>
            <p:nvPr/>
          </p:nvSpPr>
          <p:spPr>
            <a:xfrm>
              <a:off x="8164245" y="528567"/>
              <a:ext cx="1959511" cy="793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600" spc="130" dirty="0">
                  <a:solidFill>
                    <a:srgbClr val="944831"/>
                  </a:solidFill>
                  <a:cs typeface="+mn-ea"/>
                  <a:sym typeface="+mn-lt"/>
                </a:rPr>
                <a:t>“即许一人以偏爱</a:t>
              </a:r>
              <a:endParaRPr kumimoji="1" lang="en-US" altLang="zh-CN" sz="1600" spc="130" dirty="0">
                <a:solidFill>
                  <a:srgbClr val="94483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sz="1600" spc="130" dirty="0">
                  <a:solidFill>
                    <a:srgbClr val="944831"/>
                  </a:solidFill>
                  <a:cs typeface="+mn-ea"/>
                  <a:sym typeface="+mn-lt"/>
                </a:rPr>
                <a:t>愿尽余生以慷慨”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EEF2332-DEF9-6119-3BF5-4A5501E8B2D4}"/>
                </a:ext>
              </a:extLst>
            </p:cNvPr>
            <p:cNvSpPr txBox="1"/>
            <p:nvPr/>
          </p:nvSpPr>
          <p:spPr>
            <a:xfrm>
              <a:off x="6959009" y="1466644"/>
              <a:ext cx="4369982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200" b="0" i="0" u="none" strike="noStrike" dirty="0">
                  <a:solidFill>
                    <a:srgbClr val="944831"/>
                  </a:solidFill>
                  <a:effectLst/>
                  <a:cs typeface="+mn-ea"/>
                  <a:sym typeface="+mn-lt"/>
                </a:rPr>
                <a:t>"That is, to allow one person to favor May I spend the rest of my life with generosity."</a:t>
              </a:r>
              <a:endParaRPr lang="zh-CN" altLang="en-US" sz="1200" dirty="0">
                <a:solidFill>
                  <a:srgbClr val="94483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neersxa">
      <a:majorFont>
        <a:latin typeface="印品黑体" panose="020F0302020204030204"/>
        <a:ea typeface="微软雅黑"/>
        <a:cs typeface=""/>
      </a:majorFont>
      <a:minorFont>
        <a:latin typeface="印品黑体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822</Words>
  <Application>Microsoft Office PowerPoint</Application>
  <PresentationFormat>宽屏</PresentationFormat>
  <Paragraphs>137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宋体</vt:lpstr>
      <vt:lpstr>微软雅黑</vt:lpstr>
      <vt:lpstr>印品黑体</vt:lpstr>
      <vt:lpstr>印品灵秀体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73</cp:revision>
  <dcterms:created xsi:type="dcterms:W3CDTF">2022-09-12T08:02:36Z</dcterms:created>
  <dcterms:modified xsi:type="dcterms:W3CDTF">2023-04-17T05:24:35Z</dcterms:modified>
</cp:coreProperties>
</file>