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7" r:id="rId2"/>
  </p:sldMasterIdLst>
  <p:notesMasterIdLst>
    <p:notesMasterId r:id="rId4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97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9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99" r:id="rId35"/>
    <p:sldId id="300" r:id="rId36"/>
    <p:sldId id="301" r:id="rId37"/>
    <p:sldId id="287" r:id="rId38"/>
    <p:sldId id="288" r:id="rId39"/>
    <p:sldId id="302" r:id="rId40"/>
    <p:sldId id="289" r:id="rId41"/>
    <p:sldId id="290" r:id="rId42"/>
    <p:sldId id="291" r:id="rId43"/>
    <p:sldId id="292" r:id="rId44"/>
    <p:sldId id="293" r:id="rId45"/>
    <p:sldId id="294" r:id="rId46"/>
    <p:sldId id="296" r:id="rId47"/>
    <p:sldId id="295" r:id="rId4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2EF"/>
    <a:srgbClr val="709BC6"/>
    <a:srgbClr val="DEF1FE"/>
    <a:srgbClr val="F2EDEB"/>
    <a:srgbClr val="F2E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121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9D0F4-7B64-43BC-91F9-B97DF285BA13}" type="datetimeFigureOut">
              <a:rPr lang="zh-CN" altLang="en-US" smtClean="0"/>
              <a:t>2023-04-17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-1601787" y="131445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A7BE8-6DE3-48A2-A1A7-6DA36A7B28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1203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A7BE8-6DE3-48A2-A1A7-6DA36A7B28B9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24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jieri/" TargetMode="Externa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1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169C2D-14C0-8722-2EBD-974A05018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6458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A281E3-D68F-0364-0997-822FFB31A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574789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6C5C78-DE10-9CC4-B547-8D25D29A6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669022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DCE71E-AEF8-A9B1-D0CE-BE5A98C23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137435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DBBA8D-1F33-BDC2-953A-0ED3CACB4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3013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843477-D47D-137E-8C96-11DA3279C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77325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6A5EA9-419C-E119-56B1-B8257DA0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46516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E3C7AC-144F-B8BE-FDAF-F63D43A4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A13026-6498-5A1E-6E95-A3C377926239}"/>
              </a:ext>
            </a:extLst>
          </p:cNvPr>
          <p:cNvSpPr txBox="1"/>
          <p:nvPr userDrawn="1"/>
        </p:nvSpPr>
        <p:spPr>
          <a:xfrm>
            <a:off x="1298104" y="6246132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节日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www.ypppt.com/jieri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9345702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FB2EE-F055-006B-2466-A884DB8DB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40192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2023-04-17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633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EE56B6-8879-4984-58DB-48F99C3D0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148616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2023-04-17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0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97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98F1B1-4BCB-FBCB-9E3E-C84456764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9165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9DABD3-C9FD-B2ED-E586-94DF46C19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9754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79E72A-00F0-5F6C-899F-08BE10E7B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838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DE7828-14B4-49F2-8584-7D9D23155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19729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9E25B7-1537-F7E7-3C7F-C72F50CDA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82103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43114E-4EC5-844F-9076-84CF9C04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2011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76226-CBF4-364A-7D6C-61E8E16D1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58103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>
            <a:extLst>
              <a:ext uri="{FF2B5EF4-FFF2-40B4-BE49-F238E27FC236}">
                <a16:creationId xmlns:a16="http://schemas.microsoft.com/office/drawing/2014/main" id="{829FC829-B6AF-473F-8CF0-90D2119B19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5642" y="3612243"/>
            <a:ext cx="2823674" cy="241300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3822BF40-B6F1-40A3-A2C7-FEDF5B93AD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91528" y="996205"/>
            <a:ext cx="2823674" cy="2413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2BABED97-3240-4EFE-ACA3-EC1CF4905244}"/>
              </a:ext>
            </a:extLst>
          </p:cNvPr>
          <p:cNvSpPr/>
          <p:nvPr userDrawn="1"/>
        </p:nvSpPr>
        <p:spPr>
          <a:xfrm>
            <a:off x="0" y="0"/>
            <a:ext cx="12192000" cy="551543"/>
          </a:xfrm>
          <a:prstGeom prst="rect">
            <a:avLst/>
          </a:prstGeom>
          <a:solidFill>
            <a:srgbClr val="709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ED5589C-DF24-4675-A3DE-EF16E51E1852}"/>
              </a:ext>
            </a:extLst>
          </p:cNvPr>
          <p:cNvSpPr/>
          <p:nvPr userDrawn="1"/>
        </p:nvSpPr>
        <p:spPr>
          <a:xfrm>
            <a:off x="0" y="6306457"/>
            <a:ext cx="12192000" cy="551543"/>
          </a:xfrm>
          <a:prstGeom prst="rect">
            <a:avLst/>
          </a:prstGeom>
          <a:solidFill>
            <a:srgbClr val="709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CE938EB9-24E8-4691-9B22-1180E6B846B6}"/>
              </a:ext>
            </a:extLst>
          </p:cNvPr>
          <p:cNvGrpSpPr/>
          <p:nvPr userDrawn="1"/>
        </p:nvGrpSpPr>
        <p:grpSpPr>
          <a:xfrm>
            <a:off x="965200" y="1016000"/>
            <a:ext cx="10261600" cy="4826000"/>
            <a:chOff x="965200" y="1016000"/>
            <a:chExt cx="10261600" cy="4826000"/>
          </a:xfrm>
          <a:effectLst>
            <a:outerShdw blurRad="292100" sx="102000" sy="102000" algn="ctr" rotWithShape="0">
              <a:prstClr val="black">
                <a:alpha val="2000"/>
              </a:prstClr>
            </a:outerShdw>
          </a:effectLst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884D363A-B756-4552-92C1-BDEE27E6115C}"/>
                </a:ext>
              </a:extLst>
            </p:cNvPr>
            <p:cNvSpPr/>
            <p:nvPr userDrawn="1"/>
          </p:nvSpPr>
          <p:spPr>
            <a:xfrm>
              <a:off x="965200" y="1016000"/>
              <a:ext cx="10261600" cy="2413000"/>
            </a:xfrm>
            <a:prstGeom prst="rect">
              <a:avLst/>
            </a:prstGeom>
            <a:solidFill>
              <a:srgbClr val="FBF2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1487A0F6-AC7F-4BC7-9071-E65E2CD4F2B4}"/>
                </a:ext>
              </a:extLst>
            </p:cNvPr>
            <p:cNvSpPr/>
            <p:nvPr userDrawn="1"/>
          </p:nvSpPr>
          <p:spPr>
            <a:xfrm>
              <a:off x="965200" y="3429000"/>
              <a:ext cx="10261600" cy="2413000"/>
            </a:xfrm>
            <a:prstGeom prst="rect">
              <a:avLst/>
            </a:prstGeom>
            <a:solidFill>
              <a:srgbClr val="DEF1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:a16="http://schemas.microsoft.com/office/drawing/2014/main" id="{657FF581-A3A8-4C4F-B4B6-36DD0BF323D1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600000">
            <a:off x="-409423" y="479579"/>
            <a:ext cx="2067072" cy="2067072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9573CD42-9130-4881-9A71-EDE188527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 cstate="screen"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66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1448143" y="4818743"/>
            <a:ext cx="743857" cy="1487714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403A3EF2-D983-4629-BD51-E96F0DF4E5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490" y="5002147"/>
            <a:ext cx="1035862" cy="1640114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276AE14A-41FB-4048-B1BB-3090B7D5D2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2600000">
            <a:off x="10971747" y="3333004"/>
            <a:ext cx="1035862" cy="164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7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67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110210" y="2852540"/>
            <a:ext cx="797158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500" b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我们结婚吧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26BDABA-DA02-4305-B21E-E96A0B690A4D}"/>
              </a:ext>
            </a:extLst>
          </p:cNvPr>
          <p:cNvSpPr txBox="1"/>
          <p:nvPr/>
        </p:nvSpPr>
        <p:spPr>
          <a:xfrm>
            <a:off x="3204017" y="1993305"/>
            <a:ext cx="578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>
                <a:ln w="1905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浪漫求婚快闪</a:t>
            </a:r>
          </a:p>
        </p:txBody>
      </p:sp>
    </p:spTree>
    <p:extLst>
      <p:ext uri="{BB962C8B-B14F-4D97-AF65-F5344CB8AC3E}">
        <p14:creationId xmlns:p14="http://schemas.microsoft.com/office/powerpoint/2010/main" val="69030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904046" y="2321004"/>
            <a:ext cx="381241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自从</a:t>
            </a:r>
          </a:p>
        </p:txBody>
      </p:sp>
    </p:spTree>
    <p:extLst>
      <p:ext uri="{BB962C8B-B14F-4D97-AF65-F5344CB8AC3E}">
        <p14:creationId xmlns:p14="http://schemas.microsoft.com/office/powerpoint/2010/main" val="202297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146144" y="2321004"/>
            <a:ext cx="58997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三年前</a:t>
            </a:r>
          </a:p>
        </p:txBody>
      </p:sp>
    </p:spTree>
    <p:extLst>
      <p:ext uri="{BB962C8B-B14F-4D97-AF65-F5344CB8AC3E}">
        <p14:creationId xmlns:p14="http://schemas.microsoft.com/office/powerpoint/2010/main" val="384191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83590" y="2197035"/>
            <a:ext cx="74391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在咖啡馆</a:t>
            </a:r>
          </a:p>
        </p:txBody>
      </p:sp>
    </p:spTree>
    <p:extLst>
      <p:ext uri="{BB962C8B-B14F-4D97-AF65-F5344CB8AC3E}">
        <p14:creationId xmlns:p14="http://schemas.microsoft.com/office/powerpoint/2010/main" val="175885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204018" y="2321004"/>
            <a:ext cx="57839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遇见你</a:t>
            </a:r>
          </a:p>
        </p:txBody>
      </p:sp>
    </p:spTree>
    <p:extLst>
      <p:ext uri="{BB962C8B-B14F-4D97-AF65-F5344CB8AC3E}">
        <p14:creationId xmlns:p14="http://schemas.microsoft.com/office/powerpoint/2010/main" val="9043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83590" y="2197035"/>
            <a:ext cx="74391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我就相信</a:t>
            </a:r>
          </a:p>
        </p:txBody>
      </p:sp>
    </p:spTree>
    <p:extLst>
      <p:ext uri="{BB962C8B-B14F-4D97-AF65-F5344CB8AC3E}">
        <p14:creationId xmlns:p14="http://schemas.microsoft.com/office/powerpoint/2010/main" val="184079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232955" y="2321004"/>
            <a:ext cx="572609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你就是</a:t>
            </a:r>
          </a:p>
        </p:txBody>
      </p:sp>
    </p:spTree>
    <p:extLst>
      <p:ext uri="{BB962C8B-B14F-4D97-AF65-F5344CB8AC3E}">
        <p14:creationId xmlns:p14="http://schemas.microsoft.com/office/powerpoint/2010/main" val="121861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4083814" y="2321004"/>
            <a:ext cx="40243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我的</a:t>
            </a:r>
          </a:p>
        </p:txBody>
      </p:sp>
    </p:spTree>
    <p:extLst>
      <p:ext uri="{BB962C8B-B14F-4D97-AF65-F5344CB8AC3E}">
        <p14:creationId xmlns:p14="http://schemas.microsoft.com/office/powerpoint/2010/main" val="362394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83590" y="2197035"/>
            <a:ext cx="74391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命中注定</a:t>
            </a:r>
          </a:p>
        </p:txBody>
      </p:sp>
    </p:spTree>
    <p:extLst>
      <p:ext uri="{BB962C8B-B14F-4D97-AF65-F5344CB8AC3E}">
        <p14:creationId xmlns:p14="http://schemas.microsoft.com/office/powerpoint/2010/main" val="352649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250316" y="2321004"/>
            <a:ext cx="569136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三年的</a:t>
            </a:r>
          </a:p>
        </p:txBody>
      </p:sp>
    </p:spTree>
    <p:extLst>
      <p:ext uri="{BB962C8B-B14F-4D97-AF65-F5344CB8AC3E}">
        <p14:creationId xmlns:p14="http://schemas.microsoft.com/office/powerpoint/2010/main" val="72969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83590" y="2197035"/>
            <a:ext cx="74391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相处时光</a:t>
            </a:r>
          </a:p>
        </p:txBody>
      </p:sp>
    </p:spTree>
    <p:extLst>
      <p:ext uri="{BB962C8B-B14F-4D97-AF65-F5344CB8AC3E}">
        <p14:creationId xmlns:p14="http://schemas.microsoft.com/office/powerpoint/2010/main" val="93700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1982649" y="1566952"/>
            <a:ext cx="477696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亲爱的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248F595-B6EB-4377-87FB-251F2468FA97}"/>
              </a:ext>
            </a:extLst>
          </p:cNvPr>
          <p:cNvSpPr txBox="1"/>
          <p:nvPr/>
        </p:nvSpPr>
        <p:spPr>
          <a:xfrm>
            <a:off x="5526432" y="3617600"/>
            <a:ext cx="477696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大美丽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478162" y="1656784"/>
            <a:ext cx="16115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smtClean="0">
                <a:solidFill>
                  <a:srgbClr val="FBF2EF"/>
                </a:solidFill>
              </a:rPr>
              <a:t>https://www.PPT818.com/</a:t>
            </a:r>
            <a:endParaRPr lang="zh-CN" altLang="en-US" sz="900" dirty="0">
              <a:solidFill>
                <a:srgbClr val="FBF2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04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5263225" y="3562848"/>
            <a:ext cx="57895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有欢笑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2D54E8D-AB5E-40F6-BBBA-57DD6280580F}"/>
              </a:ext>
            </a:extLst>
          </p:cNvPr>
          <p:cNvSpPr txBox="1"/>
          <p:nvPr/>
        </p:nvSpPr>
        <p:spPr>
          <a:xfrm>
            <a:off x="1757182" y="1346857"/>
            <a:ext cx="433881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我们</a:t>
            </a:r>
          </a:p>
        </p:txBody>
      </p:sp>
    </p:spTree>
    <p:extLst>
      <p:ext uri="{BB962C8B-B14F-4D97-AF65-F5344CB8AC3E}">
        <p14:creationId xmlns:p14="http://schemas.microsoft.com/office/powerpoint/2010/main" val="377701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ACD152B2-C969-4AA4-B065-922B7A0ABCD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3847" y="1543069"/>
            <a:ext cx="3355180" cy="22367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A20A1201-39CE-4E78-949E-F0C29EE9A11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1102" y="1428769"/>
            <a:ext cx="3687464" cy="24583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4DA72BF-1DE9-4CB6-A317-2A69E689B56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95663" y="2655544"/>
            <a:ext cx="4124387" cy="274959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4178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83589" y="2197035"/>
            <a:ext cx="756646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也有悲伤</a:t>
            </a:r>
          </a:p>
        </p:txBody>
      </p:sp>
    </p:spTree>
    <p:extLst>
      <p:ext uri="{BB962C8B-B14F-4D97-AF65-F5344CB8AC3E}">
        <p14:creationId xmlns:p14="http://schemas.microsoft.com/office/powerpoint/2010/main" val="87318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0D157F1-7754-4ACE-A91A-0F7F0465F0F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95549" y="1379106"/>
            <a:ext cx="3420552" cy="227680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E896678-F3E0-4D5D-AA20-82EC0BC78C7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69084" y="1105466"/>
            <a:ext cx="3831656" cy="25504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F7040168-F16C-4140-B1C3-7B68B053E36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5995" y="3265145"/>
            <a:ext cx="3831656" cy="25504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0300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285040" y="2105561"/>
            <a:ext cx="484038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但是</a:t>
            </a:r>
          </a:p>
        </p:txBody>
      </p:sp>
    </p:spTree>
    <p:extLst>
      <p:ext uri="{BB962C8B-B14F-4D97-AF65-F5344CB8AC3E}">
        <p14:creationId xmlns:p14="http://schemas.microsoft.com/office/powerpoint/2010/main" val="312418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343331" y="2321004"/>
            <a:ext cx="75053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因为有你</a:t>
            </a:r>
          </a:p>
        </p:txBody>
      </p:sp>
    </p:spTree>
    <p:extLst>
      <p:ext uri="{BB962C8B-B14F-4D97-AF65-F5344CB8AC3E}">
        <p14:creationId xmlns:p14="http://schemas.microsoft.com/office/powerpoint/2010/main" val="328596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83590" y="2197035"/>
            <a:ext cx="74854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所有一切</a:t>
            </a:r>
          </a:p>
        </p:txBody>
      </p:sp>
    </p:spTree>
    <p:extLst>
      <p:ext uri="{BB962C8B-B14F-4D97-AF65-F5344CB8AC3E}">
        <p14:creationId xmlns:p14="http://schemas.microsoft.com/office/powerpoint/2010/main" val="400954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83589" y="2197035"/>
            <a:ext cx="746229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喜怒哀乐</a:t>
            </a:r>
          </a:p>
        </p:txBody>
      </p:sp>
    </p:spTree>
    <p:extLst>
      <p:ext uri="{BB962C8B-B14F-4D97-AF65-F5344CB8AC3E}">
        <p14:creationId xmlns:p14="http://schemas.microsoft.com/office/powerpoint/2010/main" val="126817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192442" y="2321004"/>
            <a:ext cx="58071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都变得</a:t>
            </a:r>
          </a:p>
        </p:txBody>
      </p:sp>
    </p:spTree>
    <p:extLst>
      <p:ext uri="{BB962C8B-B14F-4D97-AF65-F5344CB8AC3E}">
        <p14:creationId xmlns:p14="http://schemas.microsoft.com/office/powerpoint/2010/main" val="205535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83589" y="2197035"/>
            <a:ext cx="746229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更有意义</a:t>
            </a:r>
          </a:p>
        </p:txBody>
      </p:sp>
    </p:spTree>
    <p:extLst>
      <p:ext uri="{BB962C8B-B14F-4D97-AF65-F5344CB8AC3E}">
        <p14:creationId xmlns:p14="http://schemas.microsoft.com/office/powerpoint/2010/main" val="403704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1"/>
                            </p:stCondLst>
                            <p:childTnLst>
                              <p:par>
                                <p:cTn id="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862324" y="2497976"/>
            <a:ext cx="62816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此刻的你</a:t>
            </a:r>
          </a:p>
        </p:txBody>
      </p:sp>
    </p:spTree>
    <p:extLst>
      <p:ext uri="{BB962C8B-B14F-4D97-AF65-F5344CB8AC3E}">
        <p14:creationId xmlns:p14="http://schemas.microsoft.com/office/powerpoint/2010/main" val="331952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515081" y="1543868"/>
            <a:ext cx="683726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39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今天</a:t>
            </a:r>
          </a:p>
        </p:txBody>
      </p:sp>
    </p:spTree>
    <p:extLst>
      <p:ext uri="{BB962C8B-B14F-4D97-AF65-F5344CB8AC3E}">
        <p14:creationId xmlns:p14="http://schemas.microsoft.com/office/powerpoint/2010/main" val="208173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4060544" y="2185460"/>
            <a:ext cx="4070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我想</a:t>
            </a:r>
          </a:p>
        </p:txBody>
      </p:sp>
    </p:spTree>
    <p:extLst>
      <p:ext uri="{BB962C8B-B14F-4D97-AF65-F5344CB8AC3E}">
        <p14:creationId xmlns:p14="http://schemas.microsoft.com/office/powerpoint/2010/main" val="279908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4112630" y="2321004"/>
            <a:ext cx="39667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给你</a:t>
            </a:r>
          </a:p>
        </p:txBody>
      </p:sp>
    </p:spTree>
    <p:extLst>
      <p:ext uri="{BB962C8B-B14F-4D97-AF65-F5344CB8AC3E}">
        <p14:creationId xmlns:p14="http://schemas.microsoft.com/office/powerpoint/2010/main" val="336864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60801" y="2321004"/>
            <a:ext cx="767039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一份承诺</a:t>
            </a:r>
          </a:p>
        </p:txBody>
      </p:sp>
    </p:spTree>
    <p:extLst>
      <p:ext uri="{BB962C8B-B14F-4D97-AF65-F5344CB8AC3E}">
        <p14:creationId xmlns:p14="http://schemas.microsoft.com/office/powerpoint/2010/main" val="413002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227287" y="2321004"/>
            <a:ext cx="573742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给我们</a:t>
            </a:r>
          </a:p>
        </p:txBody>
      </p:sp>
    </p:spTree>
    <p:extLst>
      <p:ext uri="{BB962C8B-B14F-4D97-AF65-F5344CB8AC3E}">
        <p14:creationId xmlns:p14="http://schemas.microsoft.com/office/powerpoint/2010/main" val="342173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60801" y="2321004"/>
            <a:ext cx="767039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一个未来</a:t>
            </a:r>
          </a:p>
        </p:txBody>
      </p:sp>
    </p:spTree>
    <p:extLst>
      <p:ext uri="{BB962C8B-B14F-4D97-AF65-F5344CB8AC3E}">
        <p14:creationId xmlns:p14="http://schemas.microsoft.com/office/powerpoint/2010/main" val="352261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950344" y="2321004"/>
            <a:ext cx="388185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那么</a:t>
            </a:r>
          </a:p>
        </p:txBody>
      </p:sp>
    </p:spTree>
    <p:extLst>
      <p:ext uri="{BB962C8B-B14F-4D97-AF65-F5344CB8AC3E}">
        <p14:creationId xmlns:p14="http://schemas.microsoft.com/office/powerpoint/2010/main" val="299074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364853" y="2321004"/>
            <a:ext cx="746229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我面前的</a:t>
            </a:r>
          </a:p>
        </p:txBody>
      </p:sp>
    </p:spTree>
    <p:extLst>
      <p:ext uri="{BB962C8B-B14F-4D97-AF65-F5344CB8AC3E}">
        <p14:creationId xmlns:p14="http://schemas.microsoft.com/office/powerpoint/2010/main" val="339675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927435" y="2321004"/>
            <a:ext cx="388547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这位</a:t>
            </a:r>
          </a:p>
        </p:txBody>
      </p:sp>
    </p:spTree>
    <p:extLst>
      <p:ext uri="{BB962C8B-B14F-4D97-AF65-F5344CB8AC3E}">
        <p14:creationId xmlns:p14="http://schemas.microsoft.com/office/powerpoint/2010/main" val="372012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1502539" y="2321004"/>
            <a:ext cx="918692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美丽又可爱</a:t>
            </a:r>
          </a:p>
        </p:txBody>
      </p:sp>
    </p:spTree>
    <p:extLst>
      <p:ext uri="{BB962C8B-B14F-4D97-AF65-F5344CB8AC3E}">
        <p14:creationId xmlns:p14="http://schemas.microsoft.com/office/powerpoint/2010/main" val="333569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862324" y="2497976"/>
            <a:ext cx="62816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也许惊喜</a:t>
            </a:r>
          </a:p>
        </p:txBody>
      </p:sp>
    </p:spTree>
    <p:extLst>
      <p:ext uri="{BB962C8B-B14F-4D97-AF65-F5344CB8AC3E}">
        <p14:creationId xmlns:p14="http://schemas.microsoft.com/office/powerpoint/2010/main" val="140318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1567544" y="2321004"/>
            <a:ext cx="90423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的美丽小姐</a:t>
            </a:r>
          </a:p>
        </p:txBody>
      </p:sp>
    </p:spTree>
    <p:extLst>
      <p:ext uri="{BB962C8B-B14F-4D97-AF65-F5344CB8AC3E}">
        <p14:creationId xmlns:p14="http://schemas.microsoft.com/office/powerpoint/2010/main" val="19006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388002" y="2321004"/>
            <a:ext cx="741599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是否愿意</a:t>
            </a:r>
          </a:p>
        </p:txBody>
      </p:sp>
    </p:spTree>
    <p:extLst>
      <p:ext uri="{BB962C8B-B14F-4D97-AF65-F5344CB8AC3E}">
        <p14:creationId xmlns:p14="http://schemas.microsoft.com/office/powerpoint/2010/main" val="6732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119976" y="1851645"/>
            <a:ext cx="795204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9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嫁给我</a:t>
            </a:r>
          </a:p>
        </p:txBody>
      </p:sp>
    </p:spTree>
    <p:extLst>
      <p:ext uri="{BB962C8B-B14F-4D97-AF65-F5344CB8AC3E}">
        <p14:creationId xmlns:p14="http://schemas.microsoft.com/office/powerpoint/2010/main" val="94862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024369" y="1851645"/>
            <a:ext cx="5783965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9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和我</a:t>
            </a:r>
          </a:p>
        </p:txBody>
      </p:sp>
    </p:spTree>
    <p:extLst>
      <p:ext uri="{BB962C8B-B14F-4D97-AF65-F5344CB8AC3E}">
        <p14:creationId xmlns:p14="http://schemas.microsoft.com/office/powerpoint/2010/main" val="3917076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95405" y="2321004"/>
            <a:ext cx="760119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有个家庭</a:t>
            </a:r>
          </a:p>
        </p:txBody>
      </p:sp>
    </p:spTree>
    <p:extLst>
      <p:ext uri="{BB962C8B-B14F-4D97-AF65-F5344CB8AC3E}">
        <p14:creationId xmlns:p14="http://schemas.microsoft.com/office/powerpoint/2010/main" val="78883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405364" y="2321004"/>
            <a:ext cx="738127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白头偕老</a:t>
            </a:r>
          </a:p>
        </p:txBody>
      </p:sp>
    </p:spTree>
    <p:extLst>
      <p:ext uri="{BB962C8B-B14F-4D97-AF65-F5344CB8AC3E}">
        <p14:creationId xmlns:p14="http://schemas.microsoft.com/office/powerpoint/2010/main" val="327804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329889" y="2104437"/>
            <a:ext cx="73928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相伴一生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7D20743-B9B3-45BE-A01D-B71A6106BE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2461" y="3748928"/>
            <a:ext cx="20193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80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/>
    </mc:Choice>
    <mc:Fallback xmlns="">
      <p:transition spd="slow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862324" y="2497976"/>
            <a:ext cx="62816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或是感动</a:t>
            </a:r>
          </a:p>
        </p:txBody>
      </p:sp>
    </p:spTree>
    <p:extLst>
      <p:ext uri="{BB962C8B-B14F-4D97-AF65-F5344CB8AC3E}">
        <p14:creationId xmlns:p14="http://schemas.microsoft.com/office/powerpoint/2010/main" val="311713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169413" y="1851645"/>
            <a:ext cx="5853173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99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但是</a:t>
            </a:r>
          </a:p>
        </p:txBody>
      </p:sp>
    </p:spTree>
    <p:extLst>
      <p:ext uri="{BB962C8B-B14F-4D97-AF65-F5344CB8AC3E}">
        <p14:creationId xmlns:p14="http://schemas.microsoft.com/office/powerpoint/2010/main" val="128461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742240" y="2497976"/>
            <a:ext cx="470751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请让我</a:t>
            </a:r>
          </a:p>
        </p:txBody>
      </p:sp>
    </p:spTree>
    <p:extLst>
      <p:ext uri="{BB962C8B-B14F-4D97-AF65-F5344CB8AC3E}">
        <p14:creationId xmlns:p14="http://schemas.microsoft.com/office/powerpoint/2010/main" val="28483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3643855" y="2497976"/>
            <a:ext cx="490428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告诉你</a:t>
            </a:r>
          </a:p>
        </p:txBody>
      </p:sp>
    </p:spTree>
    <p:extLst>
      <p:ext uri="{BB962C8B-B14F-4D97-AF65-F5344CB8AC3E}">
        <p14:creationId xmlns:p14="http://schemas.microsoft.com/office/powerpoint/2010/main" val="83265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"/>
    </mc:Choice>
    <mc:Fallback xmlns="">
      <p:transition spd="slow" advTm="5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2F5BE03-7607-4E54-8CC7-8F88D6974C3F}"/>
              </a:ext>
            </a:extLst>
          </p:cNvPr>
          <p:cNvSpPr txBox="1"/>
          <p:nvPr/>
        </p:nvSpPr>
        <p:spPr>
          <a:xfrm>
            <a:off x="2283590" y="2197035"/>
            <a:ext cx="74391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 b="1" i="1" dirty="0">
                <a:ln w="38100">
                  <a:solidFill>
                    <a:schemeClr val="bg1"/>
                  </a:solidFill>
                </a:ln>
                <a:solidFill>
                  <a:srgbClr val="3D74B3"/>
                </a:solidFill>
                <a:effectLst>
                  <a:reflection blurRad="6350" stA="55000" endA="300" endPos="45500" dir="5400000" sy="-100000" algn="bl" rotWithShape="0"/>
                </a:effectLst>
                <a:cs typeface="+mn-ea"/>
                <a:sym typeface="+mn-lt"/>
              </a:rPr>
              <a:t>我的心声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CBB26550-AC3F-7B48-30DA-2549494DA4F5}"/>
              </a:ext>
            </a:extLst>
          </p:cNvPr>
          <p:cNvSpPr txBox="1"/>
          <p:nvPr/>
        </p:nvSpPr>
        <p:spPr>
          <a:xfrm>
            <a:off x="1298104" y="6643348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smtClean="0">
                <a:solidFill>
                  <a:srgbClr val="709B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00" smtClean="0">
                <a:solidFill>
                  <a:srgbClr val="709B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smtClean="0">
                <a:solidFill>
                  <a:srgbClr val="709B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 </a:t>
            </a:r>
            <a:r>
              <a:rPr lang="en-US" altLang="zh-CN" sz="100" smtClean="0">
                <a:solidFill>
                  <a:srgbClr val="709B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http://www.PPT818.com/jieri/</a:t>
            </a:r>
            <a:endParaRPr lang="en-US" altLang="zh-CN" sz="100" dirty="0">
              <a:solidFill>
                <a:srgbClr val="709B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15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4fysv22l">
      <a:majorFont>
        <a:latin typeface="印品黑体" panose="020F0302020204030204"/>
        <a:ea typeface="方正综艺_GBK"/>
        <a:cs typeface=""/>
      </a:majorFont>
      <a:minorFont>
        <a:latin typeface="印品黑体" panose="020F0502020204030204"/>
        <a:ea typeface="方正综艺_GBK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宽屏</PresentationFormat>
  <Paragraphs>51</Paragraphs>
  <Slides>46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46</vt:i4>
      </vt:variant>
    </vt:vector>
  </HeadingPairs>
  <TitlesOfParts>
    <vt:vector size="55" baseType="lpstr">
      <vt:lpstr>等线</vt:lpstr>
      <vt:lpstr>方正综艺_GBK</vt:lpstr>
      <vt:lpstr>宋体</vt:lpstr>
      <vt:lpstr>微软雅黑</vt:lpstr>
      <vt:lpstr>印品黑体</vt:lpstr>
      <vt:lpstr>Arial</vt:lpstr>
      <vt:lpstr>Calibri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/>
  <cp:keywords/>
  <dc:description>www.ppt818.com-提供资源下载</dc:description>
  <cp:lastModifiedBy/>
  <cp:revision>1</cp:revision>
  <dcterms:created xsi:type="dcterms:W3CDTF">2022-01-18T01:53:12Z</dcterms:created>
  <dcterms:modified xsi:type="dcterms:W3CDTF">2023-04-17T05:25:02Z</dcterms:modified>
</cp:coreProperties>
</file>