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84" r:id="rId2"/>
  </p:sldMasterIdLst>
  <p:notesMasterIdLst>
    <p:notesMasterId r:id="rId26"/>
  </p:notesMasterIdLst>
  <p:sldIdLst>
    <p:sldId id="2630" r:id="rId3"/>
    <p:sldId id="2617" r:id="rId4"/>
    <p:sldId id="2631" r:id="rId5"/>
    <p:sldId id="2637" r:id="rId6"/>
    <p:sldId id="2638" r:id="rId7"/>
    <p:sldId id="2620" r:id="rId8"/>
    <p:sldId id="2621" r:id="rId9"/>
    <p:sldId id="2644" r:id="rId10"/>
    <p:sldId id="2623" r:id="rId11"/>
    <p:sldId id="2640" r:id="rId12"/>
    <p:sldId id="2635" r:id="rId13"/>
    <p:sldId id="2624" r:id="rId14"/>
    <p:sldId id="2645" r:id="rId15"/>
    <p:sldId id="2626" r:id="rId16"/>
    <p:sldId id="2627" r:id="rId17"/>
    <p:sldId id="2629" r:id="rId18"/>
    <p:sldId id="2625" r:id="rId19"/>
    <p:sldId id="2646" r:id="rId20"/>
    <p:sldId id="2619" r:id="rId21"/>
    <p:sldId id="2622" r:id="rId22"/>
    <p:sldId id="2636" r:id="rId23"/>
    <p:sldId id="2641" r:id="rId24"/>
    <p:sldId id="2642"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p15:clr>
            <a:srgbClr val="A4A3A4"/>
          </p15:clr>
        </p15:guide>
        <p15:guide id="2" pos="76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6C92C0"/>
    <a:srgbClr val="48A2A0"/>
    <a:srgbClr val="436B9B"/>
    <a:srgbClr val="FF6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6314" autoAdjust="0"/>
  </p:normalViewPr>
  <p:slideViewPr>
    <p:cSldViewPr snapToGrid="0">
      <p:cViewPr varScale="1">
        <p:scale>
          <a:sx n="108" d="100"/>
          <a:sy n="108" d="100"/>
        </p:scale>
        <p:origin x="672" y="114"/>
      </p:cViewPr>
      <p:guideLst>
        <p:guide orient="horz" pos="2364"/>
        <p:guide pos="7646"/>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58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10804-FE04-47AA-8C0E-F2613B59AD83}"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CBF47-3ED1-41B6-A9DB-D47E6373B246}" type="slidenum">
              <a:rPr lang="zh-CN" altLang="en-US" smtClean="0"/>
              <a:t>‹#›</a:t>
            </a:fld>
            <a:endParaRPr lang="zh-CN" altLang="en-US"/>
          </a:p>
        </p:txBody>
      </p:sp>
    </p:spTree>
    <p:extLst>
      <p:ext uri="{BB962C8B-B14F-4D97-AF65-F5344CB8AC3E}">
        <p14:creationId xmlns:p14="http://schemas.microsoft.com/office/powerpoint/2010/main" val="348633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2</a:t>
            </a:fld>
            <a:endParaRPr lang="zh-CN" altLang="en-US"/>
          </a:p>
        </p:txBody>
      </p:sp>
    </p:spTree>
    <p:extLst>
      <p:ext uri="{BB962C8B-B14F-4D97-AF65-F5344CB8AC3E}">
        <p14:creationId xmlns:p14="http://schemas.microsoft.com/office/powerpoint/2010/main" val="1718844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A8CBF47-3ED1-41B6-A9DB-D47E6373B246}" type="slidenum">
              <a:rPr lang="zh-CN" altLang="en-US" smtClean="0"/>
              <a:t>13</a:t>
            </a:fld>
            <a:endParaRPr lang="zh-CN" altLang="en-US"/>
          </a:p>
        </p:txBody>
      </p:sp>
    </p:spTree>
    <p:extLst>
      <p:ext uri="{BB962C8B-B14F-4D97-AF65-F5344CB8AC3E}">
        <p14:creationId xmlns:p14="http://schemas.microsoft.com/office/powerpoint/2010/main" val="279528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14</a:t>
            </a:fld>
            <a:endParaRPr lang="zh-CN" altLang="en-US"/>
          </a:p>
        </p:txBody>
      </p:sp>
    </p:spTree>
    <p:extLst>
      <p:ext uri="{BB962C8B-B14F-4D97-AF65-F5344CB8AC3E}">
        <p14:creationId xmlns:p14="http://schemas.microsoft.com/office/powerpoint/2010/main" val="185829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15</a:t>
            </a:fld>
            <a:endParaRPr lang="zh-CN" altLang="en-US"/>
          </a:p>
        </p:txBody>
      </p:sp>
    </p:spTree>
    <p:extLst>
      <p:ext uri="{BB962C8B-B14F-4D97-AF65-F5344CB8AC3E}">
        <p14:creationId xmlns:p14="http://schemas.microsoft.com/office/powerpoint/2010/main" val="1901643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16</a:t>
            </a:fld>
            <a:endParaRPr lang="zh-CN" altLang="en-US"/>
          </a:p>
        </p:txBody>
      </p:sp>
    </p:spTree>
    <p:extLst>
      <p:ext uri="{BB962C8B-B14F-4D97-AF65-F5344CB8AC3E}">
        <p14:creationId xmlns:p14="http://schemas.microsoft.com/office/powerpoint/2010/main" val="398460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17</a:t>
            </a:fld>
            <a:endParaRPr lang="zh-CN" altLang="en-US"/>
          </a:p>
        </p:txBody>
      </p:sp>
    </p:spTree>
    <p:extLst>
      <p:ext uri="{BB962C8B-B14F-4D97-AF65-F5344CB8AC3E}">
        <p14:creationId xmlns:p14="http://schemas.microsoft.com/office/powerpoint/2010/main" val="399747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19</a:t>
            </a:fld>
            <a:endParaRPr lang="zh-CN" altLang="en-US"/>
          </a:p>
        </p:txBody>
      </p:sp>
    </p:spTree>
    <p:extLst>
      <p:ext uri="{BB962C8B-B14F-4D97-AF65-F5344CB8AC3E}">
        <p14:creationId xmlns:p14="http://schemas.microsoft.com/office/powerpoint/2010/main" val="1872096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20</a:t>
            </a:fld>
            <a:endParaRPr lang="zh-CN" altLang="en-US"/>
          </a:p>
        </p:txBody>
      </p:sp>
    </p:spTree>
    <p:extLst>
      <p:ext uri="{BB962C8B-B14F-4D97-AF65-F5344CB8AC3E}">
        <p14:creationId xmlns:p14="http://schemas.microsoft.com/office/powerpoint/2010/main" val="333850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21</a:t>
            </a:fld>
            <a:endParaRPr lang="zh-CN" altLang="en-US"/>
          </a:p>
        </p:txBody>
      </p:sp>
    </p:spTree>
    <p:extLst>
      <p:ext uri="{BB962C8B-B14F-4D97-AF65-F5344CB8AC3E}">
        <p14:creationId xmlns:p14="http://schemas.microsoft.com/office/powerpoint/2010/main" val="675138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22</a:t>
            </a:fld>
            <a:endParaRPr lang="zh-CN" altLang="en-US"/>
          </a:p>
        </p:txBody>
      </p:sp>
    </p:spTree>
    <p:extLst>
      <p:ext uri="{BB962C8B-B14F-4D97-AF65-F5344CB8AC3E}">
        <p14:creationId xmlns:p14="http://schemas.microsoft.com/office/powerpoint/2010/main" val="107453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4</a:t>
            </a:fld>
            <a:endParaRPr lang="zh-CN" altLang="en-US"/>
          </a:p>
        </p:txBody>
      </p:sp>
    </p:spTree>
    <p:extLst>
      <p:ext uri="{BB962C8B-B14F-4D97-AF65-F5344CB8AC3E}">
        <p14:creationId xmlns:p14="http://schemas.microsoft.com/office/powerpoint/2010/main" val="296435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5</a:t>
            </a:fld>
            <a:endParaRPr lang="zh-CN" altLang="en-US"/>
          </a:p>
        </p:txBody>
      </p:sp>
    </p:spTree>
    <p:extLst>
      <p:ext uri="{BB962C8B-B14F-4D97-AF65-F5344CB8AC3E}">
        <p14:creationId xmlns:p14="http://schemas.microsoft.com/office/powerpoint/2010/main" val="377479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6</a:t>
            </a:fld>
            <a:endParaRPr lang="zh-CN" altLang="en-US"/>
          </a:p>
        </p:txBody>
      </p:sp>
    </p:spTree>
    <p:extLst>
      <p:ext uri="{BB962C8B-B14F-4D97-AF65-F5344CB8AC3E}">
        <p14:creationId xmlns:p14="http://schemas.microsoft.com/office/powerpoint/2010/main" val="67426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7</a:t>
            </a:fld>
            <a:endParaRPr lang="zh-CN" altLang="en-US"/>
          </a:p>
        </p:txBody>
      </p:sp>
    </p:spTree>
    <p:extLst>
      <p:ext uri="{BB962C8B-B14F-4D97-AF65-F5344CB8AC3E}">
        <p14:creationId xmlns:p14="http://schemas.microsoft.com/office/powerpoint/2010/main" val="381813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9</a:t>
            </a:fld>
            <a:endParaRPr lang="zh-CN" altLang="en-US"/>
          </a:p>
        </p:txBody>
      </p:sp>
    </p:spTree>
    <p:extLst>
      <p:ext uri="{BB962C8B-B14F-4D97-AF65-F5344CB8AC3E}">
        <p14:creationId xmlns:p14="http://schemas.microsoft.com/office/powerpoint/2010/main" val="355814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10</a:t>
            </a:fld>
            <a:endParaRPr lang="zh-CN" altLang="en-US"/>
          </a:p>
        </p:txBody>
      </p:sp>
    </p:spTree>
    <p:extLst>
      <p:ext uri="{BB962C8B-B14F-4D97-AF65-F5344CB8AC3E}">
        <p14:creationId xmlns:p14="http://schemas.microsoft.com/office/powerpoint/2010/main" val="77887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636C6F-BA5D-4CEF-9FF4-D93BDBED10AA}" type="slidenum">
              <a:rPr lang="zh-CN" altLang="en-US" smtClean="0"/>
              <a:t>11</a:t>
            </a:fld>
            <a:endParaRPr lang="zh-CN" altLang="en-US"/>
          </a:p>
        </p:txBody>
      </p:sp>
    </p:spTree>
    <p:extLst>
      <p:ext uri="{BB962C8B-B14F-4D97-AF65-F5344CB8AC3E}">
        <p14:creationId xmlns:p14="http://schemas.microsoft.com/office/powerpoint/2010/main" val="404364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31000-9408-426B-B873-D4C066E48AF8}" type="slidenum">
              <a:rPr lang="zh-CN" altLang="en-US" smtClean="0"/>
              <a:pPr/>
              <a:t>12</a:t>
            </a:fld>
            <a:endParaRPr lang="zh-CN" altLang="en-US"/>
          </a:p>
        </p:txBody>
      </p:sp>
    </p:spTree>
    <p:extLst>
      <p:ext uri="{BB962C8B-B14F-4D97-AF65-F5344CB8AC3E}">
        <p14:creationId xmlns:p14="http://schemas.microsoft.com/office/powerpoint/2010/main" val="366967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73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ABF3F8-2A15-E886-BB36-ED2BEA1349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2571362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566D18-B7A1-1848-A27D-1A50A6415F1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98359890"/>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B11A6E-0265-7FB6-6ECF-A8780CCBFE2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73823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5F2152-79A8-76EC-0E1F-2033B7964B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15455078"/>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0F18B-72DC-082A-E4C5-3AC92E5DA1A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3192008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028CAF-3E5C-E202-3AEB-AC6B848132B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73198691"/>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640112-A42B-9319-405B-CB39C383E1F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95498742"/>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4E724-ECEF-4EE4-FB9C-9638B30316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3">
            <a:extLst>
              <a:ext uri="{FF2B5EF4-FFF2-40B4-BE49-F238E27FC236}">
                <a16:creationId xmlns:a16="http://schemas.microsoft.com/office/drawing/2014/main" id="{56A2CCC3-6DCF-8235-1301-36683266F2DA}"/>
              </a:ext>
            </a:extLst>
          </p:cNvPr>
          <p:cNvSpPr txBox="1"/>
          <p:nvPr userDrawn="1"/>
        </p:nvSpPr>
        <p:spPr>
          <a:xfrm>
            <a:off x="615933" y="6374445"/>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8853016"/>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07A14E-F112-5C93-6BDA-3431B551139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11292456"/>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6287D-2186-820E-08C3-A69B8C8B4B4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18959114"/>
      </p:ext>
    </p:extLst>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014735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37519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28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5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6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865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notesSlide" Target="../notesSlides/notesSlide7.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slideLayout" Target="../slideLayouts/slideLayout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9" name="图片 8">
            <a:extLst>
              <a:ext uri="{FF2B5EF4-FFF2-40B4-BE49-F238E27FC236}">
                <a16:creationId xmlns:a16="http://schemas.microsoft.com/office/drawing/2014/main" id="{E902D85F-A3BF-4E02-934B-A5902CED6E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î$ḷïde">
            <a:extLst>
              <a:ext uri="{FF2B5EF4-FFF2-40B4-BE49-F238E27FC236}">
                <a16:creationId xmlns:a16="http://schemas.microsoft.com/office/drawing/2014/main" id="{097063EF-57D7-447D-BD68-171BB4B4B0DB}"/>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10" name="组合 9">
            <a:extLst>
              <a:ext uri="{FF2B5EF4-FFF2-40B4-BE49-F238E27FC236}">
                <a16:creationId xmlns:a16="http://schemas.microsoft.com/office/drawing/2014/main" id="{1450EC31-49D3-4C8B-8FDF-3DD0C4A30EA7}"/>
              </a:ext>
            </a:extLst>
          </p:cNvPr>
          <p:cNvGrpSpPr/>
          <p:nvPr/>
        </p:nvGrpSpPr>
        <p:grpSpPr>
          <a:xfrm rot="10800000">
            <a:off x="-885900" y="3867109"/>
            <a:ext cx="3185286" cy="3512032"/>
            <a:chOff x="9664473" y="816338"/>
            <a:chExt cx="3185286" cy="3512032"/>
          </a:xfrm>
        </p:grpSpPr>
        <p:sp>
          <p:nvSpPr>
            <p:cNvPr id="28" name="íṧḻiḋe">
              <a:extLst>
                <a:ext uri="{FF2B5EF4-FFF2-40B4-BE49-F238E27FC236}">
                  <a16:creationId xmlns:a16="http://schemas.microsoft.com/office/drawing/2014/main" id="{1EB686C4-89DE-4FF9-900B-EAF356B1FF5A}"/>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9" name="íş1íḍè">
              <a:extLst>
                <a:ext uri="{FF2B5EF4-FFF2-40B4-BE49-F238E27FC236}">
                  <a16:creationId xmlns:a16="http://schemas.microsoft.com/office/drawing/2014/main" id="{540F4C9A-3B9E-4ABB-B254-2C6BE2FD027C}"/>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11" name="组合 10">
            <a:extLst>
              <a:ext uri="{FF2B5EF4-FFF2-40B4-BE49-F238E27FC236}">
                <a16:creationId xmlns:a16="http://schemas.microsoft.com/office/drawing/2014/main" id="{AC6274BB-68D2-44F0-B6A5-65D7A8431236}"/>
              </a:ext>
            </a:extLst>
          </p:cNvPr>
          <p:cNvGrpSpPr/>
          <p:nvPr/>
        </p:nvGrpSpPr>
        <p:grpSpPr>
          <a:xfrm rot="10800000">
            <a:off x="9086997" y="-1443802"/>
            <a:ext cx="3204450" cy="4893654"/>
            <a:chOff x="-15240" y="3375944"/>
            <a:chExt cx="3204450" cy="4893654"/>
          </a:xfrm>
        </p:grpSpPr>
        <p:sp>
          <p:nvSpPr>
            <p:cNvPr id="26" name="íSliḑè">
              <a:extLst>
                <a:ext uri="{FF2B5EF4-FFF2-40B4-BE49-F238E27FC236}">
                  <a16:creationId xmlns:a16="http://schemas.microsoft.com/office/drawing/2014/main" id="{3480ACD2-8A8A-4482-9407-7C85B8389120}"/>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7" name="íš1ïḋe">
              <a:extLst>
                <a:ext uri="{FF2B5EF4-FFF2-40B4-BE49-F238E27FC236}">
                  <a16:creationId xmlns:a16="http://schemas.microsoft.com/office/drawing/2014/main" id="{C6B3AB5A-2C6D-459A-9992-67A9D3FBCFAD}"/>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0" name="iṡḻiďè"/>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2" name="îṣ1ïḍe">
            <a:extLst>
              <a:ext uri="{FF2B5EF4-FFF2-40B4-BE49-F238E27FC236}">
                <a16:creationId xmlns:a16="http://schemas.microsoft.com/office/drawing/2014/main" id="{821A1339-D73A-490C-A6D7-6F87ABF0BC53}"/>
              </a:ext>
            </a:extLst>
          </p:cNvPr>
          <p:cNvSpPr>
            <a:spLocks noGrp="1"/>
          </p:cNvSpPr>
          <p:nvPr>
            <p:ph type="ctrTitle" idx="4294967295"/>
          </p:nvPr>
        </p:nvSpPr>
        <p:spPr>
          <a:xfrm>
            <a:off x="2003902" y="2981803"/>
            <a:ext cx="7825898" cy="1113016"/>
          </a:xfrm>
          <a:prstGeom prst="rect">
            <a:avLst/>
          </a:prstGeom>
        </p:spPr>
        <p:txBody>
          <a:bodyPr>
            <a:noAutofit/>
          </a:bodyPr>
          <a:lstStyle/>
          <a:p>
            <a:pPr algn="r"/>
            <a:r>
              <a:rPr lang="en-US" altLang="zh-CN" sz="5600" b="1" spc="-150" dirty="0">
                <a:solidFill>
                  <a:srgbClr val="436B9B"/>
                </a:solidFill>
                <a:latin typeface="+mn-lt"/>
                <a:ea typeface="+mn-ea"/>
                <a:cs typeface="+mn-ea"/>
                <a:sym typeface="+mn-lt"/>
              </a:rPr>
              <a:t>BUSINESS</a:t>
            </a:r>
            <a:r>
              <a:rPr lang="en-US" altLang="zh-CN" sz="5600" spc="-150" dirty="0">
                <a:solidFill>
                  <a:schemeClr val="tx2">
                    <a:lumMod val="75000"/>
                  </a:schemeClr>
                </a:solidFill>
                <a:latin typeface="+mn-lt"/>
                <a:ea typeface="+mn-ea"/>
                <a:cs typeface="+mn-ea"/>
                <a:sym typeface="+mn-lt"/>
              </a:rPr>
              <a:t> </a:t>
            </a:r>
            <a:r>
              <a:rPr lang="en-US" altLang="zh-CN" sz="5600" spc="-150" dirty="0">
                <a:solidFill>
                  <a:schemeClr val="tx1">
                    <a:lumMod val="65000"/>
                    <a:lumOff val="35000"/>
                  </a:schemeClr>
                </a:solidFill>
                <a:latin typeface="+mn-lt"/>
                <a:ea typeface="+mn-ea"/>
                <a:cs typeface="+mn-ea"/>
                <a:sym typeface="+mn-lt"/>
              </a:rPr>
              <a:t>REPORT</a:t>
            </a:r>
            <a:endParaRPr lang="zh-CN" altLang="en-US" sz="5600" spc="-150" dirty="0">
              <a:solidFill>
                <a:schemeClr val="tx1">
                  <a:lumMod val="65000"/>
                  <a:lumOff val="35000"/>
                </a:schemeClr>
              </a:solidFill>
              <a:latin typeface="+mn-lt"/>
              <a:ea typeface="+mn-ea"/>
              <a:cs typeface="+mn-ea"/>
              <a:sym typeface="+mn-lt"/>
            </a:endParaRPr>
          </a:p>
        </p:txBody>
      </p:sp>
      <p:sp>
        <p:nvSpPr>
          <p:cNvPr id="3" name="îšļïḑè">
            <a:extLst>
              <a:ext uri="{FF2B5EF4-FFF2-40B4-BE49-F238E27FC236}">
                <a16:creationId xmlns:a16="http://schemas.microsoft.com/office/drawing/2014/main" id="{3FB5A465-282C-4764-8F48-F0C288582B1C}"/>
              </a:ext>
            </a:extLst>
          </p:cNvPr>
          <p:cNvSpPr>
            <a:spLocks noGrp="1"/>
          </p:cNvSpPr>
          <p:nvPr>
            <p:ph type="subTitle" idx="4294967295"/>
          </p:nvPr>
        </p:nvSpPr>
        <p:spPr>
          <a:xfrm>
            <a:off x="2126978" y="3821737"/>
            <a:ext cx="7638199" cy="392115"/>
          </a:xfrm>
          <a:prstGeom prst="rect">
            <a:avLst/>
          </a:prstGeom>
        </p:spPr>
        <p:txBody>
          <a:bodyPr>
            <a:normAutofit fontScale="77500" lnSpcReduction="20000"/>
          </a:bodyPr>
          <a:lstStyle/>
          <a:p>
            <a:pPr marL="0" indent="0" algn="r">
              <a:buNone/>
            </a:pPr>
            <a:r>
              <a:rPr lang="en-US" altLang="zh-CN" dirty="0">
                <a:cs typeface="+mn-ea"/>
                <a:sym typeface="+mn-lt"/>
              </a:rPr>
              <a:t>Theme  color makes PPT more convenient to change.</a:t>
            </a:r>
          </a:p>
        </p:txBody>
      </p:sp>
      <p:sp>
        <p:nvSpPr>
          <p:cNvPr id="5" name="íṧļîḍè">
            <a:extLst>
              <a:ext uri="{FF2B5EF4-FFF2-40B4-BE49-F238E27FC236}">
                <a16:creationId xmlns:a16="http://schemas.microsoft.com/office/drawing/2014/main" id="{9CCCCE32-2390-4C4A-9C09-6286114EB971}"/>
              </a:ext>
            </a:extLst>
          </p:cNvPr>
          <p:cNvSpPr>
            <a:spLocks noGrp="1"/>
          </p:cNvSpPr>
          <p:nvPr>
            <p:ph type="body" sz="quarter" idx="4294967295"/>
          </p:nvPr>
        </p:nvSpPr>
        <p:spPr>
          <a:xfrm>
            <a:off x="7939552" y="6033342"/>
            <a:ext cx="3651251" cy="392115"/>
          </a:xfrm>
          <a:prstGeom prst="rect">
            <a:avLst/>
          </a:prstGeom>
        </p:spPr>
        <p:txBody>
          <a:bodyPr>
            <a:noAutofit/>
          </a:bodyPr>
          <a:lstStyle/>
          <a:p>
            <a:pPr marL="0" indent="0" algn="r">
              <a:buNone/>
            </a:pPr>
            <a:r>
              <a:rPr lang="en-US" altLang="zh-CN" sz="1400" dirty="0">
                <a:solidFill>
                  <a:schemeClr val="bg1">
                    <a:lumMod val="50000"/>
                  </a:schemeClr>
                </a:solidFill>
                <a:cs typeface="+mn-ea"/>
                <a:sym typeface="+mn-lt"/>
              </a:rPr>
              <a:t>Time</a:t>
            </a:r>
            <a:r>
              <a:rPr lang="zh-CN" altLang="en-US" sz="1400" dirty="0">
                <a:solidFill>
                  <a:schemeClr val="bg1">
                    <a:lumMod val="50000"/>
                  </a:schemeClr>
                </a:solidFill>
                <a:cs typeface="+mn-ea"/>
                <a:sym typeface="+mn-lt"/>
              </a:rPr>
              <a:t>：</a:t>
            </a:r>
            <a:r>
              <a:rPr lang="en-US" altLang="zh-CN" sz="1400" dirty="0" smtClean="0">
                <a:solidFill>
                  <a:schemeClr val="bg1">
                    <a:lumMod val="50000"/>
                  </a:schemeClr>
                </a:solidFill>
                <a:cs typeface="+mn-ea"/>
                <a:sym typeface="+mn-lt"/>
              </a:rPr>
              <a:t>20XX.X</a:t>
            </a:r>
            <a:endParaRPr lang="en-US" altLang="en-US" sz="1400" dirty="0">
              <a:solidFill>
                <a:schemeClr val="bg1">
                  <a:lumMod val="50000"/>
                </a:schemeClr>
              </a:solidFill>
              <a:cs typeface="+mn-ea"/>
              <a:sym typeface="+mn-lt"/>
            </a:endParaRPr>
          </a:p>
        </p:txBody>
      </p:sp>
      <p:sp>
        <p:nvSpPr>
          <p:cNvPr id="6" name="îšľíḍe">
            <a:extLst>
              <a:ext uri="{FF2B5EF4-FFF2-40B4-BE49-F238E27FC236}">
                <a16:creationId xmlns:a16="http://schemas.microsoft.com/office/drawing/2014/main" id="{E25ABE73-6F77-4826-A5B4-11494AA26E90}"/>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14" name="íşḷiḍé">
            <a:extLst>
              <a:ext uri="{FF2B5EF4-FFF2-40B4-BE49-F238E27FC236}">
                <a16:creationId xmlns:a16="http://schemas.microsoft.com/office/drawing/2014/main" id="{EF9B3A90-C516-48FB-BEED-6CCFC7D2D9C4}"/>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iṡḷîďê">
            <a:extLst>
              <a:ext uri="{FF2B5EF4-FFF2-40B4-BE49-F238E27FC236}">
                <a16:creationId xmlns:a16="http://schemas.microsoft.com/office/drawing/2014/main" id="{B2F177F4-EE47-4F5C-9C3F-74903C1EE4EC}"/>
              </a:ext>
            </a:extLst>
          </p:cNvPr>
          <p:cNvSpPr txBox="1">
            <a:spLocks/>
          </p:cNvSpPr>
          <p:nvPr/>
        </p:nvSpPr>
        <p:spPr>
          <a:xfrm>
            <a:off x="2600325" y="2281862"/>
            <a:ext cx="7181850" cy="757130"/>
          </a:xfrm>
          <a:prstGeom prst="rect">
            <a:avLst/>
          </a:prstGeom>
        </p:spPr>
        <p:txBody>
          <a:bodyPr vert="horz" wrap="square" lIns="91440" tIns="45720" rIns="91440" bIns="45720" rtlCol="0" anchor="b">
            <a:spAutoFit/>
          </a:bodyPr>
          <a:lstStyle>
            <a:lvl1pPr algn="l" defTabSz="914354" rtl="0" eaLnBrk="1" latinLnBrk="0" hangingPunct="1">
              <a:lnSpc>
                <a:spcPct val="120000"/>
              </a:lnSpc>
              <a:spcBef>
                <a:spcPct val="0"/>
              </a:spcBef>
              <a:buNone/>
              <a:defRPr sz="4400" b="1" kern="1200">
                <a:solidFill>
                  <a:schemeClr val="tx1"/>
                </a:solidFill>
                <a:latin typeface="+mj-lt"/>
                <a:ea typeface="+mj-ea"/>
                <a:cs typeface="+mj-cs"/>
              </a:defRPr>
            </a:lvl1pPr>
          </a:lstStyle>
          <a:p>
            <a:pPr algn="r"/>
            <a:r>
              <a:rPr lang="zh-CN" altLang="en-US" sz="3600" b="0" dirty="0">
                <a:solidFill>
                  <a:srgbClr val="48A2A0"/>
                </a:solidFill>
                <a:latin typeface="+mn-lt"/>
                <a:ea typeface="+mn-ea"/>
                <a:cs typeface="+mn-ea"/>
                <a:sym typeface="+mn-lt"/>
              </a:rPr>
              <a:t>极简</a:t>
            </a:r>
            <a:r>
              <a:rPr lang="zh-CN" altLang="en-US" sz="3600" b="0" dirty="0" smtClean="0">
                <a:solidFill>
                  <a:srgbClr val="6C92C0"/>
                </a:solidFill>
                <a:latin typeface="+mn-lt"/>
                <a:ea typeface="+mn-ea"/>
                <a:cs typeface="+mn-ea"/>
                <a:sym typeface="+mn-lt"/>
              </a:rPr>
              <a:t>工作述职报告</a:t>
            </a:r>
            <a:r>
              <a:rPr lang="en-US" altLang="zh-CN" sz="3600" b="0" dirty="0" smtClean="0">
                <a:solidFill>
                  <a:srgbClr val="48A2A0"/>
                </a:solidFill>
                <a:latin typeface="+mn-lt"/>
                <a:ea typeface="+mn-ea"/>
                <a:cs typeface="+mn-ea"/>
                <a:sym typeface="+mn-lt"/>
              </a:rPr>
              <a:t>PPT</a:t>
            </a:r>
            <a:endParaRPr lang="zh-CN" altLang="en-US" sz="3600" b="0" dirty="0">
              <a:solidFill>
                <a:srgbClr val="48A2A0"/>
              </a:solidFill>
              <a:latin typeface="+mn-lt"/>
              <a:ea typeface="+mn-ea"/>
              <a:cs typeface="+mn-ea"/>
              <a:sym typeface="+mn-lt"/>
            </a:endParaRPr>
          </a:p>
        </p:txBody>
      </p:sp>
      <p:grpSp>
        <p:nvGrpSpPr>
          <p:cNvPr id="21" name="ïşļidè">
            <a:extLst>
              <a:ext uri="{FF2B5EF4-FFF2-40B4-BE49-F238E27FC236}">
                <a16:creationId xmlns:a16="http://schemas.microsoft.com/office/drawing/2014/main" id="{12B3F57C-764B-435A-8EE8-592E8D91110F}"/>
              </a:ext>
            </a:extLst>
          </p:cNvPr>
          <p:cNvGrpSpPr/>
          <p:nvPr/>
        </p:nvGrpSpPr>
        <p:grpSpPr>
          <a:xfrm>
            <a:off x="7939553" y="4672224"/>
            <a:ext cx="1922163" cy="346061"/>
            <a:chOff x="2392390" y="5921828"/>
            <a:chExt cx="1615511" cy="290853"/>
          </a:xfrm>
        </p:grpSpPr>
        <p:sp>
          <p:nvSpPr>
            <p:cNvPr id="16" name="íṥļîḍe">
              <a:extLst>
                <a:ext uri="{FF2B5EF4-FFF2-40B4-BE49-F238E27FC236}">
                  <a16:creationId xmlns:a16="http://schemas.microsoft.com/office/drawing/2014/main" id="{DC3D5F2C-40F6-47EE-B9C2-FBB806BED3FA}"/>
                </a:ext>
              </a:extLst>
            </p:cNvPr>
            <p:cNvSpPr/>
            <p:nvPr/>
          </p:nvSpPr>
          <p:spPr>
            <a:xfrm>
              <a:off x="2392390" y="5921829"/>
              <a:ext cx="1252511" cy="272624"/>
            </a:xfrm>
            <a:prstGeom prst="roundRect">
              <a:avLst>
                <a:gd name="adj" fmla="val 50000"/>
              </a:avLst>
            </a:prstGeom>
            <a:solidFill>
              <a:srgbClr val="6C9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cs typeface="+mn-ea"/>
                  <a:sym typeface="+mn-lt"/>
                </a:rPr>
                <a:t>PPT818</a:t>
              </a:r>
              <a:endParaRPr lang="zh-CN" altLang="en-US" sz="1600" dirty="0">
                <a:cs typeface="+mn-ea"/>
                <a:sym typeface="+mn-lt"/>
              </a:endParaRPr>
            </a:p>
          </p:txBody>
        </p:sp>
        <p:sp>
          <p:nvSpPr>
            <p:cNvPr id="18" name="ïšḻíḋê">
              <a:extLst>
                <a:ext uri="{FF2B5EF4-FFF2-40B4-BE49-F238E27FC236}">
                  <a16:creationId xmlns:a16="http://schemas.microsoft.com/office/drawing/2014/main" id="{469A826F-1648-4843-9DE1-F1FF238F0CB7}"/>
                </a:ext>
              </a:extLst>
            </p:cNvPr>
            <p:cNvSpPr/>
            <p:nvPr/>
          </p:nvSpPr>
          <p:spPr>
            <a:xfrm>
              <a:off x="3717048" y="5921828"/>
              <a:ext cx="290853" cy="290853"/>
            </a:xfrm>
            <a:prstGeom prst="ellipse">
              <a:avLst/>
            </a:prstGeom>
            <a:solidFill>
              <a:srgbClr val="48A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Tree>
    <p:extLst>
      <p:ext uri="{BB962C8B-B14F-4D97-AF65-F5344CB8AC3E}">
        <p14:creationId xmlns:p14="http://schemas.microsoft.com/office/powerpoint/2010/main" val="360422708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5"/>
                                        </p:tgtEl>
                                        <p:attrNameLst>
                                          <p:attrName>ppt_y</p:attrName>
                                        </p:attrNameLst>
                                      </p:cBhvr>
                                      <p:tavLst>
                                        <p:tav tm="0">
                                          <p:val>
                                            <p:strVal val="#ppt_y"/>
                                          </p:val>
                                        </p:tav>
                                        <p:tav tm="100000">
                                          <p:val>
                                            <p:strVal val="#ppt_y"/>
                                          </p:val>
                                        </p:tav>
                                      </p:tavLst>
                                    </p:anim>
                                    <p:anim calcmode="lin" valueType="num">
                                      <p:cBhvr>
                                        <p:cTn id="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5"/>
                                        </p:tgtEl>
                                      </p:cBhvr>
                                    </p:animEffect>
                                  </p:childTnLst>
                                </p:cTn>
                              </p:par>
                            </p:childTnLst>
                          </p:cTn>
                        </p:par>
                        <p:par>
                          <p:cTn id="22" fill="hold">
                            <p:stCondLst>
                              <p:cond delay="1500"/>
                            </p:stCondLst>
                            <p:childTnLst>
                              <p:par>
                                <p:cTn id="23" presetID="37"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900" decel="100000" fill="hold"/>
                                        <p:tgtEl>
                                          <p:spTgt spid="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outVertical)">
                                      <p:cBhvr>
                                        <p:cTn id="32" dur="500"/>
                                        <p:tgtEl>
                                          <p:spTgt spid="3">
                                            <p:txEl>
                                              <p:pRg st="0" end="0"/>
                                            </p:txEl>
                                          </p:spTgt>
                                        </p:tgtEl>
                                      </p:cBhvr>
                                    </p:animEffect>
                                  </p:childTnLst>
                                </p:cTn>
                              </p:par>
                            </p:childTnLst>
                          </p:cTn>
                        </p:par>
                        <p:par>
                          <p:cTn id="33" fill="hold">
                            <p:stCondLst>
                              <p:cond delay="3000"/>
                            </p:stCondLst>
                            <p:childTnLst>
                              <p:par>
                                <p:cTn id="34" presetID="6" presetClass="entr" presetSubtype="3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out)">
                                      <p:cBhvr>
                                        <p:cTn id="36" dur="500"/>
                                        <p:tgtEl>
                                          <p:spTgt spid="21"/>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ou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build="p"/>
      <p:bldP spid="5" grpId="0" build="p"/>
      <p:bldP spid="6" grpId="0"/>
      <p:bldP spid="14"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a:extLst>
              <a:ext uri="{FF2B5EF4-FFF2-40B4-BE49-F238E27FC236}">
                <a16:creationId xmlns:a16="http://schemas.microsoft.com/office/drawing/2014/main" id="{AA56F85C-ADDD-49BA-8892-C35C88E13760}"/>
              </a:ext>
            </a:extLst>
          </p:cNvPr>
          <p:cNvSpPr/>
          <p:nvPr/>
        </p:nvSpPr>
        <p:spPr>
          <a:xfrm>
            <a:off x="9971652" y="5455615"/>
            <a:ext cx="5513846" cy="5513846"/>
          </a:xfrm>
          <a:prstGeom prst="ellipse">
            <a:avLst/>
          </a:prstGeom>
          <a:gradFill>
            <a:gsLst>
              <a:gs pos="100000">
                <a:srgbClr val="6C92C0">
                  <a:alpha val="72000"/>
                </a:srgbClr>
              </a:gs>
              <a:gs pos="0">
                <a:schemeClr val="accent2">
                  <a:alpha val="80000"/>
                </a:schemeClr>
              </a:gs>
            </a:gsLst>
            <a:lin ang="9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0" name="矩形 1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4" name="组合 23"/>
          <p:cNvGrpSpPr/>
          <p:nvPr/>
        </p:nvGrpSpPr>
        <p:grpSpPr>
          <a:xfrm rot="10800000">
            <a:off x="0" y="304408"/>
            <a:ext cx="1010103" cy="857396"/>
            <a:chOff x="-39567" y="0"/>
            <a:chExt cx="1677745" cy="1424104"/>
          </a:xfrm>
        </p:grpSpPr>
        <p:sp>
          <p:nvSpPr>
            <p:cNvPr id="26"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8"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16" name="ID 8661124Freeform: Shape 3">
            <a:extLst>
              <a:ext uri="{FF2B5EF4-FFF2-40B4-BE49-F238E27FC236}">
                <a16:creationId xmlns:a16="http://schemas.microsoft.com/office/drawing/2014/main" id="{EBD6EADF-9977-433F-BEB6-4FD2DE15B5DE}"/>
              </a:ext>
            </a:extLst>
          </p:cNvPr>
          <p:cNvSpPr>
            <a:spLocks/>
          </p:cNvSpPr>
          <p:nvPr>
            <p:custDataLst>
              <p:tags r:id="rId1"/>
            </p:custDataLst>
          </p:nvPr>
        </p:nvSpPr>
        <p:spPr bwMode="auto">
          <a:xfrm>
            <a:off x="3820159" y="2921149"/>
            <a:ext cx="411751" cy="830385"/>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accent2"/>
          </a:solidFill>
          <a:ln>
            <a:noFill/>
          </a:ln>
        </p:spPr>
        <p:txBody>
          <a:bodyPr anchor="ctr"/>
          <a:lstStyle/>
          <a:p>
            <a:pPr algn="ctr"/>
            <a:endParaRPr dirty="0">
              <a:cs typeface="+mn-ea"/>
              <a:sym typeface="+mn-lt"/>
            </a:endParaRPr>
          </a:p>
        </p:txBody>
      </p:sp>
      <p:sp>
        <p:nvSpPr>
          <p:cNvPr id="25" name="D 8661124Freeform: Shape 4">
            <a:extLst>
              <a:ext uri="{FF2B5EF4-FFF2-40B4-BE49-F238E27FC236}">
                <a16:creationId xmlns:a16="http://schemas.microsoft.com/office/drawing/2014/main" id="{70222870-00AD-4517-BF9F-95B4C4784177}"/>
              </a:ext>
            </a:extLst>
          </p:cNvPr>
          <p:cNvSpPr>
            <a:spLocks/>
          </p:cNvSpPr>
          <p:nvPr>
            <p:custDataLst>
              <p:tags r:id="rId2"/>
            </p:custDataLst>
          </p:nvPr>
        </p:nvSpPr>
        <p:spPr bwMode="auto">
          <a:xfrm>
            <a:off x="7865983" y="2921149"/>
            <a:ext cx="410083" cy="830385"/>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accent2"/>
          </a:solidFill>
          <a:ln>
            <a:noFill/>
          </a:ln>
        </p:spPr>
        <p:txBody>
          <a:bodyPr anchor="ctr"/>
          <a:lstStyle/>
          <a:p>
            <a:pPr algn="ctr"/>
            <a:endParaRPr dirty="0">
              <a:cs typeface="+mn-ea"/>
              <a:sym typeface="+mn-lt"/>
            </a:endParaRPr>
          </a:p>
        </p:txBody>
      </p:sp>
      <p:sp>
        <p:nvSpPr>
          <p:cNvPr id="29" name="ID 8661124Freeform: Shape 5">
            <a:extLst>
              <a:ext uri="{FF2B5EF4-FFF2-40B4-BE49-F238E27FC236}">
                <a16:creationId xmlns:a16="http://schemas.microsoft.com/office/drawing/2014/main" id="{362F71E7-8F24-45E8-A06A-2606DEE0D7C7}"/>
              </a:ext>
            </a:extLst>
          </p:cNvPr>
          <p:cNvSpPr>
            <a:spLocks/>
          </p:cNvSpPr>
          <p:nvPr>
            <p:custDataLst>
              <p:tags r:id="rId3"/>
            </p:custDataLst>
          </p:nvPr>
        </p:nvSpPr>
        <p:spPr bwMode="auto">
          <a:xfrm>
            <a:off x="6484035" y="1969041"/>
            <a:ext cx="813499" cy="395183"/>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accent2"/>
          </a:solidFill>
          <a:ln>
            <a:noFill/>
          </a:ln>
        </p:spPr>
        <p:txBody>
          <a:bodyPr anchor="ctr"/>
          <a:lstStyle/>
          <a:p>
            <a:pPr algn="ctr"/>
            <a:endParaRPr dirty="0">
              <a:cs typeface="+mn-ea"/>
              <a:sym typeface="+mn-lt"/>
            </a:endParaRPr>
          </a:p>
        </p:txBody>
      </p:sp>
      <p:sp>
        <p:nvSpPr>
          <p:cNvPr id="30" name="ID 8661124Freeform: Shape 6">
            <a:extLst>
              <a:ext uri="{FF2B5EF4-FFF2-40B4-BE49-F238E27FC236}">
                <a16:creationId xmlns:a16="http://schemas.microsoft.com/office/drawing/2014/main" id="{38A80703-759A-41C0-9831-E1A527FA9164}"/>
              </a:ext>
            </a:extLst>
          </p:cNvPr>
          <p:cNvSpPr>
            <a:spLocks/>
          </p:cNvSpPr>
          <p:nvPr>
            <p:custDataLst>
              <p:tags r:id="rId4"/>
            </p:custDataLst>
          </p:nvPr>
        </p:nvSpPr>
        <p:spPr bwMode="auto">
          <a:xfrm>
            <a:off x="4795357" y="1969041"/>
            <a:ext cx="816833" cy="395183"/>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accent2"/>
          </a:solidFill>
          <a:ln>
            <a:noFill/>
          </a:ln>
        </p:spPr>
        <p:txBody>
          <a:bodyPr anchor="ctr"/>
          <a:lstStyle/>
          <a:p>
            <a:pPr algn="ctr"/>
            <a:endParaRPr dirty="0">
              <a:cs typeface="+mn-ea"/>
              <a:sym typeface="+mn-lt"/>
            </a:endParaRPr>
          </a:p>
        </p:txBody>
      </p:sp>
      <p:sp>
        <p:nvSpPr>
          <p:cNvPr id="32" name="8661124Freeform: Shape 8">
            <a:extLst>
              <a:ext uri="{FF2B5EF4-FFF2-40B4-BE49-F238E27FC236}">
                <a16:creationId xmlns:a16="http://schemas.microsoft.com/office/drawing/2014/main" id="{23878DBA-D1C9-413E-ABDE-168430F4D370}"/>
              </a:ext>
            </a:extLst>
          </p:cNvPr>
          <p:cNvSpPr>
            <a:spLocks/>
          </p:cNvSpPr>
          <p:nvPr>
            <p:custDataLst>
              <p:tags r:id="rId5"/>
            </p:custDataLst>
          </p:nvPr>
        </p:nvSpPr>
        <p:spPr bwMode="auto">
          <a:xfrm>
            <a:off x="5628861" y="1555516"/>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cs typeface="+mn-ea"/>
              <a:sym typeface="+mn-lt"/>
            </a:endParaRPr>
          </a:p>
        </p:txBody>
      </p:sp>
      <p:sp>
        <p:nvSpPr>
          <p:cNvPr id="33" name="8661124Freeform: Shape 10">
            <a:extLst>
              <a:ext uri="{FF2B5EF4-FFF2-40B4-BE49-F238E27FC236}">
                <a16:creationId xmlns:a16="http://schemas.microsoft.com/office/drawing/2014/main" id="{5A768A8C-66E6-4C61-A980-0034796E73DF}"/>
              </a:ext>
            </a:extLst>
          </p:cNvPr>
          <p:cNvSpPr>
            <a:spLocks/>
          </p:cNvSpPr>
          <p:nvPr>
            <p:custDataLst>
              <p:tags r:id="rId6"/>
            </p:custDataLst>
          </p:nvPr>
        </p:nvSpPr>
        <p:spPr bwMode="auto">
          <a:xfrm>
            <a:off x="5924372" y="1787860"/>
            <a:ext cx="251693" cy="36065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accent2"/>
          </a:solidFill>
          <a:ln>
            <a:noFill/>
          </a:ln>
          <a:extLst>
            <a:ext uri="{91240B29-F687-4f45-9708-019B960494DF}">
              <a14:hiddenLine xmlns:a14="http://schemas.microsoft.com/office/drawing/2010/main" xmlns:p14="http://schemas.microsoft.com/office/powerpoint/2010/main" xmlns:dgm="http://schemas.openxmlformats.org/drawingml/2006/diagram" xmlns:lc="http://schemas.openxmlformats.org/drawingml/2006/lockedCanvas" xmlns="" w="9525">
                <a:solidFill>
                  <a:srgbClr val="000000"/>
                </a:solidFill>
                <a:round/>
                <a:headEnd/>
                <a:tailEnd/>
              </a14:hiddenLine>
            </a:ext>
          </a:extLst>
        </p:spPr>
        <p:txBody>
          <a:bodyPr anchor="ctr"/>
          <a:lstStyle/>
          <a:p>
            <a:pPr algn="ctr"/>
            <a:endParaRPr dirty="0">
              <a:cs typeface="+mn-ea"/>
              <a:sym typeface="+mn-lt"/>
            </a:endParaRPr>
          </a:p>
        </p:txBody>
      </p:sp>
      <p:sp>
        <p:nvSpPr>
          <p:cNvPr id="34" name="8661124Freeform: Shape 11">
            <a:extLst>
              <a:ext uri="{FF2B5EF4-FFF2-40B4-BE49-F238E27FC236}">
                <a16:creationId xmlns:a16="http://schemas.microsoft.com/office/drawing/2014/main" id="{3D4A4837-4D40-4A48-9A71-7660F7273B7D}"/>
              </a:ext>
            </a:extLst>
          </p:cNvPr>
          <p:cNvSpPr>
            <a:spLocks/>
          </p:cNvSpPr>
          <p:nvPr>
            <p:custDataLst>
              <p:tags r:id="rId7"/>
            </p:custDataLst>
          </p:nvPr>
        </p:nvSpPr>
        <p:spPr bwMode="auto">
          <a:xfrm>
            <a:off x="5981734" y="1844066"/>
            <a:ext cx="74922" cy="73771"/>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A6A6A6"/>
          </a:solidFill>
          <a:ln>
            <a:noFill/>
          </a:ln>
          <a:extLst>
            <a:ext uri="{91240B29-F687-4f45-9708-019B960494DF}">
              <a14:hiddenLine xmlns:a14="http://schemas.microsoft.com/office/drawing/2010/main" xmlns:p14="http://schemas.microsoft.com/office/powerpoint/2010/main" xmlns:dgm="http://schemas.openxmlformats.org/drawingml/2006/diagram" xmlns:lc="http://schemas.openxmlformats.org/drawingml/2006/lockedCanvas" xmlns="" w="9525">
                <a:solidFill>
                  <a:srgbClr val="000000"/>
                </a:solidFill>
                <a:round/>
                <a:headEnd/>
                <a:tailEnd/>
              </a14:hiddenLine>
            </a:ext>
          </a:extLst>
        </p:spPr>
        <p:txBody>
          <a:bodyPr anchor="ctr"/>
          <a:lstStyle/>
          <a:p>
            <a:pPr algn="ctr"/>
            <a:endParaRPr dirty="0">
              <a:cs typeface="+mn-ea"/>
              <a:sym typeface="+mn-lt"/>
            </a:endParaRPr>
          </a:p>
        </p:txBody>
      </p:sp>
      <p:sp>
        <p:nvSpPr>
          <p:cNvPr id="35" name="8661124Freeform: Shape 60">
            <a:extLst>
              <a:ext uri="{FF2B5EF4-FFF2-40B4-BE49-F238E27FC236}">
                <a16:creationId xmlns:a16="http://schemas.microsoft.com/office/drawing/2014/main" id="{6EE0524A-A7FA-4BE6-A8C9-8FFE37D47DB6}"/>
              </a:ext>
            </a:extLst>
          </p:cNvPr>
          <p:cNvSpPr>
            <a:spLocks/>
          </p:cNvSpPr>
          <p:nvPr>
            <p:custDataLst>
              <p:tags r:id="rId8"/>
            </p:custDataLst>
          </p:nvPr>
        </p:nvSpPr>
        <p:spPr bwMode="auto">
          <a:xfrm>
            <a:off x="3395073" y="3766542"/>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cs typeface="+mn-ea"/>
              <a:sym typeface="+mn-lt"/>
            </a:endParaRPr>
          </a:p>
        </p:txBody>
      </p:sp>
      <p:sp>
        <p:nvSpPr>
          <p:cNvPr id="36" name="8661124Freeform: Shape 61">
            <a:extLst>
              <a:ext uri="{FF2B5EF4-FFF2-40B4-BE49-F238E27FC236}">
                <a16:creationId xmlns:a16="http://schemas.microsoft.com/office/drawing/2014/main" id="{C9526178-3582-4D87-A2E6-8677AB14E6D1}"/>
              </a:ext>
            </a:extLst>
          </p:cNvPr>
          <p:cNvSpPr>
            <a:spLocks/>
          </p:cNvSpPr>
          <p:nvPr>
            <p:custDataLst>
              <p:tags r:id="rId9"/>
            </p:custDataLst>
          </p:nvPr>
        </p:nvSpPr>
        <p:spPr bwMode="auto">
          <a:xfrm>
            <a:off x="3664763" y="4033771"/>
            <a:ext cx="286636" cy="28671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anchor="ctr"/>
          <a:lstStyle/>
          <a:p>
            <a:pPr algn="ctr"/>
            <a:endParaRPr dirty="0">
              <a:cs typeface="+mn-ea"/>
              <a:sym typeface="+mn-lt"/>
            </a:endParaRPr>
          </a:p>
        </p:txBody>
      </p:sp>
      <p:sp>
        <p:nvSpPr>
          <p:cNvPr id="37" name="8661124Freeform: Shape 63">
            <a:extLst>
              <a:ext uri="{FF2B5EF4-FFF2-40B4-BE49-F238E27FC236}">
                <a16:creationId xmlns:a16="http://schemas.microsoft.com/office/drawing/2014/main" id="{2BC41A2E-8F75-4B76-A572-F0607B534678}"/>
              </a:ext>
            </a:extLst>
          </p:cNvPr>
          <p:cNvSpPr>
            <a:spLocks/>
          </p:cNvSpPr>
          <p:nvPr>
            <p:custDataLst>
              <p:tags r:id="rId10"/>
            </p:custDataLst>
          </p:nvPr>
        </p:nvSpPr>
        <p:spPr bwMode="auto">
          <a:xfrm>
            <a:off x="4056874" y="2187475"/>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anchor="ctr"/>
          <a:lstStyle/>
          <a:p>
            <a:pPr algn="ctr"/>
            <a:endParaRPr dirty="0">
              <a:cs typeface="+mn-ea"/>
              <a:sym typeface="+mn-lt"/>
            </a:endParaRPr>
          </a:p>
        </p:txBody>
      </p:sp>
      <p:sp>
        <p:nvSpPr>
          <p:cNvPr id="38" name="8661124Freeform: Shape 64">
            <a:extLst>
              <a:ext uri="{FF2B5EF4-FFF2-40B4-BE49-F238E27FC236}">
                <a16:creationId xmlns:a16="http://schemas.microsoft.com/office/drawing/2014/main" id="{ED7CE4B2-00EB-4B14-B5A7-045C06709491}"/>
              </a:ext>
            </a:extLst>
          </p:cNvPr>
          <p:cNvSpPr>
            <a:spLocks/>
          </p:cNvSpPr>
          <p:nvPr>
            <p:custDataLst>
              <p:tags r:id="rId11"/>
            </p:custDataLst>
          </p:nvPr>
        </p:nvSpPr>
        <p:spPr bwMode="auto">
          <a:xfrm>
            <a:off x="4325024" y="2457696"/>
            <a:ext cx="296882" cy="295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1"/>
          </a:solidFill>
          <a:ln>
            <a:noFill/>
          </a:ln>
          <a:effectLst/>
        </p:spPr>
        <p:txBody>
          <a:bodyPr anchor="ctr"/>
          <a:lstStyle/>
          <a:p>
            <a:pPr algn="ctr"/>
            <a:endParaRPr dirty="0">
              <a:cs typeface="+mn-ea"/>
              <a:sym typeface="+mn-lt"/>
            </a:endParaRPr>
          </a:p>
        </p:txBody>
      </p:sp>
      <p:sp>
        <p:nvSpPr>
          <p:cNvPr id="39" name="661124Freeform: Shape 66">
            <a:extLst>
              <a:ext uri="{FF2B5EF4-FFF2-40B4-BE49-F238E27FC236}">
                <a16:creationId xmlns:a16="http://schemas.microsoft.com/office/drawing/2014/main" id="{FB7A6512-3885-4952-A43F-55B1BABB2B43}"/>
              </a:ext>
            </a:extLst>
          </p:cNvPr>
          <p:cNvSpPr>
            <a:spLocks/>
          </p:cNvSpPr>
          <p:nvPr>
            <p:custDataLst>
              <p:tags r:id="rId12"/>
            </p:custDataLst>
          </p:nvPr>
        </p:nvSpPr>
        <p:spPr bwMode="auto">
          <a:xfrm>
            <a:off x="7199181" y="2187475"/>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anchor="ctr"/>
          <a:lstStyle/>
          <a:p>
            <a:pPr algn="ctr"/>
            <a:endParaRPr dirty="0">
              <a:cs typeface="+mn-ea"/>
              <a:sym typeface="+mn-lt"/>
            </a:endParaRPr>
          </a:p>
        </p:txBody>
      </p:sp>
      <p:sp>
        <p:nvSpPr>
          <p:cNvPr id="40" name="661124Freeform: Shape 67">
            <a:extLst>
              <a:ext uri="{FF2B5EF4-FFF2-40B4-BE49-F238E27FC236}">
                <a16:creationId xmlns:a16="http://schemas.microsoft.com/office/drawing/2014/main" id="{846AEDDE-A799-4A6C-9EEE-B949926CD2D8}"/>
              </a:ext>
            </a:extLst>
          </p:cNvPr>
          <p:cNvSpPr>
            <a:spLocks/>
          </p:cNvSpPr>
          <p:nvPr>
            <p:custDataLst>
              <p:tags r:id="rId13"/>
            </p:custDataLst>
          </p:nvPr>
        </p:nvSpPr>
        <p:spPr bwMode="auto">
          <a:xfrm>
            <a:off x="7470194" y="2468645"/>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1"/>
          </a:solidFill>
          <a:ln>
            <a:noFill/>
          </a:ln>
          <a:effectLst/>
        </p:spPr>
        <p:txBody>
          <a:bodyPr anchor="ctr"/>
          <a:lstStyle/>
          <a:p>
            <a:pPr algn="ctr"/>
            <a:endParaRPr dirty="0">
              <a:cs typeface="+mn-ea"/>
              <a:sym typeface="+mn-lt"/>
            </a:endParaRPr>
          </a:p>
        </p:txBody>
      </p:sp>
      <p:sp>
        <p:nvSpPr>
          <p:cNvPr id="41" name="61124Freeform: Shape 69">
            <a:extLst>
              <a:ext uri="{FF2B5EF4-FFF2-40B4-BE49-F238E27FC236}">
                <a16:creationId xmlns:a16="http://schemas.microsoft.com/office/drawing/2014/main" id="{5871AAAB-56CC-4F60-8EEF-96D70FF2665F}"/>
              </a:ext>
            </a:extLst>
          </p:cNvPr>
          <p:cNvSpPr>
            <a:spLocks/>
          </p:cNvSpPr>
          <p:nvPr>
            <p:custDataLst>
              <p:tags r:id="rId14"/>
            </p:custDataLst>
          </p:nvPr>
        </p:nvSpPr>
        <p:spPr bwMode="auto">
          <a:xfrm>
            <a:off x="7862649" y="3766542"/>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cs typeface="+mn-ea"/>
              <a:sym typeface="+mn-lt"/>
            </a:endParaRPr>
          </a:p>
        </p:txBody>
      </p:sp>
      <p:sp>
        <p:nvSpPr>
          <p:cNvPr id="42" name="661124Freeform: Shape 70">
            <a:extLst>
              <a:ext uri="{FF2B5EF4-FFF2-40B4-BE49-F238E27FC236}">
                <a16:creationId xmlns:a16="http://schemas.microsoft.com/office/drawing/2014/main" id="{602E90CC-6088-415B-8804-4052D7028FBC}"/>
              </a:ext>
            </a:extLst>
          </p:cNvPr>
          <p:cNvSpPr>
            <a:spLocks/>
          </p:cNvSpPr>
          <p:nvPr>
            <p:custDataLst>
              <p:tags r:id="rId15"/>
            </p:custDataLst>
          </p:nvPr>
        </p:nvSpPr>
        <p:spPr bwMode="auto">
          <a:xfrm>
            <a:off x="8141297" y="4036180"/>
            <a:ext cx="285368" cy="284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2"/>
          </a:solidFill>
          <a:ln>
            <a:noFill/>
          </a:ln>
          <a:effectLst/>
        </p:spPr>
        <p:txBody>
          <a:bodyPr anchor="ctr"/>
          <a:lstStyle/>
          <a:p>
            <a:pPr algn="ctr"/>
            <a:endParaRPr dirty="0">
              <a:cs typeface="+mn-ea"/>
              <a:sym typeface="+mn-lt"/>
            </a:endParaRPr>
          </a:p>
        </p:txBody>
      </p:sp>
      <p:sp>
        <p:nvSpPr>
          <p:cNvPr id="43" name="61124椭圆 1">
            <a:extLst>
              <a:ext uri="{FF2B5EF4-FFF2-40B4-BE49-F238E27FC236}">
                <a16:creationId xmlns:a16="http://schemas.microsoft.com/office/drawing/2014/main" id="{E14C8193-7E7B-46C9-A8A0-73984E4B0D0E}"/>
              </a:ext>
            </a:extLst>
          </p:cNvPr>
          <p:cNvSpPr/>
          <p:nvPr>
            <p:custDataLst>
              <p:tags r:id="rId16"/>
            </p:custDataLst>
          </p:nvPr>
        </p:nvSpPr>
        <p:spPr>
          <a:xfrm>
            <a:off x="4485374" y="2658568"/>
            <a:ext cx="3123810" cy="3091344"/>
          </a:xfrm>
          <a:prstGeom prst="ellipse">
            <a:avLst/>
          </a:prstGeom>
          <a:blipFill dpi="0" rotWithShape="1">
            <a:blip r:embed="rId27"/>
            <a:srcRect/>
            <a:stretch>
              <a:fillRect l="-24221" r="-24221"/>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44" name="8661124文本框 54">
            <a:extLst>
              <a:ext uri="{FF2B5EF4-FFF2-40B4-BE49-F238E27FC236}">
                <a16:creationId xmlns:a16="http://schemas.microsoft.com/office/drawing/2014/main" id="{9842A997-BAB1-4602-91C1-8CD7F56BA183}"/>
              </a:ext>
            </a:extLst>
          </p:cNvPr>
          <p:cNvSpPr txBox="1"/>
          <p:nvPr>
            <p:custDataLst>
              <p:tags r:id="rId17"/>
            </p:custDataLst>
          </p:nvPr>
        </p:nvSpPr>
        <p:spPr>
          <a:xfrm>
            <a:off x="8769501" y="1796002"/>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cs typeface="+mn-ea"/>
                <a:sym typeface="+mn-lt"/>
              </a:rPr>
              <a:t>添加标题</a:t>
            </a:r>
          </a:p>
        </p:txBody>
      </p:sp>
      <p:sp>
        <p:nvSpPr>
          <p:cNvPr id="45" name="661124文本框 55">
            <a:extLst>
              <a:ext uri="{FF2B5EF4-FFF2-40B4-BE49-F238E27FC236}">
                <a16:creationId xmlns:a16="http://schemas.microsoft.com/office/drawing/2014/main" id="{A4C1ADD6-B0EB-4D5F-BC57-EFEBC6318CCC}"/>
              </a:ext>
            </a:extLst>
          </p:cNvPr>
          <p:cNvSpPr txBox="1"/>
          <p:nvPr>
            <p:custDataLst>
              <p:tags r:id="rId18"/>
            </p:custDataLst>
          </p:nvPr>
        </p:nvSpPr>
        <p:spPr>
          <a:xfrm>
            <a:off x="8746270" y="2223294"/>
            <a:ext cx="2239686" cy="516423"/>
          </a:xfrm>
          <a:prstGeom prst="rect">
            <a:avLst/>
          </a:prstGeom>
          <a:noFill/>
        </p:spPr>
        <p:txBody>
          <a:bodyPr wrap="square">
            <a:noAutofit/>
          </a:bodyPr>
          <a:lstStyle/>
          <a:p>
            <a:pPr>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46" name="661124文本框 74">
            <a:extLst>
              <a:ext uri="{FF2B5EF4-FFF2-40B4-BE49-F238E27FC236}">
                <a16:creationId xmlns:a16="http://schemas.microsoft.com/office/drawing/2014/main" id="{E2D8AB7C-3A69-4133-8D30-E3F8113BE58F}"/>
              </a:ext>
            </a:extLst>
          </p:cNvPr>
          <p:cNvSpPr txBox="1"/>
          <p:nvPr>
            <p:custDataLst>
              <p:tags r:id="rId19"/>
            </p:custDataLst>
          </p:nvPr>
        </p:nvSpPr>
        <p:spPr>
          <a:xfrm>
            <a:off x="8746270" y="3758204"/>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cs typeface="+mn-ea"/>
                <a:sym typeface="+mn-lt"/>
              </a:rPr>
              <a:t>添加标题</a:t>
            </a:r>
          </a:p>
        </p:txBody>
      </p:sp>
      <p:sp>
        <p:nvSpPr>
          <p:cNvPr id="47" name="61124文本框 74">
            <a:extLst>
              <a:ext uri="{FF2B5EF4-FFF2-40B4-BE49-F238E27FC236}">
                <a16:creationId xmlns:a16="http://schemas.microsoft.com/office/drawing/2014/main" id="{F67D86FD-164E-4BAB-84B2-F8411C638FE1}"/>
              </a:ext>
            </a:extLst>
          </p:cNvPr>
          <p:cNvSpPr txBox="1"/>
          <p:nvPr>
            <p:custDataLst>
              <p:tags r:id="rId20"/>
            </p:custDataLst>
          </p:nvPr>
        </p:nvSpPr>
        <p:spPr>
          <a:xfrm>
            <a:off x="8746270" y="4157812"/>
            <a:ext cx="2239686" cy="862566"/>
          </a:xfrm>
          <a:prstGeom prst="rect">
            <a:avLst/>
          </a:prstGeom>
          <a:noFill/>
        </p:spPr>
        <p:txBody>
          <a:bodyPr wrap="square">
            <a:noAutofit/>
          </a:bodyPr>
          <a:lstStyle/>
          <a:p>
            <a:pPr>
              <a:lnSpc>
                <a:spcPct val="120000"/>
              </a:lnSpc>
            </a:pPr>
            <a:r>
              <a:rPr lang="zh-CN" altLang="en-US" sz="1400" dirty="0">
                <a:solidFill>
                  <a:schemeClr val="tx1">
                    <a:lumMod val="75000"/>
                    <a:lumOff val="25000"/>
                  </a:schemeClr>
                </a:solidFill>
                <a:cs typeface="+mn-ea"/>
                <a:sym typeface="+mn-lt"/>
              </a:rPr>
              <a:t>请请替换文字内容复制你的内容到此请替换文字内容复制你的内容到此</a:t>
            </a:r>
          </a:p>
        </p:txBody>
      </p:sp>
      <p:sp>
        <p:nvSpPr>
          <p:cNvPr id="48" name="=">
            <a:extLst>
              <a:ext uri="{FF2B5EF4-FFF2-40B4-BE49-F238E27FC236}">
                <a16:creationId xmlns:a16="http://schemas.microsoft.com/office/drawing/2014/main" id="{28A8C050-FC4D-47CF-9E98-6E350F95F576}"/>
              </a:ext>
            </a:extLst>
          </p:cNvPr>
          <p:cNvSpPr txBox="1"/>
          <p:nvPr>
            <p:custDataLst>
              <p:tags r:id="rId21"/>
            </p:custDataLst>
          </p:nvPr>
        </p:nvSpPr>
        <p:spPr>
          <a:xfrm flipH="1">
            <a:off x="2029959" y="1760183"/>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cs typeface="+mn-ea"/>
                <a:sym typeface="+mn-lt"/>
              </a:rPr>
              <a:t>添加标题</a:t>
            </a:r>
          </a:p>
        </p:txBody>
      </p:sp>
      <p:sp>
        <p:nvSpPr>
          <p:cNvPr id="49" name="h">
            <a:extLst>
              <a:ext uri="{FF2B5EF4-FFF2-40B4-BE49-F238E27FC236}">
                <a16:creationId xmlns:a16="http://schemas.microsoft.com/office/drawing/2014/main" id="{6B2466B3-F4B0-4206-B39E-F132C21B9A7A}"/>
              </a:ext>
            </a:extLst>
          </p:cNvPr>
          <p:cNvSpPr txBox="1"/>
          <p:nvPr>
            <p:custDataLst>
              <p:tags r:id="rId22"/>
            </p:custDataLst>
          </p:nvPr>
        </p:nvSpPr>
        <p:spPr>
          <a:xfrm flipH="1">
            <a:off x="705153" y="2223294"/>
            <a:ext cx="2521547" cy="516423"/>
          </a:xfrm>
          <a:prstGeom prst="rect">
            <a:avLst/>
          </a:prstGeom>
          <a:noFill/>
        </p:spPr>
        <p:txBody>
          <a:bodyPr wrap="square">
            <a:noAutofit/>
          </a:bodyPr>
          <a:lstStyle/>
          <a:p>
            <a:pPr algn="r">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50" name="8661124文本框 77">
            <a:extLst>
              <a:ext uri="{FF2B5EF4-FFF2-40B4-BE49-F238E27FC236}">
                <a16:creationId xmlns:a16="http://schemas.microsoft.com/office/drawing/2014/main" id="{342249C9-C1A2-4C61-8F26-5DE55E2D26EB}"/>
              </a:ext>
            </a:extLst>
          </p:cNvPr>
          <p:cNvSpPr txBox="1"/>
          <p:nvPr>
            <p:custDataLst>
              <p:tags r:id="rId23"/>
            </p:custDataLst>
          </p:nvPr>
        </p:nvSpPr>
        <p:spPr>
          <a:xfrm flipH="1">
            <a:off x="2029959" y="3758204"/>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cs typeface="+mn-ea"/>
                <a:sym typeface="+mn-lt"/>
              </a:rPr>
              <a:t>添加标题</a:t>
            </a:r>
          </a:p>
        </p:txBody>
      </p:sp>
      <p:sp>
        <p:nvSpPr>
          <p:cNvPr id="51" name="8661124文本框 77">
            <a:extLst>
              <a:ext uri="{FF2B5EF4-FFF2-40B4-BE49-F238E27FC236}">
                <a16:creationId xmlns:a16="http://schemas.microsoft.com/office/drawing/2014/main" id="{E773E7E9-F194-49DA-96BE-BA0BF5C06B86}"/>
              </a:ext>
            </a:extLst>
          </p:cNvPr>
          <p:cNvSpPr txBox="1"/>
          <p:nvPr>
            <p:custDataLst>
              <p:tags r:id="rId24"/>
            </p:custDataLst>
          </p:nvPr>
        </p:nvSpPr>
        <p:spPr>
          <a:xfrm flipH="1">
            <a:off x="705153" y="4157812"/>
            <a:ext cx="2521547" cy="516423"/>
          </a:xfrm>
          <a:prstGeom prst="rect">
            <a:avLst/>
          </a:prstGeom>
          <a:noFill/>
        </p:spPr>
        <p:txBody>
          <a:bodyPr wrap="square">
            <a:noAutofit/>
          </a:bodyPr>
          <a:lstStyle/>
          <a:p>
            <a:pPr algn="r">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Tree>
    <p:extLst>
      <p:ext uri="{BB962C8B-B14F-4D97-AF65-F5344CB8AC3E}">
        <p14:creationId xmlns:p14="http://schemas.microsoft.com/office/powerpoint/2010/main" val="1512949683"/>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250"/>
                            </p:stCondLst>
                            <p:childTnLst>
                              <p:par>
                                <p:cTn id="17" presetID="49" presetClass="entr" presetSubtype="0" decel="10000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 calcmode="lin" valueType="num">
                                      <p:cBhvr>
                                        <p:cTn id="21" dur="500" fill="hold"/>
                                        <p:tgtEl>
                                          <p:spTgt spid="35"/>
                                        </p:tgtEl>
                                        <p:attrNameLst>
                                          <p:attrName>style.rotation</p:attrName>
                                        </p:attrNameLst>
                                      </p:cBhvr>
                                      <p:tavLst>
                                        <p:tav tm="0">
                                          <p:val>
                                            <p:fltVal val="360"/>
                                          </p:val>
                                        </p:tav>
                                        <p:tav tm="100000">
                                          <p:val>
                                            <p:fltVal val="0"/>
                                          </p:val>
                                        </p:tav>
                                      </p:tavLst>
                                    </p:anim>
                                    <p:animEffect transition="in" filter="fade">
                                      <p:cBhvr>
                                        <p:cTn id="22" dur="500"/>
                                        <p:tgtEl>
                                          <p:spTgt spid="3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 calcmode="lin" valueType="num">
                                      <p:cBhvr>
                                        <p:cTn id="27" dur="500" fill="hold"/>
                                        <p:tgtEl>
                                          <p:spTgt spid="36"/>
                                        </p:tgtEl>
                                        <p:attrNameLst>
                                          <p:attrName>style.rotation</p:attrName>
                                        </p:attrNameLst>
                                      </p:cBhvr>
                                      <p:tavLst>
                                        <p:tav tm="0">
                                          <p:val>
                                            <p:fltVal val="360"/>
                                          </p:val>
                                        </p:tav>
                                        <p:tav tm="100000">
                                          <p:val>
                                            <p:fltVal val="0"/>
                                          </p:val>
                                        </p:tav>
                                      </p:tavLst>
                                    </p:anim>
                                    <p:animEffect transition="in" filter="fade">
                                      <p:cBhvr>
                                        <p:cTn id="28" dur="500"/>
                                        <p:tgtEl>
                                          <p:spTgt spid="36"/>
                                        </p:tgtEl>
                                      </p:cBhvr>
                                    </p:animEffect>
                                  </p:childTnLst>
                                </p:cTn>
                              </p:par>
                            </p:childTnLst>
                          </p:cTn>
                        </p:par>
                        <p:par>
                          <p:cTn id="29" fill="hold">
                            <p:stCondLst>
                              <p:cond delay="1750"/>
                            </p:stCondLst>
                            <p:childTnLst>
                              <p:par>
                                <p:cTn id="30" presetID="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0-#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0-#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2750"/>
                            </p:stCondLst>
                            <p:childTnLst>
                              <p:par>
                                <p:cTn id="43" presetID="49" presetClass="entr" presetSubtype="0" decel="10000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style.rotation</p:attrName>
                                        </p:attrNameLst>
                                      </p:cBhvr>
                                      <p:tavLst>
                                        <p:tav tm="0">
                                          <p:val>
                                            <p:fltVal val="360"/>
                                          </p:val>
                                        </p:tav>
                                        <p:tav tm="100000">
                                          <p:val>
                                            <p:fltVal val="0"/>
                                          </p:val>
                                        </p:tav>
                                      </p:tavLst>
                                    </p:anim>
                                    <p:animEffect transition="in" filter="fade">
                                      <p:cBhvr>
                                        <p:cTn id="48" dur="500"/>
                                        <p:tgtEl>
                                          <p:spTgt spid="37"/>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style.rotation</p:attrName>
                                        </p:attrNameLst>
                                      </p:cBhvr>
                                      <p:tavLst>
                                        <p:tav tm="0">
                                          <p:val>
                                            <p:fltVal val="360"/>
                                          </p:val>
                                        </p:tav>
                                        <p:tav tm="100000">
                                          <p:val>
                                            <p:fltVal val="0"/>
                                          </p:val>
                                        </p:tav>
                                      </p:tavLst>
                                    </p:anim>
                                    <p:animEffect transition="in" filter="fade">
                                      <p:cBhvr>
                                        <p:cTn id="54" dur="500"/>
                                        <p:tgtEl>
                                          <p:spTgt spid="38"/>
                                        </p:tgtEl>
                                      </p:cBhvr>
                                    </p:animEffect>
                                  </p:childTnLst>
                                </p:cTn>
                              </p:par>
                            </p:childTnLst>
                          </p:cTn>
                        </p:par>
                        <p:par>
                          <p:cTn id="55" fill="hold">
                            <p:stCondLst>
                              <p:cond delay="3250"/>
                            </p:stCondLst>
                            <p:childTnLst>
                              <p:par>
                                <p:cTn id="56" presetID="2" presetClass="entr" presetSubtype="8"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0-#ppt_w/2"/>
                                          </p:val>
                                        </p:tav>
                                        <p:tav tm="100000">
                                          <p:val>
                                            <p:strVal val="#ppt_x"/>
                                          </p:val>
                                        </p:tav>
                                      </p:tavLst>
                                    </p:anim>
                                    <p:anim calcmode="lin" valueType="num">
                                      <p:cBhvr additive="base">
                                        <p:cTn id="59" dur="500" fill="hold"/>
                                        <p:tgtEl>
                                          <p:spTgt spid="48"/>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childTnLst>
                          </p:cTn>
                        </p:par>
                        <p:par>
                          <p:cTn id="64" fill="hold">
                            <p:stCondLst>
                              <p:cond delay="3750"/>
                            </p:stCondLst>
                            <p:childTnLst>
                              <p:par>
                                <p:cTn id="65" presetID="2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down)">
                                      <p:cBhvr>
                                        <p:cTn id="67" dur="500"/>
                                        <p:tgtEl>
                                          <p:spTgt spid="30"/>
                                        </p:tgtEl>
                                      </p:cBhvr>
                                    </p:animEffect>
                                  </p:childTnLst>
                                </p:cTn>
                              </p:par>
                            </p:childTnLst>
                          </p:cTn>
                        </p:par>
                        <p:par>
                          <p:cTn id="68" fill="hold">
                            <p:stCondLst>
                              <p:cond delay="4250"/>
                            </p:stCondLst>
                            <p:childTnLst>
                              <p:par>
                                <p:cTn id="69" presetID="49" presetClass="entr" presetSubtype="0" decel="10000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 calcmode="lin" valueType="num">
                                      <p:cBhvr>
                                        <p:cTn id="73" dur="500" fill="hold"/>
                                        <p:tgtEl>
                                          <p:spTgt spid="32"/>
                                        </p:tgtEl>
                                        <p:attrNameLst>
                                          <p:attrName>style.rotation</p:attrName>
                                        </p:attrNameLst>
                                      </p:cBhvr>
                                      <p:tavLst>
                                        <p:tav tm="0">
                                          <p:val>
                                            <p:fltVal val="360"/>
                                          </p:val>
                                        </p:tav>
                                        <p:tav tm="100000">
                                          <p:val>
                                            <p:fltVal val="0"/>
                                          </p:val>
                                        </p:tav>
                                      </p:tavLst>
                                    </p:anim>
                                    <p:animEffect transition="in" filter="fade">
                                      <p:cBhvr>
                                        <p:cTn id="74" dur="500"/>
                                        <p:tgtEl>
                                          <p:spTgt spid="32"/>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 calcmode="lin" valueType="num">
                                      <p:cBhvr>
                                        <p:cTn id="79" dur="500" fill="hold"/>
                                        <p:tgtEl>
                                          <p:spTgt spid="33"/>
                                        </p:tgtEl>
                                        <p:attrNameLst>
                                          <p:attrName>style.rotation</p:attrName>
                                        </p:attrNameLst>
                                      </p:cBhvr>
                                      <p:tavLst>
                                        <p:tav tm="0">
                                          <p:val>
                                            <p:fltVal val="360"/>
                                          </p:val>
                                        </p:tav>
                                        <p:tav tm="100000">
                                          <p:val>
                                            <p:fltVal val="0"/>
                                          </p:val>
                                        </p:tav>
                                      </p:tavLst>
                                    </p:anim>
                                    <p:animEffect transition="in" filter="fade">
                                      <p:cBhvr>
                                        <p:cTn id="80" dur="500"/>
                                        <p:tgtEl>
                                          <p:spTgt spid="3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 calcmode="lin" valueType="num">
                                      <p:cBhvr>
                                        <p:cTn id="85" dur="500" fill="hold"/>
                                        <p:tgtEl>
                                          <p:spTgt spid="34"/>
                                        </p:tgtEl>
                                        <p:attrNameLst>
                                          <p:attrName>style.rotation</p:attrName>
                                        </p:attrNameLst>
                                      </p:cBhvr>
                                      <p:tavLst>
                                        <p:tav tm="0">
                                          <p:val>
                                            <p:fltVal val="360"/>
                                          </p:val>
                                        </p:tav>
                                        <p:tav tm="100000">
                                          <p:val>
                                            <p:fltVal val="0"/>
                                          </p:val>
                                        </p:tav>
                                      </p:tavLst>
                                    </p:anim>
                                    <p:animEffect transition="in" filter="fade">
                                      <p:cBhvr>
                                        <p:cTn id="86" dur="500"/>
                                        <p:tgtEl>
                                          <p:spTgt spid="34"/>
                                        </p:tgtEl>
                                      </p:cBhvr>
                                    </p:animEffect>
                                  </p:childTnLst>
                                </p:cTn>
                              </p:par>
                            </p:childTnLst>
                          </p:cTn>
                        </p:par>
                        <p:par>
                          <p:cTn id="87" fill="hold">
                            <p:stCondLst>
                              <p:cond delay="4750"/>
                            </p:stCondLst>
                            <p:childTnLst>
                              <p:par>
                                <p:cTn id="88" presetID="22" presetClass="entr" presetSubtype="8"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left)">
                                      <p:cBhvr>
                                        <p:cTn id="90" dur="500"/>
                                        <p:tgtEl>
                                          <p:spTgt spid="29"/>
                                        </p:tgtEl>
                                      </p:cBhvr>
                                    </p:animEffect>
                                  </p:childTnLst>
                                </p:cTn>
                              </p:par>
                            </p:childTnLst>
                          </p:cTn>
                        </p:par>
                        <p:par>
                          <p:cTn id="91" fill="hold">
                            <p:stCondLst>
                              <p:cond delay="5250"/>
                            </p:stCondLst>
                            <p:childTnLst>
                              <p:par>
                                <p:cTn id="92" presetID="49" presetClass="entr" presetSubtype="0" decel="10000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style.rotation</p:attrName>
                                        </p:attrNameLst>
                                      </p:cBhvr>
                                      <p:tavLst>
                                        <p:tav tm="0">
                                          <p:val>
                                            <p:fltVal val="360"/>
                                          </p:val>
                                        </p:tav>
                                        <p:tav tm="100000">
                                          <p:val>
                                            <p:fltVal val="0"/>
                                          </p:val>
                                        </p:tav>
                                      </p:tavLst>
                                    </p:anim>
                                    <p:animEffect transition="in" filter="fade">
                                      <p:cBhvr>
                                        <p:cTn id="97" dur="500"/>
                                        <p:tgtEl>
                                          <p:spTgt spid="39"/>
                                        </p:tgtEl>
                                      </p:cBhvr>
                                    </p:animEffect>
                                  </p:childTnLst>
                                </p:cTn>
                              </p:par>
                              <p:par>
                                <p:cTn id="98" presetID="49" presetClass="entr" presetSubtype="0" decel="10000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 calcmode="lin" valueType="num">
                                      <p:cBhvr>
                                        <p:cTn id="102" dur="500" fill="hold"/>
                                        <p:tgtEl>
                                          <p:spTgt spid="40"/>
                                        </p:tgtEl>
                                        <p:attrNameLst>
                                          <p:attrName>style.rotation</p:attrName>
                                        </p:attrNameLst>
                                      </p:cBhvr>
                                      <p:tavLst>
                                        <p:tav tm="0">
                                          <p:val>
                                            <p:fltVal val="360"/>
                                          </p:val>
                                        </p:tav>
                                        <p:tav tm="100000">
                                          <p:val>
                                            <p:fltVal val="0"/>
                                          </p:val>
                                        </p:tav>
                                      </p:tavLst>
                                    </p:anim>
                                    <p:animEffect transition="in" filter="fade">
                                      <p:cBhvr>
                                        <p:cTn id="103" dur="500"/>
                                        <p:tgtEl>
                                          <p:spTgt spid="40"/>
                                        </p:tgtEl>
                                      </p:cBhvr>
                                    </p:animEffect>
                                  </p:childTnLst>
                                </p:cTn>
                              </p:par>
                            </p:childTnLst>
                          </p:cTn>
                        </p:par>
                        <p:par>
                          <p:cTn id="104" fill="hold">
                            <p:stCondLst>
                              <p:cond delay="5750"/>
                            </p:stCondLst>
                            <p:childTnLst>
                              <p:par>
                                <p:cTn id="105" presetID="2" presetClass="entr" presetSubtype="2"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1+#ppt_w/2"/>
                                          </p:val>
                                        </p:tav>
                                        <p:tav tm="100000">
                                          <p:val>
                                            <p:strVal val="#ppt_x"/>
                                          </p:val>
                                        </p:tav>
                                      </p:tavLst>
                                    </p:anim>
                                    <p:anim calcmode="lin" valueType="num">
                                      <p:cBhvr additive="base">
                                        <p:cTn id="108" dur="500" fill="hold"/>
                                        <p:tgtEl>
                                          <p:spTgt spid="44"/>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additive="base">
                                        <p:cTn id="111" dur="500" fill="hold"/>
                                        <p:tgtEl>
                                          <p:spTgt spid="45"/>
                                        </p:tgtEl>
                                        <p:attrNameLst>
                                          <p:attrName>ppt_x</p:attrName>
                                        </p:attrNameLst>
                                      </p:cBhvr>
                                      <p:tavLst>
                                        <p:tav tm="0">
                                          <p:val>
                                            <p:strVal val="1+#ppt_w/2"/>
                                          </p:val>
                                        </p:tav>
                                        <p:tav tm="100000">
                                          <p:val>
                                            <p:strVal val="#ppt_x"/>
                                          </p:val>
                                        </p:tav>
                                      </p:tavLst>
                                    </p:anim>
                                    <p:anim calcmode="lin" valueType="num">
                                      <p:cBhvr additive="base">
                                        <p:cTn id="112" dur="500" fill="hold"/>
                                        <p:tgtEl>
                                          <p:spTgt spid="45"/>
                                        </p:tgtEl>
                                        <p:attrNameLst>
                                          <p:attrName>ppt_y</p:attrName>
                                        </p:attrNameLst>
                                      </p:cBhvr>
                                      <p:tavLst>
                                        <p:tav tm="0">
                                          <p:val>
                                            <p:strVal val="#ppt_y"/>
                                          </p:val>
                                        </p:tav>
                                        <p:tav tm="100000">
                                          <p:val>
                                            <p:strVal val="#ppt_y"/>
                                          </p:val>
                                        </p:tav>
                                      </p:tavLst>
                                    </p:anim>
                                  </p:childTnLst>
                                </p:cTn>
                              </p:par>
                            </p:childTnLst>
                          </p:cTn>
                        </p:par>
                        <p:par>
                          <p:cTn id="113" fill="hold">
                            <p:stCondLst>
                              <p:cond delay="6250"/>
                            </p:stCondLst>
                            <p:childTnLst>
                              <p:par>
                                <p:cTn id="114" presetID="22" presetClass="entr" presetSubtype="1" fill="hold" grpId="0" nodeType="after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up)">
                                      <p:cBhvr>
                                        <p:cTn id="116" dur="500"/>
                                        <p:tgtEl>
                                          <p:spTgt spid="25"/>
                                        </p:tgtEl>
                                      </p:cBhvr>
                                    </p:animEffect>
                                  </p:childTnLst>
                                </p:cTn>
                              </p:par>
                            </p:childTnLst>
                          </p:cTn>
                        </p:par>
                        <p:par>
                          <p:cTn id="117" fill="hold">
                            <p:stCondLst>
                              <p:cond delay="6750"/>
                            </p:stCondLst>
                            <p:childTnLst>
                              <p:par>
                                <p:cTn id="118" presetID="49" presetClass="entr" presetSubtype="0" decel="100000"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500" fill="hold"/>
                                        <p:tgtEl>
                                          <p:spTgt spid="41"/>
                                        </p:tgtEl>
                                        <p:attrNameLst>
                                          <p:attrName>ppt_w</p:attrName>
                                        </p:attrNameLst>
                                      </p:cBhvr>
                                      <p:tavLst>
                                        <p:tav tm="0">
                                          <p:val>
                                            <p:fltVal val="0"/>
                                          </p:val>
                                        </p:tav>
                                        <p:tav tm="100000">
                                          <p:val>
                                            <p:strVal val="#ppt_w"/>
                                          </p:val>
                                        </p:tav>
                                      </p:tavLst>
                                    </p:anim>
                                    <p:anim calcmode="lin" valueType="num">
                                      <p:cBhvr>
                                        <p:cTn id="121" dur="500" fill="hold"/>
                                        <p:tgtEl>
                                          <p:spTgt spid="41"/>
                                        </p:tgtEl>
                                        <p:attrNameLst>
                                          <p:attrName>ppt_h</p:attrName>
                                        </p:attrNameLst>
                                      </p:cBhvr>
                                      <p:tavLst>
                                        <p:tav tm="0">
                                          <p:val>
                                            <p:fltVal val="0"/>
                                          </p:val>
                                        </p:tav>
                                        <p:tav tm="100000">
                                          <p:val>
                                            <p:strVal val="#ppt_h"/>
                                          </p:val>
                                        </p:tav>
                                      </p:tavLst>
                                    </p:anim>
                                    <p:anim calcmode="lin" valueType="num">
                                      <p:cBhvr>
                                        <p:cTn id="122" dur="500" fill="hold"/>
                                        <p:tgtEl>
                                          <p:spTgt spid="41"/>
                                        </p:tgtEl>
                                        <p:attrNameLst>
                                          <p:attrName>style.rotation</p:attrName>
                                        </p:attrNameLst>
                                      </p:cBhvr>
                                      <p:tavLst>
                                        <p:tav tm="0">
                                          <p:val>
                                            <p:fltVal val="360"/>
                                          </p:val>
                                        </p:tav>
                                        <p:tav tm="100000">
                                          <p:val>
                                            <p:fltVal val="0"/>
                                          </p:val>
                                        </p:tav>
                                      </p:tavLst>
                                    </p:anim>
                                    <p:animEffect transition="in" filter="fade">
                                      <p:cBhvr>
                                        <p:cTn id="123" dur="500"/>
                                        <p:tgtEl>
                                          <p:spTgt spid="41"/>
                                        </p:tgtEl>
                                      </p:cBhvr>
                                    </p:animEffect>
                                  </p:childTnLst>
                                </p:cTn>
                              </p:par>
                              <p:par>
                                <p:cTn id="124" presetID="49" presetClass="entr" presetSubtype="0" decel="100000" fill="hold" grpId="0" nodeType="with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p:cTn id="126" dur="500" fill="hold"/>
                                        <p:tgtEl>
                                          <p:spTgt spid="42"/>
                                        </p:tgtEl>
                                        <p:attrNameLst>
                                          <p:attrName>ppt_w</p:attrName>
                                        </p:attrNameLst>
                                      </p:cBhvr>
                                      <p:tavLst>
                                        <p:tav tm="0">
                                          <p:val>
                                            <p:fltVal val="0"/>
                                          </p:val>
                                        </p:tav>
                                        <p:tav tm="100000">
                                          <p:val>
                                            <p:strVal val="#ppt_w"/>
                                          </p:val>
                                        </p:tav>
                                      </p:tavLst>
                                    </p:anim>
                                    <p:anim calcmode="lin" valueType="num">
                                      <p:cBhvr>
                                        <p:cTn id="127" dur="500" fill="hold"/>
                                        <p:tgtEl>
                                          <p:spTgt spid="42"/>
                                        </p:tgtEl>
                                        <p:attrNameLst>
                                          <p:attrName>ppt_h</p:attrName>
                                        </p:attrNameLst>
                                      </p:cBhvr>
                                      <p:tavLst>
                                        <p:tav tm="0">
                                          <p:val>
                                            <p:fltVal val="0"/>
                                          </p:val>
                                        </p:tav>
                                        <p:tav tm="100000">
                                          <p:val>
                                            <p:strVal val="#ppt_h"/>
                                          </p:val>
                                        </p:tav>
                                      </p:tavLst>
                                    </p:anim>
                                    <p:anim calcmode="lin" valueType="num">
                                      <p:cBhvr>
                                        <p:cTn id="128" dur="500" fill="hold"/>
                                        <p:tgtEl>
                                          <p:spTgt spid="42"/>
                                        </p:tgtEl>
                                        <p:attrNameLst>
                                          <p:attrName>style.rotation</p:attrName>
                                        </p:attrNameLst>
                                      </p:cBhvr>
                                      <p:tavLst>
                                        <p:tav tm="0">
                                          <p:val>
                                            <p:fltVal val="360"/>
                                          </p:val>
                                        </p:tav>
                                        <p:tav tm="100000">
                                          <p:val>
                                            <p:fltVal val="0"/>
                                          </p:val>
                                        </p:tav>
                                      </p:tavLst>
                                    </p:anim>
                                    <p:animEffect transition="in" filter="fade">
                                      <p:cBhvr>
                                        <p:cTn id="129" dur="500"/>
                                        <p:tgtEl>
                                          <p:spTgt spid="42"/>
                                        </p:tgtEl>
                                      </p:cBhvr>
                                    </p:animEffect>
                                  </p:childTnLst>
                                </p:cTn>
                              </p:par>
                            </p:childTnLst>
                          </p:cTn>
                        </p:par>
                        <p:par>
                          <p:cTn id="130" fill="hold">
                            <p:stCondLst>
                              <p:cond delay="7250"/>
                            </p:stCondLst>
                            <p:childTnLst>
                              <p:par>
                                <p:cTn id="131" presetID="2" presetClass="entr" presetSubtype="2"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additive="base">
                                        <p:cTn id="133" dur="500" fill="hold"/>
                                        <p:tgtEl>
                                          <p:spTgt spid="46"/>
                                        </p:tgtEl>
                                        <p:attrNameLst>
                                          <p:attrName>ppt_x</p:attrName>
                                        </p:attrNameLst>
                                      </p:cBhvr>
                                      <p:tavLst>
                                        <p:tav tm="0">
                                          <p:val>
                                            <p:strVal val="1+#ppt_w/2"/>
                                          </p:val>
                                        </p:tav>
                                        <p:tav tm="100000">
                                          <p:val>
                                            <p:strVal val="#ppt_x"/>
                                          </p:val>
                                        </p:tav>
                                      </p:tavLst>
                                    </p:anim>
                                    <p:anim calcmode="lin" valueType="num">
                                      <p:cBhvr additive="base">
                                        <p:cTn id="134" dur="500" fill="hold"/>
                                        <p:tgtEl>
                                          <p:spTgt spid="46"/>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anim calcmode="lin" valueType="num">
                                      <p:cBhvr additive="base">
                                        <p:cTn id="137" dur="500" fill="hold"/>
                                        <p:tgtEl>
                                          <p:spTgt spid="47"/>
                                        </p:tgtEl>
                                        <p:attrNameLst>
                                          <p:attrName>ppt_x</p:attrName>
                                        </p:attrNameLst>
                                      </p:cBhvr>
                                      <p:tavLst>
                                        <p:tav tm="0">
                                          <p:val>
                                            <p:strVal val="1+#ppt_w/2"/>
                                          </p:val>
                                        </p:tav>
                                        <p:tav tm="100000">
                                          <p:val>
                                            <p:strVal val="#ppt_x"/>
                                          </p:val>
                                        </p:tav>
                                      </p:tavLst>
                                    </p:anim>
                                    <p:anim calcmode="lin" valueType="num">
                                      <p:cBhvr additive="base">
                                        <p:cTn id="13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5"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9" name="矩形 28"/>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31" name="组合 30"/>
          <p:cNvGrpSpPr/>
          <p:nvPr/>
        </p:nvGrpSpPr>
        <p:grpSpPr>
          <a:xfrm rot="10800000">
            <a:off x="0" y="304408"/>
            <a:ext cx="1010103" cy="857396"/>
            <a:chOff x="-39567" y="0"/>
            <a:chExt cx="1677745" cy="1424104"/>
          </a:xfrm>
        </p:grpSpPr>
        <p:sp>
          <p:nvSpPr>
            <p:cNvPr id="33"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5"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grpSp>
        <p:nvGrpSpPr>
          <p:cNvPr id="23" name="组合 22">
            <a:extLst>
              <a:ext uri="{FF2B5EF4-FFF2-40B4-BE49-F238E27FC236}">
                <a16:creationId xmlns:a16="http://schemas.microsoft.com/office/drawing/2014/main" id="{93ECEEAC-8A3B-4604-A6DE-BA5A888EA16D}"/>
              </a:ext>
            </a:extLst>
          </p:cNvPr>
          <p:cNvGrpSpPr/>
          <p:nvPr/>
        </p:nvGrpSpPr>
        <p:grpSpPr>
          <a:xfrm>
            <a:off x="899078" y="1724026"/>
            <a:ext cx="5132387" cy="1704974"/>
            <a:chOff x="874713" y="1943101"/>
            <a:chExt cx="5132387" cy="1704974"/>
          </a:xfrm>
        </p:grpSpPr>
        <p:grpSp>
          <p:nvGrpSpPr>
            <p:cNvPr id="24" name="组合 23">
              <a:extLst>
                <a:ext uri="{FF2B5EF4-FFF2-40B4-BE49-F238E27FC236}">
                  <a16:creationId xmlns:a16="http://schemas.microsoft.com/office/drawing/2014/main" id="{3BE10A2A-7E8A-47AB-95F4-65F728A0F106}"/>
                </a:ext>
              </a:extLst>
            </p:cNvPr>
            <p:cNvGrpSpPr/>
            <p:nvPr/>
          </p:nvGrpSpPr>
          <p:grpSpPr>
            <a:xfrm>
              <a:off x="874713" y="1943101"/>
              <a:ext cx="5132387" cy="1704974"/>
              <a:chOff x="874713" y="1752601"/>
              <a:chExt cx="5132387" cy="1704974"/>
            </a:xfrm>
          </p:grpSpPr>
          <p:sp>
            <p:nvSpPr>
              <p:cNvPr id="38" name="矩形 37">
                <a:extLst>
                  <a:ext uri="{FF2B5EF4-FFF2-40B4-BE49-F238E27FC236}">
                    <a16:creationId xmlns:a16="http://schemas.microsoft.com/office/drawing/2014/main" id="{3B95B724-9FED-4BE4-870E-924934E6B6DF}"/>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9" name="椭圆 8">
                <a:extLst>
                  <a:ext uri="{FF2B5EF4-FFF2-40B4-BE49-F238E27FC236}">
                    <a16:creationId xmlns:a16="http://schemas.microsoft.com/office/drawing/2014/main" id="{ACEC19AC-0810-4D98-9E04-7E39DACB60C9}"/>
                  </a:ext>
                </a:extLst>
              </p:cNvPr>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0" name="组合 29">
              <a:extLst>
                <a:ext uri="{FF2B5EF4-FFF2-40B4-BE49-F238E27FC236}">
                  <a16:creationId xmlns:a16="http://schemas.microsoft.com/office/drawing/2014/main" id="{D4CBA22B-E0CC-4756-85A3-84EF5D7051EC}"/>
                </a:ext>
              </a:extLst>
            </p:cNvPr>
            <p:cNvGrpSpPr/>
            <p:nvPr/>
          </p:nvGrpSpPr>
          <p:grpSpPr>
            <a:xfrm>
              <a:off x="1259398" y="2277135"/>
              <a:ext cx="3941252" cy="1027435"/>
              <a:chOff x="7483989" y="3314482"/>
              <a:chExt cx="3941252" cy="1027435"/>
            </a:xfrm>
          </p:grpSpPr>
          <p:sp>
            <p:nvSpPr>
              <p:cNvPr id="34" name="矩形 33">
                <a:extLst>
                  <a:ext uri="{FF2B5EF4-FFF2-40B4-BE49-F238E27FC236}">
                    <a16:creationId xmlns:a16="http://schemas.microsoft.com/office/drawing/2014/main" id="{65064444-EB2E-4F33-BEF7-37174AAD3F77}"/>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37" name="矩形 36">
                <a:extLst>
                  <a:ext uri="{FF2B5EF4-FFF2-40B4-BE49-F238E27FC236}">
                    <a16:creationId xmlns:a16="http://schemas.microsoft.com/office/drawing/2014/main" id="{18A45B09-5FF4-475C-86E5-8604C8973CC6}"/>
                  </a:ext>
                </a:extLst>
              </p:cNvPr>
              <p:cNvSpPr/>
              <p:nvPr/>
            </p:nvSpPr>
            <p:spPr>
              <a:xfrm>
                <a:off x="7483989" y="3314482"/>
                <a:ext cx="2050552" cy="41088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41" name="组合 40">
            <a:extLst>
              <a:ext uri="{FF2B5EF4-FFF2-40B4-BE49-F238E27FC236}">
                <a16:creationId xmlns:a16="http://schemas.microsoft.com/office/drawing/2014/main" id="{C07CC9DA-002D-4421-93E6-471AC9ED3522}"/>
              </a:ext>
            </a:extLst>
          </p:cNvPr>
          <p:cNvGrpSpPr/>
          <p:nvPr/>
        </p:nvGrpSpPr>
        <p:grpSpPr>
          <a:xfrm>
            <a:off x="899078" y="3703638"/>
            <a:ext cx="5132387" cy="1704974"/>
            <a:chOff x="874713" y="3922713"/>
            <a:chExt cx="5132387" cy="1704974"/>
          </a:xfrm>
        </p:grpSpPr>
        <p:grpSp>
          <p:nvGrpSpPr>
            <p:cNvPr id="42" name="组合 41">
              <a:extLst>
                <a:ext uri="{FF2B5EF4-FFF2-40B4-BE49-F238E27FC236}">
                  <a16:creationId xmlns:a16="http://schemas.microsoft.com/office/drawing/2014/main" id="{206CC062-209C-4911-B018-5EEB164830EC}"/>
                </a:ext>
              </a:extLst>
            </p:cNvPr>
            <p:cNvGrpSpPr/>
            <p:nvPr/>
          </p:nvGrpSpPr>
          <p:grpSpPr>
            <a:xfrm>
              <a:off x="874713" y="3922713"/>
              <a:ext cx="5132387" cy="1704974"/>
              <a:chOff x="874713" y="1752601"/>
              <a:chExt cx="5132387" cy="1704974"/>
            </a:xfrm>
          </p:grpSpPr>
          <p:sp>
            <p:nvSpPr>
              <p:cNvPr id="47" name="矩形 46">
                <a:extLst>
                  <a:ext uri="{FF2B5EF4-FFF2-40B4-BE49-F238E27FC236}">
                    <a16:creationId xmlns:a16="http://schemas.microsoft.com/office/drawing/2014/main" id="{12CC2422-3AA4-4F43-9C82-07AAE4FF040D}"/>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8" name="椭圆 31">
                <a:extLst>
                  <a:ext uri="{FF2B5EF4-FFF2-40B4-BE49-F238E27FC236}">
                    <a16:creationId xmlns:a16="http://schemas.microsoft.com/office/drawing/2014/main" id="{FC083412-D3D4-47C9-BAD5-54C6C8656A3C}"/>
                  </a:ext>
                </a:extLst>
              </p:cNvPr>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3" name="组合 42">
              <a:extLst>
                <a:ext uri="{FF2B5EF4-FFF2-40B4-BE49-F238E27FC236}">
                  <a16:creationId xmlns:a16="http://schemas.microsoft.com/office/drawing/2014/main" id="{65CC17A5-32DB-44A5-95AD-EC3B86C9FA45}"/>
                </a:ext>
              </a:extLst>
            </p:cNvPr>
            <p:cNvGrpSpPr/>
            <p:nvPr/>
          </p:nvGrpSpPr>
          <p:grpSpPr>
            <a:xfrm>
              <a:off x="1259398" y="4272447"/>
              <a:ext cx="3941252" cy="1027435"/>
              <a:chOff x="7483989" y="3314482"/>
              <a:chExt cx="3941252" cy="1027435"/>
            </a:xfrm>
          </p:grpSpPr>
          <p:sp>
            <p:nvSpPr>
              <p:cNvPr id="45" name="矩形 44">
                <a:extLst>
                  <a:ext uri="{FF2B5EF4-FFF2-40B4-BE49-F238E27FC236}">
                    <a16:creationId xmlns:a16="http://schemas.microsoft.com/office/drawing/2014/main" id="{CC0AC830-1337-4F3B-9A92-D4271D19A709}"/>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46" name="矩形 45">
                <a:extLst>
                  <a:ext uri="{FF2B5EF4-FFF2-40B4-BE49-F238E27FC236}">
                    <a16:creationId xmlns:a16="http://schemas.microsoft.com/office/drawing/2014/main" id="{FA7DBA59-7159-4C51-8557-87C73AC85E70}"/>
                  </a:ext>
                </a:extLst>
              </p:cNvPr>
              <p:cNvSpPr/>
              <p:nvPr/>
            </p:nvSpPr>
            <p:spPr>
              <a:xfrm>
                <a:off x="7483989" y="3314482"/>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49" name="组合 48">
            <a:extLst>
              <a:ext uri="{FF2B5EF4-FFF2-40B4-BE49-F238E27FC236}">
                <a16:creationId xmlns:a16="http://schemas.microsoft.com/office/drawing/2014/main" id="{0068E492-48EA-40CF-9EA9-7F058B58C055}"/>
              </a:ext>
            </a:extLst>
          </p:cNvPr>
          <p:cNvGrpSpPr/>
          <p:nvPr/>
        </p:nvGrpSpPr>
        <p:grpSpPr>
          <a:xfrm>
            <a:off x="6209266" y="1724026"/>
            <a:ext cx="5132387" cy="1704974"/>
            <a:chOff x="6184901" y="1943101"/>
            <a:chExt cx="5132387" cy="1704974"/>
          </a:xfrm>
        </p:grpSpPr>
        <p:grpSp>
          <p:nvGrpSpPr>
            <p:cNvPr id="50" name="组合 49">
              <a:extLst>
                <a:ext uri="{FF2B5EF4-FFF2-40B4-BE49-F238E27FC236}">
                  <a16:creationId xmlns:a16="http://schemas.microsoft.com/office/drawing/2014/main" id="{BA1D69F3-EF9A-4964-B5F6-F2720828230E}"/>
                </a:ext>
              </a:extLst>
            </p:cNvPr>
            <p:cNvGrpSpPr/>
            <p:nvPr/>
          </p:nvGrpSpPr>
          <p:grpSpPr>
            <a:xfrm>
              <a:off x="6184901" y="1943101"/>
              <a:ext cx="5132387" cy="1704974"/>
              <a:chOff x="874713" y="1752601"/>
              <a:chExt cx="5132387" cy="1704974"/>
            </a:xfrm>
          </p:grpSpPr>
          <p:sp>
            <p:nvSpPr>
              <p:cNvPr id="54" name="矩形 53">
                <a:extLst>
                  <a:ext uri="{FF2B5EF4-FFF2-40B4-BE49-F238E27FC236}">
                    <a16:creationId xmlns:a16="http://schemas.microsoft.com/office/drawing/2014/main" id="{56C62840-852B-459A-AC41-F5C2D792AE77}"/>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5" name="椭圆 34">
                <a:extLst>
                  <a:ext uri="{FF2B5EF4-FFF2-40B4-BE49-F238E27FC236}">
                    <a16:creationId xmlns:a16="http://schemas.microsoft.com/office/drawing/2014/main" id="{78FD1E3B-A784-4927-AEB3-FD3C3D8E4C63}"/>
                  </a:ext>
                </a:extLst>
              </p:cNvPr>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51" name="组合 50">
              <a:extLst>
                <a:ext uri="{FF2B5EF4-FFF2-40B4-BE49-F238E27FC236}">
                  <a16:creationId xmlns:a16="http://schemas.microsoft.com/office/drawing/2014/main" id="{8F337FAB-9464-43B4-85DD-ADB067C342AA}"/>
                </a:ext>
              </a:extLst>
            </p:cNvPr>
            <p:cNvGrpSpPr/>
            <p:nvPr/>
          </p:nvGrpSpPr>
          <p:grpSpPr>
            <a:xfrm>
              <a:off x="6569586" y="2277135"/>
              <a:ext cx="3941252" cy="1027435"/>
              <a:chOff x="7483989" y="3314482"/>
              <a:chExt cx="3941252" cy="1027435"/>
            </a:xfrm>
          </p:grpSpPr>
          <p:sp>
            <p:nvSpPr>
              <p:cNvPr id="52" name="矩形 51">
                <a:extLst>
                  <a:ext uri="{FF2B5EF4-FFF2-40B4-BE49-F238E27FC236}">
                    <a16:creationId xmlns:a16="http://schemas.microsoft.com/office/drawing/2014/main" id="{E29CEE74-6978-42C2-AEF8-51A76074BBB5}"/>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53" name="矩形 52">
                <a:extLst>
                  <a:ext uri="{FF2B5EF4-FFF2-40B4-BE49-F238E27FC236}">
                    <a16:creationId xmlns:a16="http://schemas.microsoft.com/office/drawing/2014/main" id="{55EABE5D-52B4-480E-B867-55BA2DC47567}"/>
                  </a:ext>
                </a:extLst>
              </p:cNvPr>
              <p:cNvSpPr/>
              <p:nvPr/>
            </p:nvSpPr>
            <p:spPr>
              <a:xfrm>
                <a:off x="7483989" y="3314482"/>
                <a:ext cx="2050552" cy="41088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grpSp>
        <p:nvGrpSpPr>
          <p:cNvPr id="56" name="组合 55">
            <a:extLst>
              <a:ext uri="{FF2B5EF4-FFF2-40B4-BE49-F238E27FC236}">
                <a16:creationId xmlns:a16="http://schemas.microsoft.com/office/drawing/2014/main" id="{3554FC24-7256-4F78-87CE-091DA436F8AE}"/>
              </a:ext>
            </a:extLst>
          </p:cNvPr>
          <p:cNvGrpSpPr/>
          <p:nvPr/>
        </p:nvGrpSpPr>
        <p:grpSpPr>
          <a:xfrm>
            <a:off x="6209266" y="3703638"/>
            <a:ext cx="5132387" cy="1704974"/>
            <a:chOff x="6184901" y="3922713"/>
            <a:chExt cx="5132387" cy="1704974"/>
          </a:xfrm>
        </p:grpSpPr>
        <p:grpSp>
          <p:nvGrpSpPr>
            <p:cNvPr id="57" name="组合 56">
              <a:extLst>
                <a:ext uri="{FF2B5EF4-FFF2-40B4-BE49-F238E27FC236}">
                  <a16:creationId xmlns:a16="http://schemas.microsoft.com/office/drawing/2014/main" id="{2791146E-297D-4C75-A239-E9AEF4A2FD0C}"/>
                </a:ext>
              </a:extLst>
            </p:cNvPr>
            <p:cNvGrpSpPr/>
            <p:nvPr/>
          </p:nvGrpSpPr>
          <p:grpSpPr>
            <a:xfrm>
              <a:off x="6184901" y="3922713"/>
              <a:ext cx="5132387" cy="1704974"/>
              <a:chOff x="874713" y="1752601"/>
              <a:chExt cx="5132387" cy="1704974"/>
            </a:xfrm>
          </p:grpSpPr>
          <p:sp>
            <p:nvSpPr>
              <p:cNvPr id="61" name="矩形 60">
                <a:extLst>
                  <a:ext uri="{FF2B5EF4-FFF2-40B4-BE49-F238E27FC236}">
                    <a16:creationId xmlns:a16="http://schemas.microsoft.com/office/drawing/2014/main" id="{10A725E9-0882-49FB-A522-44B11E5876A0}"/>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62" name="椭圆 37">
                <a:extLst>
                  <a:ext uri="{FF2B5EF4-FFF2-40B4-BE49-F238E27FC236}">
                    <a16:creationId xmlns:a16="http://schemas.microsoft.com/office/drawing/2014/main" id="{3F31259F-DD2B-4181-928D-2F42AE6C56EF}"/>
                  </a:ext>
                </a:extLst>
              </p:cNvPr>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58" name="组合 57">
              <a:extLst>
                <a:ext uri="{FF2B5EF4-FFF2-40B4-BE49-F238E27FC236}">
                  <a16:creationId xmlns:a16="http://schemas.microsoft.com/office/drawing/2014/main" id="{BECA6147-BC6D-4564-8750-DD039C767F23}"/>
                </a:ext>
              </a:extLst>
            </p:cNvPr>
            <p:cNvGrpSpPr/>
            <p:nvPr/>
          </p:nvGrpSpPr>
          <p:grpSpPr>
            <a:xfrm>
              <a:off x="6569586" y="4272447"/>
              <a:ext cx="3941252" cy="1027435"/>
              <a:chOff x="7483989" y="3314482"/>
              <a:chExt cx="3941252" cy="1027435"/>
            </a:xfrm>
          </p:grpSpPr>
          <p:sp>
            <p:nvSpPr>
              <p:cNvPr id="59" name="矩形 58">
                <a:extLst>
                  <a:ext uri="{FF2B5EF4-FFF2-40B4-BE49-F238E27FC236}">
                    <a16:creationId xmlns:a16="http://schemas.microsoft.com/office/drawing/2014/main" id="{52F98AD4-199D-4579-B9B8-39405F2C7DEC}"/>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p>
            </p:txBody>
          </p:sp>
          <p:sp>
            <p:nvSpPr>
              <p:cNvPr id="60" name="矩形 59">
                <a:extLst>
                  <a:ext uri="{FF2B5EF4-FFF2-40B4-BE49-F238E27FC236}">
                    <a16:creationId xmlns:a16="http://schemas.microsoft.com/office/drawing/2014/main" id="{45AE146B-A842-4ED6-BB02-338818217DAA}"/>
                  </a:ext>
                </a:extLst>
              </p:cNvPr>
              <p:cNvSpPr/>
              <p:nvPr/>
            </p:nvSpPr>
            <p:spPr>
              <a:xfrm>
                <a:off x="7483989" y="3314482"/>
                <a:ext cx="2050552" cy="41088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p>
            </p:txBody>
          </p:sp>
        </p:grpSp>
      </p:grpSp>
    </p:spTree>
    <p:extLst>
      <p:ext uri="{BB962C8B-B14F-4D97-AF65-F5344CB8AC3E}">
        <p14:creationId xmlns:p14="http://schemas.microsoft.com/office/powerpoint/2010/main" val="241516156"/>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p:tgtEl>
                                          <p:spTgt spid="49"/>
                                        </p:tgtEl>
                                        <p:attrNameLst>
                                          <p:attrName>ppt_y</p:attrName>
                                        </p:attrNameLst>
                                      </p:cBhvr>
                                      <p:tavLst>
                                        <p:tav tm="0">
                                          <p:val>
                                            <p:strVal val="#ppt_y-#ppt_h*1.125000"/>
                                          </p:val>
                                        </p:tav>
                                        <p:tav tm="100000">
                                          <p:val>
                                            <p:strVal val="#ppt_y"/>
                                          </p:val>
                                        </p:tav>
                                      </p:tavLst>
                                    </p:anim>
                                    <p:animEffect transition="in" filter="wipe(down)">
                                      <p:cBhvr>
                                        <p:cTn id="13" dur="500"/>
                                        <p:tgtEl>
                                          <p:spTgt spid="49"/>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p:tgtEl>
                                          <p:spTgt spid="56"/>
                                        </p:tgtEl>
                                        <p:attrNameLst>
                                          <p:attrName>ppt_x</p:attrName>
                                        </p:attrNameLst>
                                      </p:cBhvr>
                                      <p:tavLst>
                                        <p:tav tm="0">
                                          <p:val>
                                            <p:strVal val="#ppt_x+#ppt_w*1.125000"/>
                                          </p:val>
                                        </p:tav>
                                        <p:tav tm="100000">
                                          <p:val>
                                            <p:strVal val="#ppt_x"/>
                                          </p:val>
                                        </p:tav>
                                      </p:tavLst>
                                    </p:anim>
                                    <p:animEffect transition="in" filter="wipe(left)">
                                      <p:cBhvr>
                                        <p:cTn id="18" dur="500"/>
                                        <p:tgtEl>
                                          <p:spTgt spid="56"/>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p:tgtEl>
                                          <p:spTgt spid="41"/>
                                        </p:tgtEl>
                                        <p:attrNameLst>
                                          <p:attrName>ppt_y</p:attrName>
                                        </p:attrNameLst>
                                      </p:cBhvr>
                                      <p:tavLst>
                                        <p:tav tm="0">
                                          <p:val>
                                            <p:strVal val="#ppt_y+#ppt_h*1.125000"/>
                                          </p:val>
                                        </p:tav>
                                        <p:tav tm="100000">
                                          <p:val>
                                            <p:strVal val="#ppt_y"/>
                                          </p:val>
                                        </p:tav>
                                      </p:tavLst>
                                    </p:anim>
                                    <p:animEffect transition="in" filter="wipe(up)">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30" name="矩形 2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31" name="组合 30"/>
          <p:cNvGrpSpPr/>
          <p:nvPr/>
        </p:nvGrpSpPr>
        <p:grpSpPr>
          <a:xfrm rot="10800000">
            <a:off x="0" y="304408"/>
            <a:ext cx="1010103" cy="857396"/>
            <a:chOff x="-39567" y="0"/>
            <a:chExt cx="1677745" cy="1424104"/>
          </a:xfrm>
        </p:grpSpPr>
        <p:sp>
          <p:nvSpPr>
            <p:cNvPr id="32"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3"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26" name="BackShape">
            <a:extLst>
              <a:ext uri="{FF2B5EF4-FFF2-40B4-BE49-F238E27FC236}">
                <a16:creationId xmlns:a16="http://schemas.microsoft.com/office/drawing/2014/main" id="{8D716E42-F520-41DF-8104-56D353CE8AA8}"/>
              </a:ext>
            </a:extLst>
          </p:cNvPr>
          <p:cNvSpPr/>
          <p:nvPr/>
        </p:nvSpPr>
        <p:spPr>
          <a:xfrm>
            <a:off x="149360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7" name="ValueShape">
            <a:extLst>
              <a:ext uri="{FF2B5EF4-FFF2-40B4-BE49-F238E27FC236}">
                <a16:creationId xmlns:a16="http://schemas.microsoft.com/office/drawing/2014/main" id="{E0C68793-7DBE-4A3F-B0D6-6B1F43F44F3E}"/>
              </a:ext>
            </a:extLst>
          </p:cNvPr>
          <p:cNvSpPr/>
          <p:nvPr/>
        </p:nvSpPr>
        <p:spPr>
          <a:xfrm>
            <a:off x="1455178" y="1828801"/>
            <a:ext cx="1909294" cy="1909294"/>
          </a:xfrm>
          <a:prstGeom prst="pie">
            <a:avLst>
              <a:gd name="adj1" fmla="val 16200000"/>
              <a:gd name="adj2" fmla="val 7776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8" name="ValueBack">
            <a:extLst>
              <a:ext uri="{FF2B5EF4-FFF2-40B4-BE49-F238E27FC236}">
                <a16:creationId xmlns:a16="http://schemas.microsoft.com/office/drawing/2014/main" id="{F27A7523-C3CB-40A2-BFA3-3077EA96965E}"/>
              </a:ext>
            </a:extLst>
          </p:cNvPr>
          <p:cNvSpPr/>
          <p:nvPr/>
        </p:nvSpPr>
        <p:spPr>
          <a:xfrm>
            <a:off x="1794988" y="2197807"/>
            <a:ext cx="1171282"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34" name="LineShape">
            <a:extLst>
              <a:ext uri="{FF2B5EF4-FFF2-40B4-BE49-F238E27FC236}">
                <a16:creationId xmlns:a16="http://schemas.microsoft.com/office/drawing/2014/main" id="{A66166E7-2D27-41B1-98B1-056E7100748D}"/>
              </a:ext>
            </a:extLst>
          </p:cNvPr>
          <p:cNvCxnSpPr/>
          <p:nvPr/>
        </p:nvCxnSpPr>
        <p:spPr>
          <a:xfrm flipH="1">
            <a:off x="1574050" y="3923966"/>
            <a:ext cx="1671551" cy="0"/>
          </a:xfrm>
          <a:prstGeom prst="straightConnector1">
            <a:avLst/>
          </a:prstGeom>
          <a:noFill/>
          <a:ln w="12700" cap="flat" cmpd="sng">
            <a:solidFill>
              <a:srgbClr val="D8D8D8"/>
            </a:solidFill>
            <a:prstDash val="solid"/>
            <a:miter/>
            <a:headEnd type="none" w="med" len="med"/>
            <a:tailEnd type="none" w="med" len="med"/>
          </a:ln>
        </p:spPr>
      </p:cxnSp>
      <p:sp>
        <p:nvSpPr>
          <p:cNvPr id="35" name="BackShape">
            <a:extLst>
              <a:ext uri="{FF2B5EF4-FFF2-40B4-BE49-F238E27FC236}">
                <a16:creationId xmlns:a16="http://schemas.microsoft.com/office/drawing/2014/main" id="{5D275550-5C68-4CEA-8B40-1548EB6D6A11}"/>
              </a:ext>
            </a:extLst>
          </p:cNvPr>
          <p:cNvSpPr/>
          <p:nvPr/>
        </p:nvSpPr>
        <p:spPr>
          <a:xfrm>
            <a:off x="395105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6" name="ValueShape">
            <a:extLst>
              <a:ext uri="{FF2B5EF4-FFF2-40B4-BE49-F238E27FC236}">
                <a16:creationId xmlns:a16="http://schemas.microsoft.com/office/drawing/2014/main" id="{90937F62-6D78-45A4-9C54-11C08C98B435}"/>
              </a:ext>
            </a:extLst>
          </p:cNvPr>
          <p:cNvSpPr/>
          <p:nvPr/>
        </p:nvSpPr>
        <p:spPr>
          <a:xfrm>
            <a:off x="3912628" y="1828801"/>
            <a:ext cx="1909294" cy="1909294"/>
          </a:xfrm>
          <a:prstGeom prst="pie">
            <a:avLst>
              <a:gd name="adj1" fmla="val 16200000"/>
              <a:gd name="adj2" fmla="val 3672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7" name="ValueBack">
            <a:extLst>
              <a:ext uri="{FF2B5EF4-FFF2-40B4-BE49-F238E27FC236}">
                <a16:creationId xmlns:a16="http://schemas.microsoft.com/office/drawing/2014/main" id="{262E1C25-99B0-4F43-8AF5-9A7422BA1025}"/>
              </a:ext>
            </a:extLst>
          </p:cNvPr>
          <p:cNvSpPr/>
          <p:nvPr/>
        </p:nvSpPr>
        <p:spPr>
          <a:xfrm>
            <a:off x="4252438" y="21978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38" name="LineShape">
            <a:extLst>
              <a:ext uri="{FF2B5EF4-FFF2-40B4-BE49-F238E27FC236}">
                <a16:creationId xmlns:a16="http://schemas.microsoft.com/office/drawing/2014/main" id="{9B0B0937-F6EB-4167-8ABA-3B4C59DE2FDE}"/>
              </a:ext>
            </a:extLst>
          </p:cNvPr>
          <p:cNvCxnSpPr/>
          <p:nvPr/>
        </p:nvCxnSpPr>
        <p:spPr>
          <a:xfrm flipH="1">
            <a:off x="4031500" y="3923966"/>
            <a:ext cx="1671551" cy="0"/>
          </a:xfrm>
          <a:prstGeom prst="straightConnector1">
            <a:avLst/>
          </a:prstGeom>
          <a:noFill/>
          <a:ln w="12700" cap="flat" cmpd="sng">
            <a:solidFill>
              <a:srgbClr val="D8D8D8"/>
            </a:solidFill>
            <a:prstDash val="solid"/>
            <a:miter/>
            <a:headEnd type="none" w="med" len="med"/>
            <a:tailEnd type="none" w="med" len="med"/>
          </a:ln>
        </p:spPr>
      </p:cxnSp>
      <p:sp>
        <p:nvSpPr>
          <p:cNvPr id="39" name="BackShape">
            <a:extLst>
              <a:ext uri="{FF2B5EF4-FFF2-40B4-BE49-F238E27FC236}">
                <a16:creationId xmlns:a16="http://schemas.microsoft.com/office/drawing/2014/main" id="{54150668-7635-4D90-A782-98CB65D0F17B}"/>
              </a:ext>
            </a:extLst>
          </p:cNvPr>
          <p:cNvSpPr/>
          <p:nvPr/>
        </p:nvSpPr>
        <p:spPr>
          <a:xfrm>
            <a:off x="640850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0" name="ValueShape">
            <a:extLst>
              <a:ext uri="{FF2B5EF4-FFF2-40B4-BE49-F238E27FC236}">
                <a16:creationId xmlns:a16="http://schemas.microsoft.com/office/drawing/2014/main" id="{F6DB2256-6878-4544-AC28-3F6678061541}"/>
              </a:ext>
            </a:extLst>
          </p:cNvPr>
          <p:cNvSpPr/>
          <p:nvPr/>
        </p:nvSpPr>
        <p:spPr>
          <a:xfrm>
            <a:off x="6370078" y="1828801"/>
            <a:ext cx="1909294" cy="1909294"/>
          </a:xfrm>
          <a:prstGeom prst="pie">
            <a:avLst>
              <a:gd name="adj1" fmla="val 16200000"/>
              <a:gd name="adj2" fmla="val 11880000"/>
            </a:avLst>
          </a:prstGeom>
          <a:solidFill>
            <a:schemeClr val="accent1"/>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1" name="ValueBack">
            <a:extLst>
              <a:ext uri="{FF2B5EF4-FFF2-40B4-BE49-F238E27FC236}">
                <a16:creationId xmlns:a16="http://schemas.microsoft.com/office/drawing/2014/main" id="{BCCE075E-F600-4D71-8DF8-47EE05F880F1}"/>
              </a:ext>
            </a:extLst>
          </p:cNvPr>
          <p:cNvSpPr/>
          <p:nvPr/>
        </p:nvSpPr>
        <p:spPr>
          <a:xfrm>
            <a:off x="6709888" y="2197807"/>
            <a:ext cx="1171282"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42" name="LineShape">
            <a:extLst>
              <a:ext uri="{FF2B5EF4-FFF2-40B4-BE49-F238E27FC236}">
                <a16:creationId xmlns:a16="http://schemas.microsoft.com/office/drawing/2014/main" id="{3975BA71-2EC5-424B-A779-84BB9EBC7925}"/>
              </a:ext>
            </a:extLst>
          </p:cNvPr>
          <p:cNvCxnSpPr/>
          <p:nvPr/>
        </p:nvCxnSpPr>
        <p:spPr>
          <a:xfrm flipH="1">
            <a:off x="6488950" y="3923966"/>
            <a:ext cx="1671551" cy="0"/>
          </a:xfrm>
          <a:prstGeom prst="straightConnector1">
            <a:avLst/>
          </a:prstGeom>
          <a:noFill/>
          <a:ln w="12700" cap="flat" cmpd="sng">
            <a:solidFill>
              <a:srgbClr val="D8D8D8"/>
            </a:solidFill>
            <a:prstDash val="solid"/>
            <a:miter/>
            <a:headEnd type="none" w="med" len="med"/>
            <a:tailEnd type="none" w="med" len="med"/>
          </a:ln>
        </p:spPr>
      </p:cxnSp>
      <p:sp>
        <p:nvSpPr>
          <p:cNvPr id="43" name="BackShape">
            <a:extLst>
              <a:ext uri="{FF2B5EF4-FFF2-40B4-BE49-F238E27FC236}">
                <a16:creationId xmlns:a16="http://schemas.microsoft.com/office/drawing/2014/main" id="{05D44D4B-2066-4A60-83BB-681063CBA3F7}"/>
              </a:ext>
            </a:extLst>
          </p:cNvPr>
          <p:cNvSpPr/>
          <p:nvPr/>
        </p:nvSpPr>
        <p:spPr>
          <a:xfrm>
            <a:off x="8865956" y="18929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4" name="ValueShape">
            <a:extLst>
              <a:ext uri="{FF2B5EF4-FFF2-40B4-BE49-F238E27FC236}">
                <a16:creationId xmlns:a16="http://schemas.microsoft.com/office/drawing/2014/main" id="{3DCDD889-D4B2-4CEA-917B-BC7F739DCB07}"/>
              </a:ext>
            </a:extLst>
          </p:cNvPr>
          <p:cNvSpPr/>
          <p:nvPr/>
        </p:nvSpPr>
        <p:spPr>
          <a:xfrm>
            <a:off x="8827528" y="1828801"/>
            <a:ext cx="1909294" cy="1909294"/>
          </a:xfrm>
          <a:prstGeom prst="pie">
            <a:avLst>
              <a:gd name="adj1" fmla="val 16200000"/>
              <a:gd name="adj2" fmla="val 13608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5" name="ValueBack">
            <a:extLst>
              <a:ext uri="{FF2B5EF4-FFF2-40B4-BE49-F238E27FC236}">
                <a16:creationId xmlns:a16="http://schemas.microsoft.com/office/drawing/2014/main" id="{BE3B53D5-9981-4701-BDF0-C3B9E48675EF}"/>
              </a:ext>
            </a:extLst>
          </p:cNvPr>
          <p:cNvSpPr/>
          <p:nvPr/>
        </p:nvSpPr>
        <p:spPr>
          <a:xfrm>
            <a:off x="9167338" y="2197807"/>
            <a:ext cx="1171282"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cxnSp>
        <p:nvCxnSpPr>
          <p:cNvPr id="46" name="LineShape">
            <a:extLst>
              <a:ext uri="{FF2B5EF4-FFF2-40B4-BE49-F238E27FC236}">
                <a16:creationId xmlns:a16="http://schemas.microsoft.com/office/drawing/2014/main" id="{C51C76EE-AB88-4B86-97B5-F393910AC4FB}"/>
              </a:ext>
            </a:extLst>
          </p:cNvPr>
          <p:cNvCxnSpPr/>
          <p:nvPr/>
        </p:nvCxnSpPr>
        <p:spPr>
          <a:xfrm flipH="1">
            <a:off x="8946400" y="3923966"/>
            <a:ext cx="1671551" cy="0"/>
          </a:xfrm>
          <a:prstGeom prst="straightConnector1">
            <a:avLst/>
          </a:prstGeom>
          <a:noFill/>
          <a:ln w="12700" cap="flat" cmpd="sng">
            <a:solidFill>
              <a:srgbClr val="D8D8D8"/>
            </a:solidFill>
            <a:prstDash val="solid"/>
            <a:miter/>
            <a:headEnd type="none" w="med" len="med"/>
            <a:tailEnd type="none" w="med" len="med"/>
          </a:ln>
        </p:spPr>
      </p:cxnSp>
      <p:grpSp>
        <p:nvGrpSpPr>
          <p:cNvPr id="47" name="组合 46">
            <a:extLst>
              <a:ext uri="{FF2B5EF4-FFF2-40B4-BE49-F238E27FC236}">
                <a16:creationId xmlns:a16="http://schemas.microsoft.com/office/drawing/2014/main" id="{81C8927B-43E5-41C3-ABCC-DDFB46F76C09}"/>
              </a:ext>
            </a:extLst>
          </p:cNvPr>
          <p:cNvGrpSpPr/>
          <p:nvPr/>
        </p:nvGrpSpPr>
        <p:grpSpPr>
          <a:xfrm>
            <a:off x="1455172" y="4109838"/>
            <a:ext cx="1909300" cy="1756640"/>
            <a:chOff x="1918240" y="2349127"/>
            <a:chExt cx="1909300" cy="1756640"/>
          </a:xfrm>
        </p:grpSpPr>
        <p:sp>
          <p:nvSpPr>
            <p:cNvPr id="48" name="文本框 47">
              <a:extLst>
                <a:ext uri="{FF2B5EF4-FFF2-40B4-BE49-F238E27FC236}">
                  <a16:creationId xmlns:a16="http://schemas.microsoft.com/office/drawing/2014/main" id="{4290CD68-7C94-4136-8213-97FD1F0E5D3B}"/>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49" name="文本框 48">
              <a:extLst>
                <a:ext uri="{FF2B5EF4-FFF2-40B4-BE49-F238E27FC236}">
                  <a16:creationId xmlns:a16="http://schemas.microsoft.com/office/drawing/2014/main" id="{FB70384A-3ABE-4425-9FF6-71B2E88861ED}"/>
                </a:ext>
              </a:extLst>
            </p:cNvPr>
            <p:cNvSpPr txBox="1"/>
            <p:nvPr/>
          </p:nvSpPr>
          <p:spPr>
            <a:xfrm flipH="1">
              <a:off x="1918240" y="2686404"/>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grpSp>
        <p:nvGrpSpPr>
          <p:cNvPr id="50" name="组合 49">
            <a:extLst>
              <a:ext uri="{FF2B5EF4-FFF2-40B4-BE49-F238E27FC236}">
                <a16:creationId xmlns:a16="http://schemas.microsoft.com/office/drawing/2014/main" id="{8BE1B05E-ED2D-4891-BBF9-7DDFEEADE241}"/>
              </a:ext>
            </a:extLst>
          </p:cNvPr>
          <p:cNvGrpSpPr/>
          <p:nvPr/>
        </p:nvGrpSpPr>
        <p:grpSpPr>
          <a:xfrm>
            <a:off x="3890571" y="4109838"/>
            <a:ext cx="1909300" cy="1784875"/>
            <a:chOff x="1925382" y="2349127"/>
            <a:chExt cx="1909300" cy="1784875"/>
          </a:xfrm>
        </p:grpSpPr>
        <p:sp>
          <p:nvSpPr>
            <p:cNvPr id="51" name="文本框 50">
              <a:extLst>
                <a:ext uri="{FF2B5EF4-FFF2-40B4-BE49-F238E27FC236}">
                  <a16:creationId xmlns:a16="http://schemas.microsoft.com/office/drawing/2014/main" id="{7253B76B-AC77-417D-B78F-963EB3C65158}"/>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52" name="文本框 51">
              <a:extLst>
                <a:ext uri="{FF2B5EF4-FFF2-40B4-BE49-F238E27FC236}">
                  <a16:creationId xmlns:a16="http://schemas.microsoft.com/office/drawing/2014/main" id="{21E8FADD-4ED3-4501-B3CE-6215259BE1A6}"/>
                </a:ext>
              </a:extLst>
            </p:cNvPr>
            <p:cNvSpPr txBox="1"/>
            <p:nvPr/>
          </p:nvSpPr>
          <p:spPr>
            <a:xfrm>
              <a:off x="1925382" y="271463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grpSp>
        <p:nvGrpSpPr>
          <p:cNvPr id="53" name="组合 52">
            <a:extLst>
              <a:ext uri="{FF2B5EF4-FFF2-40B4-BE49-F238E27FC236}">
                <a16:creationId xmlns:a16="http://schemas.microsoft.com/office/drawing/2014/main" id="{A20A5F4F-0235-4501-8A70-DA172F3B7C0E}"/>
              </a:ext>
            </a:extLst>
          </p:cNvPr>
          <p:cNvGrpSpPr/>
          <p:nvPr/>
        </p:nvGrpSpPr>
        <p:grpSpPr>
          <a:xfrm>
            <a:off x="6311686" y="4109838"/>
            <a:ext cx="1909300" cy="1768215"/>
            <a:chOff x="1918240" y="2349127"/>
            <a:chExt cx="1909300" cy="1768215"/>
          </a:xfrm>
        </p:grpSpPr>
        <p:sp>
          <p:nvSpPr>
            <p:cNvPr id="54" name="文本框 53">
              <a:extLst>
                <a:ext uri="{FF2B5EF4-FFF2-40B4-BE49-F238E27FC236}">
                  <a16:creationId xmlns:a16="http://schemas.microsoft.com/office/drawing/2014/main" id="{CDD3BFB9-DAD1-4521-B00C-F488461E9C74}"/>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55" name="文本框 54">
              <a:extLst>
                <a:ext uri="{FF2B5EF4-FFF2-40B4-BE49-F238E27FC236}">
                  <a16:creationId xmlns:a16="http://schemas.microsoft.com/office/drawing/2014/main" id="{2B9ACC6E-05A7-4898-AA4C-A8771DDBEC3E}"/>
                </a:ext>
              </a:extLst>
            </p:cNvPr>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grpSp>
        <p:nvGrpSpPr>
          <p:cNvPr id="56" name="组合 55">
            <a:extLst>
              <a:ext uri="{FF2B5EF4-FFF2-40B4-BE49-F238E27FC236}">
                <a16:creationId xmlns:a16="http://schemas.microsoft.com/office/drawing/2014/main" id="{DD4E4C65-ABC9-4B18-99BB-37BDAE6048AF}"/>
              </a:ext>
            </a:extLst>
          </p:cNvPr>
          <p:cNvGrpSpPr/>
          <p:nvPr/>
        </p:nvGrpSpPr>
        <p:grpSpPr>
          <a:xfrm>
            <a:off x="8865956" y="4109838"/>
            <a:ext cx="1909300" cy="1768215"/>
            <a:chOff x="1918240" y="2349127"/>
            <a:chExt cx="1909300" cy="1768215"/>
          </a:xfrm>
        </p:grpSpPr>
        <p:sp>
          <p:nvSpPr>
            <p:cNvPr id="57" name="文本框 56">
              <a:extLst>
                <a:ext uri="{FF2B5EF4-FFF2-40B4-BE49-F238E27FC236}">
                  <a16:creationId xmlns:a16="http://schemas.microsoft.com/office/drawing/2014/main" id="{F4372893-5F25-4FEC-A37B-E158E0D105AE}"/>
                </a:ext>
              </a:extLst>
            </p:cNvPr>
            <p:cNvSpPr txBox="1"/>
            <p:nvPr/>
          </p:nvSpPr>
          <p:spPr>
            <a:xfrm>
              <a:off x="2037113" y="2349127"/>
              <a:ext cx="1671556" cy="41088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添加标题</a:t>
              </a:r>
            </a:p>
          </p:txBody>
        </p:sp>
        <p:sp>
          <p:nvSpPr>
            <p:cNvPr id="58" name="文本框 57">
              <a:extLst>
                <a:ext uri="{FF2B5EF4-FFF2-40B4-BE49-F238E27FC236}">
                  <a16:creationId xmlns:a16="http://schemas.microsoft.com/office/drawing/2014/main" id="{5E66B697-13DE-4A85-948E-304BC8D9EDBC}"/>
                </a:ext>
              </a:extLst>
            </p:cNvPr>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en-US" altLang="zh-CN" sz="1400" dirty="0">
                <a:solidFill>
                  <a:schemeClr val="tx1">
                    <a:lumMod val="75000"/>
                    <a:lumOff val="25000"/>
                  </a:schemeClr>
                </a:solidFill>
                <a:cs typeface="+mn-ea"/>
                <a:sym typeface="+mn-lt"/>
              </a:endParaRPr>
            </a:p>
          </p:txBody>
        </p:sp>
      </p:grpSp>
      <p:sp>
        <p:nvSpPr>
          <p:cNvPr id="59" name="文本框 58">
            <a:extLst>
              <a:ext uri="{FF2B5EF4-FFF2-40B4-BE49-F238E27FC236}">
                <a16:creationId xmlns:a16="http://schemas.microsoft.com/office/drawing/2014/main" id="{3A8F0BB7-A31B-49AE-A2DC-DD370A42A365}"/>
              </a:ext>
            </a:extLst>
          </p:cNvPr>
          <p:cNvSpPr txBox="1"/>
          <p:nvPr/>
        </p:nvSpPr>
        <p:spPr>
          <a:xfrm>
            <a:off x="2037786" y="2592219"/>
            <a:ext cx="744071" cy="400110"/>
          </a:xfrm>
          <a:prstGeom prst="rect">
            <a:avLst/>
          </a:prstGeom>
          <a:noFill/>
        </p:spPr>
        <p:txBody>
          <a:bodyPr wrap="square" rtlCol="0">
            <a:spAutoFit/>
          </a:bodyPr>
          <a:lstStyle/>
          <a:p>
            <a:r>
              <a:rPr lang="en-US" altLang="zh-CN" sz="2000" dirty="0">
                <a:cs typeface="+mn-ea"/>
                <a:sym typeface="+mn-lt"/>
              </a:rPr>
              <a:t>63%</a:t>
            </a:r>
            <a:endParaRPr lang="zh-CN" altLang="en-US" sz="2000" dirty="0">
              <a:cs typeface="+mn-ea"/>
              <a:sym typeface="+mn-lt"/>
            </a:endParaRPr>
          </a:p>
        </p:txBody>
      </p:sp>
      <p:sp>
        <p:nvSpPr>
          <p:cNvPr id="60" name="文本框 59">
            <a:extLst>
              <a:ext uri="{FF2B5EF4-FFF2-40B4-BE49-F238E27FC236}">
                <a16:creationId xmlns:a16="http://schemas.microsoft.com/office/drawing/2014/main" id="{7153FDEE-42B5-4B76-BC06-4C8621EAF76E}"/>
              </a:ext>
            </a:extLst>
          </p:cNvPr>
          <p:cNvSpPr txBox="1"/>
          <p:nvPr/>
        </p:nvSpPr>
        <p:spPr>
          <a:xfrm>
            <a:off x="4495239" y="2592219"/>
            <a:ext cx="744071" cy="400110"/>
          </a:xfrm>
          <a:prstGeom prst="rect">
            <a:avLst/>
          </a:prstGeom>
          <a:noFill/>
        </p:spPr>
        <p:txBody>
          <a:bodyPr wrap="square" rtlCol="0">
            <a:spAutoFit/>
          </a:bodyPr>
          <a:lstStyle/>
          <a:p>
            <a:r>
              <a:rPr lang="en-US" altLang="zh-CN" sz="2000" dirty="0">
                <a:cs typeface="+mn-ea"/>
                <a:sym typeface="+mn-lt"/>
              </a:rPr>
              <a:t>42%</a:t>
            </a:r>
            <a:endParaRPr lang="zh-CN" altLang="en-US" sz="2000" dirty="0">
              <a:cs typeface="+mn-ea"/>
              <a:sym typeface="+mn-lt"/>
            </a:endParaRPr>
          </a:p>
        </p:txBody>
      </p:sp>
      <p:sp>
        <p:nvSpPr>
          <p:cNvPr id="61" name="文本框 60">
            <a:extLst>
              <a:ext uri="{FF2B5EF4-FFF2-40B4-BE49-F238E27FC236}">
                <a16:creationId xmlns:a16="http://schemas.microsoft.com/office/drawing/2014/main" id="{9013CC15-51F8-4FB6-A5D5-E66BEAF90940}"/>
              </a:ext>
            </a:extLst>
          </p:cNvPr>
          <p:cNvSpPr txBox="1"/>
          <p:nvPr/>
        </p:nvSpPr>
        <p:spPr>
          <a:xfrm>
            <a:off x="6952689" y="2592219"/>
            <a:ext cx="744071" cy="400110"/>
          </a:xfrm>
          <a:prstGeom prst="rect">
            <a:avLst/>
          </a:prstGeom>
          <a:noFill/>
        </p:spPr>
        <p:txBody>
          <a:bodyPr wrap="square" rtlCol="0">
            <a:spAutoFit/>
          </a:bodyPr>
          <a:lstStyle/>
          <a:p>
            <a:r>
              <a:rPr lang="en-US" altLang="zh-CN" sz="2000" dirty="0">
                <a:cs typeface="+mn-ea"/>
                <a:sym typeface="+mn-lt"/>
              </a:rPr>
              <a:t>80%</a:t>
            </a:r>
            <a:endParaRPr lang="zh-CN" altLang="en-US" sz="2000" dirty="0">
              <a:cs typeface="+mn-ea"/>
              <a:sym typeface="+mn-lt"/>
            </a:endParaRPr>
          </a:p>
        </p:txBody>
      </p:sp>
      <p:sp>
        <p:nvSpPr>
          <p:cNvPr id="62" name="文本框 61">
            <a:extLst>
              <a:ext uri="{FF2B5EF4-FFF2-40B4-BE49-F238E27FC236}">
                <a16:creationId xmlns:a16="http://schemas.microsoft.com/office/drawing/2014/main" id="{40A9D84A-EAFB-416A-8AC7-E5D3B49C4058}"/>
              </a:ext>
            </a:extLst>
          </p:cNvPr>
          <p:cNvSpPr txBox="1"/>
          <p:nvPr/>
        </p:nvSpPr>
        <p:spPr>
          <a:xfrm>
            <a:off x="9457617" y="2582432"/>
            <a:ext cx="762148" cy="400110"/>
          </a:xfrm>
          <a:prstGeom prst="rect">
            <a:avLst/>
          </a:prstGeom>
          <a:noFill/>
        </p:spPr>
        <p:txBody>
          <a:bodyPr wrap="square" rtlCol="0">
            <a:spAutoFit/>
          </a:bodyPr>
          <a:lstStyle/>
          <a:p>
            <a:r>
              <a:rPr lang="en-US" altLang="zh-CN" sz="2000" dirty="0">
                <a:cs typeface="+mn-ea"/>
                <a:sym typeface="+mn-lt"/>
              </a:rPr>
              <a:t>88%</a:t>
            </a:r>
            <a:endParaRPr lang="zh-CN" altLang="en-US" sz="2000" dirty="0">
              <a:cs typeface="+mn-ea"/>
              <a:sym typeface="+mn-lt"/>
            </a:endParaRPr>
          </a:p>
        </p:txBody>
      </p:sp>
    </p:spTree>
    <p:extLst>
      <p:ext uri="{BB962C8B-B14F-4D97-AF65-F5344CB8AC3E}">
        <p14:creationId xmlns:p14="http://schemas.microsoft.com/office/powerpoint/2010/main" val="1818279083"/>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2000"/>
                                        <p:tgtEl>
                                          <p:spTgt spid="2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heel(1)">
                                      <p:cBhvr>
                                        <p:cTn id="13" dur="2000"/>
                                        <p:tgtEl>
                                          <p:spTgt spid="28"/>
                                        </p:tgtEl>
                                      </p:cBhvr>
                                    </p:animEffect>
                                  </p:childTnLst>
                                </p:cTn>
                              </p:par>
                              <p:par>
                                <p:cTn id="14" presetID="21" presetClass="entr" presetSubtype="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heel(1)">
                                      <p:cBhvr>
                                        <p:cTn id="16" dur="2000"/>
                                        <p:tgtEl>
                                          <p:spTgt spid="3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heel(1)">
                                      <p:cBhvr>
                                        <p:cTn id="19" dur="2000"/>
                                        <p:tgtEl>
                                          <p:spTgt spid="3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heel(1)">
                                      <p:cBhvr>
                                        <p:cTn id="22" dur="2000"/>
                                        <p:tgtEl>
                                          <p:spTgt spid="3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heel(1)">
                                      <p:cBhvr>
                                        <p:cTn id="25" dur="2000"/>
                                        <p:tgtEl>
                                          <p:spTgt spid="37"/>
                                        </p:tgtEl>
                                      </p:cBhvr>
                                    </p:animEffect>
                                  </p:childTnLst>
                                </p:cTn>
                              </p:par>
                              <p:par>
                                <p:cTn id="26" presetID="21" presetClass="entr" presetSubtype="1"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heel(1)">
                                      <p:cBhvr>
                                        <p:cTn id="28" dur="2000"/>
                                        <p:tgtEl>
                                          <p:spTgt spid="38"/>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heel(1)">
                                      <p:cBhvr>
                                        <p:cTn id="31" dur="2000"/>
                                        <p:tgtEl>
                                          <p:spTgt spid="3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heel(1)">
                                      <p:cBhvr>
                                        <p:cTn id="34" dur="2000"/>
                                        <p:tgtEl>
                                          <p:spTgt spid="4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heel(1)">
                                      <p:cBhvr>
                                        <p:cTn id="37" dur="2000"/>
                                        <p:tgtEl>
                                          <p:spTgt spid="41"/>
                                        </p:tgtEl>
                                      </p:cBhvr>
                                    </p:animEffect>
                                  </p:childTnLst>
                                </p:cTn>
                              </p:par>
                              <p:par>
                                <p:cTn id="38" presetID="21" presetClass="entr" presetSubtype="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heel(1)">
                                      <p:cBhvr>
                                        <p:cTn id="40" dur="2000"/>
                                        <p:tgtEl>
                                          <p:spTgt spid="4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heel(1)">
                                      <p:cBhvr>
                                        <p:cTn id="43" dur="2000"/>
                                        <p:tgtEl>
                                          <p:spTgt spid="43"/>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heel(1)">
                                      <p:cBhvr>
                                        <p:cTn id="46" dur="2000"/>
                                        <p:tgtEl>
                                          <p:spTgt spid="44"/>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heel(1)">
                                      <p:cBhvr>
                                        <p:cTn id="49" dur="2000"/>
                                        <p:tgtEl>
                                          <p:spTgt spid="45"/>
                                        </p:tgtEl>
                                      </p:cBhvr>
                                    </p:animEffect>
                                  </p:childTnLst>
                                </p:cTn>
                              </p:par>
                              <p:par>
                                <p:cTn id="50" presetID="21" presetClass="entr" presetSubtype="1"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2000"/>
                                        <p:tgtEl>
                                          <p:spTgt spid="46"/>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Effect transition="in" filter="fade">
                                      <p:cBhvr>
                                        <p:cTn id="63" dur="500"/>
                                        <p:tgtEl>
                                          <p:spTgt spid="50"/>
                                        </p:tgtEl>
                                      </p:cBhvr>
                                    </p:animEffect>
                                  </p:childTnLst>
                                </p:cTn>
                              </p:par>
                              <p:par>
                                <p:cTn id="64" presetID="53" presetClass="entr" presetSubtype="16"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p:cTn id="66" dur="500" fill="hold"/>
                                        <p:tgtEl>
                                          <p:spTgt spid="53"/>
                                        </p:tgtEl>
                                        <p:attrNameLst>
                                          <p:attrName>ppt_w</p:attrName>
                                        </p:attrNameLst>
                                      </p:cBhvr>
                                      <p:tavLst>
                                        <p:tav tm="0">
                                          <p:val>
                                            <p:fltVal val="0"/>
                                          </p:val>
                                        </p:tav>
                                        <p:tav tm="100000">
                                          <p:val>
                                            <p:strVal val="#ppt_w"/>
                                          </p:val>
                                        </p:tav>
                                      </p:tavLst>
                                    </p:anim>
                                    <p:anim calcmode="lin" valueType="num">
                                      <p:cBhvr>
                                        <p:cTn id="67" dur="500" fill="hold"/>
                                        <p:tgtEl>
                                          <p:spTgt spid="53"/>
                                        </p:tgtEl>
                                        <p:attrNameLst>
                                          <p:attrName>ppt_h</p:attrName>
                                        </p:attrNameLst>
                                      </p:cBhvr>
                                      <p:tavLst>
                                        <p:tav tm="0">
                                          <p:val>
                                            <p:fltVal val="0"/>
                                          </p:val>
                                        </p:tav>
                                        <p:tav tm="100000">
                                          <p:val>
                                            <p:strVal val="#ppt_h"/>
                                          </p:val>
                                        </p:tav>
                                      </p:tavLst>
                                    </p:anim>
                                    <p:animEffect transition="in" filter="fade">
                                      <p:cBhvr>
                                        <p:cTn id="68" dur="500"/>
                                        <p:tgtEl>
                                          <p:spTgt spid="53"/>
                                        </p:tgtEl>
                                      </p:cBhvr>
                                    </p:animEffect>
                                  </p:childTnLst>
                                </p:cTn>
                              </p:par>
                              <p:par>
                                <p:cTn id="69" presetID="53" presetClass="entr" presetSubtype="16"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5" grpId="0" animBg="1"/>
      <p:bldP spid="36" grpId="0" animBg="1"/>
      <p:bldP spid="37" grpId="0" animBg="1"/>
      <p:bldP spid="39" grpId="0" animBg="1"/>
      <p:bldP spid="40" grpId="0" animBg="1"/>
      <p:bldP spid="41" grpId="0" animBg="1"/>
      <p:bldP spid="43" grpId="0" animBg="1"/>
      <p:bldP spid="44"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7" name="图片 16">
            <a:extLst>
              <a:ext uri="{FF2B5EF4-FFF2-40B4-BE49-F238E27FC236}">
                <a16:creationId xmlns:a16="http://schemas.microsoft.com/office/drawing/2014/main" id="{DE5E40E0-0FFA-43D5-840D-A720BDEC98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î$ḷïde">
            <a:extLst>
              <a:ext uri="{FF2B5EF4-FFF2-40B4-BE49-F238E27FC236}">
                <a16:creationId xmlns:a16="http://schemas.microsoft.com/office/drawing/2014/main" id="{A0736332-F35D-490B-9073-6846B536A4C9}"/>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19" name="组合 18">
            <a:extLst>
              <a:ext uri="{FF2B5EF4-FFF2-40B4-BE49-F238E27FC236}">
                <a16:creationId xmlns:a16="http://schemas.microsoft.com/office/drawing/2014/main" id="{365CD391-7471-4941-A473-88EA6FAAED1C}"/>
              </a:ext>
            </a:extLst>
          </p:cNvPr>
          <p:cNvGrpSpPr/>
          <p:nvPr/>
        </p:nvGrpSpPr>
        <p:grpSpPr>
          <a:xfrm rot="10800000">
            <a:off x="-598644" y="4863839"/>
            <a:ext cx="2117288" cy="2334478"/>
            <a:chOff x="9664473" y="816338"/>
            <a:chExt cx="3185286" cy="3512032"/>
          </a:xfrm>
        </p:grpSpPr>
        <p:sp>
          <p:nvSpPr>
            <p:cNvPr id="20" name="íṧḻiḋe">
              <a:extLst>
                <a:ext uri="{FF2B5EF4-FFF2-40B4-BE49-F238E27FC236}">
                  <a16:creationId xmlns:a16="http://schemas.microsoft.com/office/drawing/2014/main" id="{6A3F5E8B-3248-41F6-A916-52B0F1082F50}"/>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1" name="íş1íḍè">
              <a:extLst>
                <a:ext uri="{FF2B5EF4-FFF2-40B4-BE49-F238E27FC236}">
                  <a16:creationId xmlns:a16="http://schemas.microsoft.com/office/drawing/2014/main" id="{2E87F97A-6883-4FE9-8351-D3AA8FAEA8D1}"/>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22" name="组合 21">
            <a:extLst>
              <a:ext uri="{FF2B5EF4-FFF2-40B4-BE49-F238E27FC236}">
                <a16:creationId xmlns:a16="http://schemas.microsoft.com/office/drawing/2014/main" id="{355B3F9C-7875-4376-9477-2DDF5845C388}"/>
              </a:ext>
            </a:extLst>
          </p:cNvPr>
          <p:cNvGrpSpPr/>
          <p:nvPr/>
        </p:nvGrpSpPr>
        <p:grpSpPr>
          <a:xfrm rot="10800000">
            <a:off x="9086997" y="-1443802"/>
            <a:ext cx="3204450" cy="4893654"/>
            <a:chOff x="-15240" y="3375944"/>
            <a:chExt cx="3204450" cy="4893654"/>
          </a:xfrm>
        </p:grpSpPr>
        <p:sp>
          <p:nvSpPr>
            <p:cNvPr id="23" name="íSliḑè">
              <a:extLst>
                <a:ext uri="{FF2B5EF4-FFF2-40B4-BE49-F238E27FC236}">
                  <a16:creationId xmlns:a16="http://schemas.microsoft.com/office/drawing/2014/main" id="{68263DC6-897F-4BB5-A9F4-1BD555DCE727}"/>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5" name="íš1ïḋe">
              <a:extLst>
                <a:ext uri="{FF2B5EF4-FFF2-40B4-BE49-F238E27FC236}">
                  <a16:creationId xmlns:a16="http://schemas.microsoft.com/office/drawing/2014/main" id="{8975BE86-DB9E-4EA9-B97F-6A7F476D516C}"/>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1" name="iṡḻiďè">
              <a:extLst>
                <a:ext uri="{FF2B5EF4-FFF2-40B4-BE49-F238E27FC236}">
                  <a16:creationId xmlns:a16="http://schemas.microsoft.com/office/drawing/2014/main" id="{2737E9D6-0643-41AF-AE29-CE87EC139A00}"/>
                </a:ext>
              </a:extLst>
            </p:cNvPr>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38" name="îšľíḍe">
            <a:extLst>
              <a:ext uri="{FF2B5EF4-FFF2-40B4-BE49-F238E27FC236}">
                <a16:creationId xmlns:a16="http://schemas.microsoft.com/office/drawing/2014/main" id="{D006B514-DBBC-4A01-A558-FA6DA62EF909}"/>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a:extLst>
              <a:ext uri="{FF2B5EF4-FFF2-40B4-BE49-F238E27FC236}">
                <a16:creationId xmlns:a16="http://schemas.microsoft.com/office/drawing/2014/main" id="{7094CA67-EBA0-4281-BB65-2734BDDA719B}"/>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a:spLocks/>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6" name="iṡḻiďè"/>
          <p:cNvSpPr>
            <a:spLocks/>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3" name="MH_Others_1"/>
          <p:cNvSpPr txBox="1"/>
          <p:nvPr>
            <p:custDataLst>
              <p:tags r:id="rId1"/>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03</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rgbClr val="436B9B"/>
                </a:solidFill>
                <a:cs typeface="+mn-ea"/>
                <a:sym typeface="+mn-lt"/>
              </a:rPr>
              <a:t>不足之处</a:t>
            </a:r>
            <a:r>
              <a:rPr lang="zh-CN" altLang="en-US" sz="3600" spc="300" dirty="0">
                <a:solidFill>
                  <a:schemeClr val="tx1">
                    <a:lumMod val="65000"/>
                    <a:lumOff val="35000"/>
                  </a:schemeClr>
                </a:solidFill>
                <a:cs typeface="+mn-ea"/>
                <a:sym typeface="+mn-lt"/>
              </a:rPr>
              <a:t>反思</a:t>
            </a:r>
          </a:p>
        </p:txBody>
      </p:sp>
    </p:spTree>
    <p:extLst>
      <p:ext uri="{BB962C8B-B14F-4D97-AF65-F5344CB8AC3E}">
        <p14:creationId xmlns:p14="http://schemas.microsoft.com/office/powerpoint/2010/main" val="2080910664"/>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39" grpId="0" animBg="1"/>
      <p:bldP spid="37" grpId="0" animBg="1"/>
      <p:bldP spid="36" grpId="0" animBg="1"/>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64" name="矩形 63"/>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65" name="组合 64"/>
          <p:cNvGrpSpPr/>
          <p:nvPr/>
        </p:nvGrpSpPr>
        <p:grpSpPr>
          <a:xfrm rot="10800000">
            <a:off x="0" y="304408"/>
            <a:ext cx="1010103" cy="857396"/>
            <a:chOff x="-39567" y="0"/>
            <a:chExt cx="1677745" cy="1424104"/>
          </a:xfrm>
        </p:grpSpPr>
        <p:sp>
          <p:nvSpPr>
            <p:cNvPr id="66"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67"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grpSp>
        <p:nvGrpSpPr>
          <p:cNvPr id="55" name="组合 82">
            <a:extLst>
              <a:ext uri="{FF2B5EF4-FFF2-40B4-BE49-F238E27FC236}">
                <a16:creationId xmlns:a16="http://schemas.microsoft.com/office/drawing/2014/main" id="{74C4BBF0-92E4-4969-8C59-573D761FC731}"/>
              </a:ext>
            </a:extLst>
          </p:cNvPr>
          <p:cNvGrpSpPr/>
          <p:nvPr/>
        </p:nvGrpSpPr>
        <p:grpSpPr>
          <a:xfrm>
            <a:off x="9043205" y="2922032"/>
            <a:ext cx="1065603" cy="1208546"/>
            <a:chOff x="8434811" y="2608031"/>
            <a:chExt cx="1166390" cy="1322855"/>
          </a:xfrm>
        </p:grpSpPr>
        <p:sp>
          <p:nvSpPr>
            <p:cNvPr id="56" name="íṩļíḓê">
              <a:extLst>
                <a:ext uri="{FF2B5EF4-FFF2-40B4-BE49-F238E27FC236}">
                  <a16:creationId xmlns:a16="http://schemas.microsoft.com/office/drawing/2014/main" id="{AD4732A6-D5A7-49EC-9592-40F2654EFFB1}"/>
                </a:ext>
              </a:extLst>
            </p:cNvPr>
            <p:cNvSpPr/>
            <p:nvPr/>
          </p:nvSpPr>
          <p:spPr>
            <a:xfrm rot="18900000">
              <a:off x="8434811"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7" name="íṣľíḑè">
              <a:extLst>
                <a:ext uri="{FF2B5EF4-FFF2-40B4-BE49-F238E27FC236}">
                  <a16:creationId xmlns:a16="http://schemas.microsoft.com/office/drawing/2014/main" id="{4B8FE2E1-3964-470E-AB70-5BEA4A1DA8B7}"/>
                </a:ext>
              </a:extLst>
            </p:cNvPr>
            <p:cNvSpPr/>
            <p:nvPr/>
          </p:nvSpPr>
          <p:spPr>
            <a:xfrm rot="18900000">
              <a:off x="8434811"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8" name="ïşḷîḋè">
              <a:extLst>
                <a:ext uri="{FF2B5EF4-FFF2-40B4-BE49-F238E27FC236}">
                  <a16:creationId xmlns:a16="http://schemas.microsoft.com/office/drawing/2014/main" id="{C8D35F8C-6AE8-4830-AFD4-8F995715B27B}"/>
                </a:ext>
              </a:extLst>
            </p:cNvPr>
            <p:cNvSpPr>
              <a:spLocks/>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59" name="组合 85">
            <a:extLst>
              <a:ext uri="{FF2B5EF4-FFF2-40B4-BE49-F238E27FC236}">
                <a16:creationId xmlns:a16="http://schemas.microsoft.com/office/drawing/2014/main" id="{36360622-33AC-44D2-89DA-4E7D83BF1437}"/>
              </a:ext>
            </a:extLst>
          </p:cNvPr>
          <p:cNvGrpSpPr/>
          <p:nvPr/>
        </p:nvGrpSpPr>
        <p:grpSpPr>
          <a:xfrm>
            <a:off x="2095590" y="3112160"/>
            <a:ext cx="1065603" cy="1233024"/>
            <a:chOff x="2603197" y="2764496"/>
            <a:chExt cx="1166390" cy="1349647"/>
          </a:xfrm>
        </p:grpSpPr>
        <p:sp>
          <p:nvSpPr>
            <p:cNvPr id="60" name="iṣ1îḋe">
              <a:extLst>
                <a:ext uri="{FF2B5EF4-FFF2-40B4-BE49-F238E27FC236}">
                  <a16:creationId xmlns:a16="http://schemas.microsoft.com/office/drawing/2014/main" id="{F0F420DE-B615-4988-87F9-E2ADC2B07F61}"/>
                </a:ext>
              </a:extLst>
            </p:cNvPr>
            <p:cNvSpPr/>
            <p:nvPr/>
          </p:nvSpPr>
          <p:spPr>
            <a:xfrm rot="18900000">
              <a:off x="2603197"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61" name="ï$ľîḋè">
              <a:extLst>
                <a:ext uri="{FF2B5EF4-FFF2-40B4-BE49-F238E27FC236}">
                  <a16:creationId xmlns:a16="http://schemas.microsoft.com/office/drawing/2014/main" id="{34938CD2-1F2C-4677-B8EB-F12768289084}"/>
                </a:ext>
              </a:extLst>
            </p:cNvPr>
            <p:cNvSpPr/>
            <p:nvPr/>
          </p:nvSpPr>
          <p:spPr>
            <a:xfrm rot="18900000">
              <a:off x="2603197"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62" name="íŝlîḑé">
              <a:extLst>
                <a:ext uri="{FF2B5EF4-FFF2-40B4-BE49-F238E27FC236}">
                  <a16:creationId xmlns:a16="http://schemas.microsoft.com/office/drawing/2014/main" id="{22540C83-46FE-474D-B10D-4A871753AA5D}"/>
                </a:ext>
              </a:extLst>
            </p:cNvPr>
            <p:cNvSpPr>
              <a:spLocks/>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68" name="组合 83">
            <a:extLst>
              <a:ext uri="{FF2B5EF4-FFF2-40B4-BE49-F238E27FC236}">
                <a16:creationId xmlns:a16="http://schemas.microsoft.com/office/drawing/2014/main" id="{F041D95B-2664-47F1-AA27-998AAAFFCE4D}"/>
              </a:ext>
            </a:extLst>
          </p:cNvPr>
          <p:cNvGrpSpPr/>
          <p:nvPr/>
        </p:nvGrpSpPr>
        <p:grpSpPr>
          <a:xfrm>
            <a:off x="6760420" y="3112160"/>
            <a:ext cx="1065603" cy="1233024"/>
            <a:chOff x="6518711" y="2764496"/>
            <a:chExt cx="1166390" cy="1349647"/>
          </a:xfrm>
        </p:grpSpPr>
        <p:sp>
          <p:nvSpPr>
            <p:cNvPr id="69" name="ïṣlïḋè">
              <a:extLst>
                <a:ext uri="{FF2B5EF4-FFF2-40B4-BE49-F238E27FC236}">
                  <a16:creationId xmlns:a16="http://schemas.microsoft.com/office/drawing/2014/main" id="{6837006E-E074-4F30-A262-BC6EBFEED97D}"/>
                </a:ext>
              </a:extLst>
            </p:cNvPr>
            <p:cNvSpPr/>
            <p:nvPr/>
          </p:nvSpPr>
          <p:spPr>
            <a:xfrm rot="18900000">
              <a:off x="6518711"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0" name="ïśļíḑê">
              <a:extLst>
                <a:ext uri="{FF2B5EF4-FFF2-40B4-BE49-F238E27FC236}">
                  <a16:creationId xmlns:a16="http://schemas.microsoft.com/office/drawing/2014/main" id="{E67A9675-9473-44A7-BA6D-FE8594CB15A4}"/>
                </a:ext>
              </a:extLst>
            </p:cNvPr>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1" name="íślïďê">
              <a:extLst>
                <a:ext uri="{FF2B5EF4-FFF2-40B4-BE49-F238E27FC236}">
                  <a16:creationId xmlns:a16="http://schemas.microsoft.com/office/drawing/2014/main" id="{2FCED5BD-B096-4051-A3A1-E7F4767EEC7F}"/>
                </a:ext>
              </a:extLst>
            </p:cNvPr>
            <p:cNvSpPr>
              <a:spLocks/>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72" name="组合 84">
            <a:extLst>
              <a:ext uri="{FF2B5EF4-FFF2-40B4-BE49-F238E27FC236}">
                <a16:creationId xmlns:a16="http://schemas.microsoft.com/office/drawing/2014/main" id="{9CE48C8E-9D29-401D-A78A-804394705024}"/>
              </a:ext>
            </a:extLst>
          </p:cNvPr>
          <p:cNvGrpSpPr/>
          <p:nvPr/>
        </p:nvGrpSpPr>
        <p:grpSpPr>
          <a:xfrm>
            <a:off x="4420911" y="2922032"/>
            <a:ext cx="1065603" cy="1208546"/>
            <a:chOff x="4555000" y="2608031"/>
            <a:chExt cx="1166390" cy="1322855"/>
          </a:xfrm>
        </p:grpSpPr>
        <p:sp>
          <p:nvSpPr>
            <p:cNvPr id="73" name="íṧ1íḑê">
              <a:extLst>
                <a:ext uri="{FF2B5EF4-FFF2-40B4-BE49-F238E27FC236}">
                  <a16:creationId xmlns:a16="http://schemas.microsoft.com/office/drawing/2014/main" id="{8BEDEAA6-F5DD-42F7-A351-1A33AB525A3D}"/>
                </a:ext>
              </a:extLst>
            </p:cNvPr>
            <p:cNvSpPr/>
            <p:nvPr/>
          </p:nvSpPr>
          <p:spPr>
            <a:xfrm rot="18900000">
              <a:off x="4555000"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4" name="iṩlíḓê">
              <a:extLst>
                <a:ext uri="{FF2B5EF4-FFF2-40B4-BE49-F238E27FC236}">
                  <a16:creationId xmlns:a16="http://schemas.microsoft.com/office/drawing/2014/main" id="{5AEBF119-10FD-49C3-BA49-2FD0C515DDE2}"/>
                </a:ext>
              </a:extLst>
            </p:cNvPr>
            <p:cNvSpPr/>
            <p:nvPr/>
          </p:nvSpPr>
          <p:spPr>
            <a:xfrm rot="18900000">
              <a:off x="4555000"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75" name="is1iḍè">
              <a:extLst>
                <a:ext uri="{FF2B5EF4-FFF2-40B4-BE49-F238E27FC236}">
                  <a16:creationId xmlns:a16="http://schemas.microsoft.com/office/drawing/2014/main" id="{C8E7EAE3-617E-4C90-AC93-FC4D383B6A8E}"/>
                </a:ext>
              </a:extLst>
            </p:cNvPr>
            <p:cNvSpPr>
              <a:spLocks/>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76" name="组合 90">
            <a:extLst>
              <a:ext uri="{FF2B5EF4-FFF2-40B4-BE49-F238E27FC236}">
                <a16:creationId xmlns:a16="http://schemas.microsoft.com/office/drawing/2014/main" id="{7ED7680E-1009-4556-87C0-6F63975BC5D6}"/>
              </a:ext>
            </a:extLst>
          </p:cNvPr>
          <p:cNvGrpSpPr/>
          <p:nvPr/>
        </p:nvGrpSpPr>
        <p:grpSpPr>
          <a:xfrm>
            <a:off x="1117161" y="4733300"/>
            <a:ext cx="3022460" cy="1031885"/>
            <a:chOff x="4457820" y="2412339"/>
            <a:chExt cx="3022460" cy="1031885"/>
          </a:xfrm>
        </p:grpSpPr>
        <p:sp>
          <p:nvSpPr>
            <p:cNvPr id="77" name="文本框 76">
              <a:extLst>
                <a:ext uri="{FF2B5EF4-FFF2-40B4-BE49-F238E27FC236}">
                  <a16:creationId xmlns:a16="http://schemas.microsoft.com/office/drawing/2014/main" id="{4DCA0165-C0A9-458D-AA86-156DEBF8798C}"/>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78" name="文本框 77">
              <a:extLst>
                <a:ext uri="{FF2B5EF4-FFF2-40B4-BE49-F238E27FC236}">
                  <a16:creationId xmlns:a16="http://schemas.microsoft.com/office/drawing/2014/main" id="{A3CD67CD-ED6D-4443-908D-F3AB8D6F8BDF}"/>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cs typeface="+mn-ea"/>
                  <a:sym typeface="+mn-lt"/>
                </a:rPr>
                <a:t>点击输入简要文字内容，文字内容需概括精炼，言简意赅的说明分项内容言简意赅的说明分项内容点击输入简要文字内容，</a:t>
              </a:r>
            </a:p>
          </p:txBody>
        </p:sp>
      </p:grpSp>
      <p:grpSp>
        <p:nvGrpSpPr>
          <p:cNvPr id="79" name="组合 93">
            <a:extLst>
              <a:ext uri="{FF2B5EF4-FFF2-40B4-BE49-F238E27FC236}">
                <a16:creationId xmlns:a16="http://schemas.microsoft.com/office/drawing/2014/main" id="{BFD29F77-0208-466B-8E18-2B742CA75221}"/>
              </a:ext>
            </a:extLst>
          </p:cNvPr>
          <p:cNvGrpSpPr/>
          <p:nvPr/>
        </p:nvGrpSpPr>
        <p:grpSpPr>
          <a:xfrm>
            <a:off x="5781989" y="4733300"/>
            <a:ext cx="3022460" cy="1031885"/>
            <a:chOff x="4457820" y="2412339"/>
            <a:chExt cx="3022460" cy="1031885"/>
          </a:xfrm>
        </p:grpSpPr>
        <p:sp>
          <p:nvSpPr>
            <p:cNvPr id="80" name="文本框 79">
              <a:extLst>
                <a:ext uri="{FF2B5EF4-FFF2-40B4-BE49-F238E27FC236}">
                  <a16:creationId xmlns:a16="http://schemas.microsoft.com/office/drawing/2014/main" id="{1107DDA7-4F5C-4529-964B-A09B058A7AC1}"/>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81" name="文本框 80">
              <a:extLst>
                <a:ext uri="{FF2B5EF4-FFF2-40B4-BE49-F238E27FC236}">
                  <a16:creationId xmlns:a16="http://schemas.microsoft.com/office/drawing/2014/main" id="{108C907A-A8D8-479A-BA89-C64C21EE7057}"/>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cs typeface="+mn-ea"/>
                  <a:sym typeface="+mn-lt"/>
                </a:rPr>
                <a:t>点击输入简要文字内容，文字内容需概括精炼，言简意赅的说明分项内容言简意赅的说明分项内容点击输入简要文字内容，</a:t>
              </a:r>
            </a:p>
          </p:txBody>
        </p:sp>
      </p:grpSp>
      <p:grpSp>
        <p:nvGrpSpPr>
          <p:cNvPr id="82" name="组合 96">
            <a:extLst>
              <a:ext uri="{FF2B5EF4-FFF2-40B4-BE49-F238E27FC236}">
                <a16:creationId xmlns:a16="http://schemas.microsoft.com/office/drawing/2014/main" id="{85DBC9AC-A295-4856-BAB9-67386471A942}"/>
              </a:ext>
            </a:extLst>
          </p:cNvPr>
          <p:cNvGrpSpPr/>
          <p:nvPr/>
        </p:nvGrpSpPr>
        <p:grpSpPr>
          <a:xfrm>
            <a:off x="3442481" y="1669654"/>
            <a:ext cx="3022460" cy="1031885"/>
            <a:chOff x="4457820" y="2412339"/>
            <a:chExt cx="3022460" cy="1031885"/>
          </a:xfrm>
        </p:grpSpPr>
        <p:sp>
          <p:nvSpPr>
            <p:cNvPr id="83" name="文本框 82">
              <a:extLst>
                <a:ext uri="{FF2B5EF4-FFF2-40B4-BE49-F238E27FC236}">
                  <a16:creationId xmlns:a16="http://schemas.microsoft.com/office/drawing/2014/main" id="{23E0608D-7929-4803-A624-30EC2B472ACB}"/>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84" name="文本框 83">
              <a:extLst>
                <a:ext uri="{FF2B5EF4-FFF2-40B4-BE49-F238E27FC236}">
                  <a16:creationId xmlns:a16="http://schemas.microsoft.com/office/drawing/2014/main" id="{CD2A3CC4-271D-49C2-86E1-92DC051771F9}"/>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cs typeface="+mn-ea"/>
                  <a:sym typeface="+mn-lt"/>
                </a:rPr>
                <a:t>点击输入简要文字内容，文字内容需概括精炼，言简意赅的说明分项内容言简意赅的说明分项内容点击输入简要文字内容，</a:t>
              </a:r>
            </a:p>
          </p:txBody>
        </p:sp>
      </p:grpSp>
      <p:grpSp>
        <p:nvGrpSpPr>
          <p:cNvPr id="85" name="组合 99">
            <a:extLst>
              <a:ext uri="{FF2B5EF4-FFF2-40B4-BE49-F238E27FC236}">
                <a16:creationId xmlns:a16="http://schemas.microsoft.com/office/drawing/2014/main" id="{2ED61F30-B8F7-4685-8C9F-B56FEC805E43}"/>
              </a:ext>
            </a:extLst>
          </p:cNvPr>
          <p:cNvGrpSpPr/>
          <p:nvPr/>
        </p:nvGrpSpPr>
        <p:grpSpPr>
          <a:xfrm>
            <a:off x="8060164" y="1669654"/>
            <a:ext cx="3022460" cy="1031885"/>
            <a:chOff x="4457820" y="2412339"/>
            <a:chExt cx="3022460" cy="1031885"/>
          </a:xfrm>
        </p:grpSpPr>
        <p:sp>
          <p:nvSpPr>
            <p:cNvPr id="86" name="文本框 85">
              <a:extLst>
                <a:ext uri="{FF2B5EF4-FFF2-40B4-BE49-F238E27FC236}">
                  <a16:creationId xmlns:a16="http://schemas.microsoft.com/office/drawing/2014/main" id="{9EAEFBAC-7174-48AB-AEFB-084DD3BF0A1C}"/>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标题文字添加</a:t>
              </a:r>
            </a:p>
          </p:txBody>
        </p:sp>
        <p:sp>
          <p:nvSpPr>
            <p:cNvPr id="87" name="文本框 86">
              <a:extLst>
                <a:ext uri="{FF2B5EF4-FFF2-40B4-BE49-F238E27FC236}">
                  <a16:creationId xmlns:a16="http://schemas.microsoft.com/office/drawing/2014/main" id="{4B678BBA-38CB-46DE-93B3-B41589EB6979}"/>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cs typeface="+mn-ea"/>
                  <a:sym typeface="+mn-lt"/>
                </a:rPr>
                <a:t>点击输入简要文字内容，文字内容需概括精炼，言简意赅的说明分项内容言简意赅的说明分项内容点击输入简要文字内容，</a:t>
              </a:r>
            </a:p>
          </p:txBody>
        </p:sp>
      </p:grpSp>
    </p:spTree>
    <p:extLst>
      <p:ext uri="{BB962C8B-B14F-4D97-AF65-F5344CB8AC3E}">
        <p14:creationId xmlns:p14="http://schemas.microsoft.com/office/powerpoint/2010/main" val="185966757"/>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animEffect transition="in" filter="fade">
                                      <p:cBhvr>
                                        <p:cTn id="19" dur="500"/>
                                        <p:tgtEl>
                                          <p:spTgt spid="68"/>
                                        </p:tgtEl>
                                      </p:cBhvr>
                                    </p:animEffect>
                                  </p:childTnLst>
                                </p:cTn>
                              </p:par>
                              <p:par>
                                <p:cTn id="20" presetID="53" presetClass="entr" presetSubtype="16"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6" name="矩形 25"/>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7" name="组合 26"/>
          <p:cNvGrpSpPr/>
          <p:nvPr/>
        </p:nvGrpSpPr>
        <p:grpSpPr>
          <a:xfrm rot="10800000">
            <a:off x="0" y="304408"/>
            <a:ext cx="1010103" cy="857396"/>
            <a:chOff x="-39567" y="0"/>
            <a:chExt cx="1677745" cy="1424104"/>
          </a:xfrm>
        </p:grpSpPr>
        <p:sp>
          <p:nvSpPr>
            <p:cNvPr id="28"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9"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16" name="iŝlïḍé">
            <a:extLst>
              <a:ext uri="{FF2B5EF4-FFF2-40B4-BE49-F238E27FC236}">
                <a16:creationId xmlns:a16="http://schemas.microsoft.com/office/drawing/2014/main" id="{46E1C47C-F37F-460B-9872-72D3E3E6C2E1}"/>
              </a:ext>
            </a:extLst>
          </p:cNvPr>
          <p:cNvSpPr/>
          <p:nvPr/>
        </p:nvSpPr>
        <p:spPr>
          <a:xfrm>
            <a:off x="-1" y="1540113"/>
            <a:ext cx="12188945" cy="2550771"/>
          </a:xfrm>
          <a:custGeom>
            <a:avLst/>
            <a:gdLst>
              <a:gd name="connsiteX0" fmla="*/ 0 w 12188945"/>
              <a:gd name="connsiteY0" fmla="*/ 0 h 2550771"/>
              <a:gd name="connsiteX1" fmla="*/ 12188945 w 12188945"/>
              <a:gd name="connsiteY1" fmla="*/ 0 h 2550771"/>
              <a:gd name="connsiteX2" fmla="*/ 12188945 w 12188945"/>
              <a:gd name="connsiteY2" fmla="*/ 1317140 h 2550771"/>
              <a:gd name="connsiteX3" fmla="*/ 6463532 w 12188945"/>
              <a:gd name="connsiteY3" fmla="*/ 2244361 h 2550771"/>
              <a:gd name="connsiteX4" fmla="*/ 3760419 w 12188945"/>
              <a:gd name="connsiteY4" fmla="*/ 2550771 h 2550771"/>
              <a:gd name="connsiteX5" fmla="*/ 0 w 12188945"/>
              <a:gd name="connsiteY5" fmla="*/ 2148442 h 25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945" h="2550771">
                <a:moveTo>
                  <a:pt x="0" y="0"/>
                </a:moveTo>
                <a:lnTo>
                  <a:pt x="12188945" y="0"/>
                </a:lnTo>
                <a:lnTo>
                  <a:pt x="12188945" y="1317140"/>
                </a:lnTo>
                <a:cubicBezTo>
                  <a:pt x="9854891" y="1317140"/>
                  <a:pt x="9376111" y="1482335"/>
                  <a:pt x="6463532" y="2244361"/>
                </a:cubicBezTo>
                <a:cubicBezTo>
                  <a:pt x="5595743" y="2470838"/>
                  <a:pt x="4653144" y="2550771"/>
                  <a:pt x="3760419" y="2550771"/>
                </a:cubicBezTo>
                <a:cubicBezTo>
                  <a:pt x="1750540" y="2550771"/>
                  <a:pt x="0" y="2148442"/>
                  <a:pt x="0" y="2148442"/>
                </a:cubicBezTo>
                <a:close/>
              </a:path>
            </a:pathLst>
          </a:custGeom>
          <a:blipFill dpi="0" rotWithShape="1">
            <a:blip r:embed="rId3"/>
            <a:srcRect/>
            <a:tile tx="0" ty="0" sx="100000" sy="100000" flip="none" algn="tl"/>
          </a:blipFill>
          <a:ln w="38100" cap="flat" cmpd="sng" algn="ctr">
            <a:noFill/>
            <a:prstDash val="solid"/>
            <a:miter lim="800000"/>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FFFFFF"/>
              </a:solidFill>
              <a:effectLst/>
              <a:uLnTx/>
              <a:uFillTx/>
              <a:cs typeface="+mn-ea"/>
              <a:sym typeface="+mn-lt"/>
            </a:endParaRPr>
          </a:p>
        </p:txBody>
      </p:sp>
      <p:cxnSp>
        <p:nvCxnSpPr>
          <p:cNvPr id="17" name="直接连接符 16">
            <a:extLst>
              <a:ext uri="{FF2B5EF4-FFF2-40B4-BE49-F238E27FC236}">
                <a16:creationId xmlns:a16="http://schemas.microsoft.com/office/drawing/2014/main" id="{F592D9D3-3251-400F-95C9-8A369C637D7A}"/>
              </a:ext>
            </a:extLst>
          </p:cNvPr>
          <p:cNvCxnSpPr/>
          <p:nvPr/>
        </p:nvCxnSpPr>
        <p:spPr>
          <a:xfrm>
            <a:off x="2999656" y="4641095"/>
            <a:ext cx="0" cy="970279"/>
          </a:xfrm>
          <a:prstGeom prst="line">
            <a:avLst/>
          </a:prstGeom>
          <a:noFill/>
          <a:ln w="3175" cap="rnd" cmpd="sng" algn="ctr">
            <a:solidFill>
              <a:srgbClr val="FFFFFF">
                <a:lumMod val="85000"/>
              </a:srgbClr>
            </a:solidFill>
            <a:prstDash val="solid"/>
            <a:round/>
            <a:headEnd type="none"/>
            <a:tailEnd type="none" w="med" len="med"/>
          </a:ln>
          <a:effectLst/>
        </p:spPr>
      </p:cxnSp>
      <p:sp>
        <p:nvSpPr>
          <p:cNvPr id="18" name="îŝḻiḑè">
            <a:extLst>
              <a:ext uri="{FF2B5EF4-FFF2-40B4-BE49-F238E27FC236}">
                <a16:creationId xmlns:a16="http://schemas.microsoft.com/office/drawing/2014/main" id="{85BE9D3C-53F0-46D0-AE05-151FCE4F2E17}"/>
              </a:ext>
            </a:extLst>
          </p:cNvPr>
          <p:cNvSpPr/>
          <p:nvPr/>
        </p:nvSpPr>
        <p:spPr>
          <a:xfrm>
            <a:off x="2418862" y="6257065"/>
            <a:ext cx="1188126" cy="457362"/>
          </a:xfrm>
          <a:prstGeom prst="roundRect">
            <a:avLst>
              <a:gd name="adj" fmla="val 50000"/>
            </a:avLst>
          </a:prstGeom>
          <a:solidFill>
            <a:schemeClr val="accent1"/>
          </a:solidFill>
          <a:ln w="25400" cap="flat" cmpd="sng" algn="ctr">
            <a:noFill/>
            <a:prstDash val="solid"/>
          </a:ln>
          <a:effectLst/>
        </p:spPr>
        <p:txBody>
          <a:bodyPr wrap="none"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rgbClr val="FFFFFF"/>
                </a:solidFill>
                <a:effectLst/>
                <a:uLnTx/>
                <a:uFillTx/>
                <a:cs typeface="+mn-ea"/>
                <a:sym typeface="+mn-lt"/>
              </a:rPr>
              <a:t>T</a:t>
            </a:r>
            <a:r>
              <a:rPr kumimoji="0" lang="en-US" altLang="zh-CN" sz="100" i="0" u="none" strike="noStrike" kern="0" cap="none" spc="0" normalizeH="0" baseline="0" noProof="0" dirty="0">
                <a:ln>
                  <a:noFill/>
                </a:ln>
                <a:solidFill>
                  <a:srgbClr val="FFFFFF"/>
                </a:solidFill>
                <a:effectLst/>
                <a:uLnTx/>
                <a:uFillTx/>
                <a:cs typeface="+mn-ea"/>
                <a:sym typeface="+mn-lt"/>
              </a:rPr>
              <a:t> </a:t>
            </a:r>
            <a:r>
              <a:rPr kumimoji="0" lang="en-US" altLang="zh-CN" sz="2000" i="0" u="none" strike="noStrike" kern="0" cap="none" spc="0" normalizeH="0" baseline="0" noProof="0" dirty="0" err="1">
                <a:ln>
                  <a:noFill/>
                </a:ln>
                <a:solidFill>
                  <a:srgbClr val="FFFFFF"/>
                </a:solidFill>
                <a:effectLst/>
                <a:uLnTx/>
                <a:uFillTx/>
                <a:cs typeface="+mn-ea"/>
                <a:sym typeface="+mn-lt"/>
              </a:rPr>
              <a:t>ext</a:t>
            </a:r>
            <a:endParaRPr kumimoji="0" lang="zh-CN" altLang="en-US" sz="2000" i="0" u="none" strike="noStrike" kern="0" cap="none" spc="0" normalizeH="0" baseline="0" noProof="0" dirty="0">
              <a:ln>
                <a:noFill/>
              </a:ln>
              <a:solidFill>
                <a:srgbClr val="FFFFFF"/>
              </a:solidFill>
              <a:effectLst/>
              <a:uLnTx/>
              <a:uFillTx/>
              <a:cs typeface="+mn-ea"/>
              <a:sym typeface="+mn-lt"/>
            </a:endParaRPr>
          </a:p>
        </p:txBody>
      </p:sp>
      <p:sp>
        <p:nvSpPr>
          <p:cNvPr id="19" name="îśḷíḓê">
            <a:extLst>
              <a:ext uri="{FF2B5EF4-FFF2-40B4-BE49-F238E27FC236}">
                <a16:creationId xmlns:a16="http://schemas.microsoft.com/office/drawing/2014/main" id="{0D655F9D-9555-4EDA-86D9-400779D22A7D}"/>
              </a:ext>
            </a:extLst>
          </p:cNvPr>
          <p:cNvSpPr/>
          <p:nvPr/>
        </p:nvSpPr>
        <p:spPr>
          <a:xfrm>
            <a:off x="8399709" y="5816111"/>
            <a:ext cx="1188126" cy="451352"/>
          </a:xfrm>
          <a:prstGeom prst="roundRect">
            <a:avLst>
              <a:gd name="adj" fmla="val 50000"/>
            </a:avLst>
          </a:prstGeom>
          <a:solidFill>
            <a:schemeClr val="accent2"/>
          </a:solidFill>
          <a:ln w="25400" cap="flat" cmpd="sng" algn="ctr">
            <a:noFill/>
            <a:prstDash val="solid"/>
          </a:ln>
          <a:effectLst/>
        </p:spPr>
        <p:txBody>
          <a:bodyPr wrap="none"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a:ln>
                  <a:noFill/>
                </a:ln>
                <a:solidFill>
                  <a:srgbClr val="FFFFFF"/>
                </a:solidFill>
                <a:effectLst/>
                <a:uLnTx/>
                <a:uFillTx/>
                <a:cs typeface="+mn-ea"/>
                <a:sym typeface="+mn-lt"/>
              </a:rPr>
              <a:t>T</a:t>
            </a:r>
            <a:r>
              <a:rPr kumimoji="0" lang="en-US" altLang="zh-CN" sz="100" i="0" u="none" strike="noStrike" kern="0" cap="none" spc="0" normalizeH="0" baseline="0" noProof="0">
                <a:ln>
                  <a:noFill/>
                </a:ln>
                <a:solidFill>
                  <a:srgbClr val="FFFFFF"/>
                </a:solidFill>
                <a:effectLst/>
                <a:uLnTx/>
                <a:uFillTx/>
                <a:cs typeface="+mn-ea"/>
                <a:sym typeface="+mn-lt"/>
              </a:rPr>
              <a:t> </a:t>
            </a:r>
            <a:r>
              <a:rPr kumimoji="0" lang="en-US" altLang="zh-CN" sz="2000" i="0" u="none" strike="noStrike" kern="0" cap="none" spc="0" normalizeH="0" baseline="0" noProof="0">
                <a:ln>
                  <a:noFill/>
                </a:ln>
                <a:solidFill>
                  <a:srgbClr val="FFFFFF"/>
                </a:solidFill>
                <a:effectLst/>
                <a:uLnTx/>
                <a:uFillTx/>
                <a:cs typeface="+mn-ea"/>
                <a:sym typeface="+mn-lt"/>
              </a:rPr>
              <a:t>ext</a:t>
            </a:r>
            <a:endParaRPr kumimoji="0" lang="zh-CN" altLang="en-US" sz="2000" i="0" u="none" strike="noStrike" kern="0" cap="none" spc="0" normalizeH="0" baseline="0" noProof="0" dirty="0">
              <a:ln>
                <a:noFill/>
              </a:ln>
              <a:solidFill>
                <a:srgbClr val="FFFFFF"/>
              </a:solidFill>
              <a:effectLst/>
              <a:uLnTx/>
              <a:uFillTx/>
              <a:cs typeface="+mn-ea"/>
              <a:sym typeface="+mn-lt"/>
            </a:endParaRPr>
          </a:p>
        </p:txBody>
      </p:sp>
      <p:grpSp>
        <p:nvGrpSpPr>
          <p:cNvPr id="20" name="组合 19">
            <a:extLst>
              <a:ext uri="{FF2B5EF4-FFF2-40B4-BE49-F238E27FC236}">
                <a16:creationId xmlns:a16="http://schemas.microsoft.com/office/drawing/2014/main" id="{9271FECD-E393-4BA1-9D4F-1F7BAABFE8D7}"/>
              </a:ext>
            </a:extLst>
          </p:cNvPr>
          <p:cNvGrpSpPr/>
          <p:nvPr/>
        </p:nvGrpSpPr>
        <p:grpSpPr>
          <a:xfrm>
            <a:off x="765583" y="3570562"/>
            <a:ext cx="2121460" cy="2349822"/>
            <a:chOff x="765583" y="3208612"/>
            <a:chExt cx="2121460" cy="2349822"/>
          </a:xfrm>
        </p:grpSpPr>
        <p:grpSp>
          <p:nvGrpSpPr>
            <p:cNvPr id="21" name="îṧḻiḍê" title="MJ8JxobmQhO5YsZmEcy6DZVp0AZTfE39zvT5PAyas4bMl">
              <a:extLst>
                <a:ext uri="{FF2B5EF4-FFF2-40B4-BE49-F238E27FC236}">
                  <a16:creationId xmlns:a16="http://schemas.microsoft.com/office/drawing/2014/main" id="{28108A83-1B1A-4DE5-A155-63CC991908BF}"/>
                </a:ext>
              </a:extLst>
            </p:cNvPr>
            <p:cNvGrpSpPr/>
            <p:nvPr/>
          </p:nvGrpSpPr>
          <p:grpSpPr>
            <a:xfrm>
              <a:off x="1343471" y="3208612"/>
              <a:ext cx="792088" cy="792085"/>
              <a:chOff x="2406923" y="2845390"/>
              <a:chExt cx="571222" cy="571221"/>
            </a:xfrm>
          </p:grpSpPr>
          <p:sp>
            <p:nvSpPr>
              <p:cNvPr id="24" name="íşḷíďe">
                <a:extLst>
                  <a:ext uri="{FF2B5EF4-FFF2-40B4-BE49-F238E27FC236}">
                    <a16:creationId xmlns:a16="http://schemas.microsoft.com/office/drawing/2014/main" id="{50B5A036-5EDB-42A5-87D6-7EFFB61FB649}"/>
                  </a:ext>
                </a:extLst>
              </p:cNvPr>
              <p:cNvSpPr/>
              <p:nvPr/>
            </p:nvSpPr>
            <p:spPr>
              <a:xfrm>
                <a:off x="2406923" y="2845390"/>
                <a:ext cx="571222" cy="571221"/>
              </a:xfrm>
              <a:prstGeom prst="ellipse">
                <a:avLst/>
              </a:prstGeom>
              <a:solidFill>
                <a:schemeClr val="accent1"/>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dirty="0">
                  <a:ln>
                    <a:noFill/>
                  </a:ln>
                  <a:solidFill>
                    <a:srgbClr val="000000"/>
                  </a:solidFill>
                  <a:effectLst/>
                  <a:uLnTx/>
                  <a:uFillTx/>
                  <a:cs typeface="+mn-ea"/>
                  <a:sym typeface="+mn-lt"/>
                </a:endParaRPr>
              </a:p>
            </p:txBody>
          </p:sp>
          <p:sp>
            <p:nvSpPr>
              <p:cNvPr id="30" name="ïṡlíḍe" title="ry6MHxwOH8WsTKLSa514qPVJnvhhWFnRDjZGIbRZNsFBp">
                <a:extLst>
                  <a:ext uri="{FF2B5EF4-FFF2-40B4-BE49-F238E27FC236}">
                    <a16:creationId xmlns:a16="http://schemas.microsoft.com/office/drawing/2014/main" id="{067AFE99-2913-403C-9586-5037A92359F0}"/>
                  </a:ext>
                </a:extLst>
              </p:cNvPr>
              <p:cNvSpPr/>
              <p:nvPr/>
            </p:nvSpPr>
            <p:spPr bwMode="auto">
              <a:xfrm>
                <a:off x="2540113" y="3026988"/>
                <a:ext cx="304842" cy="208019"/>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rgbClr val="FFFFFF"/>
              </a:solidFill>
              <a:ln>
                <a:noFill/>
              </a:ln>
            </p:spPr>
            <p:txBody>
              <a:bodyPr wrap="square" lIns="91440" tIns="45720" rIns="91440" bIns="4572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22" name="文本框 21">
              <a:extLst>
                <a:ext uri="{FF2B5EF4-FFF2-40B4-BE49-F238E27FC236}">
                  <a16:creationId xmlns:a16="http://schemas.microsoft.com/office/drawing/2014/main" id="{891CD89D-53B8-4DD7-A4B4-087B63B5E8CC}"/>
                </a:ext>
              </a:extLst>
            </p:cNvPr>
            <p:cNvSpPr txBox="1"/>
            <p:nvPr/>
          </p:nvSpPr>
          <p:spPr>
            <a:xfrm>
              <a:off x="765583" y="4664087"/>
              <a:ext cx="2121460" cy="894347"/>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lang="zh-CN" altLang="en-US" sz="1200" dirty="0">
                  <a:solidFill>
                    <a:schemeClr val="bg1">
                      <a:lumMod val="50000"/>
                    </a:schemeClr>
                  </a:solidFill>
                  <a:cs typeface="+mn-ea"/>
                  <a:sym typeface="+mn-lt"/>
                </a:rPr>
                <a:t>在这里添加你的详细小段落文本内容，与标题相关并符合整体语言风格内容请简洁。</a:t>
              </a:r>
            </a:p>
          </p:txBody>
        </p:sp>
        <p:sp>
          <p:nvSpPr>
            <p:cNvPr id="23" name="文本框 22">
              <a:extLst>
                <a:ext uri="{FF2B5EF4-FFF2-40B4-BE49-F238E27FC236}">
                  <a16:creationId xmlns:a16="http://schemas.microsoft.com/office/drawing/2014/main" id="{21955723-E6B9-4DA0-A3DF-69B025275324}"/>
                </a:ext>
              </a:extLst>
            </p:cNvPr>
            <p:cNvSpPr txBox="1"/>
            <p:nvPr/>
          </p:nvSpPr>
          <p:spPr>
            <a:xfrm>
              <a:off x="1014699" y="4252510"/>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p>
          </p:txBody>
        </p:sp>
      </p:grpSp>
      <p:grpSp>
        <p:nvGrpSpPr>
          <p:cNvPr id="31" name="组合 30">
            <a:extLst>
              <a:ext uri="{FF2B5EF4-FFF2-40B4-BE49-F238E27FC236}">
                <a16:creationId xmlns:a16="http://schemas.microsoft.com/office/drawing/2014/main" id="{3A30CDE2-8E5A-444E-AF10-6DFF09C76B42}"/>
              </a:ext>
            </a:extLst>
          </p:cNvPr>
          <p:cNvGrpSpPr/>
          <p:nvPr/>
        </p:nvGrpSpPr>
        <p:grpSpPr>
          <a:xfrm>
            <a:off x="3357872" y="3694841"/>
            <a:ext cx="2121460" cy="2230096"/>
            <a:chOff x="3357872" y="3332891"/>
            <a:chExt cx="2121460" cy="2230096"/>
          </a:xfrm>
        </p:grpSpPr>
        <p:grpSp>
          <p:nvGrpSpPr>
            <p:cNvPr id="32" name="íśḻîdè" title="MJ8JxobmQhO5YsZmEcy6DZVp0AZTfE39zvT5PAyas4bMl">
              <a:extLst>
                <a:ext uri="{FF2B5EF4-FFF2-40B4-BE49-F238E27FC236}">
                  <a16:creationId xmlns:a16="http://schemas.microsoft.com/office/drawing/2014/main" id="{AFB74E0A-7E10-44E3-9667-E2F247459CF8}"/>
                </a:ext>
              </a:extLst>
            </p:cNvPr>
            <p:cNvGrpSpPr/>
            <p:nvPr/>
          </p:nvGrpSpPr>
          <p:grpSpPr>
            <a:xfrm>
              <a:off x="3935760" y="3332891"/>
              <a:ext cx="792088" cy="792085"/>
              <a:chOff x="2406923" y="2845390"/>
              <a:chExt cx="571222" cy="571221"/>
            </a:xfrm>
          </p:grpSpPr>
          <p:sp>
            <p:nvSpPr>
              <p:cNvPr id="35" name="íşḻiďe">
                <a:extLst>
                  <a:ext uri="{FF2B5EF4-FFF2-40B4-BE49-F238E27FC236}">
                    <a16:creationId xmlns:a16="http://schemas.microsoft.com/office/drawing/2014/main" id="{309D562F-2B49-4F11-B8A4-436702911AA5}"/>
                  </a:ext>
                </a:extLst>
              </p:cNvPr>
              <p:cNvSpPr/>
              <p:nvPr/>
            </p:nvSpPr>
            <p:spPr>
              <a:xfrm>
                <a:off x="2406923" y="2845390"/>
                <a:ext cx="571222" cy="571221"/>
              </a:xfrm>
              <a:prstGeom prst="ellipse">
                <a:avLst/>
              </a:prstGeom>
              <a:solidFill>
                <a:schemeClr val="accent2"/>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dirty="0">
                  <a:ln>
                    <a:noFill/>
                  </a:ln>
                  <a:solidFill>
                    <a:srgbClr val="000000"/>
                  </a:solidFill>
                  <a:effectLst/>
                  <a:uLnTx/>
                  <a:uFillTx/>
                  <a:cs typeface="+mn-ea"/>
                  <a:sym typeface="+mn-lt"/>
                </a:endParaRPr>
              </a:p>
            </p:txBody>
          </p:sp>
          <p:sp>
            <p:nvSpPr>
              <p:cNvPr id="36" name="iṣľîḓè" title="ry6MHxwOH8WsTKLSa514qPVJnvhhWFnRDjZGIbRZNsFBp">
                <a:extLst>
                  <a:ext uri="{FF2B5EF4-FFF2-40B4-BE49-F238E27FC236}">
                    <a16:creationId xmlns:a16="http://schemas.microsoft.com/office/drawing/2014/main" id="{D5708D5E-3AC3-4075-8C7B-BAD9C97F09EE}"/>
                  </a:ext>
                </a:extLst>
              </p:cNvPr>
              <p:cNvSpPr/>
              <p:nvPr/>
            </p:nvSpPr>
            <p:spPr bwMode="auto">
              <a:xfrm>
                <a:off x="2540113" y="3026988"/>
                <a:ext cx="304842" cy="208018"/>
              </a:xfrm>
              <a:custGeom>
                <a:avLst/>
                <a:gdLst>
                  <a:gd name="connsiteX0" fmla="*/ 20293 w 607639"/>
                  <a:gd name="connsiteY0" fmla="*/ 364062 h 414642"/>
                  <a:gd name="connsiteX1" fmla="*/ 20293 w 607639"/>
                  <a:gd name="connsiteY1" fmla="*/ 384241 h 414642"/>
                  <a:gd name="connsiteX2" fmla="*/ 30351 w 607639"/>
                  <a:gd name="connsiteY2" fmla="*/ 394374 h 414642"/>
                  <a:gd name="connsiteX3" fmla="*/ 577199 w 607639"/>
                  <a:gd name="connsiteY3" fmla="*/ 394374 h 414642"/>
                  <a:gd name="connsiteX4" fmla="*/ 587346 w 607639"/>
                  <a:gd name="connsiteY4" fmla="*/ 384241 h 414642"/>
                  <a:gd name="connsiteX5" fmla="*/ 587346 w 607639"/>
                  <a:gd name="connsiteY5" fmla="*/ 364062 h 414642"/>
                  <a:gd name="connsiteX6" fmla="*/ 394917 w 607639"/>
                  <a:gd name="connsiteY6" fmla="*/ 364062 h 414642"/>
                  <a:gd name="connsiteX7" fmla="*/ 394917 w 607639"/>
                  <a:gd name="connsiteY7" fmla="*/ 374196 h 414642"/>
                  <a:gd name="connsiteX8" fmla="*/ 384859 w 607639"/>
                  <a:gd name="connsiteY8" fmla="*/ 384241 h 414642"/>
                  <a:gd name="connsiteX9" fmla="*/ 222780 w 607639"/>
                  <a:gd name="connsiteY9" fmla="*/ 384241 h 414642"/>
                  <a:gd name="connsiteX10" fmla="*/ 212634 w 607639"/>
                  <a:gd name="connsiteY10" fmla="*/ 374196 h 414642"/>
                  <a:gd name="connsiteX11" fmla="*/ 212634 w 607639"/>
                  <a:gd name="connsiteY11" fmla="*/ 364062 h 414642"/>
                  <a:gd name="connsiteX12" fmla="*/ 10146 w 607639"/>
                  <a:gd name="connsiteY12" fmla="*/ 343794 h 414642"/>
                  <a:gd name="connsiteX13" fmla="*/ 40505 w 607639"/>
                  <a:gd name="connsiteY13" fmla="*/ 343794 h 414642"/>
                  <a:gd name="connsiteX14" fmla="*/ 40505 w 607639"/>
                  <a:gd name="connsiteY14" fmla="*/ 353920 h 414642"/>
                  <a:gd name="connsiteX15" fmla="*/ 50652 w 607639"/>
                  <a:gd name="connsiteY15" fmla="*/ 364052 h 414642"/>
                  <a:gd name="connsiteX16" fmla="*/ 212637 w 607639"/>
                  <a:gd name="connsiteY16" fmla="*/ 364052 h 414642"/>
                  <a:gd name="connsiteX17" fmla="*/ 212637 w 607639"/>
                  <a:gd name="connsiteY17" fmla="*/ 374185 h 414642"/>
                  <a:gd name="connsiteX18" fmla="*/ 222783 w 607639"/>
                  <a:gd name="connsiteY18" fmla="*/ 384228 h 414642"/>
                  <a:gd name="connsiteX19" fmla="*/ 384857 w 607639"/>
                  <a:gd name="connsiteY19" fmla="*/ 384228 h 414642"/>
                  <a:gd name="connsiteX20" fmla="*/ 394915 w 607639"/>
                  <a:gd name="connsiteY20" fmla="*/ 374185 h 414642"/>
                  <a:gd name="connsiteX21" fmla="*/ 394915 w 607639"/>
                  <a:gd name="connsiteY21" fmla="*/ 364052 h 414642"/>
                  <a:gd name="connsiteX22" fmla="*/ 556989 w 607639"/>
                  <a:gd name="connsiteY22" fmla="*/ 364052 h 414642"/>
                  <a:gd name="connsiteX23" fmla="*/ 567135 w 607639"/>
                  <a:gd name="connsiteY23" fmla="*/ 353920 h 414642"/>
                  <a:gd name="connsiteX24" fmla="*/ 567135 w 607639"/>
                  <a:gd name="connsiteY24" fmla="*/ 343794 h 414642"/>
                  <a:gd name="connsiteX25" fmla="*/ 597493 w 607639"/>
                  <a:gd name="connsiteY25" fmla="*/ 343794 h 414642"/>
                  <a:gd name="connsiteX26" fmla="*/ 607639 w 607639"/>
                  <a:gd name="connsiteY26" fmla="*/ 353928 h 414642"/>
                  <a:gd name="connsiteX27" fmla="*/ 607639 w 607639"/>
                  <a:gd name="connsiteY27" fmla="*/ 384241 h 414642"/>
                  <a:gd name="connsiteX28" fmla="*/ 577199 w 607639"/>
                  <a:gd name="connsiteY28" fmla="*/ 414642 h 414642"/>
                  <a:gd name="connsiteX29" fmla="*/ 30351 w 607639"/>
                  <a:gd name="connsiteY29" fmla="*/ 414642 h 414642"/>
                  <a:gd name="connsiteX30" fmla="*/ 0 w 607639"/>
                  <a:gd name="connsiteY30" fmla="*/ 384241 h 414642"/>
                  <a:gd name="connsiteX31" fmla="*/ 0 w 607639"/>
                  <a:gd name="connsiteY31" fmla="*/ 353928 h 414642"/>
                  <a:gd name="connsiteX32" fmla="*/ 10146 w 607639"/>
                  <a:gd name="connsiteY32" fmla="*/ 343794 h 414642"/>
                  <a:gd name="connsiteX33" fmla="*/ 354415 w 607639"/>
                  <a:gd name="connsiteY33" fmla="*/ 262926 h 414642"/>
                  <a:gd name="connsiteX34" fmla="*/ 364541 w 607639"/>
                  <a:gd name="connsiteY34" fmla="*/ 273063 h 414642"/>
                  <a:gd name="connsiteX35" fmla="*/ 364541 w 607639"/>
                  <a:gd name="connsiteY35" fmla="*/ 303384 h 414642"/>
                  <a:gd name="connsiteX36" fmla="*/ 354415 w 607639"/>
                  <a:gd name="connsiteY36" fmla="*/ 313521 h 414642"/>
                  <a:gd name="connsiteX37" fmla="*/ 344289 w 607639"/>
                  <a:gd name="connsiteY37" fmla="*/ 303384 h 414642"/>
                  <a:gd name="connsiteX38" fmla="*/ 344289 w 607639"/>
                  <a:gd name="connsiteY38" fmla="*/ 273063 h 414642"/>
                  <a:gd name="connsiteX39" fmla="*/ 354415 w 607639"/>
                  <a:gd name="connsiteY39" fmla="*/ 262926 h 414642"/>
                  <a:gd name="connsiteX40" fmla="*/ 274426 w 607639"/>
                  <a:gd name="connsiteY40" fmla="*/ 252429 h 414642"/>
                  <a:gd name="connsiteX41" fmla="*/ 274426 w 607639"/>
                  <a:gd name="connsiteY41" fmla="*/ 253836 h 414642"/>
                  <a:gd name="connsiteX42" fmla="*/ 268732 w 607639"/>
                  <a:gd name="connsiteY42" fmla="*/ 256281 h 414642"/>
                  <a:gd name="connsiteX43" fmla="*/ 435415 w 607639"/>
                  <a:gd name="connsiteY43" fmla="*/ 242745 h 414642"/>
                  <a:gd name="connsiteX44" fmla="*/ 445550 w 607639"/>
                  <a:gd name="connsiteY44" fmla="*/ 252793 h 414642"/>
                  <a:gd name="connsiteX45" fmla="*/ 445550 w 607639"/>
                  <a:gd name="connsiteY45" fmla="*/ 303386 h 414642"/>
                  <a:gd name="connsiteX46" fmla="*/ 435415 w 607639"/>
                  <a:gd name="connsiteY46" fmla="*/ 313522 h 414642"/>
                  <a:gd name="connsiteX47" fmla="*/ 425368 w 607639"/>
                  <a:gd name="connsiteY47" fmla="*/ 303386 h 414642"/>
                  <a:gd name="connsiteX48" fmla="*/ 425368 w 607639"/>
                  <a:gd name="connsiteY48" fmla="*/ 252793 h 414642"/>
                  <a:gd name="connsiteX49" fmla="*/ 435415 w 607639"/>
                  <a:gd name="connsiteY49" fmla="*/ 242745 h 414642"/>
                  <a:gd name="connsiteX50" fmla="*/ 394911 w 607639"/>
                  <a:gd name="connsiteY50" fmla="*/ 222493 h 414642"/>
                  <a:gd name="connsiteX51" fmla="*/ 405046 w 607639"/>
                  <a:gd name="connsiteY51" fmla="*/ 232627 h 414642"/>
                  <a:gd name="connsiteX52" fmla="*/ 405046 w 607639"/>
                  <a:gd name="connsiteY52" fmla="*/ 303388 h 414642"/>
                  <a:gd name="connsiteX53" fmla="*/ 394911 w 607639"/>
                  <a:gd name="connsiteY53" fmla="*/ 313522 h 414642"/>
                  <a:gd name="connsiteX54" fmla="*/ 384864 w 607639"/>
                  <a:gd name="connsiteY54" fmla="*/ 303388 h 414642"/>
                  <a:gd name="connsiteX55" fmla="*/ 384864 w 607639"/>
                  <a:gd name="connsiteY55" fmla="*/ 232627 h 414642"/>
                  <a:gd name="connsiteX56" fmla="*/ 394911 w 607639"/>
                  <a:gd name="connsiteY56" fmla="*/ 222493 h 414642"/>
                  <a:gd name="connsiteX57" fmla="*/ 516514 w 607639"/>
                  <a:gd name="connsiteY57" fmla="*/ 212331 h 414642"/>
                  <a:gd name="connsiteX58" fmla="*/ 526560 w 607639"/>
                  <a:gd name="connsiteY58" fmla="*/ 222468 h 414642"/>
                  <a:gd name="connsiteX59" fmla="*/ 526560 w 607639"/>
                  <a:gd name="connsiteY59" fmla="*/ 303385 h 414642"/>
                  <a:gd name="connsiteX60" fmla="*/ 516514 w 607639"/>
                  <a:gd name="connsiteY60" fmla="*/ 313522 h 414642"/>
                  <a:gd name="connsiteX61" fmla="*/ 506378 w 607639"/>
                  <a:gd name="connsiteY61" fmla="*/ 303385 h 414642"/>
                  <a:gd name="connsiteX62" fmla="*/ 506378 w 607639"/>
                  <a:gd name="connsiteY62" fmla="*/ 222468 h 414642"/>
                  <a:gd name="connsiteX63" fmla="*/ 516514 w 607639"/>
                  <a:gd name="connsiteY63" fmla="*/ 212331 h 414642"/>
                  <a:gd name="connsiteX64" fmla="*/ 311213 w 607639"/>
                  <a:gd name="connsiteY64" fmla="*/ 180188 h 414642"/>
                  <a:gd name="connsiteX65" fmla="*/ 304717 w 607639"/>
                  <a:gd name="connsiteY65" fmla="*/ 211903 h 414642"/>
                  <a:gd name="connsiteX66" fmla="*/ 279633 w 607639"/>
                  <a:gd name="connsiteY66" fmla="*/ 248906 h 414642"/>
                  <a:gd name="connsiteX67" fmla="*/ 274426 w 607639"/>
                  <a:gd name="connsiteY67" fmla="*/ 252429 h 414642"/>
                  <a:gd name="connsiteX68" fmla="*/ 274426 w 607639"/>
                  <a:gd name="connsiteY68" fmla="*/ 239622 h 414642"/>
                  <a:gd name="connsiteX69" fmla="*/ 266991 w 607639"/>
                  <a:gd name="connsiteY69" fmla="*/ 232204 h 414642"/>
                  <a:gd name="connsiteX70" fmla="*/ 286105 w 607639"/>
                  <a:gd name="connsiteY70" fmla="*/ 204050 h 414642"/>
                  <a:gd name="connsiteX71" fmla="*/ 290618 w 607639"/>
                  <a:gd name="connsiteY71" fmla="*/ 182059 h 414642"/>
                  <a:gd name="connsiteX72" fmla="*/ 303796 w 607639"/>
                  <a:gd name="connsiteY72" fmla="*/ 182059 h 414642"/>
                  <a:gd name="connsiteX73" fmla="*/ 185290 w 607639"/>
                  <a:gd name="connsiteY73" fmla="*/ 178985 h 414642"/>
                  <a:gd name="connsiteX74" fmla="*/ 192421 w 607639"/>
                  <a:gd name="connsiteY74" fmla="*/ 182059 h 414642"/>
                  <a:gd name="connsiteX75" fmla="*/ 216731 w 607639"/>
                  <a:gd name="connsiteY75" fmla="*/ 182059 h 414642"/>
                  <a:gd name="connsiteX76" fmla="*/ 266991 w 607639"/>
                  <a:gd name="connsiteY76" fmla="*/ 232204 h 414642"/>
                  <a:gd name="connsiteX77" fmla="*/ 265358 w 607639"/>
                  <a:gd name="connsiteY77" fmla="*/ 234609 h 414642"/>
                  <a:gd name="connsiteX78" fmla="*/ 250836 w 607639"/>
                  <a:gd name="connsiteY78" fmla="*/ 244426 h 414642"/>
                  <a:gd name="connsiteX79" fmla="*/ 185290 w 607639"/>
                  <a:gd name="connsiteY79" fmla="*/ 179031 h 414642"/>
                  <a:gd name="connsiteX80" fmla="*/ 476009 w 607639"/>
                  <a:gd name="connsiteY80" fmla="*/ 171897 h 414642"/>
                  <a:gd name="connsiteX81" fmla="*/ 486055 w 607639"/>
                  <a:gd name="connsiteY81" fmla="*/ 182032 h 414642"/>
                  <a:gd name="connsiteX82" fmla="*/ 486055 w 607639"/>
                  <a:gd name="connsiteY82" fmla="*/ 303387 h 414642"/>
                  <a:gd name="connsiteX83" fmla="*/ 476009 w 607639"/>
                  <a:gd name="connsiteY83" fmla="*/ 313522 h 414642"/>
                  <a:gd name="connsiteX84" fmla="*/ 465873 w 607639"/>
                  <a:gd name="connsiteY84" fmla="*/ 303387 h 414642"/>
                  <a:gd name="connsiteX85" fmla="*/ 465873 w 607639"/>
                  <a:gd name="connsiteY85" fmla="*/ 182032 h 414642"/>
                  <a:gd name="connsiteX86" fmla="*/ 476009 w 607639"/>
                  <a:gd name="connsiteY86" fmla="*/ 171897 h 414642"/>
                  <a:gd name="connsiteX87" fmla="*/ 313921 w 607639"/>
                  <a:gd name="connsiteY87" fmla="*/ 166965 h 414642"/>
                  <a:gd name="connsiteX88" fmla="*/ 314925 w 607639"/>
                  <a:gd name="connsiteY88" fmla="*/ 172904 h 414642"/>
                  <a:gd name="connsiteX89" fmla="*/ 311898 w 607639"/>
                  <a:gd name="connsiteY89" fmla="*/ 180015 h 414642"/>
                  <a:gd name="connsiteX90" fmla="*/ 311213 w 607639"/>
                  <a:gd name="connsiteY90" fmla="*/ 180188 h 414642"/>
                  <a:gd name="connsiteX91" fmla="*/ 313685 w 607639"/>
                  <a:gd name="connsiteY91" fmla="*/ 165567 h 414642"/>
                  <a:gd name="connsiteX92" fmla="*/ 313946 w 607639"/>
                  <a:gd name="connsiteY92" fmla="*/ 166842 h 414642"/>
                  <a:gd name="connsiteX93" fmla="*/ 313921 w 607639"/>
                  <a:gd name="connsiteY93" fmla="*/ 166965 h 414642"/>
                  <a:gd name="connsiteX94" fmla="*/ 286557 w 607639"/>
                  <a:gd name="connsiteY94" fmla="*/ 131875 h 414642"/>
                  <a:gd name="connsiteX95" fmla="*/ 293736 w 607639"/>
                  <a:gd name="connsiteY95" fmla="*/ 161794 h 414642"/>
                  <a:gd name="connsiteX96" fmla="*/ 292704 w 607639"/>
                  <a:gd name="connsiteY96" fmla="*/ 161794 h 414642"/>
                  <a:gd name="connsiteX97" fmla="*/ 285987 w 607639"/>
                  <a:gd name="connsiteY97" fmla="*/ 129499 h 414642"/>
                  <a:gd name="connsiteX98" fmla="*/ 286105 w 607639"/>
                  <a:gd name="connsiteY98" fmla="*/ 129672 h 414642"/>
                  <a:gd name="connsiteX99" fmla="*/ 286557 w 607639"/>
                  <a:gd name="connsiteY99" fmla="*/ 131875 h 414642"/>
                  <a:gd name="connsiteX100" fmla="*/ 304744 w 607639"/>
                  <a:gd name="connsiteY100" fmla="*/ 121927 h 414642"/>
                  <a:gd name="connsiteX101" fmla="*/ 306857 w 607639"/>
                  <a:gd name="connsiteY101" fmla="*/ 125153 h 414642"/>
                  <a:gd name="connsiteX102" fmla="*/ 313685 w 607639"/>
                  <a:gd name="connsiteY102" fmla="*/ 165567 h 414642"/>
                  <a:gd name="connsiteX103" fmla="*/ 303006 w 607639"/>
                  <a:gd name="connsiteY103" fmla="*/ 119273 h 414642"/>
                  <a:gd name="connsiteX104" fmla="*/ 304717 w 607639"/>
                  <a:gd name="connsiteY104" fmla="*/ 121796 h 414642"/>
                  <a:gd name="connsiteX105" fmla="*/ 304744 w 607639"/>
                  <a:gd name="connsiteY105" fmla="*/ 121927 h 414642"/>
                  <a:gd name="connsiteX106" fmla="*/ 266335 w 607639"/>
                  <a:gd name="connsiteY106" fmla="*/ 100547 h 414642"/>
                  <a:gd name="connsiteX107" fmla="*/ 285579 w 607639"/>
                  <a:gd name="connsiteY107" fmla="*/ 127797 h 414642"/>
                  <a:gd name="connsiteX108" fmla="*/ 285987 w 607639"/>
                  <a:gd name="connsiteY108" fmla="*/ 129499 h 414642"/>
                  <a:gd name="connsiteX109" fmla="*/ 263955 w 607639"/>
                  <a:gd name="connsiteY109" fmla="*/ 98160 h 414642"/>
                  <a:gd name="connsiteX110" fmla="*/ 265358 w 607639"/>
                  <a:gd name="connsiteY110" fmla="*/ 99109 h 414642"/>
                  <a:gd name="connsiteX111" fmla="*/ 266335 w 607639"/>
                  <a:gd name="connsiteY111" fmla="*/ 100547 h 414642"/>
                  <a:gd name="connsiteX112" fmla="*/ 265336 w 607639"/>
                  <a:gd name="connsiteY112" fmla="*/ 99133 h 414642"/>
                  <a:gd name="connsiteX113" fmla="*/ 518470 w 607639"/>
                  <a:gd name="connsiteY113" fmla="*/ 91029 h 414642"/>
                  <a:gd name="connsiteX114" fmla="*/ 520515 w 607639"/>
                  <a:gd name="connsiteY114" fmla="*/ 92007 h 414642"/>
                  <a:gd name="connsiteX115" fmla="*/ 522559 w 607639"/>
                  <a:gd name="connsiteY115" fmla="*/ 93074 h 414642"/>
                  <a:gd name="connsiteX116" fmla="*/ 524604 w 607639"/>
                  <a:gd name="connsiteY116" fmla="*/ 94052 h 414642"/>
                  <a:gd name="connsiteX117" fmla="*/ 526560 w 607639"/>
                  <a:gd name="connsiteY117" fmla="*/ 101165 h 414642"/>
                  <a:gd name="connsiteX118" fmla="*/ 523537 w 607639"/>
                  <a:gd name="connsiteY118" fmla="*/ 108188 h 414642"/>
                  <a:gd name="connsiteX119" fmla="*/ 521581 w 607639"/>
                  <a:gd name="connsiteY119" fmla="*/ 109255 h 414642"/>
                  <a:gd name="connsiteX120" fmla="*/ 519537 w 607639"/>
                  <a:gd name="connsiteY120" fmla="*/ 110233 h 414642"/>
                  <a:gd name="connsiteX121" fmla="*/ 517492 w 607639"/>
                  <a:gd name="connsiteY121" fmla="*/ 111211 h 414642"/>
                  <a:gd name="connsiteX122" fmla="*/ 516514 w 607639"/>
                  <a:gd name="connsiteY122" fmla="*/ 111211 h 414642"/>
                  <a:gd name="connsiteX123" fmla="*/ 509401 w 607639"/>
                  <a:gd name="connsiteY123" fmla="*/ 108188 h 414642"/>
                  <a:gd name="connsiteX124" fmla="*/ 507356 w 607639"/>
                  <a:gd name="connsiteY124" fmla="*/ 105165 h 414642"/>
                  <a:gd name="connsiteX125" fmla="*/ 506378 w 607639"/>
                  <a:gd name="connsiteY125" fmla="*/ 101165 h 414642"/>
                  <a:gd name="connsiteX126" fmla="*/ 509401 w 607639"/>
                  <a:gd name="connsiteY126" fmla="*/ 94052 h 414642"/>
                  <a:gd name="connsiteX127" fmla="*/ 518470 w 607639"/>
                  <a:gd name="connsiteY127" fmla="*/ 91029 h 414642"/>
                  <a:gd name="connsiteX128" fmla="*/ 384846 w 607639"/>
                  <a:gd name="connsiteY128" fmla="*/ 91029 h 414642"/>
                  <a:gd name="connsiteX129" fmla="*/ 465819 w 607639"/>
                  <a:gd name="connsiteY129" fmla="*/ 91029 h 414642"/>
                  <a:gd name="connsiteX130" fmla="*/ 475963 w 607639"/>
                  <a:gd name="connsiteY130" fmla="*/ 101165 h 414642"/>
                  <a:gd name="connsiteX131" fmla="*/ 465819 w 607639"/>
                  <a:gd name="connsiteY131" fmla="*/ 111211 h 414642"/>
                  <a:gd name="connsiteX132" fmla="*/ 384846 w 607639"/>
                  <a:gd name="connsiteY132" fmla="*/ 111211 h 414642"/>
                  <a:gd name="connsiteX133" fmla="*/ 374702 w 607639"/>
                  <a:gd name="connsiteY133" fmla="*/ 101165 h 414642"/>
                  <a:gd name="connsiteX134" fmla="*/ 384846 w 607639"/>
                  <a:gd name="connsiteY134" fmla="*/ 91029 h 414642"/>
                  <a:gd name="connsiteX135" fmla="*/ 234861 w 607639"/>
                  <a:gd name="connsiteY135" fmla="*/ 78470 h 414642"/>
                  <a:gd name="connsiteX136" fmla="*/ 236624 w 607639"/>
                  <a:gd name="connsiteY136" fmla="*/ 78890 h 414642"/>
                  <a:gd name="connsiteX137" fmla="*/ 263955 w 607639"/>
                  <a:gd name="connsiteY137" fmla="*/ 98160 h 414642"/>
                  <a:gd name="connsiteX138" fmla="*/ 233277 w 607639"/>
                  <a:gd name="connsiteY138" fmla="*/ 78093 h 414642"/>
                  <a:gd name="connsiteX139" fmla="*/ 234749 w 607639"/>
                  <a:gd name="connsiteY139" fmla="*/ 78395 h 414642"/>
                  <a:gd name="connsiteX140" fmla="*/ 234861 w 607639"/>
                  <a:gd name="connsiteY140" fmla="*/ 78470 h 414642"/>
                  <a:gd name="connsiteX141" fmla="*/ 264684 w 607639"/>
                  <a:gd name="connsiteY141" fmla="*/ 74721 h 414642"/>
                  <a:gd name="connsiteX142" fmla="*/ 280560 w 607639"/>
                  <a:gd name="connsiteY142" fmla="*/ 85001 h 414642"/>
                  <a:gd name="connsiteX143" fmla="*/ 303006 w 607639"/>
                  <a:gd name="connsiteY143" fmla="*/ 119273 h 414642"/>
                  <a:gd name="connsiteX144" fmla="*/ 279633 w 607639"/>
                  <a:gd name="connsiteY144" fmla="*/ 84823 h 414642"/>
                  <a:gd name="connsiteX145" fmla="*/ 202570 w 607639"/>
                  <a:gd name="connsiteY145" fmla="*/ 70780 h 414642"/>
                  <a:gd name="connsiteX146" fmla="*/ 233277 w 607639"/>
                  <a:gd name="connsiteY146" fmla="*/ 78093 h 414642"/>
                  <a:gd name="connsiteX147" fmla="*/ 202570 w 607639"/>
                  <a:gd name="connsiteY147" fmla="*/ 71804 h 414642"/>
                  <a:gd name="connsiteX148" fmla="*/ 197522 w 607639"/>
                  <a:gd name="connsiteY148" fmla="*/ 70770 h 414642"/>
                  <a:gd name="connsiteX149" fmla="*/ 202570 w 607639"/>
                  <a:gd name="connsiteY149" fmla="*/ 71804 h 414642"/>
                  <a:gd name="connsiteX150" fmla="*/ 202570 w 607639"/>
                  <a:gd name="connsiteY150" fmla="*/ 161794 h 414642"/>
                  <a:gd name="connsiteX151" fmla="*/ 292704 w 607639"/>
                  <a:gd name="connsiteY151" fmla="*/ 161794 h 414642"/>
                  <a:gd name="connsiteX152" fmla="*/ 293741 w 607639"/>
                  <a:gd name="connsiteY152" fmla="*/ 166842 h 414642"/>
                  <a:gd name="connsiteX153" fmla="*/ 290618 w 607639"/>
                  <a:gd name="connsiteY153" fmla="*/ 182059 h 414642"/>
                  <a:gd name="connsiteX154" fmla="*/ 216731 w 607639"/>
                  <a:gd name="connsiteY154" fmla="*/ 182059 h 414642"/>
                  <a:gd name="connsiteX155" fmla="*/ 199449 w 607639"/>
                  <a:gd name="connsiteY155" fmla="*/ 164816 h 414642"/>
                  <a:gd name="connsiteX156" fmla="*/ 185290 w 607639"/>
                  <a:gd name="connsiteY156" fmla="*/ 164816 h 414642"/>
                  <a:gd name="connsiteX157" fmla="*/ 185290 w 607639"/>
                  <a:gd name="connsiteY157" fmla="*/ 178985 h 414642"/>
                  <a:gd name="connsiteX158" fmla="*/ 185076 w 607639"/>
                  <a:gd name="connsiteY158" fmla="*/ 178893 h 414642"/>
                  <a:gd name="connsiteX159" fmla="*/ 182271 w 607639"/>
                  <a:gd name="connsiteY159" fmla="*/ 171927 h 414642"/>
                  <a:gd name="connsiteX160" fmla="*/ 182271 w 607639"/>
                  <a:gd name="connsiteY160" fmla="*/ 73890 h 414642"/>
                  <a:gd name="connsiteX161" fmla="*/ 241194 w 607639"/>
                  <a:gd name="connsiteY161" fmla="*/ 59511 h 414642"/>
                  <a:gd name="connsiteX162" fmla="*/ 242600 w 607639"/>
                  <a:gd name="connsiteY162" fmla="*/ 59798 h 414642"/>
                  <a:gd name="connsiteX163" fmla="*/ 264684 w 607639"/>
                  <a:gd name="connsiteY163" fmla="*/ 74721 h 414642"/>
                  <a:gd name="connsiteX164" fmla="*/ 223078 w 607639"/>
                  <a:gd name="connsiteY164" fmla="*/ 55812 h 414642"/>
                  <a:gd name="connsiteX165" fmla="*/ 239895 w 607639"/>
                  <a:gd name="connsiteY165" fmla="*/ 58670 h 414642"/>
                  <a:gd name="connsiteX166" fmla="*/ 241194 w 607639"/>
                  <a:gd name="connsiteY166" fmla="*/ 59511 h 414642"/>
                  <a:gd name="connsiteX167" fmla="*/ 187739 w 607639"/>
                  <a:gd name="connsiteY167" fmla="*/ 52590 h 414642"/>
                  <a:gd name="connsiteX168" fmla="*/ 185298 w 607639"/>
                  <a:gd name="connsiteY168" fmla="*/ 53626 h 414642"/>
                  <a:gd name="connsiteX169" fmla="*/ 182271 w 607639"/>
                  <a:gd name="connsiteY169" fmla="*/ 60736 h 414642"/>
                  <a:gd name="connsiteX170" fmla="*/ 182271 w 607639"/>
                  <a:gd name="connsiteY170" fmla="*/ 73890 h 414642"/>
                  <a:gd name="connsiteX171" fmla="*/ 160258 w 607639"/>
                  <a:gd name="connsiteY171" fmla="*/ 78395 h 414642"/>
                  <a:gd name="connsiteX172" fmla="*/ 101303 w 607639"/>
                  <a:gd name="connsiteY172" fmla="*/ 166842 h 414642"/>
                  <a:gd name="connsiteX173" fmla="*/ 197522 w 607639"/>
                  <a:gd name="connsiteY173" fmla="*/ 262915 h 414642"/>
                  <a:gd name="connsiteX174" fmla="*/ 234749 w 607639"/>
                  <a:gd name="connsiteY174" fmla="*/ 255302 h 414642"/>
                  <a:gd name="connsiteX175" fmla="*/ 250836 w 607639"/>
                  <a:gd name="connsiteY175" fmla="*/ 244426 h 414642"/>
                  <a:gd name="connsiteX176" fmla="*/ 260268 w 607639"/>
                  <a:gd name="connsiteY176" fmla="*/ 253836 h 414642"/>
                  <a:gd name="connsiteX177" fmla="*/ 267391 w 607639"/>
                  <a:gd name="connsiteY177" fmla="*/ 256857 h 414642"/>
                  <a:gd name="connsiteX178" fmla="*/ 268732 w 607639"/>
                  <a:gd name="connsiteY178" fmla="*/ 256281 h 414642"/>
                  <a:gd name="connsiteX179" fmla="*/ 242600 w 607639"/>
                  <a:gd name="connsiteY179" fmla="*/ 273962 h 414642"/>
                  <a:gd name="connsiteX180" fmla="*/ 197522 w 607639"/>
                  <a:gd name="connsiteY180" fmla="*/ 283178 h 414642"/>
                  <a:gd name="connsiteX181" fmla="*/ 81009 w 607639"/>
                  <a:gd name="connsiteY181" fmla="*/ 166842 h 414642"/>
                  <a:gd name="connsiteX182" fmla="*/ 152393 w 607639"/>
                  <a:gd name="connsiteY182" fmla="*/ 59798 h 414642"/>
                  <a:gd name="connsiteX183" fmla="*/ 192421 w 607639"/>
                  <a:gd name="connsiteY183" fmla="*/ 50604 h 414642"/>
                  <a:gd name="connsiteX184" fmla="*/ 195181 w 607639"/>
                  <a:gd name="connsiteY184" fmla="*/ 51073 h 414642"/>
                  <a:gd name="connsiteX185" fmla="*/ 187739 w 607639"/>
                  <a:gd name="connsiteY185" fmla="*/ 52590 h 414642"/>
                  <a:gd name="connsiteX186" fmla="*/ 197522 w 607639"/>
                  <a:gd name="connsiteY186" fmla="*/ 50595 h 414642"/>
                  <a:gd name="connsiteX187" fmla="*/ 223078 w 607639"/>
                  <a:gd name="connsiteY187" fmla="*/ 55812 h 414642"/>
                  <a:gd name="connsiteX188" fmla="*/ 195181 w 607639"/>
                  <a:gd name="connsiteY188" fmla="*/ 51073 h 414642"/>
                  <a:gd name="connsiteX189" fmla="*/ 449651 w 607639"/>
                  <a:gd name="connsiteY189" fmla="*/ 41472 h 414642"/>
                  <a:gd name="connsiteX190" fmla="*/ 452682 w 607639"/>
                  <a:gd name="connsiteY190" fmla="*/ 43516 h 414642"/>
                  <a:gd name="connsiteX191" fmla="*/ 455712 w 607639"/>
                  <a:gd name="connsiteY191" fmla="*/ 50626 h 414642"/>
                  <a:gd name="connsiteX192" fmla="*/ 452682 w 607639"/>
                  <a:gd name="connsiteY192" fmla="*/ 57647 h 414642"/>
                  <a:gd name="connsiteX193" fmla="*/ 445551 w 607639"/>
                  <a:gd name="connsiteY193" fmla="*/ 60757 h 414642"/>
                  <a:gd name="connsiteX194" fmla="*/ 438509 w 607639"/>
                  <a:gd name="connsiteY194" fmla="*/ 57647 h 414642"/>
                  <a:gd name="connsiteX195" fmla="*/ 435389 w 607639"/>
                  <a:gd name="connsiteY195" fmla="*/ 50626 h 414642"/>
                  <a:gd name="connsiteX196" fmla="*/ 438509 w 607639"/>
                  <a:gd name="connsiteY196" fmla="*/ 43516 h 414642"/>
                  <a:gd name="connsiteX197" fmla="*/ 449651 w 607639"/>
                  <a:gd name="connsiteY197" fmla="*/ 41472 h 414642"/>
                  <a:gd name="connsiteX198" fmla="*/ 486030 w 607639"/>
                  <a:gd name="connsiteY198" fmla="*/ 40505 h 414642"/>
                  <a:gd name="connsiteX199" fmla="*/ 516494 w 607639"/>
                  <a:gd name="connsiteY199" fmla="*/ 40505 h 414642"/>
                  <a:gd name="connsiteX200" fmla="*/ 526559 w 607639"/>
                  <a:gd name="connsiteY200" fmla="*/ 50631 h 414642"/>
                  <a:gd name="connsiteX201" fmla="*/ 516494 w 607639"/>
                  <a:gd name="connsiteY201" fmla="*/ 60757 h 414642"/>
                  <a:gd name="connsiteX202" fmla="*/ 486030 w 607639"/>
                  <a:gd name="connsiteY202" fmla="*/ 60757 h 414642"/>
                  <a:gd name="connsiteX203" fmla="*/ 475964 w 607639"/>
                  <a:gd name="connsiteY203" fmla="*/ 50631 h 414642"/>
                  <a:gd name="connsiteX204" fmla="*/ 486030 w 607639"/>
                  <a:gd name="connsiteY204" fmla="*/ 40505 h 414642"/>
                  <a:gd name="connsiteX205" fmla="*/ 384851 w 607639"/>
                  <a:gd name="connsiteY205" fmla="*/ 40505 h 414642"/>
                  <a:gd name="connsiteX206" fmla="*/ 405059 w 607639"/>
                  <a:gd name="connsiteY206" fmla="*/ 40505 h 414642"/>
                  <a:gd name="connsiteX207" fmla="*/ 415207 w 607639"/>
                  <a:gd name="connsiteY207" fmla="*/ 50631 h 414642"/>
                  <a:gd name="connsiteX208" fmla="*/ 405059 w 607639"/>
                  <a:gd name="connsiteY208" fmla="*/ 60757 h 414642"/>
                  <a:gd name="connsiteX209" fmla="*/ 384851 w 607639"/>
                  <a:gd name="connsiteY209" fmla="*/ 60757 h 414642"/>
                  <a:gd name="connsiteX210" fmla="*/ 374702 w 607639"/>
                  <a:gd name="connsiteY210" fmla="*/ 50631 h 414642"/>
                  <a:gd name="connsiteX211" fmla="*/ 384851 w 607639"/>
                  <a:gd name="connsiteY211" fmla="*/ 40505 h 414642"/>
                  <a:gd name="connsiteX212" fmla="*/ 70855 w 607639"/>
                  <a:gd name="connsiteY212" fmla="*/ 20176 h 414642"/>
                  <a:gd name="connsiteX213" fmla="*/ 60798 w 607639"/>
                  <a:gd name="connsiteY213" fmla="*/ 30308 h 414642"/>
                  <a:gd name="connsiteX214" fmla="*/ 60798 w 607639"/>
                  <a:gd name="connsiteY214" fmla="*/ 343788 h 414642"/>
                  <a:gd name="connsiteX215" fmla="*/ 222783 w 607639"/>
                  <a:gd name="connsiteY215" fmla="*/ 343788 h 414642"/>
                  <a:gd name="connsiteX216" fmla="*/ 232929 w 607639"/>
                  <a:gd name="connsiteY216" fmla="*/ 353920 h 414642"/>
                  <a:gd name="connsiteX217" fmla="*/ 232929 w 607639"/>
                  <a:gd name="connsiteY217" fmla="*/ 364052 h 414642"/>
                  <a:gd name="connsiteX218" fmla="*/ 374711 w 607639"/>
                  <a:gd name="connsiteY218" fmla="*/ 364052 h 414642"/>
                  <a:gd name="connsiteX219" fmla="*/ 374711 w 607639"/>
                  <a:gd name="connsiteY219" fmla="*/ 353920 h 414642"/>
                  <a:gd name="connsiteX220" fmla="*/ 384857 w 607639"/>
                  <a:gd name="connsiteY220" fmla="*/ 343788 h 414642"/>
                  <a:gd name="connsiteX221" fmla="*/ 546843 w 607639"/>
                  <a:gd name="connsiteY221" fmla="*/ 343788 h 414642"/>
                  <a:gd name="connsiteX222" fmla="*/ 546843 w 607639"/>
                  <a:gd name="connsiteY222" fmla="*/ 30308 h 414642"/>
                  <a:gd name="connsiteX223" fmla="*/ 536696 w 607639"/>
                  <a:gd name="connsiteY223" fmla="*/ 20176 h 414642"/>
                  <a:gd name="connsiteX224" fmla="*/ 70855 w 607639"/>
                  <a:gd name="connsiteY224" fmla="*/ 0 h 414642"/>
                  <a:gd name="connsiteX225" fmla="*/ 536696 w 607639"/>
                  <a:gd name="connsiteY225" fmla="*/ 0 h 414642"/>
                  <a:gd name="connsiteX226" fmla="*/ 567135 w 607639"/>
                  <a:gd name="connsiteY226" fmla="*/ 30308 h 414642"/>
                  <a:gd name="connsiteX227" fmla="*/ 567135 w 607639"/>
                  <a:gd name="connsiteY227" fmla="*/ 343794 h 414642"/>
                  <a:gd name="connsiteX228" fmla="*/ 384859 w 607639"/>
                  <a:gd name="connsiteY228" fmla="*/ 343794 h 414642"/>
                  <a:gd name="connsiteX229" fmla="*/ 374712 w 607639"/>
                  <a:gd name="connsiteY229" fmla="*/ 353928 h 414642"/>
                  <a:gd name="connsiteX230" fmla="*/ 374712 w 607639"/>
                  <a:gd name="connsiteY230" fmla="*/ 364062 h 414642"/>
                  <a:gd name="connsiteX231" fmla="*/ 232927 w 607639"/>
                  <a:gd name="connsiteY231" fmla="*/ 364062 h 414642"/>
                  <a:gd name="connsiteX232" fmla="*/ 232927 w 607639"/>
                  <a:gd name="connsiteY232" fmla="*/ 353928 h 414642"/>
                  <a:gd name="connsiteX233" fmla="*/ 222780 w 607639"/>
                  <a:gd name="connsiteY233" fmla="*/ 343794 h 414642"/>
                  <a:gd name="connsiteX234" fmla="*/ 40505 w 607639"/>
                  <a:gd name="connsiteY234" fmla="*/ 343794 h 414642"/>
                  <a:gd name="connsiteX235" fmla="*/ 40505 w 607639"/>
                  <a:gd name="connsiteY235" fmla="*/ 30308 h 414642"/>
                  <a:gd name="connsiteX236" fmla="*/ 70855 w 607639"/>
                  <a:gd name="connsiteY236"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07639" h="414642">
                    <a:moveTo>
                      <a:pt x="20293" y="364062"/>
                    </a:moveTo>
                    <a:lnTo>
                      <a:pt x="20293" y="384241"/>
                    </a:lnTo>
                    <a:cubicBezTo>
                      <a:pt x="20293" y="390374"/>
                      <a:pt x="24298" y="394374"/>
                      <a:pt x="30351" y="394374"/>
                    </a:cubicBezTo>
                    <a:lnTo>
                      <a:pt x="577199" y="394374"/>
                    </a:lnTo>
                    <a:cubicBezTo>
                      <a:pt x="583341" y="394374"/>
                      <a:pt x="587346" y="390374"/>
                      <a:pt x="587346" y="384241"/>
                    </a:cubicBezTo>
                    <a:lnTo>
                      <a:pt x="587346" y="364062"/>
                    </a:lnTo>
                    <a:lnTo>
                      <a:pt x="394917" y="364062"/>
                    </a:lnTo>
                    <a:lnTo>
                      <a:pt x="394917" y="374196"/>
                    </a:lnTo>
                    <a:cubicBezTo>
                      <a:pt x="394917" y="380240"/>
                      <a:pt x="390911" y="384241"/>
                      <a:pt x="384859" y="384241"/>
                    </a:cubicBezTo>
                    <a:lnTo>
                      <a:pt x="222780" y="384241"/>
                    </a:lnTo>
                    <a:cubicBezTo>
                      <a:pt x="216728" y="384241"/>
                      <a:pt x="212634" y="380240"/>
                      <a:pt x="212634" y="374196"/>
                    </a:cubicBezTo>
                    <a:lnTo>
                      <a:pt x="212634" y="364062"/>
                    </a:lnTo>
                    <a:close/>
                    <a:moveTo>
                      <a:pt x="10146" y="343794"/>
                    </a:moveTo>
                    <a:lnTo>
                      <a:pt x="40505" y="343794"/>
                    </a:lnTo>
                    <a:lnTo>
                      <a:pt x="40505" y="353920"/>
                    </a:lnTo>
                    <a:cubicBezTo>
                      <a:pt x="40505" y="359964"/>
                      <a:pt x="44599" y="364052"/>
                      <a:pt x="50652" y="364052"/>
                    </a:cubicBezTo>
                    <a:lnTo>
                      <a:pt x="212637" y="364052"/>
                    </a:lnTo>
                    <a:lnTo>
                      <a:pt x="212637" y="374185"/>
                    </a:lnTo>
                    <a:cubicBezTo>
                      <a:pt x="212637" y="380229"/>
                      <a:pt x="216731" y="384228"/>
                      <a:pt x="222783" y="384228"/>
                    </a:cubicBezTo>
                    <a:lnTo>
                      <a:pt x="384857" y="384228"/>
                    </a:lnTo>
                    <a:cubicBezTo>
                      <a:pt x="390910" y="384228"/>
                      <a:pt x="394915" y="380229"/>
                      <a:pt x="394915" y="374185"/>
                    </a:cubicBezTo>
                    <a:lnTo>
                      <a:pt x="394915" y="364052"/>
                    </a:lnTo>
                    <a:lnTo>
                      <a:pt x="556989" y="364052"/>
                    </a:lnTo>
                    <a:cubicBezTo>
                      <a:pt x="563041" y="364052"/>
                      <a:pt x="567135" y="359964"/>
                      <a:pt x="567135" y="353920"/>
                    </a:cubicBezTo>
                    <a:lnTo>
                      <a:pt x="567135" y="343794"/>
                    </a:lnTo>
                    <a:lnTo>
                      <a:pt x="597493" y="343794"/>
                    </a:lnTo>
                    <a:cubicBezTo>
                      <a:pt x="603545" y="343794"/>
                      <a:pt x="607639" y="347883"/>
                      <a:pt x="607639" y="353928"/>
                    </a:cubicBezTo>
                    <a:lnTo>
                      <a:pt x="607639" y="384241"/>
                    </a:lnTo>
                    <a:cubicBezTo>
                      <a:pt x="607639" y="401486"/>
                      <a:pt x="594466" y="414642"/>
                      <a:pt x="577199" y="414642"/>
                    </a:cubicBezTo>
                    <a:lnTo>
                      <a:pt x="30351" y="414642"/>
                    </a:lnTo>
                    <a:cubicBezTo>
                      <a:pt x="13173" y="414642"/>
                      <a:pt x="0" y="401486"/>
                      <a:pt x="0" y="384241"/>
                    </a:cubicBezTo>
                    <a:lnTo>
                      <a:pt x="0" y="353928"/>
                    </a:lnTo>
                    <a:cubicBezTo>
                      <a:pt x="0" y="347883"/>
                      <a:pt x="4094" y="343794"/>
                      <a:pt x="10146" y="343794"/>
                    </a:cubicBezTo>
                    <a:close/>
                    <a:moveTo>
                      <a:pt x="354415" y="262926"/>
                    </a:moveTo>
                    <a:cubicBezTo>
                      <a:pt x="360455" y="262926"/>
                      <a:pt x="364541" y="267016"/>
                      <a:pt x="364541" y="273063"/>
                    </a:cubicBezTo>
                    <a:lnTo>
                      <a:pt x="364541" y="303384"/>
                    </a:lnTo>
                    <a:cubicBezTo>
                      <a:pt x="364541" y="309431"/>
                      <a:pt x="360455" y="313521"/>
                      <a:pt x="354415" y="313521"/>
                    </a:cubicBezTo>
                    <a:cubicBezTo>
                      <a:pt x="348375" y="313521"/>
                      <a:pt x="344289" y="309431"/>
                      <a:pt x="344289" y="303384"/>
                    </a:cubicBezTo>
                    <a:lnTo>
                      <a:pt x="344289" y="273063"/>
                    </a:lnTo>
                    <a:cubicBezTo>
                      <a:pt x="344289" y="267016"/>
                      <a:pt x="348375" y="262926"/>
                      <a:pt x="354415" y="262926"/>
                    </a:cubicBezTo>
                    <a:close/>
                    <a:moveTo>
                      <a:pt x="274426" y="252429"/>
                    </a:moveTo>
                    <a:lnTo>
                      <a:pt x="274426" y="253836"/>
                    </a:lnTo>
                    <a:lnTo>
                      <a:pt x="268732" y="256281"/>
                    </a:lnTo>
                    <a:close/>
                    <a:moveTo>
                      <a:pt x="435415" y="242745"/>
                    </a:moveTo>
                    <a:cubicBezTo>
                      <a:pt x="441549" y="242745"/>
                      <a:pt x="445550" y="246746"/>
                      <a:pt x="445550" y="252793"/>
                    </a:cubicBezTo>
                    <a:lnTo>
                      <a:pt x="445550" y="303386"/>
                    </a:lnTo>
                    <a:cubicBezTo>
                      <a:pt x="445550" y="309432"/>
                      <a:pt x="441549" y="313522"/>
                      <a:pt x="435415" y="313522"/>
                    </a:cubicBezTo>
                    <a:cubicBezTo>
                      <a:pt x="429369" y="313522"/>
                      <a:pt x="425368" y="309432"/>
                      <a:pt x="425368" y="303386"/>
                    </a:cubicBezTo>
                    <a:lnTo>
                      <a:pt x="425368" y="252793"/>
                    </a:lnTo>
                    <a:cubicBezTo>
                      <a:pt x="425368" y="246746"/>
                      <a:pt x="429369" y="242745"/>
                      <a:pt x="435415" y="242745"/>
                    </a:cubicBezTo>
                    <a:close/>
                    <a:moveTo>
                      <a:pt x="394911" y="222493"/>
                    </a:moveTo>
                    <a:cubicBezTo>
                      <a:pt x="401045" y="222493"/>
                      <a:pt x="405046" y="226582"/>
                      <a:pt x="405046" y="232627"/>
                    </a:cubicBezTo>
                    <a:lnTo>
                      <a:pt x="405046" y="303388"/>
                    </a:lnTo>
                    <a:cubicBezTo>
                      <a:pt x="405046" y="309433"/>
                      <a:pt x="401045" y="313522"/>
                      <a:pt x="394911" y="313522"/>
                    </a:cubicBezTo>
                    <a:cubicBezTo>
                      <a:pt x="388865" y="313522"/>
                      <a:pt x="384864" y="309433"/>
                      <a:pt x="384864" y="303388"/>
                    </a:cubicBezTo>
                    <a:lnTo>
                      <a:pt x="384864" y="232627"/>
                    </a:lnTo>
                    <a:cubicBezTo>
                      <a:pt x="384864" y="226582"/>
                      <a:pt x="388865" y="222493"/>
                      <a:pt x="394911" y="222493"/>
                    </a:cubicBezTo>
                    <a:close/>
                    <a:moveTo>
                      <a:pt x="516514" y="212331"/>
                    </a:moveTo>
                    <a:cubicBezTo>
                      <a:pt x="522559" y="212331"/>
                      <a:pt x="526560" y="216421"/>
                      <a:pt x="526560" y="222468"/>
                    </a:cubicBezTo>
                    <a:lnTo>
                      <a:pt x="526560" y="303385"/>
                    </a:lnTo>
                    <a:cubicBezTo>
                      <a:pt x="526560" y="309432"/>
                      <a:pt x="522559" y="313522"/>
                      <a:pt x="516514" y="313522"/>
                    </a:cubicBezTo>
                    <a:cubicBezTo>
                      <a:pt x="510379" y="313522"/>
                      <a:pt x="506378" y="309432"/>
                      <a:pt x="506378" y="303385"/>
                    </a:cubicBezTo>
                    <a:lnTo>
                      <a:pt x="506378" y="222468"/>
                    </a:lnTo>
                    <a:cubicBezTo>
                      <a:pt x="506378" y="216421"/>
                      <a:pt x="510379" y="212331"/>
                      <a:pt x="516514" y="212331"/>
                    </a:cubicBezTo>
                    <a:close/>
                    <a:moveTo>
                      <a:pt x="311213" y="180188"/>
                    </a:moveTo>
                    <a:lnTo>
                      <a:pt x="304717" y="211903"/>
                    </a:lnTo>
                    <a:cubicBezTo>
                      <a:pt x="298781" y="225796"/>
                      <a:pt x="290203" y="238347"/>
                      <a:pt x="279633" y="248906"/>
                    </a:cubicBezTo>
                    <a:lnTo>
                      <a:pt x="274426" y="252429"/>
                    </a:lnTo>
                    <a:lnTo>
                      <a:pt x="274426" y="239622"/>
                    </a:lnTo>
                    <a:lnTo>
                      <a:pt x="266991" y="232204"/>
                    </a:lnTo>
                    <a:lnTo>
                      <a:pt x="286105" y="204050"/>
                    </a:lnTo>
                    <a:lnTo>
                      <a:pt x="290618" y="182059"/>
                    </a:lnTo>
                    <a:lnTo>
                      <a:pt x="303796" y="182059"/>
                    </a:lnTo>
                    <a:close/>
                    <a:moveTo>
                      <a:pt x="185290" y="178985"/>
                    </a:moveTo>
                    <a:lnTo>
                      <a:pt x="192421" y="182059"/>
                    </a:lnTo>
                    <a:lnTo>
                      <a:pt x="216731" y="182059"/>
                    </a:lnTo>
                    <a:lnTo>
                      <a:pt x="266991" y="232204"/>
                    </a:lnTo>
                    <a:lnTo>
                      <a:pt x="265358" y="234609"/>
                    </a:lnTo>
                    <a:lnTo>
                      <a:pt x="250836" y="244426"/>
                    </a:lnTo>
                    <a:lnTo>
                      <a:pt x="185290" y="179031"/>
                    </a:lnTo>
                    <a:close/>
                    <a:moveTo>
                      <a:pt x="476009" y="171897"/>
                    </a:moveTo>
                    <a:cubicBezTo>
                      <a:pt x="482054" y="171897"/>
                      <a:pt x="486055" y="175987"/>
                      <a:pt x="486055" y="182032"/>
                    </a:cubicBezTo>
                    <a:lnTo>
                      <a:pt x="486055" y="303387"/>
                    </a:lnTo>
                    <a:cubicBezTo>
                      <a:pt x="486055" y="309433"/>
                      <a:pt x="482054" y="313522"/>
                      <a:pt x="476009" y="313522"/>
                    </a:cubicBezTo>
                    <a:cubicBezTo>
                      <a:pt x="469874" y="313522"/>
                      <a:pt x="465873" y="309433"/>
                      <a:pt x="465873" y="303387"/>
                    </a:cubicBezTo>
                    <a:lnTo>
                      <a:pt x="465873" y="182032"/>
                    </a:lnTo>
                    <a:cubicBezTo>
                      <a:pt x="465873" y="175987"/>
                      <a:pt x="469874" y="171897"/>
                      <a:pt x="476009" y="171897"/>
                    </a:cubicBezTo>
                    <a:close/>
                    <a:moveTo>
                      <a:pt x="313921" y="166965"/>
                    </a:moveTo>
                    <a:lnTo>
                      <a:pt x="314925" y="172904"/>
                    </a:lnTo>
                    <a:cubicBezTo>
                      <a:pt x="314925" y="176015"/>
                      <a:pt x="313946" y="177971"/>
                      <a:pt x="311898" y="180015"/>
                    </a:cubicBezTo>
                    <a:lnTo>
                      <a:pt x="311213" y="180188"/>
                    </a:lnTo>
                    <a:close/>
                    <a:moveTo>
                      <a:pt x="313685" y="165567"/>
                    </a:moveTo>
                    <a:lnTo>
                      <a:pt x="313946" y="166842"/>
                    </a:lnTo>
                    <a:lnTo>
                      <a:pt x="313921" y="166965"/>
                    </a:lnTo>
                    <a:close/>
                    <a:moveTo>
                      <a:pt x="286557" y="131875"/>
                    </a:moveTo>
                    <a:lnTo>
                      <a:pt x="293736" y="161794"/>
                    </a:lnTo>
                    <a:lnTo>
                      <a:pt x="292704" y="161794"/>
                    </a:lnTo>
                    <a:close/>
                    <a:moveTo>
                      <a:pt x="285987" y="129499"/>
                    </a:moveTo>
                    <a:lnTo>
                      <a:pt x="286105" y="129672"/>
                    </a:lnTo>
                    <a:lnTo>
                      <a:pt x="286557" y="131875"/>
                    </a:lnTo>
                    <a:close/>
                    <a:moveTo>
                      <a:pt x="304744" y="121927"/>
                    </a:moveTo>
                    <a:lnTo>
                      <a:pt x="306857" y="125153"/>
                    </a:lnTo>
                    <a:lnTo>
                      <a:pt x="313685" y="165567"/>
                    </a:lnTo>
                    <a:close/>
                    <a:moveTo>
                      <a:pt x="303006" y="119273"/>
                    </a:moveTo>
                    <a:lnTo>
                      <a:pt x="304717" y="121796"/>
                    </a:lnTo>
                    <a:lnTo>
                      <a:pt x="304744" y="121927"/>
                    </a:lnTo>
                    <a:close/>
                    <a:moveTo>
                      <a:pt x="266335" y="100547"/>
                    </a:moveTo>
                    <a:lnTo>
                      <a:pt x="285579" y="127797"/>
                    </a:lnTo>
                    <a:lnTo>
                      <a:pt x="285987" y="129499"/>
                    </a:lnTo>
                    <a:close/>
                    <a:moveTo>
                      <a:pt x="263955" y="98160"/>
                    </a:moveTo>
                    <a:lnTo>
                      <a:pt x="265358" y="99109"/>
                    </a:lnTo>
                    <a:lnTo>
                      <a:pt x="266335" y="100547"/>
                    </a:lnTo>
                    <a:lnTo>
                      <a:pt x="265336" y="99133"/>
                    </a:lnTo>
                    <a:close/>
                    <a:moveTo>
                      <a:pt x="518470" y="91029"/>
                    </a:moveTo>
                    <a:cubicBezTo>
                      <a:pt x="519537" y="91029"/>
                      <a:pt x="519537" y="91029"/>
                      <a:pt x="520515" y="92007"/>
                    </a:cubicBezTo>
                    <a:cubicBezTo>
                      <a:pt x="521581" y="92007"/>
                      <a:pt x="521581" y="93074"/>
                      <a:pt x="522559" y="93074"/>
                    </a:cubicBezTo>
                    <a:cubicBezTo>
                      <a:pt x="523537" y="93074"/>
                      <a:pt x="523537" y="94052"/>
                      <a:pt x="524604" y="94052"/>
                    </a:cubicBezTo>
                    <a:cubicBezTo>
                      <a:pt x="525582" y="96097"/>
                      <a:pt x="526560" y="98142"/>
                      <a:pt x="526560" y="101165"/>
                    </a:cubicBezTo>
                    <a:cubicBezTo>
                      <a:pt x="526560" y="104187"/>
                      <a:pt x="525582" y="106232"/>
                      <a:pt x="523537" y="108188"/>
                    </a:cubicBezTo>
                    <a:cubicBezTo>
                      <a:pt x="523537" y="108188"/>
                      <a:pt x="522559" y="109255"/>
                      <a:pt x="521581" y="109255"/>
                    </a:cubicBezTo>
                    <a:cubicBezTo>
                      <a:pt x="521581" y="109255"/>
                      <a:pt x="520515" y="110233"/>
                      <a:pt x="519537" y="110233"/>
                    </a:cubicBezTo>
                    <a:cubicBezTo>
                      <a:pt x="518470" y="110233"/>
                      <a:pt x="518470" y="110233"/>
                      <a:pt x="517492" y="111211"/>
                    </a:cubicBezTo>
                    <a:lnTo>
                      <a:pt x="516514" y="111211"/>
                    </a:lnTo>
                    <a:cubicBezTo>
                      <a:pt x="513491" y="111211"/>
                      <a:pt x="511446" y="110233"/>
                      <a:pt x="509401" y="108188"/>
                    </a:cubicBezTo>
                    <a:cubicBezTo>
                      <a:pt x="508423" y="107210"/>
                      <a:pt x="507356" y="106232"/>
                      <a:pt x="507356" y="105165"/>
                    </a:cubicBezTo>
                    <a:cubicBezTo>
                      <a:pt x="507356" y="104187"/>
                      <a:pt x="506378" y="103121"/>
                      <a:pt x="506378" y="101165"/>
                    </a:cubicBezTo>
                    <a:cubicBezTo>
                      <a:pt x="506378" y="98142"/>
                      <a:pt x="507356" y="96097"/>
                      <a:pt x="509401" y="94052"/>
                    </a:cubicBezTo>
                    <a:cubicBezTo>
                      <a:pt x="511446" y="92007"/>
                      <a:pt x="515447" y="91029"/>
                      <a:pt x="518470" y="91029"/>
                    </a:cubicBezTo>
                    <a:close/>
                    <a:moveTo>
                      <a:pt x="384846" y="91029"/>
                    </a:moveTo>
                    <a:lnTo>
                      <a:pt x="465819" y="91029"/>
                    </a:lnTo>
                    <a:cubicBezTo>
                      <a:pt x="471870" y="91029"/>
                      <a:pt x="475963" y="95030"/>
                      <a:pt x="475963" y="101165"/>
                    </a:cubicBezTo>
                    <a:cubicBezTo>
                      <a:pt x="475963" y="107210"/>
                      <a:pt x="471870" y="111211"/>
                      <a:pt x="465819" y="111211"/>
                    </a:cubicBezTo>
                    <a:lnTo>
                      <a:pt x="384846" y="111211"/>
                    </a:lnTo>
                    <a:cubicBezTo>
                      <a:pt x="378706" y="111211"/>
                      <a:pt x="374702" y="107210"/>
                      <a:pt x="374702" y="101165"/>
                    </a:cubicBezTo>
                    <a:cubicBezTo>
                      <a:pt x="374702" y="95030"/>
                      <a:pt x="378706" y="91029"/>
                      <a:pt x="384846" y="91029"/>
                    </a:cubicBezTo>
                    <a:close/>
                    <a:moveTo>
                      <a:pt x="234861" y="78470"/>
                    </a:moveTo>
                    <a:lnTo>
                      <a:pt x="236624" y="78890"/>
                    </a:lnTo>
                    <a:lnTo>
                      <a:pt x="263955" y="98160"/>
                    </a:lnTo>
                    <a:close/>
                    <a:moveTo>
                      <a:pt x="233277" y="78093"/>
                    </a:moveTo>
                    <a:lnTo>
                      <a:pt x="234749" y="78395"/>
                    </a:lnTo>
                    <a:lnTo>
                      <a:pt x="234861" y="78470"/>
                    </a:lnTo>
                    <a:close/>
                    <a:moveTo>
                      <a:pt x="264684" y="74721"/>
                    </a:moveTo>
                    <a:lnTo>
                      <a:pt x="280560" y="85001"/>
                    </a:lnTo>
                    <a:lnTo>
                      <a:pt x="303006" y="119273"/>
                    </a:lnTo>
                    <a:lnTo>
                      <a:pt x="279633" y="84823"/>
                    </a:lnTo>
                    <a:close/>
                    <a:moveTo>
                      <a:pt x="202570" y="70780"/>
                    </a:moveTo>
                    <a:lnTo>
                      <a:pt x="233277" y="78093"/>
                    </a:lnTo>
                    <a:lnTo>
                      <a:pt x="202570" y="71804"/>
                    </a:lnTo>
                    <a:close/>
                    <a:moveTo>
                      <a:pt x="197522" y="70770"/>
                    </a:moveTo>
                    <a:lnTo>
                      <a:pt x="202570" y="71804"/>
                    </a:lnTo>
                    <a:lnTo>
                      <a:pt x="202570" y="161794"/>
                    </a:lnTo>
                    <a:lnTo>
                      <a:pt x="292704" y="161794"/>
                    </a:lnTo>
                    <a:lnTo>
                      <a:pt x="293741" y="166842"/>
                    </a:lnTo>
                    <a:lnTo>
                      <a:pt x="290618" y="182059"/>
                    </a:lnTo>
                    <a:lnTo>
                      <a:pt x="216731" y="182059"/>
                    </a:lnTo>
                    <a:lnTo>
                      <a:pt x="199449" y="164816"/>
                    </a:lnTo>
                    <a:cubicBezTo>
                      <a:pt x="195442" y="160818"/>
                      <a:pt x="189386" y="160818"/>
                      <a:pt x="185290" y="164816"/>
                    </a:cubicBezTo>
                    <a:lnTo>
                      <a:pt x="185290" y="178985"/>
                    </a:lnTo>
                    <a:lnTo>
                      <a:pt x="185076" y="178893"/>
                    </a:lnTo>
                    <a:cubicBezTo>
                      <a:pt x="183295" y="176993"/>
                      <a:pt x="182271" y="174460"/>
                      <a:pt x="182271" y="171927"/>
                    </a:cubicBezTo>
                    <a:lnTo>
                      <a:pt x="182271" y="73890"/>
                    </a:lnTo>
                    <a:close/>
                    <a:moveTo>
                      <a:pt x="241194" y="59511"/>
                    </a:moveTo>
                    <a:lnTo>
                      <a:pt x="242600" y="59798"/>
                    </a:lnTo>
                    <a:lnTo>
                      <a:pt x="264684" y="74721"/>
                    </a:lnTo>
                    <a:close/>
                    <a:moveTo>
                      <a:pt x="223078" y="55812"/>
                    </a:moveTo>
                    <a:lnTo>
                      <a:pt x="239895" y="58670"/>
                    </a:lnTo>
                    <a:lnTo>
                      <a:pt x="241194" y="59511"/>
                    </a:lnTo>
                    <a:close/>
                    <a:moveTo>
                      <a:pt x="187739" y="52590"/>
                    </a:moveTo>
                    <a:lnTo>
                      <a:pt x="185298" y="53626"/>
                    </a:lnTo>
                    <a:cubicBezTo>
                      <a:pt x="183251" y="55670"/>
                      <a:pt x="182271" y="57625"/>
                      <a:pt x="182271" y="60736"/>
                    </a:cubicBezTo>
                    <a:lnTo>
                      <a:pt x="182271" y="73890"/>
                    </a:lnTo>
                    <a:lnTo>
                      <a:pt x="160258" y="78395"/>
                    </a:lnTo>
                    <a:cubicBezTo>
                      <a:pt x="125786" y="93105"/>
                      <a:pt x="101303" y="127449"/>
                      <a:pt x="101303" y="166842"/>
                    </a:cubicBezTo>
                    <a:cubicBezTo>
                      <a:pt x="101303" y="219456"/>
                      <a:pt x="144829" y="262915"/>
                      <a:pt x="197522" y="262915"/>
                    </a:cubicBezTo>
                    <a:cubicBezTo>
                      <a:pt x="210673" y="262915"/>
                      <a:pt x="223263" y="260199"/>
                      <a:pt x="234749" y="255302"/>
                    </a:cubicBezTo>
                    <a:lnTo>
                      <a:pt x="250836" y="244426"/>
                    </a:lnTo>
                    <a:lnTo>
                      <a:pt x="260268" y="253836"/>
                    </a:lnTo>
                    <a:cubicBezTo>
                      <a:pt x="262316" y="255791"/>
                      <a:pt x="264364" y="256857"/>
                      <a:pt x="267391" y="256857"/>
                    </a:cubicBezTo>
                    <a:lnTo>
                      <a:pt x="268732" y="256281"/>
                    </a:lnTo>
                    <a:lnTo>
                      <a:pt x="242600" y="273962"/>
                    </a:lnTo>
                    <a:cubicBezTo>
                      <a:pt x="228698" y="279890"/>
                      <a:pt x="213455" y="283178"/>
                      <a:pt x="197522" y="283178"/>
                    </a:cubicBezTo>
                    <a:cubicBezTo>
                      <a:pt x="133703" y="283178"/>
                      <a:pt x="81009" y="230565"/>
                      <a:pt x="81009" y="166842"/>
                    </a:cubicBezTo>
                    <a:cubicBezTo>
                      <a:pt x="81009" y="119050"/>
                      <a:pt x="110649" y="77557"/>
                      <a:pt x="152393" y="59798"/>
                    </a:cubicBezTo>
                    <a:close/>
                    <a:moveTo>
                      <a:pt x="192421" y="50604"/>
                    </a:moveTo>
                    <a:lnTo>
                      <a:pt x="195181" y="51073"/>
                    </a:lnTo>
                    <a:lnTo>
                      <a:pt x="187739" y="52590"/>
                    </a:lnTo>
                    <a:close/>
                    <a:moveTo>
                      <a:pt x="197522" y="50595"/>
                    </a:moveTo>
                    <a:lnTo>
                      <a:pt x="223078" y="55812"/>
                    </a:lnTo>
                    <a:lnTo>
                      <a:pt x="195181" y="51073"/>
                    </a:lnTo>
                    <a:close/>
                    <a:moveTo>
                      <a:pt x="449651" y="41472"/>
                    </a:moveTo>
                    <a:cubicBezTo>
                      <a:pt x="450631" y="42539"/>
                      <a:pt x="451612" y="42539"/>
                      <a:pt x="452682" y="43516"/>
                    </a:cubicBezTo>
                    <a:cubicBezTo>
                      <a:pt x="454732" y="45560"/>
                      <a:pt x="455712" y="47604"/>
                      <a:pt x="455712" y="50626"/>
                    </a:cubicBezTo>
                    <a:cubicBezTo>
                      <a:pt x="455712" y="53648"/>
                      <a:pt x="454732" y="55692"/>
                      <a:pt x="452682" y="57647"/>
                    </a:cubicBezTo>
                    <a:cubicBezTo>
                      <a:pt x="450631" y="59691"/>
                      <a:pt x="448581" y="60757"/>
                      <a:pt x="445551" y="60757"/>
                    </a:cubicBezTo>
                    <a:cubicBezTo>
                      <a:pt x="442520" y="60757"/>
                      <a:pt x="440470" y="59691"/>
                      <a:pt x="438509" y="57647"/>
                    </a:cubicBezTo>
                    <a:cubicBezTo>
                      <a:pt x="436459" y="55692"/>
                      <a:pt x="435389" y="53648"/>
                      <a:pt x="435389" y="50626"/>
                    </a:cubicBezTo>
                    <a:cubicBezTo>
                      <a:pt x="435389" y="47604"/>
                      <a:pt x="436459" y="45560"/>
                      <a:pt x="438509" y="43516"/>
                    </a:cubicBezTo>
                    <a:cubicBezTo>
                      <a:pt x="441540" y="40495"/>
                      <a:pt x="445551" y="39517"/>
                      <a:pt x="449651" y="41472"/>
                    </a:cubicBezTo>
                    <a:close/>
                    <a:moveTo>
                      <a:pt x="486030" y="40505"/>
                    </a:moveTo>
                    <a:lnTo>
                      <a:pt x="516494" y="40505"/>
                    </a:lnTo>
                    <a:cubicBezTo>
                      <a:pt x="522551" y="40505"/>
                      <a:pt x="526559" y="44591"/>
                      <a:pt x="526559" y="50631"/>
                    </a:cubicBezTo>
                    <a:cubicBezTo>
                      <a:pt x="526559" y="56671"/>
                      <a:pt x="522551" y="60757"/>
                      <a:pt x="516494" y="60757"/>
                    </a:cubicBezTo>
                    <a:lnTo>
                      <a:pt x="486030" y="60757"/>
                    </a:lnTo>
                    <a:cubicBezTo>
                      <a:pt x="479973" y="60757"/>
                      <a:pt x="475964" y="56671"/>
                      <a:pt x="475964" y="50631"/>
                    </a:cubicBezTo>
                    <a:cubicBezTo>
                      <a:pt x="475964" y="44591"/>
                      <a:pt x="479973" y="40505"/>
                      <a:pt x="486030" y="40505"/>
                    </a:cubicBezTo>
                    <a:close/>
                    <a:moveTo>
                      <a:pt x="384851" y="40505"/>
                    </a:moveTo>
                    <a:lnTo>
                      <a:pt x="405059" y="40505"/>
                    </a:lnTo>
                    <a:cubicBezTo>
                      <a:pt x="411112" y="40505"/>
                      <a:pt x="415207" y="44591"/>
                      <a:pt x="415207" y="50631"/>
                    </a:cubicBezTo>
                    <a:cubicBezTo>
                      <a:pt x="415207" y="56671"/>
                      <a:pt x="411112" y="60757"/>
                      <a:pt x="405059" y="60757"/>
                    </a:cubicBezTo>
                    <a:lnTo>
                      <a:pt x="384851" y="60757"/>
                    </a:lnTo>
                    <a:cubicBezTo>
                      <a:pt x="378708" y="60757"/>
                      <a:pt x="374702" y="56671"/>
                      <a:pt x="374702" y="50631"/>
                    </a:cubicBezTo>
                    <a:cubicBezTo>
                      <a:pt x="374702" y="44591"/>
                      <a:pt x="378708" y="40505"/>
                      <a:pt x="384851" y="40505"/>
                    </a:cubicBezTo>
                    <a:close/>
                    <a:moveTo>
                      <a:pt x="70855" y="20176"/>
                    </a:moveTo>
                    <a:cubicBezTo>
                      <a:pt x="64803" y="20176"/>
                      <a:pt x="60798" y="24264"/>
                      <a:pt x="60798" y="30308"/>
                    </a:cubicBezTo>
                    <a:lnTo>
                      <a:pt x="60798" y="343788"/>
                    </a:lnTo>
                    <a:lnTo>
                      <a:pt x="222783" y="343788"/>
                    </a:lnTo>
                    <a:cubicBezTo>
                      <a:pt x="228835" y="343788"/>
                      <a:pt x="232929" y="347876"/>
                      <a:pt x="232929" y="353920"/>
                    </a:cubicBezTo>
                    <a:lnTo>
                      <a:pt x="232929" y="364052"/>
                    </a:lnTo>
                    <a:lnTo>
                      <a:pt x="374711" y="364052"/>
                    </a:lnTo>
                    <a:lnTo>
                      <a:pt x="374711" y="353920"/>
                    </a:lnTo>
                    <a:cubicBezTo>
                      <a:pt x="374711" y="347876"/>
                      <a:pt x="378716" y="343788"/>
                      <a:pt x="384857" y="343788"/>
                    </a:cubicBezTo>
                    <a:lnTo>
                      <a:pt x="546843" y="343788"/>
                    </a:lnTo>
                    <a:lnTo>
                      <a:pt x="546843" y="30308"/>
                    </a:lnTo>
                    <a:cubicBezTo>
                      <a:pt x="546843" y="24264"/>
                      <a:pt x="542748" y="20176"/>
                      <a:pt x="536696" y="20176"/>
                    </a:cubicBezTo>
                    <a:close/>
                    <a:moveTo>
                      <a:pt x="70855" y="0"/>
                    </a:moveTo>
                    <a:lnTo>
                      <a:pt x="536696" y="0"/>
                    </a:lnTo>
                    <a:cubicBezTo>
                      <a:pt x="553963" y="0"/>
                      <a:pt x="567135" y="13154"/>
                      <a:pt x="567135" y="30308"/>
                    </a:cubicBezTo>
                    <a:lnTo>
                      <a:pt x="567135" y="343794"/>
                    </a:lnTo>
                    <a:lnTo>
                      <a:pt x="384859" y="343794"/>
                    </a:lnTo>
                    <a:cubicBezTo>
                      <a:pt x="378718" y="343794"/>
                      <a:pt x="374712" y="347883"/>
                      <a:pt x="374712" y="353928"/>
                    </a:cubicBezTo>
                    <a:lnTo>
                      <a:pt x="374712" y="364062"/>
                    </a:lnTo>
                    <a:lnTo>
                      <a:pt x="232927" y="364062"/>
                    </a:lnTo>
                    <a:lnTo>
                      <a:pt x="232927" y="353928"/>
                    </a:lnTo>
                    <a:cubicBezTo>
                      <a:pt x="232927" y="347883"/>
                      <a:pt x="228833" y="343794"/>
                      <a:pt x="222780" y="343794"/>
                    </a:cubicBezTo>
                    <a:lnTo>
                      <a:pt x="40505" y="343794"/>
                    </a:lnTo>
                    <a:lnTo>
                      <a:pt x="40505" y="30308"/>
                    </a:lnTo>
                    <a:cubicBezTo>
                      <a:pt x="40505" y="13154"/>
                      <a:pt x="53678" y="0"/>
                      <a:pt x="70855" y="0"/>
                    </a:cubicBezTo>
                    <a:close/>
                  </a:path>
                </a:pathLst>
              </a:custGeom>
              <a:solidFill>
                <a:srgbClr val="FFFFFF"/>
              </a:solidFill>
              <a:ln>
                <a:noFill/>
              </a:ln>
            </p:spPr>
            <p:txBody>
              <a:bodyPr wrap="square" lIns="91440" tIns="45720" rIns="91440" bIns="4572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33" name="文本框 32">
              <a:extLst>
                <a:ext uri="{FF2B5EF4-FFF2-40B4-BE49-F238E27FC236}">
                  <a16:creationId xmlns:a16="http://schemas.microsoft.com/office/drawing/2014/main" id="{CADBCD99-3F61-4304-AB8B-A1736783EE23}"/>
                </a:ext>
              </a:extLst>
            </p:cNvPr>
            <p:cNvSpPr txBox="1"/>
            <p:nvPr/>
          </p:nvSpPr>
          <p:spPr>
            <a:xfrm>
              <a:off x="3357872" y="4664087"/>
              <a:ext cx="2121460" cy="89890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cs typeface="+mn-ea"/>
                  <a:sym typeface="+mn-lt"/>
                </a:rPr>
                <a:t>在这里添加你的详细小段落文本内容，与标题相关并符合整体语言风格内容请简洁。</a:t>
              </a:r>
            </a:p>
          </p:txBody>
        </p:sp>
        <p:sp>
          <p:nvSpPr>
            <p:cNvPr id="34" name="文本框 33">
              <a:extLst>
                <a:ext uri="{FF2B5EF4-FFF2-40B4-BE49-F238E27FC236}">
                  <a16:creationId xmlns:a16="http://schemas.microsoft.com/office/drawing/2014/main" id="{8F81B18F-3F15-4FDF-8F1C-93AC3CECFF2C}"/>
                </a:ext>
              </a:extLst>
            </p:cNvPr>
            <p:cNvSpPr txBox="1"/>
            <p:nvPr/>
          </p:nvSpPr>
          <p:spPr>
            <a:xfrm>
              <a:off x="3606988" y="4252510"/>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p>
          </p:txBody>
        </p:sp>
      </p:grpSp>
      <p:cxnSp>
        <p:nvCxnSpPr>
          <p:cNvPr id="37" name="直接连接符 36">
            <a:extLst>
              <a:ext uri="{FF2B5EF4-FFF2-40B4-BE49-F238E27FC236}">
                <a16:creationId xmlns:a16="http://schemas.microsoft.com/office/drawing/2014/main" id="{0CAD5E23-5E2D-4F12-BF07-073FB754BCA4}"/>
              </a:ext>
            </a:extLst>
          </p:cNvPr>
          <p:cNvCxnSpPr/>
          <p:nvPr/>
        </p:nvCxnSpPr>
        <p:spPr>
          <a:xfrm>
            <a:off x="8946066" y="4044195"/>
            <a:ext cx="0" cy="970279"/>
          </a:xfrm>
          <a:prstGeom prst="line">
            <a:avLst/>
          </a:prstGeom>
          <a:noFill/>
          <a:ln w="3175" cap="rnd" cmpd="sng" algn="ctr">
            <a:solidFill>
              <a:srgbClr val="FFFFFF">
                <a:lumMod val="85000"/>
              </a:srgbClr>
            </a:solidFill>
            <a:prstDash val="solid"/>
            <a:round/>
            <a:headEnd type="none"/>
            <a:tailEnd type="none" w="med" len="med"/>
          </a:ln>
          <a:effectLst/>
        </p:spPr>
      </p:cxnSp>
      <p:grpSp>
        <p:nvGrpSpPr>
          <p:cNvPr id="38" name="组合 37">
            <a:extLst>
              <a:ext uri="{FF2B5EF4-FFF2-40B4-BE49-F238E27FC236}">
                <a16:creationId xmlns:a16="http://schemas.microsoft.com/office/drawing/2014/main" id="{D4D26B52-BCDD-4C0F-9A74-C9BE7F644C39}"/>
              </a:ext>
            </a:extLst>
          </p:cNvPr>
          <p:cNvGrpSpPr/>
          <p:nvPr/>
        </p:nvGrpSpPr>
        <p:grpSpPr>
          <a:xfrm>
            <a:off x="6711992" y="3048457"/>
            <a:ext cx="2121460" cy="2208674"/>
            <a:chOff x="6711992" y="2686507"/>
            <a:chExt cx="2121460" cy="2208674"/>
          </a:xfrm>
        </p:grpSpPr>
        <p:grpSp>
          <p:nvGrpSpPr>
            <p:cNvPr id="39" name="ïŝļïďe" title="RRWCujOtcqiJLIlMJ8JxobmQhO5YsZmEcy6DZVp0AZTfE39zvT5PAyas4bMl">
              <a:extLst>
                <a:ext uri="{FF2B5EF4-FFF2-40B4-BE49-F238E27FC236}">
                  <a16:creationId xmlns:a16="http://schemas.microsoft.com/office/drawing/2014/main" id="{1453D47D-CA35-4F82-8DFD-F86C4E4A2CFE}"/>
                </a:ext>
              </a:extLst>
            </p:cNvPr>
            <p:cNvGrpSpPr/>
            <p:nvPr/>
          </p:nvGrpSpPr>
          <p:grpSpPr>
            <a:xfrm>
              <a:off x="7391935" y="2686507"/>
              <a:ext cx="792088" cy="792085"/>
              <a:chOff x="2406923" y="2845390"/>
              <a:chExt cx="571222" cy="571221"/>
            </a:xfrm>
          </p:grpSpPr>
          <p:sp>
            <p:nvSpPr>
              <p:cNvPr id="42" name="îS1íḋê">
                <a:extLst>
                  <a:ext uri="{FF2B5EF4-FFF2-40B4-BE49-F238E27FC236}">
                    <a16:creationId xmlns:a16="http://schemas.microsoft.com/office/drawing/2014/main" id="{7DA308EE-B7B9-4F46-9785-E4FE95852473}"/>
                  </a:ext>
                </a:extLst>
              </p:cNvPr>
              <p:cNvSpPr/>
              <p:nvPr/>
            </p:nvSpPr>
            <p:spPr>
              <a:xfrm>
                <a:off x="2406923" y="2845390"/>
                <a:ext cx="571222" cy="571221"/>
              </a:xfrm>
              <a:prstGeom prst="ellipse">
                <a:avLst/>
              </a:prstGeom>
              <a:solidFill>
                <a:schemeClr val="accent1"/>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sp>
            <p:nvSpPr>
              <p:cNvPr id="43" name="iŝ1iďê" title="tENvehlOdiZm1Hmry6MHxwOH8WsTKLSa514qPVJnvhhWFnRDjZGIbRZNsFBp">
                <a:extLst>
                  <a:ext uri="{FF2B5EF4-FFF2-40B4-BE49-F238E27FC236}">
                    <a16:creationId xmlns:a16="http://schemas.microsoft.com/office/drawing/2014/main" id="{A4C77861-C4BA-4CEF-A6DE-893023F91578}"/>
                  </a:ext>
                </a:extLst>
              </p:cNvPr>
              <p:cNvSpPr/>
              <p:nvPr/>
            </p:nvSpPr>
            <p:spPr bwMode="auto">
              <a:xfrm>
                <a:off x="2540113" y="2978777"/>
                <a:ext cx="304843" cy="30444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rgbClr val="FFFFFF"/>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40" name="文本框 39">
              <a:extLst>
                <a:ext uri="{FF2B5EF4-FFF2-40B4-BE49-F238E27FC236}">
                  <a16:creationId xmlns:a16="http://schemas.microsoft.com/office/drawing/2014/main" id="{4DB4E563-180E-4B6D-A10F-6D663BF07B53}"/>
                </a:ext>
              </a:extLst>
            </p:cNvPr>
            <p:cNvSpPr txBox="1"/>
            <p:nvPr/>
          </p:nvSpPr>
          <p:spPr>
            <a:xfrm>
              <a:off x="6711992" y="3996281"/>
              <a:ext cx="2121460" cy="89890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cs typeface="+mn-ea"/>
                  <a:sym typeface="+mn-lt"/>
                </a:rPr>
                <a:t>在这里添加你的详细小段落文本内容，与标题相关并符合整体语言风格内容请简洁。</a:t>
              </a:r>
            </a:p>
          </p:txBody>
        </p:sp>
        <p:sp>
          <p:nvSpPr>
            <p:cNvPr id="41" name="文本框 40">
              <a:extLst>
                <a:ext uri="{FF2B5EF4-FFF2-40B4-BE49-F238E27FC236}">
                  <a16:creationId xmlns:a16="http://schemas.microsoft.com/office/drawing/2014/main" id="{26EC7309-0E9C-49CB-AABA-85B7FD78537A}"/>
                </a:ext>
              </a:extLst>
            </p:cNvPr>
            <p:cNvSpPr txBox="1"/>
            <p:nvPr/>
          </p:nvSpPr>
          <p:spPr>
            <a:xfrm>
              <a:off x="6961108" y="3584704"/>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p>
          </p:txBody>
        </p:sp>
      </p:grpSp>
      <p:grpSp>
        <p:nvGrpSpPr>
          <p:cNvPr id="44" name="组合 43">
            <a:extLst>
              <a:ext uri="{FF2B5EF4-FFF2-40B4-BE49-F238E27FC236}">
                <a16:creationId xmlns:a16="http://schemas.microsoft.com/office/drawing/2014/main" id="{661B4CFC-6AA0-4655-9832-3C1CDF605BC9}"/>
              </a:ext>
            </a:extLst>
          </p:cNvPr>
          <p:cNvGrpSpPr/>
          <p:nvPr/>
        </p:nvGrpSpPr>
        <p:grpSpPr>
          <a:xfrm>
            <a:off x="9099098" y="2563318"/>
            <a:ext cx="2182293" cy="2296526"/>
            <a:chOff x="9099098" y="2201368"/>
            <a:chExt cx="2182293" cy="2296526"/>
          </a:xfrm>
        </p:grpSpPr>
        <p:grpSp>
          <p:nvGrpSpPr>
            <p:cNvPr id="45" name="i$líḍê" title="MJ8JxobmQhO5YsZmEcy6DZVp0AZTfE39zvT5PAyas4bMl">
              <a:extLst>
                <a:ext uri="{FF2B5EF4-FFF2-40B4-BE49-F238E27FC236}">
                  <a16:creationId xmlns:a16="http://schemas.microsoft.com/office/drawing/2014/main" id="{812BE315-600B-4233-8B23-5B12DC2134BE}"/>
                </a:ext>
              </a:extLst>
            </p:cNvPr>
            <p:cNvGrpSpPr/>
            <p:nvPr/>
          </p:nvGrpSpPr>
          <p:grpSpPr>
            <a:xfrm>
              <a:off x="9777181" y="2201368"/>
              <a:ext cx="792088" cy="792085"/>
              <a:chOff x="2406923" y="2845390"/>
              <a:chExt cx="571222" cy="571221"/>
            </a:xfrm>
          </p:grpSpPr>
          <p:sp>
            <p:nvSpPr>
              <p:cNvPr id="48" name="îṩľíḓê">
                <a:extLst>
                  <a:ext uri="{FF2B5EF4-FFF2-40B4-BE49-F238E27FC236}">
                    <a16:creationId xmlns:a16="http://schemas.microsoft.com/office/drawing/2014/main" id="{DD81FEF6-3648-4886-AA74-5BEE82AA2467}"/>
                  </a:ext>
                </a:extLst>
              </p:cNvPr>
              <p:cNvSpPr/>
              <p:nvPr/>
            </p:nvSpPr>
            <p:spPr>
              <a:xfrm>
                <a:off x="2406923" y="2845390"/>
                <a:ext cx="571222" cy="571221"/>
              </a:xfrm>
              <a:prstGeom prst="ellipse">
                <a:avLst/>
              </a:prstGeom>
              <a:solidFill>
                <a:schemeClr val="accent2"/>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sp>
            <p:nvSpPr>
              <p:cNvPr id="49" name="îs1îḍê" title="ry6MHxwOH8WsTKLSa514qPVJnvhhWFnRDjZGIbRZNsFBp">
                <a:extLst>
                  <a:ext uri="{FF2B5EF4-FFF2-40B4-BE49-F238E27FC236}">
                    <a16:creationId xmlns:a16="http://schemas.microsoft.com/office/drawing/2014/main" id="{DB9BC205-3A8E-43AA-811C-F01C4B01F12E}"/>
                  </a:ext>
                </a:extLst>
              </p:cNvPr>
              <p:cNvSpPr/>
              <p:nvPr/>
            </p:nvSpPr>
            <p:spPr bwMode="auto">
              <a:xfrm>
                <a:off x="2540113" y="2998523"/>
                <a:ext cx="304843" cy="264949"/>
              </a:xfrm>
              <a:custGeom>
                <a:avLst/>
                <a:gdLst>
                  <a:gd name="connsiteX0" fmla="*/ 427885 w 601094"/>
                  <a:gd name="connsiteY0" fmla="*/ 274980 h 522431"/>
                  <a:gd name="connsiteX1" fmla="*/ 432269 w 601094"/>
                  <a:gd name="connsiteY1" fmla="*/ 321660 h 522431"/>
                  <a:gd name="connsiteX2" fmla="*/ 431295 w 601094"/>
                  <a:gd name="connsiteY2" fmla="*/ 429121 h 522431"/>
                  <a:gd name="connsiteX3" fmla="*/ 453455 w 601094"/>
                  <a:gd name="connsiteY3" fmla="*/ 417208 h 522431"/>
                  <a:gd name="connsiteX4" fmla="*/ 448585 w 601094"/>
                  <a:gd name="connsiteY4" fmla="*/ 349619 h 522431"/>
                  <a:gd name="connsiteX5" fmla="*/ 448585 w 601094"/>
                  <a:gd name="connsiteY5" fmla="*/ 301238 h 522431"/>
                  <a:gd name="connsiteX6" fmla="*/ 427885 w 601094"/>
                  <a:gd name="connsiteY6" fmla="*/ 274980 h 522431"/>
                  <a:gd name="connsiteX7" fmla="*/ 352921 w 601094"/>
                  <a:gd name="connsiteY7" fmla="*/ 272822 h 522431"/>
                  <a:gd name="connsiteX8" fmla="*/ 354868 w 601094"/>
                  <a:gd name="connsiteY8" fmla="*/ 371774 h 522431"/>
                  <a:gd name="connsiteX9" fmla="*/ 351947 w 601094"/>
                  <a:gd name="connsiteY9" fmla="*/ 423317 h 522431"/>
                  <a:gd name="connsiteX10" fmla="*/ 378481 w 601094"/>
                  <a:gd name="connsiteY10" fmla="*/ 441065 h 522431"/>
                  <a:gd name="connsiteX11" fmla="*/ 386514 w 601094"/>
                  <a:gd name="connsiteY11" fmla="*/ 411647 h 522431"/>
                  <a:gd name="connsiteX12" fmla="*/ 385297 w 601094"/>
                  <a:gd name="connsiteY12" fmla="*/ 362535 h 522431"/>
                  <a:gd name="connsiteX13" fmla="*/ 388461 w 601094"/>
                  <a:gd name="connsiteY13" fmla="*/ 301511 h 522431"/>
                  <a:gd name="connsiteX14" fmla="*/ 356816 w 601094"/>
                  <a:gd name="connsiteY14" fmla="*/ 273795 h 522431"/>
                  <a:gd name="connsiteX15" fmla="*/ 352921 w 601094"/>
                  <a:gd name="connsiteY15" fmla="*/ 272822 h 522431"/>
                  <a:gd name="connsiteX16" fmla="*/ 276425 w 601094"/>
                  <a:gd name="connsiteY16" fmla="*/ 271096 h 522431"/>
                  <a:gd name="connsiteX17" fmla="*/ 279350 w 601094"/>
                  <a:gd name="connsiteY17" fmla="*/ 382676 h 522431"/>
                  <a:gd name="connsiteX18" fmla="*/ 278131 w 601094"/>
                  <a:gd name="connsiteY18" fmla="*/ 427892 h 522431"/>
                  <a:gd name="connsiteX19" fmla="*/ 302017 w 601094"/>
                  <a:gd name="connsiteY19" fmla="*/ 447096 h 522431"/>
                  <a:gd name="connsiteX20" fmla="*/ 308841 w 601094"/>
                  <a:gd name="connsiteY20" fmla="*/ 393859 h 522431"/>
                  <a:gd name="connsiteX21" fmla="*/ 309816 w 601094"/>
                  <a:gd name="connsiteY21" fmla="*/ 321660 h 522431"/>
                  <a:gd name="connsiteX22" fmla="*/ 313472 w 601094"/>
                  <a:gd name="connsiteY22" fmla="*/ 278875 h 522431"/>
                  <a:gd name="connsiteX23" fmla="*/ 281787 w 601094"/>
                  <a:gd name="connsiteY23" fmla="*/ 273041 h 522431"/>
                  <a:gd name="connsiteX24" fmla="*/ 276425 w 601094"/>
                  <a:gd name="connsiteY24" fmla="*/ 271096 h 522431"/>
                  <a:gd name="connsiteX25" fmla="*/ 207982 w 601094"/>
                  <a:gd name="connsiteY25" fmla="*/ 270139 h 522431"/>
                  <a:gd name="connsiteX26" fmla="*/ 212122 w 601094"/>
                  <a:gd name="connsiteY26" fmla="*/ 371024 h 522431"/>
                  <a:gd name="connsiteX27" fmla="*/ 213826 w 601094"/>
                  <a:gd name="connsiteY27" fmla="*/ 428880 h 522431"/>
                  <a:gd name="connsiteX28" fmla="*/ 219427 w 601094"/>
                  <a:gd name="connsiteY28" fmla="*/ 447842 h 522431"/>
                  <a:gd name="connsiteX29" fmla="*/ 237689 w 601094"/>
                  <a:gd name="connsiteY29" fmla="*/ 443709 h 522431"/>
                  <a:gd name="connsiteX30" fmla="*/ 236472 w 601094"/>
                  <a:gd name="connsiteY30" fmla="*/ 345013 h 522431"/>
                  <a:gd name="connsiteX31" fmla="*/ 237446 w 601094"/>
                  <a:gd name="connsiteY31" fmla="*/ 302228 h 522431"/>
                  <a:gd name="connsiteX32" fmla="*/ 213339 w 601094"/>
                  <a:gd name="connsiteY32" fmla="*/ 272570 h 522431"/>
                  <a:gd name="connsiteX33" fmla="*/ 207982 w 601094"/>
                  <a:gd name="connsiteY33" fmla="*/ 270139 h 522431"/>
                  <a:gd name="connsiteX34" fmla="*/ 167332 w 601094"/>
                  <a:gd name="connsiteY34" fmla="*/ 268198 h 522431"/>
                  <a:gd name="connsiteX35" fmla="*/ 141519 w 601094"/>
                  <a:gd name="connsiteY35" fmla="*/ 270872 h 522431"/>
                  <a:gd name="connsiteX36" fmla="*/ 136893 w 601094"/>
                  <a:gd name="connsiteY36" fmla="*/ 269657 h 522431"/>
                  <a:gd name="connsiteX37" fmla="*/ 141032 w 601094"/>
                  <a:gd name="connsiteY37" fmla="*/ 391464 h 522431"/>
                  <a:gd name="connsiteX38" fmla="*/ 138354 w 601094"/>
                  <a:gd name="connsiteY38" fmla="*/ 445924 h 522431"/>
                  <a:gd name="connsiteX39" fmla="*/ 167332 w 601094"/>
                  <a:gd name="connsiteY39" fmla="*/ 431823 h 522431"/>
                  <a:gd name="connsiteX40" fmla="*/ 168793 w 601094"/>
                  <a:gd name="connsiteY40" fmla="*/ 322172 h 522431"/>
                  <a:gd name="connsiteX41" fmla="*/ 167332 w 601094"/>
                  <a:gd name="connsiteY41" fmla="*/ 268198 h 522431"/>
                  <a:gd name="connsiteX42" fmla="*/ 424963 w 601094"/>
                  <a:gd name="connsiteY42" fmla="*/ 258205 h 522431"/>
                  <a:gd name="connsiteX43" fmla="*/ 470015 w 601094"/>
                  <a:gd name="connsiteY43" fmla="*/ 309504 h 522431"/>
                  <a:gd name="connsiteX44" fmla="*/ 468797 w 601094"/>
                  <a:gd name="connsiteY44" fmla="*/ 403836 h 522431"/>
                  <a:gd name="connsiteX45" fmla="*/ 467336 w 601094"/>
                  <a:gd name="connsiteY45" fmla="*/ 447112 h 522431"/>
                  <a:gd name="connsiteX46" fmla="*/ 417658 w 601094"/>
                  <a:gd name="connsiteY46" fmla="*/ 434469 h 522431"/>
                  <a:gd name="connsiteX47" fmla="*/ 418632 w 601094"/>
                  <a:gd name="connsiteY47" fmla="*/ 335761 h 522431"/>
                  <a:gd name="connsiteX48" fmla="*/ 415222 w 601094"/>
                  <a:gd name="connsiteY48" fmla="*/ 267687 h 522431"/>
                  <a:gd name="connsiteX49" fmla="*/ 419362 w 601094"/>
                  <a:gd name="connsiteY49" fmla="*/ 262824 h 522431"/>
                  <a:gd name="connsiteX50" fmla="*/ 424963 w 601094"/>
                  <a:gd name="connsiteY50" fmla="*/ 258205 h 522431"/>
                  <a:gd name="connsiteX51" fmla="*/ 356816 w 601094"/>
                  <a:gd name="connsiteY51" fmla="*/ 257749 h 522431"/>
                  <a:gd name="connsiteX52" fmla="*/ 392356 w 601094"/>
                  <a:gd name="connsiteY52" fmla="*/ 258478 h 522431"/>
                  <a:gd name="connsiteX53" fmla="*/ 398685 w 601094"/>
                  <a:gd name="connsiteY53" fmla="*/ 263340 h 522431"/>
                  <a:gd name="connsiteX54" fmla="*/ 400876 w 601094"/>
                  <a:gd name="connsiteY54" fmla="*/ 423803 h 522431"/>
                  <a:gd name="connsiteX55" fmla="*/ 366066 w 601094"/>
                  <a:gd name="connsiteY55" fmla="*/ 455652 h 522431"/>
                  <a:gd name="connsiteX56" fmla="*/ 340019 w 601094"/>
                  <a:gd name="connsiteY56" fmla="*/ 412133 h 522431"/>
                  <a:gd name="connsiteX57" fmla="*/ 344401 w 601094"/>
                  <a:gd name="connsiteY57" fmla="*/ 260909 h 522431"/>
                  <a:gd name="connsiteX58" fmla="*/ 352434 w 601094"/>
                  <a:gd name="connsiteY58" fmla="*/ 258964 h 522431"/>
                  <a:gd name="connsiteX59" fmla="*/ 356816 w 601094"/>
                  <a:gd name="connsiteY59" fmla="*/ 257749 h 522431"/>
                  <a:gd name="connsiteX60" fmla="*/ 213339 w 601094"/>
                  <a:gd name="connsiteY60" fmla="*/ 256040 h 522431"/>
                  <a:gd name="connsiteX61" fmla="*/ 252787 w 601094"/>
                  <a:gd name="connsiteY61" fmla="*/ 302228 h 522431"/>
                  <a:gd name="connsiteX62" fmla="*/ 250595 w 601094"/>
                  <a:gd name="connsiteY62" fmla="*/ 454405 h 522431"/>
                  <a:gd name="connsiteX63" fmla="*/ 243290 w 601094"/>
                  <a:gd name="connsiteY63" fmla="*/ 461455 h 522431"/>
                  <a:gd name="connsiteX64" fmla="*/ 207738 w 601094"/>
                  <a:gd name="connsiteY64" fmla="*/ 461455 h 522431"/>
                  <a:gd name="connsiteX65" fmla="*/ 201164 w 601094"/>
                  <a:gd name="connsiteY65" fmla="*/ 454891 h 522431"/>
                  <a:gd name="connsiteX66" fmla="*/ 199459 w 601094"/>
                  <a:gd name="connsiteY66" fmla="*/ 342825 h 522431"/>
                  <a:gd name="connsiteX67" fmla="*/ 198972 w 601094"/>
                  <a:gd name="connsiteY67" fmla="*/ 265277 h 522431"/>
                  <a:gd name="connsiteX68" fmla="*/ 205790 w 601094"/>
                  <a:gd name="connsiteY68" fmla="*/ 262360 h 522431"/>
                  <a:gd name="connsiteX69" fmla="*/ 213339 w 601094"/>
                  <a:gd name="connsiteY69" fmla="*/ 256040 h 522431"/>
                  <a:gd name="connsiteX70" fmla="*/ 281787 w 601094"/>
                  <a:gd name="connsiteY70" fmla="*/ 255781 h 522431"/>
                  <a:gd name="connsiteX71" fmla="*/ 327608 w 601094"/>
                  <a:gd name="connsiteY71" fmla="*/ 286897 h 522431"/>
                  <a:gd name="connsiteX72" fmla="*/ 323708 w 601094"/>
                  <a:gd name="connsiteY72" fmla="*/ 451472 h 522431"/>
                  <a:gd name="connsiteX73" fmla="*/ 316884 w 601094"/>
                  <a:gd name="connsiteY73" fmla="*/ 458279 h 522431"/>
                  <a:gd name="connsiteX74" fmla="*/ 262533 w 601094"/>
                  <a:gd name="connsiteY74" fmla="*/ 435914 h 522431"/>
                  <a:gd name="connsiteX75" fmla="*/ 267895 w 601094"/>
                  <a:gd name="connsiteY75" fmla="*/ 264289 h 522431"/>
                  <a:gd name="connsiteX76" fmla="*/ 273744 w 601094"/>
                  <a:gd name="connsiteY76" fmla="*/ 262831 h 522431"/>
                  <a:gd name="connsiteX77" fmla="*/ 281787 w 601094"/>
                  <a:gd name="connsiteY77" fmla="*/ 255781 h 522431"/>
                  <a:gd name="connsiteX78" fmla="*/ 163192 w 601094"/>
                  <a:gd name="connsiteY78" fmla="*/ 253367 h 522431"/>
                  <a:gd name="connsiteX79" fmla="*/ 179751 w 601094"/>
                  <a:gd name="connsiteY79" fmla="*/ 264794 h 522431"/>
                  <a:gd name="connsiteX80" fmla="*/ 176829 w 601094"/>
                  <a:gd name="connsiteY80" fmla="*/ 354508 h 522431"/>
                  <a:gd name="connsiteX81" fmla="*/ 177073 w 601094"/>
                  <a:gd name="connsiteY81" fmla="*/ 422341 h 522431"/>
                  <a:gd name="connsiteX82" fmla="*/ 176099 w 601094"/>
                  <a:gd name="connsiteY82" fmla="*/ 457108 h 522431"/>
                  <a:gd name="connsiteX83" fmla="*/ 132996 w 601094"/>
                  <a:gd name="connsiteY83" fmla="*/ 460755 h 522431"/>
                  <a:gd name="connsiteX84" fmla="*/ 130074 w 601094"/>
                  <a:gd name="connsiteY84" fmla="*/ 457838 h 522431"/>
                  <a:gd name="connsiteX85" fmla="*/ 132266 w 601094"/>
                  <a:gd name="connsiteY85" fmla="*/ 255312 h 522431"/>
                  <a:gd name="connsiteX86" fmla="*/ 136406 w 601094"/>
                  <a:gd name="connsiteY86" fmla="*/ 255798 h 522431"/>
                  <a:gd name="connsiteX87" fmla="*/ 141519 w 601094"/>
                  <a:gd name="connsiteY87" fmla="*/ 253610 h 522431"/>
                  <a:gd name="connsiteX88" fmla="*/ 163192 w 601094"/>
                  <a:gd name="connsiteY88" fmla="*/ 253367 h 522431"/>
                  <a:gd name="connsiteX89" fmla="*/ 15157 w 601094"/>
                  <a:gd name="connsiteY89" fmla="*/ 218612 h 522431"/>
                  <a:gd name="connsiteX90" fmla="*/ 20027 w 601094"/>
                  <a:gd name="connsiteY90" fmla="*/ 391686 h 522431"/>
                  <a:gd name="connsiteX91" fmla="*/ 17592 w 601094"/>
                  <a:gd name="connsiteY91" fmla="*/ 493293 h 522431"/>
                  <a:gd name="connsiteX92" fmla="*/ 79445 w 601094"/>
                  <a:gd name="connsiteY92" fmla="*/ 475791 h 522431"/>
                  <a:gd name="connsiteX93" fmla="*/ 83585 w 601094"/>
                  <a:gd name="connsiteY93" fmla="*/ 475548 h 522431"/>
                  <a:gd name="connsiteX94" fmla="*/ 373855 w 601094"/>
                  <a:gd name="connsiteY94" fmla="*/ 479438 h 522431"/>
                  <a:gd name="connsiteX95" fmla="*/ 582061 w 601094"/>
                  <a:gd name="connsiteY95" fmla="*/ 507149 h 522431"/>
                  <a:gd name="connsiteX96" fmla="*/ 588879 w 601094"/>
                  <a:gd name="connsiteY96" fmla="*/ 508607 h 522431"/>
                  <a:gd name="connsiteX97" fmla="*/ 582791 w 601094"/>
                  <a:gd name="connsiteY97" fmla="*/ 365433 h 522431"/>
                  <a:gd name="connsiteX98" fmla="*/ 581817 w 601094"/>
                  <a:gd name="connsiteY98" fmla="*/ 243893 h 522431"/>
                  <a:gd name="connsiteX99" fmla="*/ 479541 w 601094"/>
                  <a:gd name="connsiteY99" fmla="*/ 244622 h 522431"/>
                  <a:gd name="connsiteX100" fmla="*/ 471505 w 601094"/>
                  <a:gd name="connsiteY100" fmla="*/ 233683 h 522431"/>
                  <a:gd name="connsiteX101" fmla="*/ 471992 w 601094"/>
                  <a:gd name="connsiteY101" fmla="*/ 232711 h 522431"/>
                  <a:gd name="connsiteX102" fmla="*/ 265734 w 601094"/>
                  <a:gd name="connsiteY102" fmla="*/ 227849 h 522431"/>
                  <a:gd name="connsiteX103" fmla="*/ 119138 w 601094"/>
                  <a:gd name="connsiteY103" fmla="*/ 222988 h 522431"/>
                  <a:gd name="connsiteX104" fmla="*/ 126200 w 601094"/>
                  <a:gd name="connsiteY104" fmla="*/ 240003 h 522431"/>
                  <a:gd name="connsiteX105" fmla="*/ 126687 w 601094"/>
                  <a:gd name="connsiteY105" fmla="*/ 242920 h 522431"/>
                  <a:gd name="connsiteX106" fmla="*/ 126200 w 601094"/>
                  <a:gd name="connsiteY106" fmla="*/ 248268 h 522431"/>
                  <a:gd name="connsiteX107" fmla="*/ 69461 w 601094"/>
                  <a:gd name="connsiteY107" fmla="*/ 258721 h 522431"/>
                  <a:gd name="connsiteX108" fmla="*/ 15157 w 601094"/>
                  <a:gd name="connsiteY108" fmla="*/ 218612 h 522431"/>
                  <a:gd name="connsiteX109" fmla="*/ 300922 w 601094"/>
                  <a:gd name="connsiteY109" fmla="*/ 127898 h 522431"/>
                  <a:gd name="connsiteX110" fmla="*/ 259890 w 601094"/>
                  <a:gd name="connsiteY110" fmla="*/ 137666 h 522431"/>
                  <a:gd name="connsiteX111" fmla="*/ 169546 w 601094"/>
                  <a:gd name="connsiteY111" fmla="*/ 180449 h 522431"/>
                  <a:gd name="connsiteX112" fmla="*/ 119138 w 601094"/>
                  <a:gd name="connsiteY112" fmla="*/ 208160 h 522431"/>
                  <a:gd name="connsiteX113" fmla="*/ 288868 w 601094"/>
                  <a:gd name="connsiteY113" fmla="*/ 212292 h 522431"/>
                  <a:gd name="connsiteX114" fmla="*/ 479541 w 601094"/>
                  <a:gd name="connsiteY114" fmla="*/ 214966 h 522431"/>
                  <a:gd name="connsiteX115" fmla="*/ 420367 w 601094"/>
                  <a:gd name="connsiteY115" fmla="*/ 166593 h 522431"/>
                  <a:gd name="connsiteX116" fmla="*/ 300922 w 601094"/>
                  <a:gd name="connsiteY116" fmla="*/ 127898 h 522431"/>
                  <a:gd name="connsiteX117" fmla="*/ 304940 w 601094"/>
                  <a:gd name="connsiteY117" fmla="*/ 19043 h 522431"/>
                  <a:gd name="connsiteX118" fmla="*/ 305671 w 601094"/>
                  <a:gd name="connsiteY118" fmla="*/ 25606 h 522431"/>
                  <a:gd name="connsiteX119" fmla="*/ 320282 w 601094"/>
                  <a:gd name="connsiteY119" fmla="*/ 28766 h 522431"/>
                  <a:gd name="connsiteX120" fmla="*/ 311271 w 601094"/>
                  <a:gd name="connsiteY120" fmla="*/ 22932 h 522431"/>
                  <a:gd name="connsiteX121" fmla="*/ 304940 w 601094"/>
                  <a:gd name="connsiteY121" fmla="*/ 19043 h 522431"/>
                  <a:gd name="connsiteX122" fmla="*/ 296417 w 601094"/>
                  <a:gd name="connsiteY122" fmla="*/ 113 h 522431"/>
                  <a:gd name="connsiteX123" fmla="*/ 302992 w 601094"/>
                  <a:gd name="connsiteY123" fmla="*/ 4458 h 522431"/>
                  <a:gd name="connsiteX124" fmla="*/ 302992 w 601094"/>
                  <a:gd name="connsiteY124" fmla="*/ 4701 h 522431"/>
                  <a:gd name="connsiteX125" fmla="*/ 323691 w 601094"/>
                  <a:gd name="connsiteY125" fmla="*/ 12723 h 522431"/>
                  <a:gd name="connsiteX126" fmla="*/ 355835 w 601094"/>
                  <a:gd name="connsiteY126" fmla="*/ 31197 h 522431"/>
                  <a:gd name="connsiteX127" fmla="*/ 351451 w 601094"/>
                  <a:gd name="connsiteY127" fmla="*/ 47727 h 522431"/>
                  <a:gd name="connsiteX128" fmla="*/ 306888 w 601094"/>
                  <a:gd name="connsiteY128" fmla="*/ 47970 h 522431"/>
                  <a:gd name="connsiteX129" fmla="*/ 302018 w 601094"/>
                  <a:gd name="connsiteY129" fmla="*/ 104851 h 522431"/>
                  <a:gd name="connsiteX130" fmla="*/ 388222 w 601094"/>
                  <a:gd name="connsiteY130" fmla="*/ 131832 h 522431"/>
                  <a:gd name="connsiteX131" fmla="*/ 491960 w 601094"/>
                  <a:gd name="connsiteY131" fmla="*/ 235385 h 522431"/>
                  <a:gd name="connsiteX132" fmla="*/ 583035 w 601094"/>
                  <a:gd name="connsiteY132" fmla="*/ 217640 h 522431"/>
                  <a:gd name="connsiteX133" fmla="*/ 596185 w 601094"/>
                  <a:gd name="connsiteY133" fmla="*/ 224203 h 522431"/>
                  <a:gd name="connsiteX134" fmla="*/ 598376 w 601094"/>
                  <a:gd name="connsiteY134" fmla="*/ 229551 h 522431"/>
                  <a:gd name="connsiteX135" fmla="*/ 599107 w 601094"/>
                  <a:gd name="connsiteY135" fmla="*/ 403840 h 522431"/>
                  <a:gd name="connsiteX136" fmla="*/ 591558 w 601094"/>
                  <a:gd name="connsiteY136" fmla="*/ 516629 h 522431"/>
                  <a:gd name="connsiteX137" fmla="*/ 585470 w 601094"/>
                  <a:gd name="connsiteY137" fmla="*/ 519546 h 522431"/>
                  <a:gd name="connsiteX138" fmla="*/ 577677 w 601094"/>
                  <a:gd name="connsiteY138" fmla="*/ 522220 h 522431"/>
                  <a:gd name="connsiteX139" fmla="*/ 449101 w 601094"/>
                  <a:gd name="connsiteY139" fmla="*/ 489890 h 522431"/>
                  <a:gd name="connsiteX140" fmla="*/ 323934 w 601094"/>
                  <a:gd name="connsiteY140" fmla="*/ 501558 h 522431"/>
                  <a:gd name="connsiteX141" fmla="*/ 89429 w 601094"/>
                  <a:gd name="connsiteY141" fmla="*/ 487459 h 522431"/>
                  <a:gd name="connsiteX142" fmla="*/ 84072 w 601094"/>
                  <a:gd name="connsiteY142" fmla="*/ 492564 h 522431"/>
                  <a:gd name="connsiteX143" fmla="*/ 12966 w 601094"/>
                  <a:gd name="connsiteY143" fmla="*/ 518817 h 522431"/>
                  <a:gd name="connsiteX144" fmla="*/ 4686 w 601094"/>
                  <a:gd name="connsiteY144" fmla="*/ 512497 h 522431"/>
                  <a:gd name="connsiteX145" fmla="*/ 7121 w 601094"/>
                  <a:gd name="connsiteY145" fmla="*/ 310497 h 522431"/>
                  <a:gd name="connsiteX146" fmla="*/ 6878 w 601094"/>
                  <a:gd name="connsiteY146" fmla="*/ 210834 h 522431"/>
                  <a:gd name="connsiteX147" fmla="*/ 15888 w 601094"/>
                  <a:gd name="connsiteY147" fmla="*/ 212535 h 522431"/>
                  <a:gd name="connsiteX148" fmla="*/ 66782 w 601094"/>
                  <a:gd name="connsiteY148" fmla="*/ 247296 h 522431"/>
                  <a:gd name="connsiteX149" fmla="*/ 115485 w 601094"/>
                  <a:gd name="connsiteY149" fmla="*/ 242434 h 522431"/>
                  <a:gd name="connsiteX150" fmla="*/ 85046 w 601094"/>
                  <a:gd name="connsiteY150" fmla="*/ 211806 h 522431"/>
                  <a:gd name="connsiteX151" fmla="*/ 88212 w 601094"/>
                  <a:gd name="connsiteY151" fmla="*/ 200138 h 522431"/>
                  <a:gd name="connsiteX152" fmla="*/ 274014 w 601094"/>
                  <a:gd name="connsiteY152" fmla="*/ 111171 h 522431"/>
                  <a:gd name="connsiteX153" fmla="*/ 292521 w 601094"/>
                  <a:gd name="connsiteY153" fmla="*/ 105580 h 522431"/>
                  <a:gd name="connsiteX154" fmla="*/ 290329 w 601094"/>
                  <a:gd name="connsiteY154" fmla="*/ 40434 h 522431"/>
                  <a:gd name="connsiteX155" fmla="*/ 290086 w 601094"/>
                  <a:gd name="connsiteY155" fmla="*/ 29009 h 522431"/>
                  <a:gd name="connsiteX156" fmla="*/ 290573 w 601094"/>
                  <a:gd name="connsiteY156" fmla="*/ 6160 h 522431"/>
                  <a:gd name="connsiteX157" fmla="*/ 296417 w 601094"/>
                  <a:gd name="connsiteY157" fmla="*/ 113 h 52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01094" h="522431">
                    <a:moveTo>
                      <a:pt x="427885" y="274980"/>
                    </a:moveTo>
                    <a:cubicBezTo>
                      <a:pt x="432025" y="289568"/>
                      <a:pt x="431782" y="309261"/>
                      <a:pt x="432269" y="321660"/>
                    </a:cubicBezTo>
                    <a:cubicBezTo>
                      <a:pt x="433730" y="357156"/>
                      <a:pt x="437139" y="394111"/>
                      <a:pt x="431295" y="429121"/>
                    </a:cubicBezTo>
                    <a:cubicBezTo>
                      <a:pt x="427885" y="449300"/>
                      <a:pt x="455403" y="436171"/>
                      <a:pt x="453455" y="417208"/>
                    </a:cubicBezTo>
                    <a:cubicBezTo>
                      <a:pt x="451020" y="394840"/>
                      <a:pt x="449802" y="372230"/>
                      <a:pt x="448585" y="349619"/>
                    </a:cubicBezTo>
                    <a:cubicBezTo>
                      <a:pt x="447611" y="333330"/>
                      <a:pt x="446637" y="317527"/>
                      <a:pt x="448585" y="301238"/>
                    </a:cubicBezTo>
                    <a:cubicBezTo>
                      <a:pt x="450533" y="282760"/>
                      <a:pt x="446880" y="275224"/>
                      <a:pt x="427885" y="274980"/>
                    </a:cubicBezTo>
                    <a:close/>
                    <a:moveTo>
                      <a:pt x="352921" y="272822"/>
                    </a:moveTo>
                    <a:cubicBezTo>
                      <a:pt x="351217" y="305158"/>
                      <a:pt x="355112" y="339439"/>
                      <a:pt x="354868" y="371774"/>
                    </a:cubicBezTo>
                    <a:cubicBezTo>
                      <a:pt x="354868" y="389279"/>
                      <a:pt x="353651" y="405812"/>
                      <a:pt x="351947" y="423317"/>
                    </a:cubicBezTo>
                    <a:cubicBezTo>
                      <a:pt x="350000" y="446170"/>
                      <a:pt x="359980" y="444468"/>
                      <a:pt x="378481" y="441065"/>
                    </a:cubicBezTo>
                    <a:cubicBezTo>
                      <a:pt x="393817" y="438390"/>
                      <a:pt x="387488" y="426477"/>
                      <a:pt x="386514" y="411647"/>
                    </a:cubicBezTo>
                    <a:cubicBezTo>
                      <a:pt x="385540" y="395357"/>
                      <a:pt x="384323" y="378825"/>
                      <a:pt x="385297" y="362535"/>
                    </a:cubicBezTo>
                    <a:cubicBezTo>
                      <a:pt x="386514" y="342356"/>
                      <a:pt x="388948" y="321690"/>
                      <a:pt x="388461" y="301511"/>
                    </a:cubicBezTo>
                    <a:cubicBezTo>
                      <a:pt x="387974" y="273552"/>
                      <a:pt x="380428" y="274038"/>
                      <a:pt x="356816" y="273795"/>
                    </a:cubicBezTo>
                    <a:cubicBezTo>
                      <a:pt x="355112" y="273795"/>
                      <a:pt x="353895" y="273309"/>
                      <a:pt x="352921" y="272822"/>
                    </a:cubicBezTo>
                    <a:close/>
                    <a:moveTo>
                      <a:pt x="276425" y="271096"/>
                    </a:moveTo>
                    <a:cubicBezTo>
                      <a:pt x="286174" y="306831"/>
                      <a:pt x="280325" y="345969"/>
                      <a:pt x="279350" y="382676"/>
                    </a:cubicBezTo>
                    <a:cubicBezTo>
                      <a:pt x="278862" y="397748"/>
                      <a:pt x="278131" y="413063"/>
                      <a:pt x="278131" y="427892"/>
                    </a:cubicBezTo>
                    <a:cubicBezTo>
                      <a:pt x="278131" y="449041"/>
                      <a:pt x="279350" y="450986"/>
                      <a:pt x="302017" y="447096"/>
                    </a:cubicBezTo>
                    <a:cubicBezTo>
                      <a:pt x="317128" y="444422"/>
                      <a:pt x="309085" y="407715"/>
                      <a:pt x="308841" y="393859"/>
                    </a:cubicBezTo>
                    <a:cubicBezTo>
                      <a:pt x="308841" y="369792"/>
                      <a:pt x="308353" y="345483"/>
                      <a:pt x="309816" y="321660"/>
                    </a:cubicBezTo>
                    <a:cubicBezTo>
                      <a:pt x="310547" y="308289"/>
                      <a:pt x="314690" y="291759"/>
                      <a:pt x="313472" y="278875"/>
                    </a:cubicBezTo>
                    <a:cubicBezTo>
                      <a:pt x="312497" y="266477"/>
                      <a:pt x="288855" y="273041"/>
                      <a:pt x="281787" y="273041"/>
                    </a:cubicBezTo>
                    <a:cubicBezTo>
                      <a:pt x="279594" y="273041"/>
                      <a:pt x="277888" y="272068"/>
                      <a:pt x="276425" y="271096"/>
                    </a:cubicBezTo>
                    <a:close/>
                    <a:moveTo>
                      <a:pt x="207982" y="270139"/>
                    </a:moveTo>
                    <a:cubicBezTo>
                      <a:pt x="205060" y="301985"/>
                      <a:pt x="210174" y="339421"/>
                      <a:pt x="212122" y="371024"/>
                    </a:cubicBezTo>
                    <a:cubicBezTo>
                      <a:pt x="213339" y="390471"/>
                      <a:pt x="214800" y="409433"/>
                      <a:pt x="213826" y="428880"/>
                    </a:cubicBezTo>
                    <a:cubicBezTo>
                      <a:pt x="209687" y="437632"/>
                      <a:pt x="211635" y="443952"/>
                      <a:pt x="219427" y="447842"/>
                    </a:cubicBezTo>
                    <a:cubicBezTo>
                      <a:pt x="226732" y="450030"/>
                      <a:pt x="232576" y="448571"/>
                      <a:pt x="237689" y="443709"/>
                    </a:cubicBezTo>
                    <a:cubicBezTo>
                      <a:pt x="237933" y="410891"/>
                      <a:pt x="236472" y="377830"/>
                      <a:pt x="236472" y="345013"/>
                    </a:cubicBezTo>
                    <a:cubicBezTo>
                      <a:pt x="236228" y="330670"/>
                      <a:pt x="236715" y="316570"/>
                      <a:pt x="237446" y="302228"/>
                    </a:cubicBezTo>
                    <a:cubicBezTo>
                      <a:pt x="238663" y="279620"/>
                      <a:pt x="232819" y="274515"/>
                      <a:pt x="213339" y="272570"/>
                    </a:cubicBezTo>
                    <a:cubicBezTo>
                      <a:pt x="211148" y="272327"/>
                      <a:pt x="209200" y="271355"/>
                      <a:pt x="207982" y="270139"/>
                    </a:cubicBezTo>
                    <a:close/>
                    <a:moveTo>
                      <a:pt x="167332" y="268198"/>
                    </a:moveTo>
                    <a:cubicBezTo>
                      <a:pt x="169037" y="272817"/>
                      <a:pt x="147120" y="270629"/>
                      <a:pt x="141519" y="270872"/>
                    </a:cubicBezTo>
                    <a:cubicBezTo>
                      <a:pt x="139571" y="270872"/>
                      <a:pt x="138110" y="270386"/>
                      <a:pt x="136893" y="269657"/>
                    </a:cubicBezTo>
                    <a:cubicBezTo>
                      <a:pt x="138354" y="310259"/>
                      <a:pt x="141276" y="350861"/>
                      <a:pt x="141032" y="391464"/>
                    </a:cubicBezTo>
                    <a:cubicBezTo>
                      <a:pt x="141032" y="409698"/>
                      <a:pt x="141763" y="428176"/>
                      <a:pt x="138354" y="445924"/>
                    </a:cubicBezTo>
                    <a:cubicBezTo>
                      <a:pt x="134701" y="464645"/>
                      <a:pt x="170011" y="452002"/>
                      <a:pt x="167332" y="431823"/>
                    </a:cubicBezTo>
                    <a:cubicBezTo>
                      <a:pt x="162705" y="395354"/>
                      <a:pt x="165384" y="358641"/>
                      <a:pt x="168793" y="322172"/>
                    </a:cubicBezTo>
                    <a:cubicBezTo>
                      <a:pt x="170498" y="304910"/>
                      <a:pt x="173907" y="284974"/>
                      <a:pt x="167332" y="268198"/>
                    </a:cubicBezTo>
                    <a:close/>
                    <a:moveTo>
                      <a:pt x="424963" y="258205"/>
                    </a:moveTo>
                    <a:cubicBezTo>
                      <a:pt x="464414" y="252613"/>
                      <a:pt x="474155" y="272063"/>
                      <a:pt x="470015" y="309504"/>
                    </a:cubicBezTo>
                    <a:cubicBezTo>
                      <a:pt x="466362" y="340137"/>
                      <a:pt x="467336" y="372959"/>
                      <a:pt x="468797" y="403836"/>
                    </a:cubicBezTo>
                    <a:cubicBezTo>
                      <a:pt x="469284" y="414047"/>
                      <a:pt x="476346" y="438116"/>
                      <a:pt x="467336" y="447112"/>
                    </a:cubicBezTo>
                    <a:cubicBezTo>
                      <a:pt x="455160" y="459511"/>
                      <a:pt x="414248" y="458782"/>
                      <a:pt x="417658" y="434469"/>
                    </a:cubicBezTo>
                    <a:cubicBezTo>
                      <a:pt x="422528" y="402377"/>
                      <a:pt x="418875" y="368097"/>
                      <a:pt x="418632" y="335761"/>
                    </a:cubicBezTo>
                    <a:cubicBezTo>
                      <a:pt x="418632" y="314123"/>
                      <a:pt x="420823" y="288838"/>
                      <a:pt x="415222" y="267687"/>
                    </a:cubicBezTo>
                    <a:cubicBezTo>
                      <a:pt x="414492" y="264526"/>
                      <a:pt x="416927" y="262581"/>
                      <a:pt x="419362" y="262824"/>
                    </a:cubicBezTo>
                    <a:cubicBezTo>
                      <a:pt x="420336" y="260393"/>
                      <a:pt x="422041" y="258691"/>
                      <a:pt x="424963" y="258205"/>
                    </a:cubicBezTo>
                    <a:close/>
                    <a:moveTo>
                      <a:pt x="356816" y="257749"/>
                    </a:moveTo>
                    <a:cubicBezTo>
                      <a:pt x="368500" y="258235"/>
                      <a:pt x="380428" y="258478"/>
                      <a:pt x="392356" y="258478"/>
                    </a:cubicBezTo>
                    <a:cubicBezTo>
                      <a:pt x="395034" y="258478"/>
                      <a:pt x="398198" y="260423"/>
                      <a:pt x="398685" y="263340"/>
                    </a:cubicBezTo>
                    <a:cubicBezTo>
                      <a:pt x="408179" y="315126"/>
                      <a:pt x="399415" y="371045"/>
                      <a:pt x="400876" y="423803"/>
                    </a:cubicBezTo>
                    <a:cubicBezTo>
                      <a:pt x="401606" y="455652"/>
                      <a:pt x="396738" y="452248"/>
                      <a:pt x="366066" y="455652"/>
                    </a:cubicBezTo>
                    <a:cubicBezTo>
                      <a:pt x="335638" y="459299"/>
                      <a:pt x="336611" y="437418"/>
                      <a:pt x="340019" y="412133"/>
                    </a:cubicBezTo>
                    <a:cubicBezTo>
                      <a:pt x="346835" y="362292"/>
                      <a:pt x="337585" y="310507"/>
                      <a:pt x="344401" y="260909"/>
                    </a:cubicBezTo>
                    <a:cubicBezTo>
                      <a:pt x="344888" y="257019"/>
                      <a:pt x="350000" y="256776"/>
                      <a:pt x="352434" y="258964"/>
                    </a:cubicBezTo>
                    <a:cubicBezTo>
                      <a:pt x="353651" y="258235"/>
                      <a:pt x="354868" y="257749"/>
                      <a:pt x="356816" y="257749"/>
                    </a:cubicBezTo>
                    <a:close/>
                    <a:moveTo>
                      <a:pt x="213339" y="256040"/>
                    </a:moveTo>
                    <a:cubicBezTo>
                      <a:pt x="251569" y="254095"/>
                      <a:pt x="255709" y="265277"/>
                      <a:pt x="252787" y="302228"/>
                    </a:cubicBezTo>
                    <a:cubicBezTo>
                      <a:pt x="248891" y="352548"/>
                      <a:pt x="257170" y="404571"/>
                      <a:pt x="250595" y="454405"/>
                    </a:cubicBezTo>
                    <a:cubicBezTo>
                      <a:pt x="249865" y="458052"/>
                      <a:pt x="247673" y="461212"/>
                      <a:pt x="243290" y="461455"/>
                    </a:cubicBezTo>
                    <a:cubicBezTo>
                      <a:pt x="231602" y="461455"/>
                      <a:pt x="219670" y="461455"/>
                      <a:pt x="207738" y="461455"/>
                    </a:cubicBezTo>
                    <a:cubicBezTo>
                      <a:pt x="203842" y="461698"/>
                      <a:pt x="201407" y="458538"/>
                      <a:pt x="201164" y="454891"/>
                    </a:cubicBezTo>
                    <a:cubicBezTo>
                      <a:pt x="197755" y="418184"/>
                      <a:pt x="199216" y="379775"/>
                      <a:pt x="199459" y="342825"/>
                    </a:cubicBezTo>
                    <a:cubicBezTo>
                      <a:pt x="199459" y="318758"/>
                      <a:pt x="192885" y="288371"/>
                      <a:pt x="198972" y="265277"/>
                    </a:cubicBezTo>
                    <a:cubicBezTo>
                      <a:pt x="199703" y="262117"/>
                      <a:pt x="203355" y="261388"/>
                      <a:pt x="205790" y="262360"/>
                    </a:cubicBezTo>
                    <a:cubicBezTo>
                      <a:pt x="206521" y="259200"/>
                      <a:pt x="208956" y="256283"/>
                      <a:pt x="213339" y="256040"/>
                    </a:cubicBezTo>
                    <a:close/>
                    <a:moveTo>
                      <a:pt x="281787" y="255781"/>
                    </a:moveTo>
                    <a:cubicBezTo>
                      <a:pt x="310303" y="255052"/>
                      <a:pt x="331264" y="253107"/>
                      <a:pt x="327608" y="286897"/>
                    </a:cubicBezTo>
                    <a:cubicBezTo>
                      <a:pt x="322002" y="341350"/>
                      <a:pt x="323464" y="396533"/>
                      <a:pt x="323708" y="451472"/>
                    </a:cubicBezTo>
                    <a:cubicBezTo>
                      <a:pt x="323708" y="455605"/>
                      <a:pt x="320540" y="457793"/>
                      <a:pt x="316884" y="458279"/>
                    </a:cubicBezTo>
                    <a:cubicBezTo>
                      <a:pt x="292755" y="461196"/>
                      <a:pt x="262533" y="469461"/>
                      <a:pt x="262533" y="435914"/>
                    </a:cubicBezTo>
                    <a:cubicBezTo>
                      <a:pt x="262533" y="379030"/>
                      <a:pt x="264726" y="321173"/>
                      <a:pt x="267895" y="264289"/>
                    </a:cubicBezTo>
                    <a:cubicBezTo>
                      <a:pt x="268138" y="260886"/>
                      <a:pt x="272038" y="260157"/>
                      <a:pt x="273744" y="262831"/>
                    </a:cubicBezTo>
                    <a:cubicBezTo>
                      <a:pt x="274475" y="259184"/>
                      <a:pt x="277156" y="255781"/>
                      <a:pt x="281787" y="255781"/>
                    </a:cubicBezTo>
                    <a:close/>
                    <a:moveTo>
                      <a:pt x="163192" y="253367"/>
                    </a:moveTo>
                    <a:cubicBezTo>
                      <a:pt x="171289" y="254339"/>
                      <a:pt x="178534" y="257257"/>
                      <a:pt x="179751" y="264794"/>
                    </a:cubicBezTo>
                    <a:cubicBezTo>
                      <a:pt x="184135" y="295428"/>
                      <a:pt x="177560" y="323631"/>
                      <a:pt x="176829" y="354508"/>
                    </a:cubicBezTo>
                    <a:cubicBezTo>
                      <a:pt x="176342" y="377119"/>
                      <a:pt x="174151" y="399730"/>
                      <a:pt x="177073" y="422341"/>
                    </a:cubicBezTo>
                    <a:cubicBezTo>
                      <a:pt x="178534" y="434254"/>
                      <a:pt x="180482" y="445438"/>
                      <a:pt x="176099" y="457108"/>
                    </a:cubicBezTo>
                    <a:cubicBezTo>
                      <a:pt x="171472" y="470237"/>
                      <a:pt x="141276" y="461484"/>
                      <a:pt x="132996" y="460755"/>
                    </a:cubicBezTo>
                    <a:cubicBezTo>
                      <a:pt x="131535" y="460755"/>
                      <a:pt x="130074" y="459539"/>
                      <a:pt x="130074" y="457838"/>
                    </a:cubicBezTo>
                    <a:cubicBezTo>
                      <a:pt x="132266" y="392193"/>
                      <a:pt x="117168" y="319255"/>
                      <a:pt x="132266" y="255312"/>
                    </a:cubicBezTo>
                    <a:cubicBezTo>
                      <a:pt x="132996" y="253124"/>
                      <a:pt x="136162" y="253610"/>
                      <a:pt x="136406" y="255798"/>
                    </a:cubicBezTo>
                    <a:cubicBezTo>
                      <a:pt x="137623" y="254583"/>
                      <a:pt x="139328" y="253853"/>
                      <a:pt x="141519" y="253610"/>
                    </a:cubicBezTo>
                    <a:cubicBezTo>
                      <a:pt x="146146" y="253367"/>
                      <a:pt x="155096" y="252394"/>
                      <a:pt x="163192" y="253367"/>
                    </a:cubicBezTo>
                    <a:close/>
                    <a:moveTo>
                      <a:pt x="15157" y="218612"/>
                    </a:moveTo>
                    <a:cubicBezTo>
                      <a:pt x="5904" y="271847"/>
                      <a:pt x="21002" y="337722"/>
                      <a:pt x="20027" y="391686"/>
                    </a:cubicBezTo>
                    <a:cubicBezTo>
                      <a:pt x="19297" y="425474"/>
                      <a:pt x="17592" y="459505"/>
                      <a:pt x="17592" y="493293"/>
                    </a:cubicBezTo>
                    <a:cubicBezTo>
                      <a:pt x="17592" y="505933"/>
                      <a:pt x="71653" y="478222"/>
                      <a:pt x="79445" y="475791"/>
                    </a:cubicBezTo>
                    <a:cubicBezTo>
                      <a:pt x="80906" y="475305"/>
                      <a:pt x="82367" y="475305"/>
                      <a:pt x="83585" y="475548"/>
                    </a:cubicBezTo>
                    <a:cubicBezTo>
                      <a:pt x="180991" y="476278"/>
                      <a:pt x="276205" y="489890"/>
                      <a:pt x="373855" y="479438"/>
                    </a:cubicBezTo>
                    <a:cubicBezTo>
                      <a:pt x="455920" y="470687"/>
                      <a:pt x="510954" y="465825"/>
                      <a:pt x="582061" y="507149"/>
                    </a:cubicBezTo>
                    <a:cubicBezTo>
                      <a:pt x="584252" y="505933"/>
                      <a:pt x="586931" y="506177"/>
                      <a:pt x="588879" y="508607"/>
                    </a:cubicBezTo>
                    <a:cubicBezTo>
                      <a:pt x="566232" y="478708"/>
                      <a:pt x="581817" y="399707"/>
                      <a:pt x="582791" y="365433"/>
                    </a:cubicBezTo>
                    <a:cubicBezTo>
                      <a:pt x="584009" y="324839"/>
                      <a:pt x="584009" y="284487"/>
                      <a:pt x="581817" y="243893"/>
                    </a:cubicBezTo>
                    <a:cubicBezTo>
                      <a:pt x="554300" y="264068"/>
                      <a:pt x="507302" y="259936"/>
                      <a:pt x="479541" y="244622"/>
                    </a:cubicBezTo>
                    <a:cubicBezTo>
                      <a:pt x="473940" y="246080"/>
                      <a:pt x="467365" y="238788"/>
                      <a:pt x="471505" y="233683"/>
                    </a:cubicBezTo>
                    <a:cubicBezTo>
                      <a:pt x="471748" y="233197"/>
                      <a:pt x="471748" y="232954"/>
                      <a:pt x="471992" y="232711"/>
                    </a:cubicBezTo>
                    <a:cubicBezTo>
                      <a:pt x="405512" y="223717"/>
                      <a:pt x="332944" y="230766"/>
                      <a:pt x="265734" y="227849"/>
                    </a:cubicBezTo>
                    <a:cubicBezTo>
                      <a:pt x="217762" y="225662"/>
                      <a:pt x="167598" y="221043"/>
                      <a:pt x="119138" y="222988"/>
                    </a:cubicBezTo>
                    <a:cubicBezTo>
                      <a:pt x="120599" y="227849"/>
                      <a:pt x="122791" y="233440"/>
                      <a:pt x="126200" y="240003"/>
                    </a:cubicBezTo>
                    <a:cubicBezTo>
                      <a:pt x="126687" y="240976"/>
                      <a:pt x="126687" y="241948"/>
                      <a:pt x="126687" y="242920"/>
                    </a:cubicBezTo>
                    <a:cubicBezTo>
                      <a:pt x="127661" y="244379"/>
                      <a:pt x="127905" y="246566"/>
                      <a:pt x="126200" y="248268"/>
                    </a:cubicBezTo>
                    <a:cubicBezTo>
                      <a:pt x="112563" y="261151"/>
                      <a:pt x="86994" y="262610"/>
                      <a:pt x="69461" y="258721"/>
                    </a:cubicBezTo>
                    <a:cubicBezTo>
                      <a:pt x="45110" y="253616"/>
                      <a:pt x="31473" y="235871"/>
                      <a:pt x="15157" y="218612"/>
                    </a:cubicBezTo>
                    <a:close/>
                    <a:moveTo>
                      <a:pt x="300922" y="127898"/>
                    </a:moveTo>
                    <a:cubicBezTo>
                      <a:pt x="287057" y="128201"/>
                      <a:pt x="273283" y="131103"/>
                      <a:pt x="259890" y="137666"/>
                    </a:cubicBezTo>
                    <a:cubicBezTo>
                      <a:pt x="230181" y="152251"/>
                      <a:pt x="200229" y="167808"/>
                      <a:pt x="169546" y="180449"/>
                    </a:cubicBezTo>
                    <a:cubicBezTo>
                      <a:pt x="143490" y="191144"/>
                      <a:pt x="124008" y="195276"/>
                      <a:pt x="119138" y="208160"/>
                    </a:cubicBezTo>
                    <a:cubicBezTo>
                      <a:pt x="173198" y="199409"/>
                      <a:pt x="235782" y="209618"/>
                      <a:pt x="288868" y="212292"/>
                    </a:cubicBezTo>
                    <a:cubicBezTo>
                      <a:pt x="351451" y="215209"/>
                      <a:pt x="417932" y="207431"/>
                      <a:pt x="479541" y="214966"/>
                    </a:cubicBezTo>
                    <a:cubicBezTo>
                      <a:pt x="481732" y="190415"/>
                      <a:pt x="443501" y="177532"/>
                      <a:pt x="420367" y="166593"/>
                    </a:cubicBezTo>
                    <a:cubicBezTo>
                      <a:pt x="384935" y="149456"/>
                      <a:pt x="342518" y="126986"/>
                      <a:pt x="300922" y="127898"/>
                    </a:cubicBezTo>
                    <a:close/>
                    <a:moveTo>
                      <a:pt x="304940" y="19043"/>
                    </a:moveTo>
                    <a:cubicBezTo>
                      <a:pt x="305184" y="21231"/>
                      <a:pt x="305427" y="23419"/>
                      <a:pt x="305671" y="25606"/>
                    </a:cubicBezTo>
                    <a:cubicBezTo>
                      <a:pt x="310541" y="27308"/>
                      <a:pt x="315411" y="28280"/>
                      <a:pt x="320282" y="28766"/>
                    </a:cubicBezTo>
                    <a:cubicBezTo>
                      <a:pt x="317359" y="26822"/>
                      <a:pt x="314194" y="24877"/>
                      <a:pt x="311271" y="22932"/>
                    </a:cubicBezTo>
                    <a:cubicBezTo>
                      <a:pt x="309567" y="21717"/>
                      <a:pt x="307132" y="20502"/>
                      <a:pt x="304940" y="19043"/>
                    </a:cubicBezTo>
                    <a:close/>
                    <a:moveTo>
                      <a:pt x="296417" y="113"/>
                    </a:moveTo>
                    <a:cubicBezTo>
                      <a:pt x="299339" y="-403"/>
                      <a:pt x="302383" y="812"/>
                      <a:pt x="302992" y="4458"/>
                    </a:cubicBezTo>
                    <a:cubicBezTo>
                      <a:pt x="302992" y="4701"/>
                      <a:pt x="302992" y="4701"/>
                      <a:pt x="302992" y="4701"/>
                    </a:cubicBezTo>
                    <a:cubicBezTo>
                      <a:pt x="310054" y="5431"/>
                      <a:pt x="318090" y="10535"/>
                      <a:pt x="323691" y="12723"/>
                    </a:cubicBezTo>
                    <a:cubicBezTo>
                      <a:pt x="335136" y="17585"/>
                      <a:pt x="346338" y="23176"/>
                      <a:pt x="355835" y="31197"/>
                    </a:cubicBezTo>
                    <a:cubicBezTo>
                      <a:pt x="361192" y="35816"/>
                      <a:pt x="358757" y="46511"/>
                      <a:pt x="351451" y="47727"/>
                    </a:cubicBezTo>
                    <a:cubicBezTo>
                      <a:pt x="338302" y="49914"/>
                      <a:pt x="321499" y="51130"/>
                      <a:pt x="306888" y="47970"/>
                    </a:cubicBezTo>
                    <a:cubicBezTo>
                      <a:pt x="307375" y="67173"/>
                      <a:pt x="306158" y="86863"/>
                      <a:pt x="302018" y="104851"/>
                    </a:cubicBezTo>
                    <a:cubicBezTo>
                      <a:pt x="331727" y="105337"/>
                      <a:pt x="365819" y="122109"/>
                      <a:pt x="388222" y="131832"/>
                    </a:cubicBezTo>
                    <a:cubicBezTo>
                      <a:pt x="429620" y="149577"/>
                      <a:pt x="547238" y="184095"/>
                      <a:pt x="491960" y="235385"/>
                    </a:cubicBezTo>
                    <a:cubicBezTo>
                      <a:pt x="524348" y="245108"/>
                      <a:pt x="554300" y="233926"/>
                      <a:pt x="583035" y="217640"/>
                    </a:cubicBezTo>
                    <a:cubicBezTo>
                      <a:pt x="588879" y="214480"/>
                      <a:pt x="595454" y="218855"/>
                      <a:pt x="596185" y="224203"/>
                    </a:cubicBezTo>
                    <a:cubicBezTo>
                      <a:pt x="597402" y="225662"/>
                      <a:pt x="598376" y="227363"/>
                      <a:pt x="598376" y="229551"/>
                    </a:cubicBezTo>
                    <a:cubicBezTo>
                      <a:pt x="600811" y="287404"/>
                      <a:pt x="600081" y="345987"/>
                      <a:pt x="599107" y="403840"/>
                    </a:cubicBezTo>
                    <a:cubicBezTo>
                      <a:pt x="598620" y="440302"/>
                      <a:pt x="607386" y="482841"/>
                      <a:pt x="591558" y="516629"/>
                    </a:cubicBezTo>
                    <a:cubicBezTo>
                      <a:pt x="590584" y="518817"/>
                      <a:pt x="587905" y="519789"/>
                      <a:pt x="585470" y="519546"/>
                    </a:cubicBezTo>
                    <a:cubicBezTo>
                      <a:pt x="583765" y="521734"/>
                      <a:pt x="581087" y="522949"/>
                      <a:pt x="577677" y="522220"/>
                    </a:cubicBezTo>
                    <a:cubicBezTo>
                      <a:pt x="532871" y="510795"/>
                      <a:pt x="499996" y="485515"/>
                      <a:pt x="449101" y="489890"/>
                    </a:cubicBezTo>
                    <a:cubicBezTo>
                      <a:pt x="407460" y="493293"/>
                      <a:pt x="365819" y="499856"/>
                      <a:pt x="323934" y="501558"/>
                    </a:cubicBezTo>
                    <a:cubicBezTo>
                      <a:pt x="248445" y="504718"/>
                      <a:pt x="163458" y="506177"/>
                      <a:pt x="89429" y="487459"/>
                    </a:cubicBezTo>
                    <a:cubicBezTo>
                      <a:pt x="88455" y="489647"/>
                      <a:pt x="86751" y="491592"/>
                      <a:pt x="84072" y="492564"/>
                    </a:cubicBezTo>
                    <a:cubicBezTo>
                      <a:pt x="58990" y="501072"/>
                      <a:pt x="39265" y="515171"/>
                      <a:pt x="12966" y="518817"/>
                    </a:cubicBezTo>
                    <a:cubicBezTo>
                      <a:pt x="8582" y="519303"/>
                      <a:pt x="5173" y="517115"/>
                      <a:pt x="4686" y="512497"/>
                    </a:cubicBezTo>
                    <a:cubicBezTo>
                      <a:pt x="-915" y="445406"/>
                      <a:pt x="12235" y="377830"/>
                      <a:pt x="7121" y="310497"/>
                    </a:cubicBezTo>
                    <a:cubicBezTo>
                      <a:pt x="5173" y="283758"/>
                      <a:pt x="-7733" y="235628"/>
                      <a:pt x="6878" y="210834"/>
                    </a:cubicBezTo>
                    <a:cubicBezTo>
                      <a:pt x="9556" y="206458"/>
                      <a:pt x="15157" y="208403"/>
                      <a:pt x="15888" y="212535"/>
                    </a:cubicBezTo>
                    <a:cubicBezTo>
                      <a:pt x="32203" y="223960"/>
                      <a:pt x="46571" y="243406"/>
                      <a:pt x="66782" y="247296"/>
                    </a:cubicBezTo>
                    <a:cubicBezTo>
                      <a:pt x="84559" y="250699"/>
                      <a:pt x="99170" y="246323"/>
                      <a:pt x="115485" y="242434"/>
                    </a:cubicBezTo>
                    <a:cubicBezTo>
                      <a:pt x="103797" y="232711"/>
                      <a:pt x="94300" y="224446"/>
                      <a:pt x="85046" y="211806"/>
                    </a:cubicBezTo>
                    <a:cubicBezTo>
                      <a:pt x="82367" y="208160"/>
                      <a:pt x="84315" y="202326"/>
                      <a:pt x="88212" y="200138"/>
                    </a:cubicBezTo>
                    <a:cubicBezTo>
                      <a:pt x="148116" y="166836"/>
                      <a:pt x="213622" y="144473"/>
                      <a:pt x="274014" y="111171"/>
                    </a:cubicBezTo>
                    <a:cubicBezTo>
                      <a:pt x="279858" y="108011"/>
                      <a:pt x="285946" y="106309"/>
                      <a:pt x="292521" y="105580"/>
                    </a:cubicBezTo>
                    <a:cubicBezTo>
                      <a:pt x="292521" y="83946"/>
                      <a:pt x="290816" y="62068"/>
                      <a:pt x="290329" y="40434"/>
                    </a:cubicBezTo>
                    <a:cubicBezTo>
                      <a:pt x="287894" y="37031"/>
                      <a:pt x="288138" y="32656"/>
                      <a:pt x="290086" y="29009"/>
                    </a:cubicBezTo>
                    <a:cubicBezTo>
                      <a:pt x="289842" y="21474"/>
                      <a:pt x="290086" y="13695"/>
                      <a:pt x="290573" y="6160"/>
                    </a:cubicBezTo>
                    <a:cubicBezTo>
                      <a:pt x="290695" y="2878"/>
                      <a:pt x="293495" y="630"/>
                      <a:pt x="296417" y="113"/>
                    </a:cubicBezTo>
                    <a:close/>
                  </a:path>
                </a:pathLst>
              </a:custGeom>
              <a:solidFill>
                <a:srgbClr val="FFFFFF"/>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cs typeface="+mn-ea"/>
                  <a:sym typeface="+mn-lt"/>
                </a:endParaRPr>
              </a:p>
            </p:txBody>
          </p:sp>
        </p:grpSp>
        <p:sp>
          <p:nvSpPr>
            <p:cNvPr id="46" name="文本框 45">
              <a:extLst>
                <a:ext uri="{FF2B5EF4-FFF2-40B4-BE49-F238E27FC236}">
                  <a16:creationId xmlns:a16="http://schemas.microsoft.com/office/drawing/2014/main" id="{8D4D69DE-CC20-4392-A70A-8EAEC2823D48}"/>
                </a:ext>
              </a:extLst>
            </p:cNvPr>
            <p:cNvSpPr txBox="1"/>
            <p:nvPr/>
          </p:nvSpPr>
          <p:spPr>
            <a:xfrm>
              <a:off x="9099098" y="3598994"/>
              <a:ext cx="2121460" cy="89890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cs typeface="+mn-ea"/>
                  <a:sym typeface="+mn-lt"/>
                </a:rPr>
                <a:t>在这里添加你的详细小段落文本内容，与标题相关并符合整体语言风格内容请简洁。</a:t>
              </a:r>
            </a:p>
          </p:txBody>
        </p:sp>
        <p:sp>
          <p:nvSpPr>
            <p:cNvPr id="47" name="文本框 46">
              <a:extLst>
                <a:ext uri="{FF2B5EF4-FFF2-40B4-BE49-F238E27FC236}">
                  <a16:creationId xmlns:a16="http://schemas.microsoft.com/office/drawing/2014/main" id="{6A64F5E4-6ED0-4CAE-BCA2-7B0F2D229129}"/>
                </a:ext>
              </a:extLst>
            </p:cNvPr>
            <p:cNvSpPr txBox="1"/>
            <p:nvPr/>
          </p:nvSpPr>
          <p:spPr>
            <a:xfrm>
              <a:off x="9409047" y="3187417"/>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cs typeface="+mn-ea"/>
                  <a:sym typeface="+mn-lt"/>
                </a:rPr>
                <a:t>添加标题文字</a:t>
              </a:r>
            </a:p>
          </p:txBody>
        </p:sp>
      </p:grpSp>
    </p:spTree>
    <p:extLst>
      <p:ext uri="{BB962C8B-B14F-4D97-AF65-F5344CB8AC3E}">
        <p14:creationId xmlns:p14="http://schemas.microsoft.com/office/powerpoint/2010/main" val="2351498805"/>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Horizontal)">
                                      <p:cBhvr>
                                        <p:cTn id="11" dur="500"/>
                                        <p:tgtEl>
                                          <p:spTgt spid="17"/>
                                        </p:tgtEl>
                                      </p:cBhvr>
                                    </p:animEffect>
                                  </p:childTnLst>
                                </p:cTn>
                              </p:par>
                              <p:par>
                                <p:cTn id="12" presetID="42" presetClass="entr" presetSubtype="0" fill="hold" nodeType="withEffect">
                                  <p:stCondLst>
                                    <p:cond delay="5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5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2500"/>
                            </p:stCondLst>
                            <p:childTnLst>
                              <p:par>
                                <p:cTn id="27" presetID="16" presetClass="entr" presetSubtype="4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outHorizontal)">
                                      <p:cBhvr>
                                        <p:cTn id="29" dur="500"/>
                                        <p:tgtEl>
                                          <p:spTgt spid="37"/>
                                        </p:tgtEl>
                                      </p:cBhvr>
                                    </p:animEffect>
                                  </p:childTnLst>
                                </p:cTn>
                              </p:par>
                              <p:par>
                                <p:cTn id="30" presetID="42" presetClass="entr" presetSubtype="0" fill="hold" nodeType="withEffect">
                                  <p:stCondLst>
                                    <p:cond delay="50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5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12" name="矩形 11"/>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13" name="组合 12"/>
          <p:cNvGrpSpPr/>
          <p:nvPr/>
        </p:nvGrpSpPr>
        <p:grpSpPr>
          <a:xfrm rot="10800000">
            <a:off x="0" y="304408"/>
            <a:ext cx="1010103" cy="857396"/>
            <a:chOff x="-39567" y="0"/>
            <a:chExt cx="1677745" cy="1424104"/>
          </a:xfrm>
        </p:grpSpPr>
        <p:sp>
          <p:nvSpPr>
            <p:cNvPr id="14"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15"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17" name="矩形: 圆角 2">
            <a:extLst>
              <a:ext uri="{FF2B5EF4-FFF2-40B4-BE49-F238E27FC236}">
                <a16:creationId xmlns:a16="http://schemas.microsoft.com/office/drawing/2014/main" id="{42F17F97-C9C2-49BE-B396-CBA70900F58B}"/>
              </a:ext>
            </a:extLst>
          </p:cNvPr>
          <p:cNvSpPr/>
          <p:nvPr/>
        </p:nvSpPr>
        <p:spPr>
          <a:xfrm>
            <a:off x="519659"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8" name="矩形: 圆角 17">
            <a:extLst>
              <a:ext uri="{FF2B5EF4-FFF2-40B4-BE49-F238E27FC236}">
                <a16:creationId xmlns:a16="http://schemas.microsoft.com/office/drawing/2014/main" id="{C84846F8-3DED-427B-BD8F-B33B13A8C1FD}"/>
              </a:ext>
            </a:extLst>
          </p:cNvPr>
          <p:cNvSpPr/>
          <p:nvPr/>
        </p:nvSpPr>
        <p:spPr>
          <a:xfrm>
            <a:off x="3421088" y="2148589"/>
            <a:ext cx="2448393" cy="33577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矩形: 圆角 18">
            <a:extLst>
              <a:ext uri="{FF2B5EF4-FFF2-40B4-BE49-F238E27FC236}">
                <a16:creationId xmlns:a16="http://schemas.microsoft.com/office/drawing/2014/main" id="{5DEB00C1-3E1A-4BC8-A93B-31F8C09BD401}"/>
              </a:ext>
            </a:extLst>
          </p:cNvPr>
          <p:cNvSpPr/>
          <p:nvPr/>
        </p:nvSpPr>
        <p:spPr>
          <a:xfrm>
            <a:off x="6322517"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0" name="矩形: 圆角 19">
            <a:extLst>
              <a:ext uri="{FF2B5EF4-FFF2-40B4-BE49-F238E27FC236}">
                <a16:creationId xmlns:a16="http://schemas.microsoft.com/office/drawing/2014/main" id="{B1BFD9DA-BD27-49BB-9A15-96F92972EB64}"/>
              </a:ext>
            </a:extLst>
          </p:cNvPr>
          <p:cNvSpPr/>
          <p:nvPr/>
        </p:nvSpPr>
        <p:spPr>
          <a:xfrm>
            <a:off x="9223948" y="2148589"/>
            <a:ext cx="2448393" cy="33577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1" name="矩形 20"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D57020BB-9F05-48DD-AD55-77DF27639A49}"/>
              </a:ext>
            </a:extLst>
          </p:cNvPr>
          <p:cNvSpPr/>
          <p:nvPr/>
        </p:nvSpPr>
        <p:spPr>
          <a:xfrm>
            <a:off x="862844"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2" name="文本框 2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11F3E0CF-1130-4978-A857-63246B5A8D82}"/>
              </a:ext>
            </a:extLst>
          </p:cNvPr>
          <p:cNvSpPr txBox="1"/>
          <p:nvPr/>
        </p:nvSpPr>
        <p:spPr>
          <a:xfrm>
            <a:off x="60558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23" name="矩形 2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93C011B9-925C-495A-8335-EEA8032BF589}"/>
              </a:ext>
            </a:extLst>
          </p:cNvPr>
          <p:cNvSpPr/>
          <p:nvPr/>
        </p:nvSpPr>
        <p:spPr>
          <a:xfrm>
            <a:off x="3764273"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4" name="文本框 2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D8F78F9F-1CA6-4411-9AAF-8A4F3396F4C5}"/>
              </a:ext>
            </a:extLst>
          </p:cNvPr>
          <p:cNvSpPr txBox="1"/>
          <p:nvPr/>
        </p:nvSpPr>
        <p:spPr>
          <a:xfrm>
            <a:off x="350701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25" name="矩形 2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76B60350-2DE1-4C87-AE48-6E985FE970C5}"/>
              </a:ext>
            </a:extLst>
          </p:cNvPr>
          <p:cNvSpPr/>
          <p:nvPr/>
        </p:nvSpPr>
        <p:spPr>
          <a:xfrm>
            <a:off x="6665702"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6" name="文本框 2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F7C64117-3BE6-4DEB-AEAE-C12CA79EA476}"/>
              </a:ext>
            </a:extLst>
          </p:cNvPr>
          <p:cNvSpPr txBox="1"/>
          <p:nvPr/>
        </p:nvSpPr>
        <p:spPr>
          <a:xfrm>
            <a:off x="6408448"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27" name="矩形 26"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AE8A40E8-2EBB-45AC-A06F-9C0AA5FC50A1}"/>
              </a:ext>
            </a:extLst>
          </p:cNvPr>
          <p:cNvSpPr/>
          <p:nvPr/>
        </p:nvSpPr>
        <p:spPr>
          <a:xfrm>
            <a:off x="9567133"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28" name="文本框 2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189851AA-B216-4884-BEE4-3381758306C4}"/>
              </a:ext>
            </a:extLst>
          </p:cNvPr>
          <p:cNvSpPr txBox="1"/>
          <p:nvPr/>
        </p:nvSpPr>
        <p:spPr>
          <a:xfrm>
            <a:off x="9309879"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29" name="AutoShape 59">
            <a:extLst>
              <a:ext uri="{FF2B5EF4-FFF2-40B4-BE49-F238E27FC236}">
                <a16:creationId xmlns:a16="http://schemas.microsoft.com/office/drawing/2014/main" id="{D6EEF1F7-1205-4DD0-9950-141614959337}"/>
              </a:ext>
            </a:extLst>
          </p:cNvPr>
          <p:cNvSpPr/>
          <p:nvPr/>
        </p:nvSpPr>
        <p:spPr bwMode="auto">
          <a:xfrm>
            <a:off x="10125511" y="2611201"/>
            <a:ext cx="645268" cy="64242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0" name="Group 112">
            <a:extLst>
              <a:ext uri="{FF2B5EF4-FFF2-40B4-BE49-F238E27FC236}">
                <a16:creationId xmlns:a16="http://schemas.microsoft.com/office/drawing/2014/main" id="{ED286730-794A-4B21-B2C5-BF2C885B73B5}"/>
              </a:ext>
            </a:extLst>
          </p:cNvPr>
          <p:cNvGrpSpPr/>
          <p:nvPr/>
        </p:nvGrpSpPr>
        <p:grpSpPr>
          <a:xfrm>
            <a:off x="7224601" y="2630641"/>
            <a:ext cx="644224" cy="603548"/>
            <a:chOff x="5368132" y="3540125"/>
            <a:chExt cx="465138" cy="435769"/>
          </a:xfrm>
          <a:solidFill>
            <a:schemeClr val="bg1"/>
          </a:solidFill>
        </p:grpSpPr>
        <p:sp>
          <p:nvSpPr>
            <p:cNvPr id="31" name="AutoShape 110">
              <a:extLst>
                <a:ext uri="{FF2B5EF4-FFF2-40B4-BE49-F238E27FC236}">
                  <a16:creationId xmlns:a16="http://schemas.microsoft.com/office/drawing/2014/main" id="{8A9E6598-9CC2-4E57-9DC8-FC216A2D6552}"/>
                </a:ext>
              </a:extLst>
            </p:cNvPr>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2" name="AutoShape 111">
              <a:extLst>
                <a:ext uri="{FF2B5EF4-FFF2-40B4-BE49-F238E27FC236}">
                  <a16:creationId xmlns:a16="http://schemas.microsoft.com/office/drawing/2014/main" id="{1F4E9662-0BE3-4DBD-9573-17A11AEFAFBE}"/>
                </a:ext>
              </a:extLst>
            </p:cNvPr>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33" name="AutoShape 112">
            <a:extLst>
              <a:ext uri="{FF2B5EF4-FFF2-40B4-BE49-F238E27FC236}">
                <a16:creationId xmlns:a16="http://schemas.microsoft.com/office/drawing/2014/main" id="{A85D167B-78D8-4244-8A42-733A15C60B73}"/>
              </a:ext>
            </a:extLst>
          </p:cNvPr>
          <p:cNvSpPr/>
          <p:nvPr/>
        </p:nvSpPr>
        <p:spPr bwMode="auto">
          <a:xfrm>
            <a:off x="4322649" y="2611201"/>
            <a:ext cx="645271" cy="64242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4" name="组合 33">
            <a:extLst>
              <a:ext uri="{FF2B5EF4-FFF2-40B4-BE49-F238E27FC236}">
                <a16:creationId xmlns:a16="http://schemas.microsoft.com/office/drawing/2014/main" id="{A372FFEF-B669-42D0-8639-D37ADDB7671F}"/>
              </a:ext>
            </a:extLst>
          </p:cNvPr>
          <p:cNvGrpSpPr/>
          <p:nvPr/>
        </p:nvGrpSpPr>
        <p:grpSpPr>
          <a:xfrm>
            <a:off x="1522884" y="2610303"/>
            <a:ext cx="441943" cy="644224"/>
            <a:chOff x="2528974" y="2863357"/>
            <a:chExt cx="246811" cy="359779"/>
          </a:xfrm>
          <a:solidFill>
            <a:schemeClr val="bg1"/>
          </a:solidFill>
        </p:grpSpPr>
        <p:sp>
          <p:nvSpPr>
            <p:cNvPr id="35" name="AutoShape 113">
              <a:extLst>
                <a:ext uri="{FF2B5EF4-FFF2-40B4-BE49-F238E27FC236}">
                  <a16:creationId xmlns:a16="http://schemas.microsoft.com/office/drawing/2014/main" id="{3C2E5D68-39EF-4426-A4AD-C956905CA350}"/>
                </a:ext>
              </a:extLst>
            </p:cNvPr>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6" name="AutoShape 114">
              <a:extLst>
                <a:ext uri="{FF2B5EF4-FFF2-40B4-BE49-F238E27FC236}">
                  <a16:creationId xmlns:a16="http://schemas.microsoft.com/office/drawing/2014/main" id="{BB34E973-5C1D-4BF7-9F0E-C040C95DB5CF}"/>
                </a:ext>
              </a:extLst>
            </p:cNvPr>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2185529105"/>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par>
                                <p:cTn id="70" presetID="53" presetClass="entr" presetSubtype="16"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animBg="1"/>
      <p:bldP spid="29" grpId="1" animBg="1"/>
      <p:bldP spid="33" grpId="0" animBg="1"/>
      <p:bldP spid="3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51" name="矩形 50"/>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52" name="组合 51"/>
          <p:cNvGrpSpPr/>
          <p:nvPr/>
        </p:nvGrpSpPr>
        <p:grpSpPr>
          <a:xfrm rot="10800000">
            <a:off x="0" y="304408"/>
            <a:ext cx="1010103" cy="857396"/>
            <a:chOff x="-39567" y="0"/>
            <a:chExt cx="1677745" cy="1424104"/>
          </a:xfrm>
        </p:grpSpPr>
        <p:sp>
          <p:nvSpPr>
            <p:cNvPr id="53"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54"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55" name="AutoShape 5">
            <a:extLst>
              <a:ext uri="{FF2B5EF4-FFF2-40B4-BE49-F238E27FC236}">
                <a16:creationId xmlns:a16="http://schemas.microsoft.com/office/drawing/2014/main" id="{5EF0F1D6-2980-4A54-AE45-48A345291C51}"/>
              </a:ext>
            </a:extLst>
          </p:cNvPr>
          <p:cNvSpPr/>
          <p:nvPr/>
        </p:nvSpPr>
        <p:spPr bwMode="auto">
          <a:xfrm>
            <a:off x="1219200" y="3061970"/>
            <a:ext cx="2362835" cy="8451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cs typeface="+mn-ea"/>
              <a:sym typeface="+mn-lt"/>
            </a:endParaRPr>
          </a:p>
        </p:txBody>
      </p:sp>
      <p:grpSp>
        <p:nvGrpSpPr>
          <p:cNvPr id="56" name="Group 6">
            <a:extLst>
              <a:ext uri="{FF2B5EF4-FFF2-40B4-BE49-F238E27FC236}">
                <a16:creationId xmlns:a16="http://schemas.microsoft.com/office/drawing/2014/main" id="{74434E26-62B1-452F-8EF6-01811AF6F406}"/>
              </a:ext>
            </a:extLst>
          </p:cNvPr>
          <p:cNvGrpSpPr/>
          <p:nvPr/>
        </p:nvGrpSpPr>
        <p:grpSpPr bwMode="auto">
          <a:xfrm>
            <a:off x="1167767" y="1974166"/>
            <a:ext cx="910341" cy="910513"/>
            <a:chOff x="0" y="0"/>
            <a:chExt cx="1591420" cy="1591420"/>
          </a:xfrm>
          <a:solidFill>
            <a:srgbClr val="669C78"/>
          </a:solidFill>
        </p:grpSpPr>
        <p:sp>
          <p:nvSpPr>
            <p:cNvPr id="57" name="AutoShape 7">
              <a:extLst>
                <a:ext uri="{FF2B5EF4-FFF2-40B4-BE49-F238E27FC236}">
                  <a16:creationId xmlns:a16="http://schemas.microsoft.com/office/drawing/2014/main" id="{10BFADC9-F204-4831-BC78-1D0F036FF978}"/>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58" name="AutoShape 8">
              <a:extLst>
                <a:ext uri="{FF2B5EF4-FFF2-40B4-BE49-F238E27FC236}">
                  <a16:creationId xmlns:a16="http://schemas.microsoft.com/office/drawing/2014/main" id="{B71F122F-5A14-4AD5-8A6F-54046D6F910F}"/>
                </a:ext>
              </a:extLst>
            </p:cNvPr>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2000" b="0" dirty="0">
                  <a:solidFill>
                    <a:schemeClr val="bg1"/>
                  </a:solidFill>
                  <a:latin typeface="+mn-lt"/>
                  <a:ea typeface="+mn-ea"/>
                  <a:cs typeface="+mn-ea"/>
                  <a:sym typeface="+mn-lt"/>
                </a:rPr>
                <a:t>20</a:t>
              </a:r>
              <a:r>
                <a:rPr lang="en-US" sz="2000" b="0" dirty="0">
                  <a:solidFill>
                    <a:schemeClr val="bg1"/>
                  </a:solidFill>
                  <a:latin typeface="+mn-lt"/>
                  <a:ea typeface="+mn-ea"/>
                  <a:cs typeface="+mn-ea"/>
                  <a:sym typeface="+mn-lt"/>
                </a:rPr>
                <a:t>20</a:t>
              </a:r>
            </a:p>
          </p:txBody>
        </p:sp>
      </p:grpSp>
      <p:sp>
        <p:nvSpPr>
          <p:cNvPr id="59" name="AutoShape 9">
            <a:extLst>
              <a:ext uri="{FF2B5EF4-FFF2-40B4-BE49-F238E27FC236}">
                <a16:creationId xmlns:a16="http://schemas.microsoft.com/office/drawing/2014/main" id="{FF5CF328-2A72-4C49-8429-9D510A4CCA94}"/>
              </a:ext>
            </a:extLst>
          </p:cNvPr>
          <p:cNvSpPr/>
          <p:nvPr/>
        </p:nvSpPr>
        <p:spPr bwMode="auto">
          <a:xfrm>
            <a:off x="1717675" y="3490595"/>
            <a:ext cx="148336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mn-lt"/>
                <a:ea typeface="+mn-ea"/>
                <a:cs typeface="+mn-ea"/>
                <a:sym typeface="+mn-lt"/>
              </a:rPr>
              <a:t>请替换文字内容</a:t>
            </a:r>
          </a:p>
        </p:txBody>
      </p:sp>
      <p:sp>
        <p:nvSpPr>
          <p:cNvPr id="60" name="AutoShape 10">
            <a:extLst>
              <a:ext uri="{FF2B5EF4-FFF2-40B4-BE49-F238E27FC236}">
                <a16:creationId xmlns:a16="http://schemas.microsoft.com/office/drawing/2014/main" id="{7B9BD24C-D09D-4753-B236-F1197FF68491}"/>
              </a:ext>
            </a:extLst>
          </p:cNvPr>
          <p:cNvSpPr/>
          <p:nvPr/>
        </p:nvSpPr>
        <p:spPr bwMode="auto">
          <a:xfrm>
            <a:off x="3777413" y="3260430"/>
            <a:ext cx="2245777" cy="82604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dirty="0">
              <a:cs typeface="+mn-ea"/>
              <a:sym typeface="+mn-lt"/>
            </a:endParaRPr>
          </a:p>
        </p:txBody>
      </p:sp>
      <p:grpSp>
        <p:nvGrpSpPr>
          <p:cNvPr id="61" name="Group 11">
            <a:extLst>
              <a:ext uri="{FF2B5EF4-FFF2-40B4-BE49-F238E27FC236}">
                <a16:creationId xmlns:a16="http://schemas.microsoft.com/office/drawing/2014/main" id="{4C565B88-5F1B-42E5-B698-F235B79EB8FB}"/>
              </a:ext>
            </a:extLst>
          </p:cNvPr>
          <p:cNvGrpSpPr/>
          <p:nvPr/>
        </p:nvGrpSpPr>
        <p:grpSpPr bwMode="auto">
          <a:xfrm>
            <a:off x="3799205" y="4357370"/>
            <a:ext cx="955675" cy="956945"/>
            <a:chOff x="0" y="0"/>
            <a:chExt cx="1591420" cy="1591420"/>
          </a:xfrm>
          <a:solidFill>
            <a:srgbClr val="669C78"/>
          </a:solidFill>
        </p:grpSpPr>
        <p:sp>
          <p:nvSpPr>
            <p:cNvPr id="62" name="AutoShape 12">
              <a:extLst>
                <a:ext uri="{FF2B5EF4-FFF2-40B4-BE49-F238E27FC236}">
                  <a16:creationId xmlns:a16="http://schemas.microsoft.com/office/drawing/2014/main" id="{C7263C67-499F-4F50-8CD9-96F0D950CC60}"/>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63" name="AutoShape 13">
              <a:extLst>
                <a:ext uri="{FF2B5EF4-FFF2-40B4-BE49-F238E27FC236}">
                  <a16:creationId xmlns:a16="http://schemas.microsoft.com/office/drawing/2014/main" id="{649ED901-E6AE-4AB0-987C-11DB5183B66E}"/>
                </a:ext>
              </a:extLst>
            </p:cNvPr>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2000" dirty="0">
                  <a:solidFill>
                    <a:schemeClr val="bg1"/>
                  </a:solidFill>
                  <a:cs typeface="+mn-ea"/>
                  <a:sym typeface="+mn-lt"/>
                </a:rPr>
                <a:t>20</a:t>
              </a:r>
              <a:r>
                <a:rPr lang="en-US" sz="2000" dirty="0">
                  <a:solidFill>
                    <a:schemeClr val="bg1"/>
                  </a:solidFill>
                  <a:cs typeface="+mn-ea"/>
                  <a:sym typeface="+mn-lt"/>
                </a:rPr>
                <a:t>21</a:t>
              </a:r>
              <a:endParaRPr lang="en-US" altLang="es-ES" sz="2000" dirty="0">
                <a:solidFill>
                  <a:schemeClr val="bg1"/>
                </a:solidFill>
                <a:cs typeface="+mn-ea"/>
                <a:sym typeface="+mn-lt"/>
              </a:endParaRPr>
            </a:p>
          </p:txBody>
        </p:sp>
      </p:grpSp>
      <p:sp>
        <p:nvSpPr>
          <p:cNvPr id="64" name="AutoShape 14">
            <a:extLst>
              <a:ext uri="{FF2B5EF4-FFF2-40B4-BE49-F238E27FC236}">
                <a16:creationId xmlns:a16="http://schemas.microsoft.com/office/drawing/2014/main" id="{98410D2E-E233-49CE-8EE6-EB6AB2B71A97}"/>
              </a:ext>
            </a:extLst>
          </p:cNvPr>
          <p:cNvSpPr/>
          <p:nvPr/>
        </p:nvSpPr>
        <p:spPr bwMode="auto">
          <a:xfrm>
            <a:off x="4166870" y="3446145"/>
            <a:ext cx="157607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mn-lt"/>
                <a:ea typeface="+mn-ea"/>
                <a:cs typeface="+mn-ea"/>
                <a:sym typeface="+mn-lt"/>
              </a:rPr>
              <a:t>请替换文字内容</a:t>
            </a:r>
          </a:p>
        </p:txBody>
      </p:sp>
      <p:sp>
        <p:nvSpPr>
          <p:cNvPr id="65" name="AutoShape 15">
            <a:extLst>
              <a:ext uri="{FF2B5EF4-FFF2-40B4-BE49-F238E27FC236}">
                <a16:creationId xmlns:a16="http://schemas.microsoft.com/office/drawing/2014/main" id="{A17CB3E1-1282-4904-ACB0-E4CB919457C1}"/>
              </a:ext>
            </a:extLst>
          </p:cNvPr>
          <p:cNvSpPr/>
          <p:nvPr/>
        </p:nvSpPr>
        <p:spPr bwMode="auto">
          <a:xfrm>
            <a:off x="6344920" y="3099435"/>
            <a:ext cx="2250440" cy="805180"/>
          </a:xfrm>
          <a:custGeom>
            <a:avLst/>
            <a:gdLst>
              <a:gd name="T0" fmla="*/ 2243931 w 21600"/>
              <a:gd name="T1" fmla="*/ 825500 h 21600"/>
              <a:gd name="T2" fmla="*/ 2243931 w 21600"/>
              <a:gd name="T3" fmla="*/ 825500 h 21600"/>
              <a:gd name="T4" fmla="*/ 2243931 w 21600"/>
              <a:gd name="T5" fmla="*/ 825500 h 21600"/>
              <a:gd name="T6" fmla="*/ 2243931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pPr>
              <a:defRPr/>
            </a:pPr>
            <a:endParaRPr lang="es-ES" sz="2000" dirty="0">
              <a:cs typeface="+mn-ea"/>
              <a:sym typeface="+mn-lt"/>
            </a:endParaRPr>
          </a:p>
        </p:txBody>
      </p:sp>
      <p:grpSp>
        <p:nvGrpSpPr>
          <p:cNvPr id="66" name="Group 16">
            <a:extLst>
              <a:ext uri="{FF2B5EF4-FFF2-40B4-BE49-F238E27FC236}">
                <a16:creationId xmlns:a16="http://schemas.microsoft.com/office/drawing/2014/main" id="{A5E8AF2B-90BE-4562-8D26-44E13C8A0500}"/>
              </a:ext>
            </a:extLst>
          </p:cNvPr>
          <p:cNvGrpSpPr/>
          <p:nvPr/>
        </p:nvGrpSpPr>
        <p:grpSpPr bwMode="auto">
          <a:xfrm>
            <a:off x="6249035" y="1974215"/>
            <a:ext cx="903605" cy="903605"/>
            <a:chOff x="0" y="0"/>
            <a:chExt cx="1591420" cy="1591420"/>
          </a:xfrm>
          <a:solidFill>
            <a:srgbClr val="669C78"/>
          </a:solidFill>
        </p:grpSpPr>
        <p:sp>
          <p:nvSpPr>
            <p:cNvPr id="67" name="AutoShape 17">
              <a:extLst>
                <a:ext uri="{FF2B5EF4-FFF2-40B4-BE49-F238E27FC236}">
                  <a16:creationId xmlns:a16="http://schemas.microsoft.com/office/drawing/2014/main" id="{F0011AF6-4424-4547-B744-69C9474A959E}"/>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68" name="AutoShape 18">
              <a:extLst>
                <a:ext uri="{FF2B5EF4-FFF2-40B4-BE49-F238E27FC236}">
                  <a16:creationId xmlns:a16="http://schemas.microsoft.com/office/drawing/2014/main" id="{B2014F8E-CE29-4090-AFDA-AE35B0FF0832}"/>
                </a:ext>
              </a:extLst>
            </p:cNvPr>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2000" dirty="0">
                  <a:solidFill>
                    <a:schemeClr val="bg1"/>
                  </a:solidFill>
                  <a:cs typeface="+mn-ea"/>
                  <a:sym typeface="+mn-lt"/>
                </a:rPr>
                <a:t>20</a:t>
              </a:r>
              <a:r>
                <a:rPr lang="en-US" sz="2000" dirty="0">
                  <a:solidFill>
                    <a:schemeClr val="bg1"/>
                  </a:solidFill>
                  <a:cs typeface="+mn-ea"/>
                  <a:sym typeface="+mn-lt"/>
                </a:rPr>
                <a:t>22</a:t>
              </a:r>
            </a:p>
          </p:txBody>
        </p:sp>
      </p:grpSp>
      <p:sp>
        <p:nvSpPr>
          <p:cNvPr id="69" name="AutoShape 19">
            <a:extLst>
              <a:ext uri="{FF2B5EF4-FFF2-40B4-BE49-F238E27FC236}">
                <a16:creationId xmlns:a16="http://schemas.microsoft.com/office/drawing/2014/main" id="{CCAA27B1-9A70-4B29-BBCC-4BB1F40C59C9}"/>
              </a:ext>
            </a:extLst>
          </p:cNvPr>
          <p:cNvSpPr/>
          <p:nvPr/>
        </p:nvSpPr>
        <p:spPr bwMode="auto">
          <a:xfrm>
            <a:off x="6659245" y="3471545"/>
            <a:ext cx="1553845"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600" b="0" dirty="0">
                <a:latin typeface="+mn-lt"/>
                <a:ea typeface="+mn-ea"/>
                <a:cs typeface="+mn-ea"/>
                <a:sym typeface="+mn-lt"/>
              </a:rPr>
              <a:t>请替换文字内容</a:t>
            </a:r>
          </a:p>
        </p:txBody>
      </p:sp>
      <p:sp>
        <p:nvSpPr>
          <p:cNvPr id="70" name="AutoShape 20">
            <a:extLst>
              <a:ext uri="{FF2B5EF4-FFF2-40B4-BE49-F238E27FC236}">
                <a16:creationId xmlns:a16="http://schemas.microsoft.com/office/drawing/2014/main" id="{FC892DBF-34FC-465C-8D4C-8192563BD93D}"/>
              </a:ext>
            </a:extLst>
          </p:cNvPr>
          <p:cNvSpPr/>
          <p:nvPr/>
        </p:nvSpPr>
        <p:spPr bwMode="auto">
          <a:xfrm>
            <a:off x="8996055" y="3284146"/>
            <a:ext cx="2248016" cy="826867"/>
          </a:xfrm>
          <a:custGeom>
            <a:avLst/>
            <a:gdLst>
              <a:gd name="T0" fmla="*/ 2244725 w 21600"/>
              <a:gd name="T1" fmla="*/ 825500 h 21600"/>
              <a:gd name="T2" fmla="*/ 2244725 w 21600"/>
              <a:gd name="T3" fmla="*/ 825500 h 21600"/>
              <a:gd name="T4" fmla="*/ 2244725 w 21600"/>
              <a:gd name="T5" fmla="*/ 825500 h 21600"/>
              <a:gd name="T6" fmla="*/ 2244725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pPr>
              <a:defRPr/>
            </a:pPr>
            <a:endParaRPr lang="es-ES" sz="2000" dirty="0">
              <a:cs typeface="+mn-ea"/>
              <a:sym typeface="+mn-lt"/>
            </a:endParaRPr>
          </a:p>
        </p:txBody>
      </p:sp>
      <p:grpSp>
        <p:nvGrpSpPr>
          <p:cNvPr id="71" name="Group 21">
            <a:extLst>
              <a:ext uri="{FF2B5EF4-FFF2-40B4-BE49-F238E27FC236}">
                <a16:creationId xmlns:a16="http://schemas.microsoft.com/office/drawing/2014/main" id="{F12B0AA1-AC26-4AEC-979E-0A791059E024}"/>
              </a:ext>
            </a:extLst>
          </p:cNvPr>
          <p:cNvGrpSpPr/>
          <p:nvPr/>
        </p:nvGrpSpPr>
        <p:grpSpPr bwMode="auto">
          <a:xfrm>
            <a:off x="8964930" y="4357370"/>
            <a:ext cx="955675" cy="957580"/>
            <a:chOff x="0" y="0"/>
            <a:chExt cx="1591420" cy="1591420"/>
          </a:xfrm>
          <a:solidFill>
            <a:srgbClr val="669C78"/>
          </a:solidFill>
        </p:grpSpPr>
        <p:sp>
          <p:nvSpPr>
            <p:cNvPr id="72" name="AutoShape 22">
              <a:extLst>
                <a:ext uri="{FF2B5EF4-FFF2-40B4-BE49-F238E27FC236}">
                  <a16:creationId xmlns:a16="http://schemas.microsoft.com/office/drawing/2014/main" id="{6D13CD93-DF86-476F-8C9E-6BF398BBF024}"/>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cs typeface="+mn-ea"/>
                <a:sym typeface="+mn-lt"/>
              </a:endParaRPr>
            </a:p>
          </p:txBody>
        </p:sp>
        <p:sp>
          <p:nvSpPr>
            <p:cNvPr id="73" name="AutoShape 23">
              <a:extLst>
                <a:ext uri="{FF2B5EF4-FFF2-40B4-BE49-F238E27FC236}">
                  <a16:creationId xmlns:a16="http://schemas.microsoft.com/office/drawing/2014/main" id="{FBB0850D-CA82-4A21-9F14-FBDD7E588D33}"/>
                </a:ext>
              </a:extLst>
            </p:cNvPr>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000" dirty="0">
                  <a:solidFill>
                    <a:schemeClr val="bg1"/>
                  </a:solidFill>
                  <a:cs typeface="+mn-ea"/>
                  <a:sym typeface="+mn-lt"/>
                </a:rPr>
                <a:t>2023</a:t>
              </a:r>
              <a:endParaRPr lang="en-US" altLang="es-ES" sz="2000" dirty="0">
                <a:solidFill>
                  <a:schemeClr val="bg1"/>
                </a:solidFill>
                <a:cs typeface="+mn-ea"/>
                <a:sym typeface="+mn-lt"/>
              </a:endParaRPr>
            </a:p>
          </p:txBody>
        </p:sp>
      </p:grpSp>
      <p:sp>
        <p:nvSpPr>
          <p:cNvPr id="74" name="AutoShape 24">
            <a:extLst>
              <a:ext uri="{FF2B5EF4-FFF2-40B4-BE49-F238E27FC236}">
                <a16:creationId xmlns:a16="http://schemas.microsoft.com/office/drawing/2014/main" id="{39044220-9F91-4AFC-898C-C8D595A36B4D}"/>
              </a:ext>
            </a:extLst>
          </p:cNvPr>
          <p:cNvSpPr/>
          <p:nvPr/>
        </p:nvSpPr>
        <p:spPr bwMode="auto">
          <a:xfrm>
            <a:off x="9360535" y="3458210"/>
            <a:ext cx="167132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mn-lt"/>
                <a:ea typeface="+mn-ea"/>
                <a:cs typeface="+mn-ea"/>
                <a:sym typeface="+mn-lt"/>
              </a:rPr>
              <a:t>请替换文字内容</a:t>
            </a:r>
          </a:p>
        </p:txBody>
      </p:sp>
      <p:sp>
        <p:nvSpPr>
          <p:cNvPr id="75" name="AutoShape 25">
            <a:extLst>
              <a:ext uri="{FF2B5EF4-FFF2-40B4-BE49-F238E27FC236}">
                <a16:creationId xmlns:a16="http://schemas.microsoft.com/office/drawing/2014/main" id="{ED10145A-1310-4130-A466-23858D0CBFAE}"/>
              </a:ext>
            </a:extLst>
          </p:cNvPr>
          <p:cNvSpPr/>
          <p:nvPr/>
        </p:nvSpPr>
        <p:spPr bwMode="auto">
          <a:xfrm>
            <a:off x="1219200" y="4144010"/>
            <a:ext cx="152082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mn-lt"/>
                <a:ea typeface="+mn-ea"/>
                <a:cs typeface="+mn-ea"/>
                <a:sym typeface="+mn-lt"/>
              </a:rPr>
              <a:t>请替换文字内容</a:t>
            </a:r>
          </a:p>
        </p:txBody>
      </p:sp>
      <p:sp>
        <p:nvSpPr>
          <p:cNvPr id="76" name="AutoShape 26">
            <a:extLst>
              <a:ext uri="{FF2B5EF4-FFF2-40B4-BE49-F238E27FC236}">
                <a16:creationId xmlns:a16="http://schemas.microsoft.com/office/drawing/2014/main" id="{BF725C75-D55C-41F1-8A25-30D60F8B7DE4}"/>
              </a:ext>
            </a:extLst>
          </p:cNvPr>
          <p:cNvSpPr/>
          <p:nvPr/>
        </p:nvSpPr>
        <p:spPr bwMode="auto">
          <a:xfrm>
            <a:off x="1230630" y="4342765"/>
            <a:ext cx="2285365"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p>
        </p:txBody>
      </p:sp>
      <p:sp>
        <p:nvSpPr>
          <p:cNvPr id="77" name="AutoShape 27">
            <a:extLst>
              <a:ext uri="{FF2B5EF4-FFF2-40B4-BE49-F238E27FC236}">
                <a16:creationId xmlns:a16="http://schemas.microsoft.com/office/drawing/2014/main" id="{612A7A19-7EBC-482C-BD5A-2B78320B449E}"/>
              </a:ext>
            </a:extLst>
          </p:cNvPr>
          <p:cNvSpPr/>
          <p:nvPr/>
        </p:nvSpPr>
        <p:spPr bwMode="auto">
          <a:xfrm>
            <a:off x="3829685" y="2196465"/>
            <a:ext cx="1253490"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mn-lt"/>
                <a:ea typeface="+mn-ea"/>
                <a:cs typeface="+mn-ea"/>
                <a:sym typeface="+mn-lt"/>
              </a:rPr>
              <a:t>请替换文字内容</a:t>
            </a:r>
          </a:p>
        </p:txBody>
      </p:sp>
      <p:sp>
        <p:nvSpPr>
          <p:cNvPr id="78" name="AutoShape 28">
            <a:extLst>
              <a:ext uri="{FF2B5EF4-FFF2-40B4-BE49-F238E27FC236}">
                <a16:creationId xmlns:a16="http://schemas.microsoft.com/office/drawing/2014/main" id="{7395D52C-B600-40E7-AD83-30387FFED373}"/>
              </a:ext>
            </a:extLst>
          </p:cNvPr>
          <p:cNvSpPr/>
          <p:nvPr/>
        </p:nvSpPr>
        <p:spPr bwMode="auto">
          <a:xfrm>
            <a:off x="3841115" y="2370455"/>
            <a:ext cx="2266950"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p>
        </p:txBody>
      </p:sp>
      <p:sp>
        <p:nvSpPr>
          <p:cNvPr id="79" name="AutoShape 29">
            <a:extLst>
              <a:ext uri="{FF2B5EF4-FFF2-40B4-BE49-F238E27FC236}">
                <a16:creationId xmlns:a16="http://schemas.microsoft.com/office/drawing/2014/main" id="{83EA5499-BF5E-4FD7-BA6E-B95E822EA2F9}"/>
              </a:ext>
            </a:extLst>
          </p:cNvPr>
          <p:cNvSpPr/>
          <p:nvPr/>
        </p:nvSpPr>
        <p:spPr bwMode="auto">
          <a:xfrm>
            <a:off x="6350635" y="4061460"/>
            <a:ext cx="135953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mn-lt"/>
                <a:ea typeface="+mn-ea"/>
                <a:cs typeface="+mn-ea"/>
                <a:sym typeface="+mn-lt"/>
              </a:rPr>
              <a:t>请替换文字内容</a:t>
            </a:r>
          </a:p>
        </p:txBody>
      </p:sp>
      <p:sp>
        <p:nvSpPr>
          <p:cNvPr id="80" name="AutoShape 30">
            <a:extLst>
              <a:ext uri="{FF2B5EF4-FFF2-40B4-BE49-F238E27FC236}">
                <a16:creationId xmlns:a16="http://schemas.microsoft.com/office/drawing/2014/main" id="{D0693F3F-2A9D-4224-AC84-EE416B108859}"/>
              </a:ext>
            </a:extLst>
          </p:cNvPr>
          <p:cNvSpPr/>
          <p:nvPr/>
        </p:nvSpPr>
        <p:spPr bwMode="auto">
          <a:xfrm>
            <a:off x="6362065" y="4295775"/>
            <a:ext cx="2169795"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p>
        </p:txBody>
      </p:sp>
      <p:sp>
        <p:nvSpPr>
          <p:cNvPr id="81" name="AutoShape 31">
            <a:extLst>
              <a:ext uri="{FF2B5EF4-FFF2-40B4-BE49-F238E27FC236}">
                <a16:creationId xmlns:a16="http://schemas.microsoft.com/office/drawing/2014/main" id="{5726A801-7DB4-4700-83FF-1377246D9252}"/>
              </a:ext>
            </a:extLst>
          </p:cNvPr>
          <p:cNvSpPr/>
          <p:nvPr/>
        </p:nvSpPr>
        <p:spPr bwMode="auto">
          <a:xfrm>
            <a:off x="9053195" y="2202815"/>
            <a:ext cx="159194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tx1">
                    <a:lumMod val="65000"/>
                    <a:lumOff val="35000"/>
                  </a:schemeClr>
                </a:solidFill>
                <a:latin typeface="+mn-lt"/>
                <a:ea typeface="+mn-ea"/>
                <a:cs typeface="+mn-ea"/>
                <a:sym typeface="+mn-lt"/>
              </a:rPr>
              <a:t>请替换文字内容</a:t>
            </a:r>
          </a:p>
        </p:txBody>
      </p:sp>
      <p:sp>
        <p:nvSpPr>
          <p:cNvPr id="82" name="AutoShape 32">
            <a:extLst>
              <a:ext uri="{FF2B5EF4-FFF2-40B4-BE49-F238E27FC236}">
                <a16:creationId xmlns:a16="http://schemas.microsoft.com/office/drawing/2014/main" id="{4A8C49EC-1B85-4A74-ACE9-972F6EA86338}"/>
              </a:ext>
            </a:extLst>
          </p:cNvPr>
          <p:cNvSpPr/>
          <p:nvPr/>
        </p:nvSpPr>
        <p:spPr bwMode="auto">
          <a:xfrm>
            <a:off x="9056370" y="2411095"/>
            <a:ext cx="2346960"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mn-lt"/>
                <a:ea typeface="+mn-ea"/>
                <a:cs typeface="+mn-ea"/>
                <a:sym typeface="+mn-lt"/>
              </a:rPr>
              <a:t>这里输入您的文字这里输入您的文字这里输入您的文字这里输入您的文字这里输入您这里输入您</a:t>
            </a:r>
          </a:p>
        </p:txBody>
      </p:sp>
    </p:spTree>
    <p:extLst>
      <p:ext uri="{BB962C8B-B14F-4D97-AF65-F5344CB8AC3E}">
        <p14:creationId xmlns:p14="http://schemas.microsoft.com/office/powerpoint/2010/main" val="1314483271"/>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par>
                                <p:cTn id="55" presetID="53" presetClass="entr" presetSubtype="16"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p:cTn id="57" dur="500" fill="hold"/>
                                        <p:tgtEl>
                                          <p:spTgt spid="71"/>
                                        </p:tgtEl>
                                        <p:attrNameLst>
                                          <p:attrName>ppt_w</p:attrName>
                                        </p:attrNameLst>
                                      </p:cBhvr>
                                      <p:tavLst>
                                        <p:tav tm="0">
                                          <p:val>
                                            <p:fltVal val="0"/>
                                          </p:val>
                                        </p:tav>
                                        <p:tav tm="100000">
                                          <p:val>
                                            <p:strVal val="#ppt_w"/>
                                          </p:val>
                                        </p:tav>
                                      </p:tavLst>
                                    </p:anim>
                                    <p:anim calcmode="lin" valueType="num">
                                      <p:cBhvr>
                                        <p:cTn id="58" dur="500" fill="hold"/>
                                        <p:tgtEl>
                                          <p:spTgt spid="71"/>
                                        </p:tgtEl>
                                        <p:attrNameLst>
                                          <p:attrName>ppt_h</p:attrName>
                                        </p:attrNameLst>
                                      </p:cBhvr>
                                      <p:tavLst>
                                        <p:tav tm="0">
                                          <p:val>
                                            <p:fltVal val="0"/>
                                          </p:val>
                                        </p:tav>
                                        <p:tav tm="100000">
                                          <p:val>
                                            <p:strVal val="#ppt_h"/>
                                          </p:val>
                                        </p:tav>
                                      </p:tavLst>
                                    </p:anim>
                                    <p:animEffect transition="in" filter="fade">
                                      <p:cBhvr>
                                        <p:cTn id="59" dur="500"/>
                                        <p:tgtEl>
                                          <p:spTgt spid="7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p:cTn id="62" dur="500" fill="hold"/>
                                        <p:tgtEl>
                                          <p:spTgt spid="74"/>
                                        </p:tgtEl>
                                        <p:attrNameLst>
                                          <p:attrName>ppt_w</p:attrName>
                                        </p:attrNameLst>
                                      </p:cBhvr>
                                      <p:tavLst>
                                        <p:tav tm="0">
                                          <p:val>
                                            <p:fltVal val="0"/>
                                          </p:val>
                                        </p:tav>
                                        <p:tav tm="100000">
                                          <p:val>
                                            <p:strVal val="#ppt_w"/>
                                          </p:val>
                                        </p:tav>
                                      </p:tavLst>
                                    </p:anim>
                                    <p:anim calcmode="lin" valueType="num">
                                      <p:cBhvr>
                                        <p:cTn id="63" dur="500" fill="hold"/>
                                        <p:tgtEl>
                                          <p:spTgt spid="74"/>
                                        </p:tgtEl>
                                        <p:attrNameLst>
                                          <p:attrName>ppt_h</p:attrName>
                                        </p:attrNameLst>
                                      </p:cBhvr>
                                      <p:tavLst>
                                        <p:tav tm="0">
                                          <p:val>
                                            <p:fltVal val="0"/>
                                          </p:val>
                                        </p:tav>
                                        <p:tav tm="100000">
                                          <p:val>
                                            <p:strVal val="#ppt_h"/>
                                          </p:val>
                                        </p:tav>
                                      </p:tavLst>
                                    </p:anim>
                                    <p:animEffect transition="in" filter="fade">
                                      <p:cBhvr>
                                        <p:cTn id="64" dur="500"/>
                                        <p:tgtEl>
                                          <p:spTgt spid="7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p:cTn id="67" dur="500" fill="hold"/>
                                        <p:tgtEl>
                                          <p:spTgt spid="75"/>
                                        </p:tgtEl>
                                        <p:attrNameLst>
                                          <p:attrName>ppt_w</p:attrName>
                                        </p:attrNameLst>
                                      </p:cBhvr>
                                      <p:tavLst>
                                        <p:tav tm="0">
                                          <p:val>
                                            <p:fltVal val="0"/>
                                          </p:val>
                                        </p:tav>
                                        <p:tav tm="100000">
                                          <p:val>
                                            <p:strVal val="#ppt_w"/>
                                          </p:val>
                                        </p:tav>
                                      </p:tavLst>
                                    </p:anim>
                                    <p:anim calcmode="lin" valueType="num">
                                      <p:cBhvr>
                                        <p:cTn id="68" dur="500" fill="hold"/>
                                        <p:tgtEl>
                                          <p:spTgt spid="75"/>
                                        </p:tgtEl>
                                        <p:attrNameLst>
                                          <p:attrName>ppt_h</p:attrName>
                                        </p:attrNameLst>
                                      </p:cBhvr>
                                      <p:tavLst>
                                        <p:tav tm="0">
                                          <p:val>
                                            <p:fltVal val="0"/>
                                          </p:val>
                                        </p:tav>
                                        <p:tav tm="100000">
                                          <p:val>
                                            <p:strVal val="#ppt_h"/>
                                          </p:val>
                                        </p:tav>
                                      </p:tavLst>
                                    </p:anim>
                                    <p:animEffect transition="in" filter="fade">
                                      <p:cBhvr>
                                        <p:cTn id="69" dur="500"/>
                                        <p:tgtEl>
                                          <p:spTgt spid="7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p:cTn id="72" dur="500" fill="hold"/>
                                        <p:tgtEl>
                                          <p:spTgt spid="76"/>
                                        </p:tgtEl>
                                        <p:attrNameLst>
                                          <p:attrName>ppt_w</p:attrName>
                                        </p:attrNameLst>
                                      </p:cBhvr>
                                      <p:tavLst>
                                        <p:tav tm="0">
                                          <p:val>
                                            <p:fltVal val="0"/>
                                          </p:val>
                                        </p:tav>
                                        <p:tav tm="100000">
                                          <p:val>
                                            <p:strVal val="#ppt_w"/>
                                          </p:val>
                                        </p:tav>
                                      </p:tavLst>
                                    </p:anim>
                                    <p:anim calcmode="lin" valueType="num">
                                      <p:cBhvr>
                                        <p:cTn id="73" dur="500" fill="hold"/>
                                        <p:tgtEl>
                                          <p:spTgt spid="76"/>
                                        </p:tgtEl>
                                        <p:attrNameLst>
                                          <p:attrName>ppt_h</p:attrName>
                                        </p:attrNameLst>
                                      </p:cBhvr>
                                      <p:tavLst>
                                        <p:tav tm="0">
                                          <p:val>
                                            <p:fltVal val="0"/>
                                          </p:val>
                                        </p:tav>
                                        <p:tav tm="100000">
                                          <p:val>
                                            <p:strVal val="#ppt_h"/>
                                          </p:val>
                                        </p:tav>
                                      </p:tavLst>
                                    </p:anim>
                                    <p:animEffect transition="in" filter="fade">
                                      <p:cBhvr>
                                        <p:cTn id="74" dur="500"/>
                                        <p:tgtEl>
                                          <p:spTgt spid="7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p:cTn id="77" dur="500" fill="hold"/>
                                        <p:tgtEl>
                                          <p:spTgt spid="77"/>
                                        </p:tgtEl>
                                        <p:attrNameLst>
                                          <p:attrName>ppt_w</p:attrName>
                                        </p:attrNameLst>
                                      </p:cBhvr>
                                      <p:tavLst>
                                        <p:tav tm="0">
                                          <p:val>
                                            <p:fltVal val="0"/>
                                          </p:val>
                                        </p:tav>
                                        <p:tav tm="100000">
                                          <p:val>
                                            <p:strVal val="#ppt_w"/>
                                          </p:val>
                                        </p:tav>
                                      </p:tavLst>
                                    </p:anim>
                                    <p:anim calcmode="lin" valueType="num">
                                      <p:cBhvr>
                                        <p:cTn id="78" dur="500" fill="hold"/>
                                        <p:tgtEl>
                                          <p:spTgt spid="77"/>
                                        </p:tgtEl>
                                        <p:attrNameLst>
                                          <p:attrName>ppt_h</p:attrName>
                                        </p:attrNameLst>
                                      </p:cBhvr>
                                      <p:tavLst>
                                        <p:tav tm="0">
                                          <p:val>
                                            <p:fltVal val="0"/>
                                          </p:val>
                                        </p:tav>
                                        <p:tav tm="100000">
                                          <p:val>
                                            <p:strVal val="#ppt_h"/>
                                          </p:val>
                                        </p:tav>
                                      </p:tavLst>
                                    </p:anim>
                                    <p:animEffect transition="in" filter="fade">
                                      <p:cBhvr>
                                        <p:cTn id="79" dur="500"/>
                                        <p:tgtEl>
                                          <p:spTgt spid="7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p:cTn id="82" dur="500" fill="hold"/>
                                        <p:tgtEl>
                                          <p:spTgt spid="78"/>
                                        </p:tgtEl>
                                        <p:attrNameLst>
                                          <p:attrName>ppt_w</p:attrName>
                                        </p:attrNameLst>
                                      </p:cBhvr>
                                      <p:tavLst>
                                        <p:tav tm="0">
                                          <p:val>
                                            <p:fltVal val="0"/>
                                          </p:val>
                                        </p:tav>
                                        <p:tav tm="100000">
                                          <p:val>
                                            <p:strVal val="#ppt_w"/>
                                          </p:val>
                                        </p:tav>
                                      </p:tavLst>
                                    </p:anim>
                                    <p:anim calcmode="lin" valueType="num">
                                      <p:cBhvr>
                                        <p:cTn id="83" dur="500" fill="hold"/>
                                        <p:tgtEl>
                                          <p:spTgt spid="78"/>
                                        </p:tgtEl>
                                        <p:attrNameLst>
                                          <p:attrName>ppt_h</p:attrName>
                                        </p:attrNameLst>
                                      </p:cBhvr>
                                      <p:tavLst>
                                        <p:tav tm="0">
                                          <p:val>
                                            <p:fltVal val="0"/>
                                          </p:val>
                                        </p:tav>
                                        <p:tav tm="100000">
                                          <p:val>
                                            <p:strVal val="#ppt_h"/>
                                          </p:val>
                                        </p:tav>
                                      </p:tavLst>
                                    </p:anim>
                                    <p:animEffect transition="in" filter="fade">
                                      <p:cBhvr>
                                        <p:cTn id="84" dur="500"/>
                                        <p:tgtEl>
                                          <p:spTgt spid="7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 calcmode="lin" valueType="num">
                                      <p:cBhvr>
                                        <p:cTn id="87" dur="500" fill="hold"/>
                                        <p:tgtEl>
                                          <p:spTgt spid="79"/>
                                        </p:tgtEl>
                                        <p:attrNameLst>
                                          <p:attrName>ppt_w</p:attrName>
                                        </p:attrNameLst>
                                      </p:cBhvr>
                                      <p:tavLst>
                                        <p:tav tm="0">
                                          <p:val>
                                            <p:fltVal val="0"/>
                                          </p:val>
                                        </p:tav>
                                        <p:tav tm="100000">
                                          <p:val>
                                            <p:strVal val="#ppt_w"/>
                                          </p:val>
                                        </p:tav>
                                      </p:tavLst>
                                    </p:anim>
                                    <p:anim calcmode="lin" valueType="num">
                                      <p:cBhvr>
                                        <p:cTn id="88" dur="500" fill="hold"/>
                                        <p:tgtEl>
                                          <p:spTgt spid="79"/>
                                        </p:tgtEl>
                                        <p:attrNameLst>
                                          <p:attrName>ppt_h</p:attrName>
                                        </p:attrNameLst>
                                      </p:cBhvr>
                                      <p:tavLst>
                                        <p:tav tm="0">
                                          <p:val>
                                            <p:fltVal val="0"/>
                                          </p:val>
                                        </p:tav>
                                        <p:tav tm="100000">
                                          <p:val>
                                            <p:strVal val="#ppt_h"/>
                                          </p:val>
                                        </p:tav>
                                      </p:tavLst>
                                    </p:anim>
                                    <p:animEffect transition="in" filter="fade">
                                      <p:cBhvr>
                                        <p:cTn id="89" dur="500"/>
                                        <p:tgtEl>
                                          <p:spTgt spid="7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 calcmode="lin" valueType="num">
                                      <p:cBhvr>
                                        <p:cTn id="97" dur="500" fill="hold"/>
                                        <p:tgtEl>
                                          <p:spTgt spid="81"/>
                                        </p:tgtEl>
                                        <p:attrNameLst>
                                          <p:attrName>ppt_w</p:attrName>
                                        </p:attrNameLst>
                                      </p:cBhvr>
                                      <p:tavLst>
                                        <p:tav tm="0">
                                          <p:val>
                                            <p:fltVal val="0"/>
                                          </p:val>
                                        </p:tav>
                                        <p:tav tm="100000">
                                          <p:val>
                                            <p:strVal val="#ppt_w"/>
                                          </p:val>
                                        </p:tav>
                                      </p:tavLst>
                                    </p:anim>
                                    <p:anim calcmode="lin" valueType="num">
                                      <p:cBhvr>
                                        <p:cTn id="98" dur="500" fill="hold"/>
                                        <p:tgtEl>
                                          <p:spTgt spid="81"/>
                                        </p:tgtEl>
                                        <p:attrNameLst>
                                          <p:attrName>ppt_h</p:attrName>
                                        </p:attrNameLst>
                                      </p:cBhvr>
                                      <p:tavLst>
                                        <p:tav tm="0">
                                          <p:val>
                                            <p:fltVal val="0"/>
                                          </p:val>
                                        </p:tav>
                                        <p:tav tm="100000">
                                          <p:val>
                                            <p:strVal val="#ppt_h"/>
                                          </p:val>
                                        </p:tav>
                                      </p:tavLst>
                                    </p:anim>
                                    <p:animEffect transition="in" filter="fade">
                                      <p:cBhvr>
                                        <p:cTn id="99" dur="500"/>
                                        <p:tgtEl>
                                          <p:spTgt spid="8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82"/>
                                        </p:tgtEl>
                                        <p:attrNameLst>
                                          <p:attrName>style.visibility</p:attrName>
                                        </p:attrNameLst>
                                      </p:cBhvr>
                                      <p:to>
                                        <p:strVal val="visible"/>
                                      </p:to>
                                    </p:set>
                                    <p:anim calcmode="lin" valueType="num">
                                      <p:cBhvr>
                                        <p:cTn id="102" dur="500" fill="hold"/>
                                        <p:tgtEl>
                                          <p:spTgt spid="82"/>
                                        </p:tgtEl>
                                        <p:attrNameLst>
                                          <p:attrName>ppt_w</p:attrName>
                                        </p:attrNameLst>
                                      </p:cBhvr>
                                      <p:tavLst>
                                        <p:tav tm="0">
                                          <p:val>
                                            <p:fltVal val="0"/>
                                          </p:val>
                                        </p:tav>
                                        <p:tav tm="100000">
                                          <p:val>
                                            <p:strVal val="#ppt_w"/>
                                          </p:val>
                                        </p:tav>
                                      </p:tavLst>
                                    </p:anim>
                                    <p:anim calcmode="lin" valueType="num">
                                      <p:cBhvr>
                                        <p:cTn id="103" dur="500" fill="hold"/>
                                        <p:tgtEl>
                                          <p:spTgt spid="82"/>
                                        </p:tgtEl>
                                        <p:attrNameLst>
                                          <p:attrName>ppt_h</p:attrName>
                                        </p:attrNameLst>
                                      </p:cBhvr>
                                      <p:tavLst>
                                        <p:tav tm="0">
                                          <p:val>
                                            <p:fltVal val="0"/>
                                          </p:val>
                                        </p:tav>
                                        <p:tav tm="100000">
                                          <p:val>
                                            <p:strVal val="#ppt_h"/>
                                          </p:val>
                                        </p:tav>
                                      </p:tavLst>
                                    </p:anim>
                                    <p:animEffect transition="in" filter="fade">
                                      <p:cBhvr>
                                        <p:cTn id="10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animBg="1"/>
      <p:bldP spid="59" grpId="1" animBg="1"/>
      <p:bldP spid="60" grpId="0" animBg="1"/>
      <p:bldP spid="60" grpId="1" animBg="1"/>
      <p:bldP spid="64" grpId="0" animBg="1"/>
      <p:bldP spid="64" grpId="1" animBg="1"/>
      <p:bldP spid="65" grpId="0" animBg="1"/>
      <p:bldP spid="65" grpId="1" animBg="1"/>
      <p:bldP spid="69" grpId="0" animBg="1"/>
      <p:bldP spid="69" grpId="1" animBg="1"/>
      <p:bldP spid="70" grpId="0" animBg="1"/>
      <p:bldP spid="70"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7" name="图片 16">
            <a:extLst>
              <a:ext uri="{FF2B5EF4-FFF2-40B4-BE49-F238E27FC236}">
                <a16:creationId xmlns:a16="http://schemas.microsoft.com/office/drawing/2014/main" id="{BCEA5E34-B5DF-4FB2-B074-366EA3345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î$ḷïde">
            <a:extLst>
              <a:ext uri="{FF2B5EF4-FFF2-40B4-BE49-F238E27FC236}">
                <a16:creationId xmlns:a16="http://schemas.microsoft.com/office/drawing/2014/main" id="{F8F8EAB9-B2C6-4E7C-8F13-5C14251D07C9}"/>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19" name="组合 18">
            <a:extLst>
              <a:ext uri="{FF2B5EF4-FFF2-40B4-BE49-F238E27FC236}">
                <a16:creationId xmlns:a16="http://schemas.microsoft.com/office/drawing/2014/main" id="{9D4FC86B-0F38-4B26-B43E-8A357E7F8821}"/>
              </a:ext>
            </a:extLst>
          </p:cNvPr>
          <p:cNvGrpSpPr/>
          <p:nvPr/>
        </p:nvGrpSpPr>
        <p:grpSpPr>
          <a:xfrm rot="10800000">
            <a:off x="-598644" y="4863839"/>
            <a:ext cx="2117288" cy="2334478"/>
            <a:chOff x="9664473" y="816338"/>
            <a:chExt cx="3185286" cy="3512032"/>
          </a:xfrm>
        </p:grpSpPr>
        <p:sp>
          <p:nvSpPr>
            <p:cNvPr id="20" name="íṧḻiḋe">
              <a:extLst>
                <a:ext uri="{FF2B5EF4-FFF2-40B4-BE49-F238E27FC236}">
                  <a16:creationId xmlns:a16="http://schemas.microsoft.com/office/drawing/2014/main" id="{BB6E4BD6-9526-4F86-9A8C-0ED51ACB65CC}"/>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1" name="íş1íḍè">
              <a:extLst>
                <a:ext uri="{FF2B5EF4-FFF2-40B4-BE49-F238E27FC236}">
                  <a16:creationId xmlns:a16="http://schemas.microsoft.com/office/drawing/2014/main" id="{70F43E9F-C1C6-41B3-8440-995964FC6ED1}"/>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22" name="组合 21">
            <a:extLst>
              <a:ext uri="{FF2B5EF4-FFF2-40B4-BE49-F238E27FC236}">
                <a16:creationId xmlns:a16="http://schemas.microsoft.com/office/drawing/2014/main" id="{7871615D-F63D-40FB-BB72-4CA2AE8CCD1A}"/>
              </a:ext>
            </a:extLst>
          </p:cNvPr>
          <p:cNvGrpSpPr/>
          <p:nvPr/>
        </p:nvGrpSpPr>
        <p:grpSpPr>
          <a:xfrm rot="10800000">
            <a:off x="9086997" y="-1443802"/>
            <a:ext cx="3204450" cy="4893654"/>
            <a:chOff x="-15240" y="3375944"/>
            <a:chExt cx="3204450" cy="4893654"/>
          </a:xfrm>
        </p:grpSpPr>
        <p:sp>
          <p:nvSpPr>
            <p:cNvPr id="23" name="íSliḑè">
              <a:extLst>
                <a:ext uri="{FF2B5EF4-FFF2-40B4-BE49-F238E27FC236}">
                  <a16:creationId xmlns:a16="http://schemas.microsoft.com/office/drawing/2014/main" id="{808C23BE-0477-419D-B9C0-38F33EE86ACC}"/>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5" name="íš1ïḋe">
              <a:extLst>
                <a:ext uri="{FF2B5EF4-FFF2-40B4-BE49-F238E27FC236}">
                  <a16:creationId xmlns:a16="http://schemas.microsoft.com/office/drawing/2014/main" id="{C5250F2E-0D2A-4A34-9A6D-F203F37F58F4}"/>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1" name="iṡḻiďè">
              <a:extLst>
                <a:ext uri="{FF2B5EF4-FFF2-40B4-BE49-F238E27FC236}">
                  <a16:creationId xmlns:a16="http://schemas.microsoft.com/office/drawing/2014/main" id="{8E06F526-387D-4656-A3F0-4C64A91E1E6B}"/>
                </a:ext>
              </a:extLst>
            </p:cNvPr>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38" name="îšľíḍe">
            <a:extLst>
              <a:ext uri="{FF2B5EF4-FFF2-40B4-BE49-F238E27FC236}">
                <a16:creationId xmlns:a16="http://schemas.microsoft.com/office/drawing/2014/main" id="{8594C754-7EED-4C21-9EB1-381401353C17}"/>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a:extLst>
              <a:ext uri="{FF2B5EF4-FFF2-40B4-BE49-F238E27FC236}">
                <a16:creationId xmlns:a16="http://schemas.microsoft.com/office/drawing/2014/main" id="{3C09972B-57AA-4854-BB5B-0FAB3AD7D446}"/>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a:spLocks/>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6" name="iṡḻiďè"/>
          <p:cNvSpPr>
            <a:spLocks/>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3" name="MH_Others_1"/>
          <p:cNvSpPr txBox="1"/>
          <p:nvPr>
            <p:custDataLst>
              <p:tags r:id="rId1"/>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04</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chemeClr val="tx1">
                    <a:lumMod val="65000"/>
                    <a:lumOff val="35000"/>
                  </a:schemeClr>
                </a:solidFill>
                <a:cs typeface="+mn-ea"/>
                <a:sym typeface="+mn-lt"/>
              </a:rPr>
              <a:t>后续</a:t>
            </a:r>
            <a:r>
              <a:rPr lang="zh-CN" altLang="en-US" sz="3600" spc="300" dirty="0">
                <a:solidFill>
                  <a:srgbClr val="436B9B"/>
                </a:solidFill>
                <a:cs typeface="+mn-ea"/>
                <a:sym typeface="+mn-lt"/>
              </a:rPr>
              <a:t>工作计划</a:t>
            </a:r>
          </a:p>
        </p:txBody>
      </p:sp>
    </p:spTree>
    <p:extLst>
      <p:ext uri="{BB962C8B-B14F-4D97-AF65-F5344CB8AC3E}">
        <p14:creationId xmlns:p14="http://schemas.microsoft.com/office/powerpoint/2010/main" val="2080910664"/>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39" grpId="0" animBg="1"/>
      <p:bldP spid="37" grpId="0" animBg="1"/>
      <p:bldP spid="36" grpId="0" animBg="1"/>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4" name="矩形 23"/>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5" name="组合 24"/>
          <p:cNvGrpSpPr/>
          <p:nvPr/>
        </p:nvGrpSpPr>
        <p:grpSpPr>
          <a:xfrm rot="10800000">
            <a:off x="0" y="304408"/>
            <a:ext cx="1010103" cy="857396"/>
            <a:chOff x="-39567" y="0"/>
            <a:chExt cx="1677745" cy="1424104"/>
          </a:xfrm>
        </p:grpSpPr>
        <p:sp>
          <p:nvSpPr>
            <p:cNvPr id="26"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7"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cxnSp>
        <p:nvCxnSpPr>
          <p:cNvPr id="28" name="直接连接符 27">
            <a:extLst>
              <a:ext uri="{FF2B5EF4-FFF2-40B4-BE49-F238E27FC236}">
                <a16:creationId xmlns:a16="http://schemas.microsoft.com/office/drawing/2014/main" id="{F41D8D69-95DE-478A-BC71-CF9F8FA243C7}"/>
              </a:ext>
            </a:extLst>
          </p:cNvPr>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D7E1799F-76F2-4E6A-B4BA-E46DBCEB1EB7}"/>
              </a:ext>
            </a:extLst>
          </p:cNvPr>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49BA4DEA-00C5-4965-BF3A-58BF7CEFF27E}"/>
              </a:ext>
            </a:extLst>
          </p:cNvPr>
          <p:cNvCxnSpPr/>
          <p:nvPr/>
        </p:nvCxnSpPr>
        <p:spPr>
          <a:xfrm>
            <a:off x="476912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98A0A9A-BDBE-4018-BAE0-10A3ACFBEA5B}"/>
              </a:ext>
            </a:extLst>
          </p:cNvPr>
          <p:cNvCxnSpPr/>
          <p:nvPr/>
        </p:nvCxnSpPr>
        <p:spPr>
          <a:xfrm>
            <a:off x="934785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0C6D3B5C-1D50-43EC-89D8-D66F66833652}"/>
              </a:ext>
            </a:extLst>
          </p:cNvPr>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a:extLst>
              <a:ext uri="{FF2B5EF4-FFF2-40B4-BE49-F238E27FC236}">
                <a16:creationId xmlns:a16="http://schemas.microsoft.com/office/drawing/2014/main" id="{DF6827B8-84BF-4E30-86B2-7FEC0409C0B0}"/>
              </a:ext>
            </a:extLst>
          </p:cNvPr>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p>
        </p:txBody>
      </p:sp>
      <p:sp>
        <p:nvSpPr>
          <p:cNvPr id="34" name="椭圆 33">
            <a:extLst>
              <a:ext uri="{FF2B5EF4-FFF2-40B4-BE49-F238E27FC236}">
                <a16:creationId xmlns:a16="http://schemas.microsoft.com/office/drawing/2014/main" id="{B75A3FC3-8D32-47A5-AC9F-2AA8C61E7D87}"/>
              </a:ext>
            </a:extLst>
          </p:cNvPr>
          <p:cNvSpPr/>
          <p:nvPr/>
        </p:nvSpPr>
        <p:spPr>
          <a:xfrm>
            <a:off x="4573863" y="349884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p>
        </p:txBody>
      </p:sp>
      <p:sp>
        <p:nvSpPr>
          <p:cNvPr id="35" name="椭圆 34">
            <a:extLst>
              <a:ext uri="{FF2B5EF4-FFF2-40B4-BE49-F238E27FC236}">
                <a16:creationId xmlns:a16="http://schemas.microsoft.com/office/drawing/2014/main" id="{8B1F5933-0098-4812-A4D1-216ACBF4C856}"/>
              </a:ext>
            </a:extLst>
          </p:cNvPr>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p>
        </p:txBody>
      </p:sp>
      <p:sp>
        <p:nvSpPr>
          <p:cNvPr id="36" name="椭圆 35">
            <a:extLst>
              <a:ext uri="{FF2B5EF4-FFF2-40B4-BE49-F238E27FC236}">
                <a16:creationId xmlns:a16="http://schemas.microsoft.com/office/drawing/2014/main" id="{636780C7-60B0-4978-AF9A-FB7722381A88}"/>
              </a:ext>
            </a:extLst>
          </p:cNvPr>
          <p:cNvSpPr/>
          <p:nvPr/>
        </p:nvSpPr>
        <p:spPr>
          <a:xfrm>
            <a:off x="9152593" y="352987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p>
        </p:txBody>
      </p:sp>
      <p:sp>
        <p:nvSpPr>
          <p:cNvPr id="37" name="椭圆 36">
            <a:extLst>
              <a:ext uri="{FF2B5EF4-FFF2-40B4-BE49-F238E27FC236}">
                <a16:creationId xmlns:a16="http://schemas.microsoft.com/office/drawing/2014/main" id="{B5356BFD-CBB1-49FA-8B5A-8C858F87C7A5}"/>
              </a:ext>
            </a:extLst>
          </p:cNvPr>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8" name="椭圆 37">
            <a:extLst>
              <a:ext uri="{FF2B5EF4-FFF2-40B4-BE49-F238E27FC236}">
                <a16:creationId xmlns:a16="http://schemas.microsoft.com/office/drawing/2014/main" id="{BFF25E2E-4A20-4430-AC72-04205E5883A2}"/>
              </a:ext>
            </a:extLst>
          </p:cNvPr>
          <p:cNvSpPr/>
          <p:nvPr/>
        </p:nvSpPr>
        <p:spPr>
          <a:xfrm>
            <a:off x="4399280" y="180657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9" name="椭圆 38">
            <a:extLst>
              <a:ext uri="{FF2B5EF4-FFF2-40B4-BE49-F238E27FC236}">
                <a16:creationId xmlns:a16="http://schemas.microsoft.com/office/drawing/2014/main" id="{686BA419-9BAB-41B5-A143-4DFC4F66E63E}"/>
              </a:ext>
            </a:extLst>
          </p:cNvPr>
          <p:cNvSpPr/>
          <p:nvPr/>
        </p:nvSpPr>
        <p:spPr>
          <a:xfrm>
            <a:off x="8978265" y="180721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cs typeface="+mn-ea"/>
              <a:sym typeface="+mn-lt"/>
            </a:endParaRPr>
          </a:p>
        </p:txBody>
      </p:sp>
      <p:sp>
        <p:nvSpPr>
          <p:cNvPr id="40" name="椭圆 39">
            <a:extLst>
              <a:ext uri="{FF2B5EF4-FFF2-40B4-BE49-F238E27FC236}">
                <a16:creationId xmlns:a16="http://schemas.microsoft.com/office/drawing/2014/main" id="{117545C3-E1BB-4DFB-A4C2-519AEF884A76}"/>
              </a:ext>
            </a:extLst>
          </p:cNvPr>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41" name="组合 40">
            <a:extLst>
              <a:ext uri="{FF2B5EF4-FFF2-40B4-BE49-F238E27FC236}">
                <a16:creationId xmlns:a16="http://schemas.microsoft.com/office/drawing/2014/main" id="{A11B861F-02AC-403E-913F-BB15E3D6A051}"/>
              </a:ext>
            </a:extLst>
          </p:cNvPr>
          <p:cNvGrpSpPr/>
          <p:nvPr/>
        </p:nvGrpSpPr>
        <p:grpSpPr>
          <a:xfrm>
            <a:off x="2270125" y="5028568"/>
            <a:ext cx="368300" cy="336598"/>
            <a:chOff x="8415" y="6739"/>
            <a:chExt cx="560" cy="493"/>
          </a:xfrm>
          <a:solidFill>
            <a:srgbClr val="669C78"/>
          </a:solidFill>
        </p:grpSpPr>
        <p:sp>
          <p:nvSpPr>
            <p:cNvPr id="42" name="Freeform14">
              <a:extLst>
                <a:ext uri="{FF2B5EF4-FFF2-40B4-BE49-F238E27FC236}">
                  <a16:creationId xmlns:a16="http://schemas.microsoft.com/office/drawing/2014/main" id="{40AE94DE-25D1-4917-8728-E47980A80993}"/>
                </a:ext>
              </a:extLst>
            </p:cNvPr>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3" name="Freeform15">
              <a:extLst>
                <a:ext uri="{FF2B5EF4-FFF2-40B4-BE49-F238E27FC236}">
                  <a16:creationId xmlns:a16="http://schemas.microsoft.com/office/drawing/2014/main" id="{10B48D1D-7C22-42CC-BA01-40404ED68BC0}"/>
                </a:ext>
              </a:extLst>
            </p:cNvPr>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4" name="Freeform16">
              <a:extLst>
                <a:ext uri="{FF2B5EF4-FFF2-40B4-BE49-F238E27FC236}">
                  <a16:creationId xmlns:a16="http://schemas.microsoft.com/office/drawing/2014/main" id="{9B11968A-4C61-47B7-96C8-4ED889F22C85}"/>
                </a:ext>
              </a:extLst>
            </p:cNvPr>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5" name="Freeform17">
              <a:extLst>
                <a:ext uri="{FF2B5EF4-FFF2-40B4-BE49-F238E27FC236}">
                  <a16:creationId xmlns:a16="http://schemas.microsoft.com/office/drawing/2014/main" id="{BB4F9E26-43E4-4A76-8054-05B20172260E}"/>
                </a:ext>
              </a:extLst>
            </p:cNvPr>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6" name="Freeform18">
              <a:extLst>
                <a:ext uri="{FF2B5EF4-FFF2-40B4-BE49-F238E27FC236}">
                  <a16:creationId xmlns:a16="http://schemas.microsoft.com/office/drawing/2014/main" id="{2C1695DE-A119-4E4D-9091-D9D7835F9BE3}"/>
                </a:ext>
              </a:extLst>
            </p:cNvPr>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47" name="Freeform 250">
            <a:extLst>
              <a:ext uri="{FF2B5EF4-FFF2-40B4-BE49-F238E27FC236}">
                <a16:creationId xmlns:a16="http://schemas.microsoft.com/office/drawing/2014/main" id="{AC1BE2F2-0C16-4572-A902-810B6A031F3C}"/>
              </a:ext>
            </a:extLst>
          </p:cNvPr>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8" name="Freeform 267">
            <a:extLst>
              <a:ext uri="{FF2B5EF4-FFF2-40B4-BE49-F238E27FC236}">
                <a16:creationId xmlns:a16="http://schemas.microsoft.com/office/drawing/2014/main" id="{D34C508D-AF93-4C20-9D7C-466F0EFD9C2E}"/>
              </a:ext>
            </a:extLst>
          </p:cNvPr>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49" name="Freeform 39">
            <a:extLst>
              <a:ext uri="{FF2B5EF4-FFF2-40B4-BE49-F238E27FC236}">
                <a16:creationId xmlns:a16="http://schemas.microsoft.com/office/drawing/2014/main" id="{6F066ED0-CFF7-408A-BDFA-8F48EB18AB20}"/>
              </a:ext>
            </a:extLst>
          </p:cNvPr>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cs typeface="+mn-ea"/>
              <a:sym typeface="+mn-lt"/>
            </a:endParaRPr>
          </a:p>
        </p:txBody>
      </p:sp>
      <p:sp>
        <p:nvSpPr>
          <p:cNvPr id="50" name="文本框 49">
            <a:extLst>
              <a:ext uri="{FF2B5EF4-FFF2-40B4-BE49-F238E27FC236}">
                <a16:creationId xmlns:a16="http://schemas.microsoft.com/office/drawing/2014/main" id="{BF6AD4E0-88BD-4A53-AEAC-01D0BCFFE54B}"/>
              </a:ext>
            </a:extLst>
          </p:cNvPr>
          <p:cNvSpPr txBox="1"/>
          <p:nvPr/>
        </p:nvSpPr>
        <p:spPr>
          <a:xfrm>
            <a:off x="1566545"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51" name="文本框 50">
            <a:extLst>
              <a:ext uri="{FF2B5EF4-FFF2-40B4-BE49-F238E27FC236}">
                <a16:creationId xmlns:a16="http://schemas.microsoft.com/office/drawing/2014/main" id="{B26B4F6C-C2DD-495F-917C-53B9BBAE69D4}"/>
              </a:ext>
            </a:extLst>
          </p:cNvPr>
          <p:cNvSpPr txBox="1"/>
          <p:nvPr/>
        </p:nvSpPr>
        <p:spPr>
          <a:xfrm>
            <a:off x="3747135" y="449199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52" name="文本框 51">
            <a:extLst>
              <a:ext uri="{FF2B5EF4-FFF2-40B4-BE49-F238E27FC236}">
                <a16:creationId xmlns:a16="http://schemas.microsoft.com/office/drawing/2014/main" id="{0A37BCB9-53C2-4548-95B0-CB4CE0CCF85B}"/>
              </a:ext>
            </a:extLst>
          </p:cNvPr>
          <p:cNvSpPr txBox="1"/>
          <p:nvPr/>
        </p:nvSpPr>
        <p:spPr>
          <a:xfrm>
            <a:off x="6057900"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53" name="文本框 52">
            <a:extLst>
              <a:ext uri="{FF2B5EF4-FFF2-40B4-BE49-F238E27FC236}">
                <a16:creationId xmlns:a16="http://schemas.microsoft.com/office/drawing/2014/main" id="{EFB6A333-7AE3-43EF-81BA-031418659C80}"/>
              </a:ext>
            </a:extLst>
          </p:cNvPr>
          <p:cNvSpPr txBox="1"/>
          <p:nvPr/>
        </p:nvSpPr>
        <p:spPr>
          <a:xfrm>
            <a:off x="8502015" y="452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p>
        </p:txBody>
      </p:sp>
      <p:sp>
        <p:nvSpPr>
          <p:cNvPr id="54" name="文本框 53">
            <a:extLst>
              <a:ext uri="{FF2B5EF4-FFF2-40B4-BE49-F238E27FC236}">
                <a16:creationId xmlns:a16="http://schemas.microsoft.com/office/drawing/2014/main" id="{3B37B48F-6F3C-4276-AD00-3A2AAC84EA11}"/>
              </a:ext>
            </a:extLst>
          </p:cNvPr>
          <p:cNvSpPr txBox="1"/>
          <p:nvPr/>
        </p:nvSpPr>
        <p:spPr>
          <a:xfrm>
            <a:off x="170815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55" name="文本框 54">
            <a:extLst>
              <a:ext uri="{FF2B5EF4-FFF2-40B4-BE49-F238E27FC236}">
                <a16:creationId xmlns:a16="http://schemas.microsoft.com/office/drawing/2014/main" id="{A92E8C9C-2F59-4451-8AB0-FC1F8D5393C9}"/>
              </a:ext>
            </a:extLst>
          </p:cNvPr>
          <p:cNvSpPr txBox="1"/>
          <p:nvPr/>
        </p:nvSpPr>
        <p:spPr>
          <a:xfrm>
            <a:off x="642239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56" name="文本框 55">
            <a:extLst>
              <a:ext uri="{FF2B5EF4-FFF2-40B4-BE49-F238E27FC236}">
                <a16:creationId xmlns:a16="http://schemas.microsoft.com/office/drawing/2014/main" id="{D979EF74-ECAA-4CA4-BCC5-914387FE8D61}"/>
              </a:ext>
            </a:extLst>
          </p:cNvPr>
          <p:cNvSpPr txBox="1"/>
          <p:nvPr/>
        </p:nvSpPr>
        <p:spPr>
          <a:xfrm>
            <a:off x="4104005"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
        <p:nvSpPr>
          <p:cNvPr id="57" name="文本框 56">
            <a:extLst>
              <a:ext uri="{FF2B5EF4-FFF2-40B4-BE49-F238E27FC236}">
                <a16:creationId xmlns:a16="http://schemas.microsoft.com/office/drawing/2014/main" id="{18E0B4F8-57C7-4A7E-90E4-4149F6F22087}"/>
              </a:ext>
            </a:extLst>
          </p:cNvPr>
          <p:cNvSpPr txBox="1"/>
          <p:nvPr/>
        </p:nvSpPr>
        <p:spPr>
          <a:xfrm>
            <a:off x="8682990"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p>
        </p:txBody>
      </p:sp>
    </p:spTree>
    <p:extLst>
      <p:ext uri="{BB962C8B-B14F-4D97-AF65-F5344CB8AC3E}">
        <p14:creationId xmlns:p14="http://schemas.microsoft.com/office/powerpoint/2010/main" val="3907281880"/>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par>
                                <p:cTn id="70" presetID="53" presetClass="entr" presetSubtype="16"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fill="hold"/>
                                        <p:tgtEl>
                                          <p:spTgt spid="47"/>
                                        </p:tgtEl>
                                        <p:attrNameLst>
                                          <p:attrName>ppt_w</p:attrName>
                                        </p:attrNameLst>
                                      </p:cBhvr>
                                      <p:tavLst>
                                        <p:tav tm="0">
                                          <p:val>
                                            <p:fltVal val="0"/>
                                          </p:val>
                                        </p:tav>
                                        <p:tav tm="100000">
                                          <p:val>
                                            <p:strVal val="#ppt_w"/>
                                          </p:val>
                                        </p:tav>
                                      </p:tavLst>
                                    </p:anim>
                                    <p:anim calcmode="lin" valueType="num">
                                      <p:cBhvr>
                                        <p:cTn id="78" dur="500" fill="hold"/>
                                        <p:tgtEl>
                                          <p:spTgt spid="47"/>
                                        </p:tgtEl>
                                        <p:attrNameLst>
                                          <p:attrName>ppt_h</p:attrName>
                                        </p:attrNameLst>
                                      </p:cBhvr>
                                      <p:tavLst>
                                        <p:tav tm="0">
                                          <p:val>
                                            <p:fltVal val="0"/>
                                          </p:val>
                                        </p:tav>
                                        <p:tav tm="100000">
                                          <p:val>
                                            <p:strVal val="#ppt_h"/>
                                          </p:val>
                                        </p:tav>
                                      </p:tavLst>
                                    </p:anim>
                                    <p:animEffect transition="in" filter="fade">
                                      <p:cBhvr>
                                        <p:cTn id="79" dur="500"/>
                                        <p:tgtEl>
                                          <p:spTgt spid="4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p:cTn id="82" dur="500" fill="hold"/>
                                        <p:tgtEl>
                                          <p:spTgt spid="48"/>
                                        </p:tgtEl>
                                        <p:attrNameLst>
                                          <p:attrName>ppt_w</p:attrName>
                                        </p:attrNameLst>
                                      </p:cBhvr>
                                      <p:tavLst>
                                        <p:tav tm="0">
                                          <p:val>
                                            <p:fltVal val="0"/>
                                          </p:val>
                                        </p:tav>
                                        <p:tav tm="100000">
                                          <p:val>
                                            <p:strVal val="#ppt_w"/>
                                          </p:val>
                                        </p:tav>
                                      </p:tavLst>
                                    </p:anim>
                                    <p:anim calcmode="lin" valueType="num">
                                      <p:cBhvr>
                                        <p:cTn id="83" dur="500" fill="hold"/>
                                        <p:tgtEl>
                                          <p:spTgt spid="48"/>
                                        </p:tgtEl>
                                        <p:attrNameLst>
                                          <p:attrName>ppt_h</p:attrName>
                                        </p:attrNameLst>
                                      </p:cBhvr>
                                      <p:tavLst>
                                        <p:tav tm="0">
                                          <p:val>
                                            <p:fltVal val="0"/>
                                          </p:val>
                                        </p:tav>
                                        <p:tav tm="100000">
                                          <p:val>
                                            <p:strVal val="#ppt_h"/>
                                          </p:val>
                                        </p:tav>
                                      </p:tavLst>
                                    </p:anim>
                                    <p:animEffect transition="in" filter="fade">
                                      <p:cBhvr>
                                        <p:cTn id="84" dur="500"/>
                                        <p:tgtEl>
                                          <p:spTgt spid="4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p:cTn id="87" dur="500" fill="hold"/>
                                        <p:tgtEl>
                                          <p:spTgt spid="49"/>
                                        </p:tgtEl>
                                        <p:attrNameLst>
                                          <p:attrName>ppt_w</p:attrName>
                                        </p:attrNameLst>
                                      </p:cBhvr>
                                      <p:tavLst>
                                        <p:tav tm="0">
                                          <p:val>
                                            <p:fltVal val="0"/>
                                          </p:val>
                                        </p:tav>
                                        <p:tav tm="100000">
                                          <p:val>
                                            <p:strVal val="#ppt_w"/>
                                          </p:val>
                                        </p:tav>
                                      </p:tavLst>
                                    </p:anim>
                                    <p:anim calcmode="lin" valueType="num">
                                      <p:cBhvr>
                                        <p:cTn id="88" dur="500" fill="hold"/>
                                        <p:tgtEl>
                                          <p:spTgt spid="49"/>
                                        </p:tgtEl>
                                        <p:attrNameLst>
                                          <p:attrName>ppt_h</p:attrName>
                                        </p:attrNameLst>
                                      </p:cBhvr>
                                      <p:tavLst>
                                        <p:tav tm="0">
                                          <p:val>
                                            <p:fltVal val="0"/>
                                          </p:val>
                                        </p:tav>
                                        <p:tav tm="100000">
                                          <p:val>
                                            <p:strVal val="#ppt_h"/>
                                          </p:val>
                                        </p:tav>
                                      </p:tavLst>
                                    </p:anim>
                                    <p:animEffect transition="in" filter="fade">
                                      <p:cBhvr>
                                        <p:cTn id="89" dur="500"/>
                                        <p:tgtEl>
                                          <p:spTgt spid="4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p:cTn id="97" dur="500" fill="hold"/>
                                        <p:tgtEl>
                                          <p:spTgt spid="51"/>
                                        </p:tgtEl>
                                        <p:attrNameLst>
                                          <p:attrName>ppt_w</p:attrName>
                                        </p:attrNameLst>
                                      </p:cBhvr>
                                      <p:tavLst>
                                        <p:tav tm="0">
                                          <p:val>
                                            <p:fltVal val="0"/>
                                          </p:val>
                                        </p:tav>
                                        <p:tav tm="100000">
                                          <p:val>
                                            <p:strVal val="#ppt_w"/>
                                          </p:val>
                                        </p:tav>
                                      </p:tavLst>
                                    </p:anim>
                                    <p:anim calcmode="lin" valueType="num">
                                      <p:cBhvr>
                                        <p:cTn id="98" dur="500" fill="hold"/>
                                        <p:tgtEl>
                                          <p:spTgt spid="51"/>
                                        </p:tgtEl>
                                        <p:attrNameLst>
                                          <p:attrName>ppt_h</p:attrName>
                                        </p:attrNameLst>
                                      </p:cBhvr>
                                      <p:tavLst>
                                        <p:tav tm="0">
                                          <p:val>
                                            <p:fltVal val="0"/>
                                          </p:val>
                                        </p:tav>
                                        <p:tav tm="100000">
                                          <p:val>
                                            <p:strVal val="#ppt_h"/>
                                          </p:val>
                                        </p:tav>
                                      </p:tavLst>
                                    </p:anim>
                                    <p:animEffect transition="in" filter="fade">
                                      <p:cBhvr>
                                        <p:cTn id="99" dur="500"/>
                                        <p:tgtEl>
                                          <p:spTgt spid="5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p:cTn id="102" dur="500" fill="hold"/>
                                        <p:tgtEl>
                                          <p:spTgt spid="52"/>
                                        </p:tgtEl>
                                        <p:attrNameLst>
                                          <p:attrName>ppt_w</p:attrName>
                                        </p:attrNameLst>
                                      </p:cBhvr>
                                      <p:tavLst>
                                        <p:tav tm="0">
                                          <p:val>
                                            <p:fltVal val="0"/>
                                          </p:val>
                                        </p:tav>
                                        <p:tav tm="100000">
                                          <p:val>
                                            <p:strVal val="#ppt_w"/>
                                          </p:val>
                                        </p:tav>
                                      </p:tavLst>
                                    </p:anim>
                                    <p:anim calcmode="lin" valueType="num">
                                      <p:cBhvr>
                                        <p:cTn id="103" dur="500" fill="hold"/>
                                        <p:tgtEl>
                                          <p:spTgt spid="52"/>
                                        </p:tgtEl>
                                        <p:attrNameLst>
                                          <p:attrName>ppt_h</p:attrName>
                                        </p:attrNameLst>
                                      </p:cBhvr>
                                      <p:tavLst>
                                        <p:tav tm="0">
                                          <p:val>
                                            <p:fltVal val="0"/>
                                          </p:val>
                                        </p:tav>
                                        <p:tav tm="100000">
                                          <p:val>
                                            <p:strVal val="#ppt_h"/>
                                          </p:val>
                                        </p:tav>
                                      </p:tavLst>
                                    </p:anim>
                                    <p:animEffect transition="in" filter="fade">
                                      <p:cBhvr>
                                        <p:cTn id="104" dur="500"/>
                                        <p:tgtEl>
                                          <p:spTgt spid="5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p:cTn id="107" dur="500" fill="hold"/>
                                        <p:tgtEl>
                                          <p:spTgt spid="53"/>
                                        </p:tgtEl>
                                        <p:attrNameLst>
                                          <p:attrName>ppt_w</p:attrName>
                                        </p:attrNameLst>
                                      </p:cBhvr>
                                      <p:tavLst>
                                        <p:tav tm="0">
                                          <p:val>
                                            <p:fltVal val="0"/>
                                          </p:val>
                                        </p:tav>
                                        <p:tav tm="100000">
                                          <p:val>
                                            <p:strVal val="#ppt_w"/>
                                          </p:val>
                                        </p:tav>
                                      </p:tavLst>
                                    </p:anim>
                                    <p:anim calcmode="lin" valueType="num">
                                      <p:cBhvr>
                                        <p:cTn id="108" dur="500" fill="hold"/>
                                        <p:tgtEl>
                                          <p:spTgt spid="53"/>
                                        </p:tgtEl>
                                        <p:attrNameLst>
                                          <p:attrName>ppt_h</p:attrName>
                                        </p:attrNameLst>
                                      </p:cBhvr>
                                      <p:tavLst>
                                        <p:tav tm="0">
                                          <p:val>
                                            <p:fltVal val="0"/>
                                          </p:val>
                                        </p:tav>
                                        <p:tav tm="100000">
                                          <p:val>
                                            <p:strVal val="#ppt_h"/>
                                          </p:val>
                                        </p:tav>
                                      </p:tavLst>
                                    </p:anim>
                                    <p:animEffect transition="in" filter="fade">
                                      <p:cBhvr>
                                        <p:cTn id="109" dur="500"/>
                                        <p:tgtEl>
                                          <p:spTgt spid="5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p:cTn id="112" dur="500" fill="hold"/>
                                        <p:tgtEl>
                                          <p:spTgt spid="54"/>
                                        </p:tgtEl>
                                        <p:attrNameLst>
                                          <p:attrName>ppt_w</p:attrName>
                                        </p:attrNameLst>
                                      </p:cBhvr>
                                      <p:tavLst>
                                        <p:tav tm="0">
                                          <p:val>
                                            <p:fltVal val="0"/>
                                          </p:val>
                                        </p:tav>
                                        <p:tav tm="100000">
                                          <p:val>
                                            <p:strVal val="#ppt_w"/>
                                          </p:val>
                                        </p:tav>
                                      </p:tavLst>
                                    </p:anim>
                                    <p:anim calcmode="lin" valueType="num">
                                      <p:cBhvr>
                                        <p:cTn id="113" dur="500" fill="hold"/>
                                        <p:tgtEl>
                                          <p:spTgt spid="54"/>
                                        </p:tgtEl>
                                        <p:attrNameLst>
                                          <p:attrName>ppt_h</p:attrName>
                                        </p:attrNameLst>
                                      </p:cBhvr>
                                      <p:tavLst>
                                        <p:tav tm="0">
                                          <p:val>
                                            <p:fltVal val="0"/>
                                          </p:val>
                                        </p:tav>
                                        <p:tav tm="100000">
                                          <p:val>
                                            <p:strVal val="#ppt_h"/>
                                          </p:val>
                                        </p:tav>
                                      </p:tavLst>
                                    </p:anim>
                                    <p:animEffect transition="in" filter="fade">
                                      <p:cBhvr>
                                        <p:cTn id="114" dur="500"/>
                                        <p:tgtEl>
                                          <p:spTgt spid="54"/>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p:cTn id="117" dur="500" fill="hold"/>
                                        <p:tgtEl>
                                          <p:spTgt spid="55"/>
                                        </p:tgtEl>
                                        <p:attrNameLst>
                                          <p:attrName>ppt_w</p:attrName>
                                        </p:attrNameLst>
                                      </p:cBhvr>
                                      <p:tavLst>
                                        <p:tav tm="0">
                                          <p:val>
                                            <p:fltVal val="0"/>
                                          </p:val>
                                        </p:tav>
                                        <p:tav tm="100000">
                                          <p:val>
                                            <p:strVal val="#ppt_w"/>
                                          </p:val>
                                        </p:tav>
                                      </p:tavLst>
                                    </p:anim>
                                    <p:anim calcmode="lin" valueType="num">
                                      <p:cBhvr>
                                        <p:cTn id="118" dur="500" fill="hold"/>
                                        <p:tgtEl>
                                          <p:spTgt spid="55"/>
                                        </p:tgtEl>
                                        <p:attrNameLst>
                                          <p:attrName>ppt_h</p:attrName>
                                        </p:attrNameLst>
                                      </p:cBhvr>
                                      <p:tavLst>
                                        <p:tav tm="0">
                                          <p:val>
                                            <p:fltVal val="0"/>
                                          </p:val>
                                        </p:tav>
                                        <p:tav tm="100000">
                                          <p:val>
                                            <p:strVal val="#ppt_h"/>
                                          </p:val>
                                        </p:tav>
                                      </p:tavLst>
                                    </p:anim>
                                    <p:animEffect transition="in" filter="fade">
                                      <p:cBhvr>
                                        <p:cTn id="119" dur="500"/>
                                        <p:tgtEl>
                                          <p:spTgt spid="55"/>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500" fill="hold"/>
                                        <p:tgtEl>
                                          <p:spTgt spid="56"/>
                                        </p:tgtEl>
                                        <p:attrNameLst>
                                          <p:attrName>ppt_w</p:attrName>
                                        </p:attrNameLst>
                                      </p:cBhvr>
                                      <p:tavLst>
                                        <p:tav tm="0">
                                          <p:val>
                                            <p:fltVal val="0"/>
                                          </p:val>
                                        </p:tav>
                                        <p:tav tm="100000">
                                          <p:val>
                                            <p:strVal val="#ppt_w"/>
                                          </p:val>
                                        </p:tav>
                                      </p:tavLst>
                                    </p:anim>
                                    <p:anim calcmode="lin" valueType="num">
                                      <p:cBhvr>
                                        <p:cTn id="123" dur="500" fill="hold"/>
                                        <p:tgtEl>
                                          <p:spTgt spid="56"/>
                                        </p:tgtEl>
                                        <p:attrNameLst>
                                          <p:attrName>ppt_h</p:attrName>
                                        </p:attrNameLst>
                                      </p:cBhvr>
                                      <p:tavLst>
                                        <p:tav tm="0">
                                          <p:val>
                                            <p:fltVal val="0"/>
                                          </p:val>
                                        </p:tav>
                                        <p:tav tm="100000">
                                          <p:val>
                                            <p:strVal val="#ppt_h"/>
                                          </p:val>
                                        </p:tav>
                                      </p:tavLst>
                                    </p:anim>
                                    <p:animEffect transition="in" filter="fade">
                                      <p:cBhvr>
                                        <p:cTn id="124" dur="500"/>
                                        <p:tgtEl>
                                          <p:spTgt spid="5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p:cTn id="127" dur="500" fill="hold"/>
                                        <p:tgtEl>
                                          <p:spTgt spid="57"/>
                                        </p:tgtEl>
                                        <p:attrNameLst>
                                          <p:attrName>ppt_w</p:attrName>
                                        </p:attrNameLst>
                                      </p:cBhvr>
                                      <p:tavLst>
                                        <p:tav tm="0">
                                          <p:val>
                                            <p:fltVal val="0"/>
                                          </p:val>
                                        </p:tav>
                                        <p:tav tm="100000">
                                          <p:val>
                                            <p:strVal val="#ppt_w"/>
                                          </p:val>
                                        </p:tav>
                                      </p:tavLst>
                                    </p:anim>
                                    <p:anim calcmode="lin" valueType="num">
                                      <p:cBhvr>
                                        <p:cTn id="128" dur="500" fill="hold"/>
                                        <p:tgtEl>
                                          <p:spTgt spid="57"/>
                                        </p:tgtEl>
                                        <p:attrNameLst>
                                          <p:attrName>ppt_h</p:attrName>
                                        </p:attrNameLst>
                                      </p:cBhvr>
                                      <p:tavLst>
                                        <p:tav tm="0">
                                          <p:val>
                                            <p:fltVal val="0"/>
                                          </p:val>
                                        </p:tav>
                                        <p:tav tm="100000">
                                          <p:val>
                                            <p:strVal val="#ppt_h"/>
                                          </p:val>
                                        </p:tav>
                                      </p:tavLst>
                                    </p:anim>
                                    <p:animEffect transition="in" filter="fade">
                                      <p:cBhvr>
                                        <p:cTn id="1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7" grpId="0" animBg="1"/>
      <p:bldP spid="47" grpId="1" animBg="1"/>
      <p:bldP spid="48" grpId="0" animBg="1"/>
      <p:bldP spid="48" grpId="1" animBg="1"/>
      <p:bldP spid="49" grpId="0" animBg="1"/>
      <p:bldP spid="49" grpId="1" animBg="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19499165-9AF3-4EBF-974A-9A316E19D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î$ḷïde">
            <a:extLst>
              <a:ext uri="{FF2B5EF4-FFF2-40B4-BE49-F238E27FC236}">
                <a16:creationId xmlns:a16="http://schemas.microsoft.com/office/drawing/2014/main" id="{AE88EB1E-CF9F-4AB7-96EB-77BF0639ACF8}"/>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sp>
        <p:nvSpPr>
          <p:cNvPr id="36" name="îšľíḍe">
            <a:extLst>
              <a:ext uri="{FF2B5EF4-FFF2-40B4-BE49-F238E27FC236}">
                <a16:creationId xmlns:a16="http://schemas.microsoft.com/office/drawing/2014/main" id="{1BEDC719-A321-4D3E-A25C-7391B9C60B7C}"/>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grpSp>
        <p:nvGrpSpPr>
          <p:cNvPr id="2" name="组合 1"/>
          <p:cNvGrpSpPr/>
          <p:nvPr/>
        </p:nvGrpSpPr>
        <p:grpSpPr>
          <a:xfrm rot="20473328">
            <a:off x="3828966" y="1057499"/>
            <a:ext cx="1661022" cy="1549142"/>
            <a:chOff x="3792066" y="625169"/>
            <a:chExt cx="1994712" cy="1860355"/>
          </a:xfrm>
        </p:grpSpPr>
        <p:sp>
          <p:nvSpPr>
            <p:cNvPr id="29" name="iṡḻiďè"/>
            <p:cNvSpPr>
              <a:spLocks/>
            </p:cNvSpPr>
            <p:nvPr/>
          </p:nvSpPr>
          <p:spPr bwMode="auto">
            <a:xfrm rot="17590292">
              <a:off x="3767855" y="961753"/>
              <a:ext cx="1547982" cy="1499559"/>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0" name="iṡḻiďè"/>
            <p:cNvSpPr>
              <a:spLocks/>
            </p:cNvSpPr>
            <p:nvPr/>
          </p:nvSpPr>
          <p:spPr bwMode="auto">
            <a:xfrm rot="17590292">
              <a:off x="4137434" y="675105"/>
              <a:ext cx="1699280" cy="159940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25" name="椭圆 24"/>
          <p:cNvSpPr/>
          <p:nvPr/>
        </p:nvSpPr>
        <p:spPr>
          <a:xfrm>
            <a:off x="2320103" y="4100124"/>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spc="300">
              <a:solidFill>
                <a:schemeClr val="tx1">
                  <a:lumMod val="75000"/>
                  <a:lumOff val="25000"/>
                </a:schemeClr>
              </a:solidFill>
              <a:cs typeface="+mn-ea"/>
              <a:sym typeface="+mn-lt"/>
            </a:endParaRPr>
          </a:p>
        </p:txBody>
      </p:sp>
      <p:sp>
        <p:nvSpPr>
          <p:cNvPr id="4" name="椭圆 3"/>
          <p:cNvSpPr/>
          <p:nvPr/>
        </p:nvSpPr>
        <p:spPr>
          <a:xfrm>
            <a:off x="1626210" y="3374342"/>
            <a:ext cx="952500" cy="952500"/>
          </a:xfrm>
          <a:prstGeom prst="ellipse">
            <a:avLst/>
          </a:prstGeom>
          <a:solidFill>
            <a:srgbClr val="48A2A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771230" y="3465871"/>
            <a:ext cx="684803" cy="769441"/>
          </a:xfrm>
          <a:prstGeom prst="rect">
            <a:avLst/>
          </a:prstGeom>
          <a:noFill/>
        </p:spPr>
        <p:txBody>
          <a:bodyPr wrap="none" rtlCol="0">
            <a:spAutoFit/>
          </a:bodyPr>
          <a:lstStyle/>
          <a:p>
            <a:pPr algn="ctr"/>
            <a:r>
              <a:rPr lang="en-US" altLang="zh-CN" sz="4400" b="1" dirty="0">
                <a:solidFill>
                  <a:schemeClr val="bg1"/>
                </a:solidFill>
                <a:cs typeface="+mn-ea"/>
                <a:sym typeface="+mn-lt"/>
              </a:rPr>
              <a:t>01</a:t>
            </a:r>
            <a:endParaRPr lang="zh-CN" altLang="en-US" sz="4400" b="1" dirty="0">
              <a:solidFill>
                <a:schemeClr val="bg1"/>
              </a:solidFill>
              <a:cs typeface="+mn-ea"/>
              <a:sym typeface="+mn-lt"/>
            </a:endParaRPr>
          </a:p>
        </p:txBody>
      </p:sp>
      <p:sp>
        <p:nvSpPr>
          <p:cNvPr id="6" name="文本框 5"/>
          <p:cNvSpPr txBox="1"/>
          <p:nvPr/>
        </p:nvSpPr>
        <p:spPr>
          <a:xfrm>
            <a:off x="930566" y="4494571"/>
            <a:ext cx="2262158" cy="461665"/>
          </a:xfrm>
          <a:prstGeom prst="rect">
            <a:avLst/>
          </a:prstGeom>
          <a:noFill/>
        </p:spPr>
        <p:txBody>
          <a:bodyPr wrap="none" rtlCol="0">
            <a:spAutoFit/>
          </a:bodyPr>
          <a:lstStyle/>
          <a:p>
            <a:pPr algn="ctr"/>
            <a:r>
              <a:rPr lang="zh-CN" altLang="en-US" sz="2400" spc="300" dirty="0">
                <a:solidFill>
                  <a:srgbClr val="436B9B"/>
                </a:solidFill>
                <a:cs typeface="+mn-ea"/>
                <a:sym typeface="+mn-lt"/>
              </a:rPr>
              <a:t>整体工作</a:t>
            </a:r>
            <a:r>
              <a:rPr lang="zh-CN" altLang="en-US" sz="2400" spc="300" dirty="0">
                <a:solidFill>
                  <a:schemeClr val="tx1">
                    <a:lumMod val="75000"/>
                    <a:lumOff val="25000"/>
                  </a:schemeClr>
                </a:solidFill>
                <a:cs typeface="+mn-ea"/>
                <a:sym typeface="+mn-lt"/>
              </a:rPr>
              <a:t>概述</a:t>
            </a:r>
          </a:p>
        </p:txBody>
      </p:sp>
      <p:sp>
        <p:nvSpPr>
          <p:cNvPr id="7" name="文本框 6"/>
          <p:cNvSpPr txBox="1"/>
          <p:nvPr/>
        </p:nvSpPr>
        <p:spPr>
          <a:xfrm>
            <a:off x="1021080" y="4811810"/>
            <a:ext cx="2123160" cy="615746"/>
          </a:xfrm>
          <a:prstGeom prst="rect">
            <a:avLst/>
          </a:prstGeom>
          <a:noFill/>
        </p:spPr>
        <p:txBody>
          <a:bodyPr wrap="square" rtlCol="0">
            <a:spAutoFit/>
          </a:bodyPr>
          <a:lstStyle/>
          <a:p>
            <a:pPr algn="ctr">
              <a:lnSpc>
                <a:spcPct val="150000"/>
              </a:lnSpc>
            </a:pPr>
            <a:r>
              <a:rPr lang="en-US" altLang="zh-CN" sz="1200" dirty="0">
                <a:solidFill>
                  <a:schemeClr val="bg1">
                    <a:lumMod val="50000"/>
                  </a:schemeClr>
                </a:solidFill>
                <a:cs typeface="+mn-ea"/>
                <a:sym typeface="+mn-lt"/>
              </a:rPr>
              <a:t>Lorem ipsum dolor sit </a:t>
            </a:r>
            <a:r>
              <a:rPr lang="en-US" altLang="zh-CN" sz="1200" dirty="0" err="1">
                <a:solidFill>
                  <a:schemeClr val="bg1">
                    <a:lumMod val="50000"/>
                  </a:schemeClr>
                </a:solidFill>
                <a:cs typeface="+mn-ea"/>
                <a:sym typeface="+mn-lt"/>
              </a:rPr>
              <a:t>amet</a:t>
            </a:r>
            <a:r>
              <a:rPr lang="en-US" altLang="zh-CN" sz="1200" dirty="0">
                <a:solidFill>
                  <a:schemeClr val="bg1">
                    <a:lumMod val="50000"/>
                  </a:schemeClr>
                </a:solidFill>
                <a:cs typeface="+mn-ea"/>
                <a:sym typeface="+mn-lt"/>
              </a:rPr>
              <a:t> </a:t>
            </a:r>
            <a:r>
              <a:rPr lang="en-US" altLang="zh-CN" sz="1200" dirty="0" err="1">
                <a:solidFill>
                  <a:schemeClr val="bg1">
                    <a:lumMod val="50000"/>
                  </a:schemeClr>
                </a:solidFill>
                <a:cs typeface="+mn-ea"/>
                <a:sym typeface="+mn-lt"/>
              </a:rPr>
              <a:t>kolor</a:t>
            </a:r>
            <a:r>
              <a:rPr lang="en-US" altLang="zh-CN" sz="1200" dirty="0">
                <a:solidFill>
                  <a:schemeClr val="bg1">
                    <a:lumMod val="50000"/>
                  </a:schemeClr>
                </a:solidFill>
                <a:cs typeface="+mn-ea"/>
                <a:sym typeface="+mn-lt"/>
              </a:rPr>
              <a:t> that </a:t>
            </a:r>
            <a:r>
              <a:rPr lang="en-US" altLang="zh-CN" sz="1200" dirty="0" err="1">
                <a:solidFill>
                  <a:schemeClr val="bg1">
                    <a:lumMod val="50000"/>
                  </a:schemeClr>
                </a:solidFill>
                <a:cs typeface="+mn-ea"/>
                <a:sym typeface="+mn-lt"/>
              </a:rPr>
              <a:t>suum</a:t>
            </a:r>
            <a:endParaRPr lang="zh-CN" altLang="en-US" sz="1200" dirty="0">
              <a:solidFill>
                <a:schemeClr val="bg1">
                  <a:lumMod val="50000"/>
                </a:schemeClr>
              </a:solidFill>
              <a:cs typeface="+mn-ea"/>
              <a:sym typeface="+mn-lt"/>
            </a:endParaRPr>
          </a:p>
        </p:txBody>
      </p:sp>
      <p:sp>
        <p:nvSpPr>
          <p:cNvPr id="11" name="文本框 10"/>
          <p:cNvSpPr txBox="1"/>
          <p:nvPr/>
        </p:nvSpPr>
        <p:spPr>
          <a:xfrm>
            <a:off x="3663570" y="4475836"/>
            <a:ext cx="2262158" cy="461665"/>
          </a:xfrm>
          <a:prstGeom prst="rect">
            <a:avLst/>
          </a:prstGeom>
          <a:noFill/>
        </p:spPr>
        <p:txBody>
          <a:bodyPr wrap="none" rtlCol="0">
            <a:spAutoFit/>
          </a:bodyPr>
          <a:lstStyle/>
          <a:p>
            <a:pPr algn="ctr"/>
            <a:r>
              <a:rPr lang="zh-CN" altLang="en-US" sz="2400" spc="300" dirty="0">
                <a:solidFill>
                  <a:schemeClr val="tx1">
                    <a:lumMod val="75000"/>
                    <a:lumOff val="25000"/>
                  </a:schemeClr>
                </a:solidFill>
                <a:cs typeface="+mn-ea"/>
                <a:sym typeface="+mn-lt"/>
              </a:rPr>
              <a:t>工作</a:t>
            </a:r>
            <a:r>
              <a:rPr lang="zh-CN" altLang="en-US" sz="2400" spc="300" dirty="0">
                <a:solidFill>
                  <a:srgbClr val="436B9B"/>
                </a:solidFill>
                <a:cs typeface="+mn-ea"/>
                <a:sym typeface="+mn-lt"/>
              </a:rPr>
              <a:t>完成情况</a:t>
            </a:r>
          </a:p>
        </p:txBody>
      </p:sp>
      <p:sp>
        <p:nvSpPr>
          <p:cNvPr id="12" name="文本框 11"/>
          <p:cNvSpPr txBox="1"/>
          <p:nvPr/>
        </p:nvSpPr>
        <p:spPr>
          <a:xfrm>
            <a:off x="3719179" y="4793075"/>
            <a:ext cx="2123160" cy="70583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cs typeface="+mn-ea"/>
              </a:defRPr>
            </a:lvl1pPr>
          </a:lstStyle>
          <a:p>
            <a:r>
              <a:rPr lang="en-US" altLang="zh-CN" dirty="0">
                <a:sym typeface="+mn-lt"/>
              </a:rPr>
              <a:t>Lorem ipsum dolor sit </a:t>
            </a:r>
            <a:r>
              <a:rPr lang="en-US" altLang="zh-CN" dirty="0" err="1">
                <a:sym typeface="+mn-lt"/>
              </a:rPr>
              <a:t>amet</a:t>
            </a:r>
            <a:r>
              <a:rPr lang="en-US" altLang="zh-CN" dirty="0">
                <a:sym typeface="+mn-lt"/>
              </a:rPr>
              <a:t> </a:t>
            </a:r>
            <a:r>
              <a:rPr lang="en-US" altLang="zh-CN" dirty="0" err="1">
                <a:sym typeface="+mn-lt"/>
              </a:rPr>
              <a:t>kolor</a:t>
            </a:r>
            <a:r>
              <a:rPr lang="en-US" altLang="zh-CN" dirty="0">
                <a:sym typeface="+mn-lt"/>
              </a:rPr>
              <a:t> that </a:t>
            </a:r>
            <a:r>
              <a:rPr lang="en-US" altLang="zh-CN" dirty="0" err="1">
                <a:sym typeface="+mn-lt"/>
              </a:rPr>
              <a:t>suum</a:t>
            </a:r>
            <a:endParaRPr lang="zh-CN" altLang="en-US" dirty="0">
              <a:sym typeface="+mn-lt"/>
            </a:endParaRPr>
          </a:p>
        </p:txBody>
      </p:sp>
      <p:sp>
        <p:nvSpPr>
          <p:cNvPr id="16" name="文本框 15"/>
          <p:cNvSpPr txBox="1"/>
          <p:nvPr/>
        </p:nvSpPr>
        <p:spPr>
          <a:xfrm>
            <a:off x="6309764" y="4489853"/>
            <a:ext cx="2262158" cy="461665"/>
          </a:xfrm>
          <a:prstGeom prst="rect">
            <a:avLst/>
          </a:prstGeom>
          <a:noFill/>
        </p:spPr>
        <p:txBody>
          <a:bodyPr wrap="none" rtlCol="0">
            <a:spAutoFit/>
          </a:bodyPr>
          <a:lstStyle/>
          <a:p>
            <a:pPr algn="ctr"/>
            <a:r>
              <a:rPr lang="zh-CN" altLang="en-US" sz="2400" spc="300" dirty="0">
                <a:solidFill>
                  <a:srgbClr val="436B9B"/>
                </a:solidFill>
                <a:cs typeface="+mn-ea"/>
                <a:sym typeface="+mn-lt"/>
              </a:rPr>
              <a:t>不足之处</a:t>
            </a:r>
            <a:r>
              <a:rPr lang="zh-CN" altLang="en-US" sz="2400" spc="300" dirty="0">
                <a:solidFill>
                  <a:schemeClr val="tx1">
                    <a:lumMod val="75000"/>
                    <a:lumOff val="25000"/>
                  </a:schemeClr>
                </a:solidFill>
                <a:cs typeface="+mn-ea"/>
                <a:sym typeface="+mn-lt"/>
              </a:rPr>
              <a:t>反思</a:t>
            </a:r>
          </a:p>
        </p:txBody>
      </p:sp>
      <p:sp>
        <p:nvSpPr>
          <p:cNvPr id="17" name="文本框 16"/>
          <p:cNvSpPr txBox="1"/>
          <p:nvPr/>
        </p:nvSpPr>
        <p:spPr>
          <a:xfrm>
            <a:off x="6391089" y="4808315"/>
            <a:ext cx="2123160" cy="70583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cs typeface="+mn-ea"/>
              </a:defRPr>
            </a:lvl1pPr>
          </a:lstStyle>
          <a:p>
            <a:r>
              <a:rPr lang="en-US" altLang="zh-CN" dirty="0">
                <a:sym typeface="+mn-lt"/>
              </a:rPr>
              <a:t>Lorem ipsum dolor sit </a:t>
            </a:r>
            <a:r>
              <a:rPr lang="en-US" altLang="zh-CN" dirty="0" err="1">
                <a:sym typeface="+mn-lt"/>
              </a:rPr>
              <a:t>amet</a:t>
            </a:r>
            <a:r>
              <a:rPr lang="en-US" altLang="zh-CN" dirty="0">
                <a:sym typeface="+mn-lt"/>
              </a:rPr>
              <a:t> </a:t>
            </a:r>
            <a:r>
              <a:rPr lang="en-US" altLang="zh-CN" dirty="0" err="1">
                <a:sym typeface="+mn-lt"/>
              </a:rPr>
              <a:t>kolor</a:t>
            </a:r>
            <a:r>
              <a:rPr lang="en-US" altLang="zh-CN" dirty="0">
                <a:sym typeface="+mn-lt"/>
              </a:rPr>
              <a:t> that </a:t>
            </a:r>
            <a:r>
              <a:rPr lang="en-US" altLang="zh-CN" dirty="0" err="1">
                <a:sym typeface="+mn-lt"/>
              </a:rPr>
              <a:t>suum</a:t>
            </a:r>
            <a:endParaRPr lang="zh-CN" altLang="en-US" dirty="0">
              <a:sym typeface="+mn-lt"/>
            </a:endParaRPr>
          </a:p>
        </p:txBody>
      </p:sp>
      <p:sp>
        <p:nvSpPr>
          <p:cNvPr id="21" name="文本框 20"/>
          <p:cNvSpPr txBox="1"/>
          <p:nvPr/>
        </p:nvSpPr>
        <p:spPr>
          <a:xfrm>
            <a:off x="8987726" y="4514938"/>
            <a:ext cx="2262158" cy="461665"/>
          </a:xfrm>
          <a:prstGeom prst="rect">
            <a:avLst/>
          </a:prstGeom>
          <a:noFill/>
        </p:spPr>
        <p:txBody>
          <a:bodyPr wrap="none" rtlCol="0">
            <a:spAutoFit/>
          </a:bodyPr>
          <a:lstStyle/>
          <a:p>
            <a:pPr algn="ctr"/>
            <a:r>
              <a:rPr lang="zh-CN" altLang="en-US" sz="2400" spc="300" dirty="0">
                <a:solidFill>
                  <a:schemeClr val="tx1">
                    <a:lumMod val="75000"/>
                    <a:lumOff val="25000"/>
                  </a:schemeClr>
                </a:solidFill>
                <a:cs typeface="+mn-ea"/>
                <a:sym typeface="+mn-lt"/>
              </a:rPr>
              <a:t>后续</a:t>
            </a:r>
            <a:r>
              <a:rPr lang="zh-CN" altLang="en-US" sz="2400" spc="300" dirty="0">
                <a:solidFill>
                  <a:srgbClr val="436B9B"/>
                </a:solidFill>
                <a:cs typeface="+mn-ea"/>
                <a:sym typeface="+mn-lt"/>
              </a:rPr>
              <a:t>工作计划</a:t>
            </a:r>
          </a:p>
        </p:txBody>
      </p:sp>
      <p:sp>
        <p:nvSpPr>
          <p:cNvPr id="22" name="文本框 21"/>
          <p:cNvSpPr txBox="1"/>
          <p:nvPr/>
        </p:nvSpPr>
        <p:spPr>
          <a:xfrm>
            <a:off x="9078240" y="4818160"/>
            <a:ext cx="2123160" cy="70583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cs typeface="+mn-ea"/>
              </a:defRPr>
            </a:lvl1pPr>
          </a:lstStyle>
          <a:p>
            <a:r>
              <a:rPr lang="en-US" altLang="zh-CN" dirty="0">
                <a:sym typeface="+mn-lt"/>
              </a:rPr>
              <a:t>Lorem ipsum dolor sit </a:t>
            </a:r>
            <a:r>
              <a:rPr lang="en-US" altLang="zh-CN" dirty="0" err="1">
                <a:sym typeface="+mn-lt"/>
              </a:rPr>
              <a:t>amet</a:t>
            </a:r>
            <a:r>
              <a:rPr lang="en-US" altLang="zh-CN" dirty="0">
                <a:sym typeface="+mn-lt"/>
              </a:rPr>
              <a:t> </a:t>
            </a:r>
            <a:r>
              <a:rPr lang="en-US" altLang="zh-CN" dirty="0" err="1">
                <a:sym typeface="+mn-lt"/>
              </a:rPr>
              <a:t>kolor</a:t>
            </a:r>
            <a:r>
              <a:rPr lang="en-US" altLang="zh-CN" dirty="0">
                <a:sym typeface="+mn-lt"/>
              </a:rPr>
              <a:t> that </a:t>
            </a:r>
            <a:r>
              <a:rPr lang="en-US" altLang="zh-CN" dirty="0" err="1">
                <a:sym typeface="+mn-lt"/>
              </a:rPr>
              <a:t>suum</a:t>
            </a:r>
            <a:endParaRPr lang="zh-CN" altLang="en-US" dirty="0">
              <a:sym typeface="+mn-lt"/>
            </a:endParaRPr>
          </a:p>
        </p:txBody>
      </p:sp>
      <p:sp>
        <p:nvSpPr>
          <p:cNvPr id="9" name="椭圆 8"/>
          <p:cNvSpPr/>
          <p:nvPr/>
        </p:nvSpPr>
        <p:spPr>
          <a:xfrm>
            <a:off x="4282569" y="3393077"/>
            <a:ext cx="952500" cy="952500"/>
          </a:xfrm>
          <a:prstGeom prst="ellipse">
            <a:avLst/>
          </a:prstGeom>
          <a:solidFill>
            <a:srgbClr val="6C92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4366724" y="3484606"/>
            <a:ext cx="784189" cy="769441"/>
          </a:xfrm>
          <a:prstGeom prst="rect">
            <a:avLst/>
          </a:prstGeom>
          <a:noFill/>
        </p:spPr>
        <p:txBody>
          <a:bodyPr wrap="none" rtlCol="0">
            <a:spAutoFit/>
          </a:bodyPr>
          <a:lstStyle/>
          <a:p>
            <a:pPr algn="ctr"/>
            <a:r>
              <a:rPr lang="en-US" altLang="zh-CN" sz="4400" b="1" dirty="0">
                <a:solidFill>
                  <a:schemeClr val="bg1"/>
                </a:solidFill>
                <a:cs typeface="+mn-ea"/>
                <a:sym typeface="+mn-lt"/>
              </a:rPr>
              <a:t>02</a:t>
            </a:r>
            <a:endParaRPr lang="zh-CN" altLang="en-US" sz="4400" b="1" dirty="0">
              <a:solidFill>
                <a:schemeClr val="bg1"/>
              </a:solidFill>
              <a:cs typeface="+mn-ea"/>
              <a:sym typeface="+mn-lt"/>
            </a:endParaRPr>
          </a:p>
        </p:txBody>
      </p:sp>
      <p:sp>
        <p:nvSpPr>
          <p:cNvPr id="33" name="椭圆 32"/>
          <p:cNvSpPr/>
          <p:nvPr/>
        </p:nvSpPr>
        <p:spPr>
          <a:xfrm>
            <a:off x="4990609" y="4100124"/>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spc="300">
              <a:solidFill>
                <a:schemeClr val="tx1">
                  <a:lumMod val="75000"/>
                  <a:lumOff val="25000"/>
                </a:schemeClr>
              </a:solidFill>
              <a:cs typeface="+mn-ea"/>
              <a:sym typeface="+mn-lt"/>
            </a:endParaRPr>
          </a:p>
        </p:txBody>
      </p:sp>
      <p:sp>
        <p:nvSpPr>
          <p:cNvPr id="14" name="椭圆 13"/>
          <p:cNvSpPr/>
          <p:nvPr/>
        </p:nvSpPr>
        <p:spPr>
          <a:xfrm>
            <a:off x="6958459" y="3393077"/>
            <a:ext cx="952500" cy="95250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7015394" y="3484606"/>
            <a:ext cx="780983" cy="769441"/>
          </a:xfrm>
          <a:prstGeom prst="rect">
            <a:avLst/>
          </a:prstGeom>
          <a:noFill/>
        </p:spPr>
        <p:txBody>
          <a:bodyPr wrap="none" rtlCol="0">
            <a:spAutoFit/>
          </a:bodyPr>
          <a:lstStyle/>
          <a:p>
            <a:pPr algn="ctr"/>
            <a:r>
              <a:rPr lang="en-US" altLang="zh-CN" sz="4400" b="1" dirty="0">
                <a:solidFill>
                  <a:schemeClr val="bg1"/>
                </a:solidFill>
                <a:cs typeface="+mn-ea"/>
                <a:sym typeface="+mn-lt"/>
              </a:rPr>
              <a:t>03</a:t>
            </a:r>
            <a:endParaRPr lang="zh-CN" altLang="en-US" sz="4400" b="1" dirty="0">
              <a:solidFill>
                <a:schemeClr val="bg1"/>
              </a:solidFill>
              <a:cs typeface="+mn-ea"/>
              <a:sym typeface="+mn-lt"/>
            </a:endParaRPr>
          </a:p>
        </p:txBody>
      </p:sp>
      <p:sp>
        <p:nvSpPr>
          <p:cNvPr id="34" name="椭圆 33"/>
          <p:cNvSpPr/>
          <p:nvPr/>
        </p:nvSpPr>
        <p:spPr>
          <a:xfrm>
            <a:off x="7699681" y="4100124"/>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spc="300">
              <a:solidFill>
                <a:schemeClr val="tx1">
                  <a:lumMod val="75000"/>
                  <a:lumOff val="25000"/>
                </a:schemeClr>
              </a:solidFill>
              <a:cs typeface="+mn-ea"/>
              <a:sym typeface="+mn-lt"/>
            </a:endParaRPr>
          </a:p>
        </p:txBody>
      </p:sp>
      <p:sp>
        <p:nvSpPr>
          <p:cNvPr id="19" name="椭圆 18"/>
          <p:cNvSpPr/>
          <p:nvPr/>
        </p:nvSpPr>
        <p:spPr>
          <a:xfrm>
            <a:off x="9664829" y="3367993"/>
            <a:ext cx="952500" cy="95250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9741770" y="3459522"/>
            <a:ext cx="798617" cy="769441"/>
          </a:xfrm>
          <a:prstGeom prst="rect">
            <a:avLst/>
          </a:prstGeom>
          <a:noFill/>
        </p:spPr>
        <p:txBody>
          <a:bodyPr wrap="none" rtlCol="0">
            <a:spAutoFit/>
          </a:bodyPr>
          <a:lstStyle/>
          <a:p>
            <a:pPr algn="ctr"/>
            <a:r>
              <a:rPr lang="en-US" altLang="zh-CN" sz="4400" b="1" dirty="0">
                <a:solidFill>
                  <a:schemeClr val="bg1"/>
                </a:solidFill>
                <a:cs typeface="+mn-ea"/>
                <a:sym typeface="+mn-lt"/>
              </a:rPr>
              <a:t>04</a:t>
            </a:r>
            <a:endParaRPr lang="zh-CN" altLang="en-US" sz="4400" b="1" dirty="0">
              <a:solidFill>
                <a:schemeClr val="bg1"/>
              </a:solidFill>
              <a:cs typeface="+mn-ea"/>
              <a:sym typeface="+mn-lt"/>
            </a:endParaRPr>
          </a:p>
        </p:txBody>
      </p:sp>
      <p:sp>
        <p:nvSpPr>
          <p:cNvPr id="35" name="椭圆 34"/>
          <p:cNvSpPr/>
          <p:nvPr/>
        </p:nvSpPr>
        <p:spPr>
          <a:xfrm>
            <a:off x="10380135" y="4100124"/>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spc="300">
              <a:solidFill>
                <a:schemeClr val="tx1">
                  <a:lumMod val="75000"/>
                  <a:lumOff val="25000"/>
                </a:schemeClr>
              </a:solidFill>
              <a:cs typeface="+mn-ea"/>
              <a:sym typeface="+mn-lt"/>
            </a:endParaRPr>
          </a:p>
        </p:txBody>
      </p:sp>
      <p:sp>
        <p:nvSpPr>
          <p:cNvPr id="28" name="MH_Others_1"/>
          <p:cNvSpPr txBox="1"/>
          <p:nvPr>
            <p:custDataLst>
              <p:tags r:id="rId1"/>
            </p:custDataLst>
          </p:nvPr>
        </p:nvSpPr>
        <p:spPr>
          <a:xfrm>
            <a:off x="4222982" y="1495625"/>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CO</a:t>
            </a:r>
            <a:r>
              <a:rPr lang="en-US" altLang="zh-CN" sz="4400" b="1" dirty="0">
                <a:solidFill>
                  <a:srgbClr val="6C92C0"/>
                </a:solidFill>
                <a:effectLst>
                  <a:outerShdw blurRad="38100" dist="38100" dir="2700000" algn="tl">
                    <a:srgbClr val="000000">
                      <a:alpha val="43137"/>
                    </a:srgbClr>
                  </a:outerShdw>
                </a:effectLst>
                <a:cs typeface="+mn-ea"/>
                <a:sym typeface="+mn-lt"/>
              </a:rPr>
              <a:t>NTENTS</a:t>
            </a:r>
            <a:endParaRPr lang="zh-CN" altLang="en-US" sz="4400" b="1" dirty="0">
              <a:solidFill>
                <a:srgbClr val="6C92C0"/>
              </a:solidFill>
              <a:effectLst>
                <a:outerShdw blurRad="38100" dist="38100" dir="2700000" algn="tl">
                  <a:srgbClr val="000000">
                    <a:alpha val="43137"/>
                  </a:srgbClr>
                </a:outerShdw>
              </a:effectLst>
              <a:cs typeface="+mn-ea"/>
              <a:sym typeface="+mn-lt"/>
            </a:endParaRPr>
          </a:p>
        </p:txBody>
      </p:sp>
      <p:sp>
        <p:nvSpPr>
          <p:cNvPr id="3" name="文本框 2"/>
          <p:cNvSpPr txBox="1"/>
          <p:nvPr/>
        </p:nvSpPr>
        <p:spPr>
          <a:xfrm>
            <a:off x="3834264" y="266330"/>
            <a:ext cx="1767546" cy="261610"/>
          </a:xfrm>
          <a:prstGeom prst="rect">
            <a:avLst/>
          </a:prstGeom>
          <a:noFill/>
        </p:spPr>
        <p:txBody>
          <a:bodyPr wrap="square" rtlCol="0">
            <a:spAutoFit/>
          </a:bodyPr>
          <a:lstStyle/>
          <a:p>
            <a:r>
              <a:rPr lang="en-US" altLang="zh-CN" sz="1050" smtClean="0">
                <a:solidFill>
                  <a:srgbClr val="FCFCFC"/>
                </a:solidFill>
              </a:rPr>
              <a:t>https://www.PPT818.com/</a:t>
            </a:r>
            <a:endParaRPr lang="zh-CN" altLang="en-US" sz="1050" dirty="0">
              <a:solidFill>
                <a:srgbClr val="FCFCFC"/>
              </a:solidFill>
            </a:endParaRPr>
          </a:p>
        </p:txBody>
      </p:sp>
    </p:spTree>
    <p:extLst>
      <p:ext uri="{BB962C8B-B14F-4D97-AF65-F5344CB8AC3E}">
        <p14:creationId xmlns:p14="http://schemas.microsoft.com/office/powerpoint/2010/main" val="3416157420"/>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41" name="矩形 40"/>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42" name="组合 41"/>
          <p:cNvGrpSpPr/>
          <p:nvPr/>
        </p:nvGrpSpPr>
        <p:grpSpPr>
          <a:xfrm rot="10800000">
            <a:off x="0" y="304408"/>
            <a:ext cx="1010103" cy="857396"/>
            <a:chOff x="-39567" y="0"/>
            <a:chExt cx="1677745" cy="1424104"/>
          </a:xfrm>
        </p:grpSpPr>
        <p:sp>
          <p:nvSpPr>
            <p:cNvPr id="43"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44"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45" name="圆角矩形 19">
            <a:extLst>
              <a:ext uri="{FF2B5EF4-FFF2-40B4-BE49-F238E27FC236}">
                <a16:creationId xmlns:a16="http://schemas.microsoft.com/office/drawing/2014/main" id="{6263653C-704D-4FC8-88FD-94F3BFF50FFF}"/>
              </a:ext>
            </a:extLst>
          </p:cNvPr>
          <p:cNvSpPr/>
          <p:nvPr/>
        </p:nvSpPr>
        <p:spPr>
          <a:xfrm rot="5400000" flipH="1">
            <a:off x="4907604" y="-1613863"/>
            <a:ext cx="1460936" cy="7570656"/>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圆角矩形 20">
            <a:extLst>
              <a:ext uri="{FF2B5EF4-FFF2-40B4-BE49-F238E27FC236}">
                <a16:creationId xmlns:a16="http://schemas.microsoft.com/office/drawing/2014/main" id="{66DB7E35-8263-4AF0-8F29-CD5F40EDA88C}"/>
              </a:ext>
            </a:extLst>
          </p:cNvPr>
          <p:cNvSpPr/>
          <p:nvPr/>
        </p:nvSpPr>
        <p:spPr>
          <a:xfrm>
            <a:off x="1933050" y="1494910"/>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空心弧 46">
            <a:extLst>
              <a:ext uri="{FF2B5EF4-FFF2-40B4-BE49-F238E27FC236}">
                <a16:creationId xmlns:a16="http://schemas.microsoft.com/office/drawing/2014/main" id="{4B446CE3-6C05-4AF8-A9B8-D9B1D0BCAB3A}"/>
              </a:ext>
            </a:extLst>
          </p:cNvPr>
          <p:cNvSpPr/>
          <p:nvPr/>
        </p:nvSpPr>
        <p:spPr>
          <a:xfrm rot="5400000" flipH="1">
            <a:off x="7999877" y="1494910"/>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任意多边形 22">
            <a:extLst>
              <a:ext uri="{FF2B5EF4-FFF2-40B4-BE49-F238E27FC236}">
                <a16:creationId xmlns:a16="http://schemas.microsoft.com/office/drawing/2014/main" id="{75A5A8D0-6571-40CB-9440-D6B8F98B78A6}"/>
              </a:ext>
            </a:extLst>
          </p:cNvPr>
          <p:cNvSpPr>
            <a:spLocks/>
          </p:cNvSpPr>
          <p:nvPr/>
        </p:nvSpPr>
        <p:spPr bwMode="auto">
          <a:xfrm>
            <a:off x="2648708" y="1679047"/>
            <a:ext cx="317106" cy="301192"/>
          </a:xfrm>
          <a:custGeom>
            <a:avLst/>
            <a:gdLst>
              <a:gd name="connsiteX0" fmla="*/ 393307 w 442913"/>
              <a:gd name="connsiteY0" fmla="*/ 42025 h 420687"/>
              <a:gd name="connsiteX1" fmla="*/ 404196 w 442913"/>
              <a:gd name="connsiteY1" fmla="*/ 48258 h 420687"/>
              <a:gd name="connsiteX2" fmla="*/ 411973 w 442913"/>
              <a:gd name="connsiteY2" fmla="*/ 137862 h 420687"/>
              <a:gd name="connsiteX3" fmla="*/ 404196 w 442913"/>
              <a:gd name="connsiteY3" fmla="*/ 142537 h 420687"/>
              <a:gd name="connsiteX4" fmla="*/ 385529 w 442913"/>
              <a:gd name="connsiteY4" fmla="*/ 130849 h 420687"/>
              <a:gd name="connsiteX5" fmla="*/ 371529 w 442913"/>
              <a:gd name="connsiteY5" fmla="*/ 133966 h 420687"/>
              <a:gd name="connsiteX6" fmla="*/ 282086 w 442913"/>
              <a:gd name="connsiteY6" fmla="*/ 267203 h 420687"/>
              <a:gd name="connsiteX7" fmla="*/ 267308 w 442913"/>
              <a:gd name="connsiteY7" fmla="*/ 272658 h 420687"/>
              <a:gd name="connsiteX8" fmla="*/ 167754 w 442913"/>
              <a:gd name="connsiteY8" fmla="*/ 234478 h 420687"/>
              <a:gd name="connsiteX9" fmla="*/ 151421 w 442913"/>
              <a:gd name="connsiteY9" fmla="*/ 239153 h 420687"/>
              <a:gd name="connsiteX10" fmla="*/ 72088 w 442913"/>
              <a:gd name="connsiteY10" fmla="*/ 331874 h 420687"/>
              <a:gd name="connsiteX11" fmla="*/ 65088 w 442913"/>
              <a:gd name="connsiteY11" fmla="*/ 329537 h 420687"/>
              <a:gd name="connsiteX12" fmla="*/ 65088 w 442913"/>
              <a:gd name="connsiteY12" fmla="*/ 267983 h 420687"/>
              <a:gd name="connsiteX13" fmla="*/ 72088 w 442913"/>
              <a:gd name="connsiteY13" fmla="*/ 250062 h 420687"/>
              <a:gd name="connsiteX14" fmla="*/ 133532 w 442913"/>
              <a:gd name="connsiteY14" fmla="*/ 174483 h 420687"/>
              <a:gd name="connsiteX15" fmla="*/ 149865 w 442913"/>
              <a:gd name="connsiteY15" fmla="*/ 170587 h 420687"/>
              <a:gd name="connsiteX16" fmla="*/ 248642 w 442913"/>
              <a:gd name="connsiteY16" fmla="*/ 207987 h 420687"/>
              <a:gd name="connsiteX17" fmla="*/ 264197 w 442913"/>
              <a:gd name="connsiteY17" fmla="*/ 202533 h 420687"/>
              <a:gd name="connsiteX18" fmla="*/ 327196 w 442913"/>
              <a:gd name="connsiteY18" fmla="*/ 106695 h 420687"/>
              <a:gd name="connsiteX19" fmla="*/ 324085 w 442913"/>
              <a:gd name="connsiteY19" fmla="*/ 91891 h 420687"/>
              <a:gd name="connsiteX20" fmla="*/ 308530 w 442913"/>
              <a:gd name="connsiteY20" fmla="*/ 82541 h 420687"/>
              <a:gd name="connsiteX21" fmla="*/ 309308 w 442913"/>
              <a:gd name="connsiteY21" fmla="*/ 73191 h 420687"/>
              <a:gd name="connsiteX22" fmla="*/ 393307 w 442913"/>
              <a:gd name="connsiteY22" fmla="*/ 42025 h 420687"/>
              <a:gd name="connsiteX23" fmla="*/ 16289 w 442913"/>
              <a:gd name="connsiteY23" fmla="*/ 0 h 420687"/>
              <a:gd name="connsiteX24" fmla="*/ 33354 w 442913"/>
              <a:gd name="connsiteY24" fmla="*/ 13971 h 420687"/>
              <a:gd name="connsiteX25" fmla="*/ 33354 w 442913"/>
              <a:gd name="connsiteY25" fmla="*/ 366355 h 420687"/>
              <a:gd name="connsiteX26" fmla="*/ 53522 w 442913"/>
              <a:gd name="connsiteY26" fmla="*/ 386535 h 420687"/>
              <a:gd name="connsiteX27" fmla="*/ 429727 w 442913"/>
              <a:gd name="connsiteY27" fmla="*/ 386535 h 420687"/>
              <a:gd name="connsiteX28" fmla="*/ 442913 w 442913"/>
              <a:gd name="connsiteY28" fmla="*/ 403611 h 420687"/>
              <a:gd name="connsiteX29" fmla="*/ 429727 w 442913"/>
              <a:gd name="connsiteY29" fmla="*/ 420687 h 420687"/>
              <a:gd name="connsiteX30" fmla="*/ 20168 w 442913"/>
              <a:gd name="connsiteY30" fmla="*/ 420687 h 420687"/>
              <a:gd name="connsiteX31" fmla="*/ 0 w 442913"/>
              <a:gd name="connsiteY31" fmla="*/ 399730 h 420687"/>
              <a:gd name="connsiteX32" fmla="*/ 0 w 442913"/>
              <a:gd name="connsiteY32" fmla="*/ 13971 h 420687"/>
              <a:gd name="connsiteX33" fmla="*/ 16289 w 442913"/>
              <a:gd name="connsiteY33" fmla="*/ 0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2913" h="420687">
                <a:moveTo>
                  <a:pt x="393307" y="42025"/>
                </a:moveTo>
                <a:cubicBezTo>
                  <a:pt x="398751" y="39687"/>
                  <a:pt x="403418" y="42804"/>
                  <a:pt x="404196" y="48258"/>
                </a:cubicBezTo>
                <a:cubicBezTo>
                  <a:pt x="404196" y="48258"/>
                  <a:pt x="404196" y="48258"/>
                  <a:pt x="411973" y="137862"/>
                </a:cubicBezTo>
                <a:cubicBezTo>
                  <a:pt x="412751" y="143316"/>
                  <a:pt x="408862" y="145654"/>
                  <a:pt x="404196" y="142537"/>
                </a:cubicBezTo>
                <a:lnTo>
                  <a:pt x="385529" y="130849"/>
                </a:lnTo>
                <a:cubicBezTo>
                  <a:pt x="380863" y="127733"/>
                  <a:pt x="374640" y="129291"/>
                  <a:pt x="371529" y="133966"/>
                </a:cubicBezTo>
                <a:cubicBezTo>
                  <a:pt x="371529" y="133966"/>
                  <a:pt x="371529" y="133966"/>
                  <a:pt x="282086" y="267203"/>
                </a:cubicBezTo>
                <a:cubicBezTo>
                  <a:pt x="278975" y="271878"/>
                  <a:pt x="271975" y="274216"/>
                  <a:pt x="267308" y="272658"/>
                </a:cubicBezTo>
                <a:cubicBezTo>
                  <a:pt x="267308" y="272658"/>
                  <a:pt x="267308" y="272658"/>
                  <a:pt x="167754" y="234478"/>
                </a:cubicBezTo>
                <a:cubicBezTo>
                  <a:pt x="162309" y="232920"/>
                  <a:pt x="155309" y="234478"/>
                  <a:pt x="151421" y="239153"/>
                </a:cubicBezTo>
                <a:cubicBezTo>
                  <a:pt x="151421" y="239153"/>
                  <a:pt x="151421" y="239153"/>
                  <a:pt x="72088" y="331874"/>
                </a:cubicBezTo>
                <a:cubicBezTo>
                  <a:pt x="68199" y="336549"/>
                  <a:pt x="65088" y="334991"/>
                  <a:pt x="65088" y="329537"/>
                </a:cubicBezTo>
                <a:cubicBezTo>
                  <a:pt x="65088" y="329537"/>
                  <a:pt x="65088" y="329537"/>
                  <a:pt x="65088" y="267983"/>
                </a:cubicBezTo>
                <a:cubicBezTo>
                  <a:pt x="65088" y="262528"/>
                  <a:pt x="68199" y="253958"/>
                  <a:pt x="72088" y="250062"/>
                </a:cubicBezTo>
                <a:cubicBezTo>
                  <a:pt x="72088" y="250062"/>
                  <a:pt x="72088" y="250062"/>
                  <a:pt x="133532" y="174483"/>
                </a:cubicBezTo>
                <a:cubicBezTo>
                  <a:pt x="137421" y="170587"/>
                  <a:pt x="145198" y="168249"/>
                  <a:pt x="149865" y="170587"/>
                </a:cubicBezTo>
                <a:cubicBezTo>
                  <a:pt x="149865" y="170587"/>
                  <a:pt x="149865" y="170587"/>
                  <a:pt x="248642" y="207987"/>
                </a:cubicBezTo>
                <a:cubicBezTo>
                  <a:pt x="254086" y="209545"/>
                  <a:pt x="261086" y="207208"/>
                  <a:pt x="264197" y="202533"/>
                </a:cubicBezTo>
                <a:cubicBezTo>
                  <a:pt x="264197" y="202533"/>
                  <a:pt x="264197" y="202533"/>
                  <a:pt x="327196" y="106695"/>
                </a:cubicBezTo>
                <a:cubicBezTo>
                  <a:pt x="330308" y="101241"/>
                  <a:pt x="328752" y="95008"/>
                  <a:pt x="324085" y="91891"/>
                </a:cubicBezTo>
                <a:cubicBezTo>
                  <a:pt x="324085" y="91891"/>
                  <a:pt x="324085" y="91891"/>
                  <a:pt x="308530" y="82541"/>
                </a:cubicBezTo>
                <a:cubicBezTo>
                  <a:pt x="303863" y="79424"/>
                  <a:pt x="304641" y="75529"/>
                  <a:pt x="309308" y="73191"/>
                </a:cubicBezTo>
                <a:cubicBezTo>
                  <a:pt x="309308" y="73191"/>
                  <a:pt x="309308" y="73191"/>
                  <a:pt x="393307" y="42025"/>
                </a:cubicBezTo>
                <a:close/>
                <a:moveTo>
                  <a:pt x="16289" y="0"/>
                </a:moveTo>
                <a:cubicBezTo>
                  <a:pt x="25597" y="0"/>
                  <a:pt x="33354" y="2328"/>
                  <a:pt x="33354" y="13971"/>
                </a:cubicBezTo>
                <a:cubicBezTo>
                  <a:pt x="33354" y="366355"/>
                  <a:pt x="33354" y="366355"/>
                  <a:pt x="33354" y="366355"/>
                </a:cubicBezTo>
                <a:cubicBezTo>
                  <a:pt x="33354" y="377221"/>
                  <a:pt x="42662" y="386535"/>
                  <a:pt x="53522" y="386535"/>
                </a:cubicBezTo>
                <a:cubicBezTo>
                  <a:pt x="429727" y="386535"/>
                  <a:pt x="429727" y="386535"/>
                  <a:pt x="429727" y="386535"/>
                </a:cubicBezTo>
                <a:cubicBezTo>
                  <a:pt x="440586" y="386535"/>
                  <a:pt x="442913" y="394297"/>
                  <a:pt x="442913" y="403611"/>
                </a:cubicBezTo>
                <a:cubicBezTo>
                  <a:pt x="442913" y="412925"/>
                  <a:pt x="440586" y="420687"/>
                  <a:pt x="429727" y="420687"/>
                </a:cubicBezTo>
                <a:cubicBezTo>
                  <a:pt x="20168" y="420687"/>
                  <a:pt x="20168" y="420687"/>
                  <a:pt x="20168" y="420687"/>
                </a:cubicBezTo>
                <a:cubicBezTo>
                  <a:pt x="9308" y="420687"/>
                  <a:pt x="0" y="410597"/>
                  <a:pt x="0" y="399730"/>
                </a:cubicBezTo>
                <a:cubicBezTo>
                  <a:pt x="0" y="13971"/>
                  <a:pt x="0" y="13971"/>
                  <a:pt x="0" y="13971"/>
                </a:cubicBezTo>
                <a:cubicBezTo>
                  <a:pt x="0" y="2328"/>
                  <a:pt x="6981" y="0"/>
                  <a:pt x="1628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cs typeface="+mn-ea"/>
              <a:sym typeface="+mn-lt"/>
            </a:endParaRPr>
          </a:p>
        </p:txBody>
      </p:sp>
      <p:sp>
        <p:nvSpPr>
          <p:cNvPr id="49" name="TextBox 13">
            <a:extLst>
              <a:ext uri="{FF2B5EF4-FFF2-40B4-BE49-F238E27FC236}">
                <a16:creationId xmlns:a16="http://schemas.microsoft.com/office/drawing/2014/main" id="{740481D7-DCEA-4389-80F8-CCE1A390F369}"/>
              </a:ext>
            </a:extLst>
          </p:cNvPr>
          <p:cNvSpPr txBox="1"/>
          <p:nvPr/>
        </p:nvSpPr>
        <p:spPr>
          <a:xfrm>
            <a:off x="4102213" y="1961996"/>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cs typeface="+mn-ea"/>
                <a:sym typeface="+mn-lt"/>
              </a:rPr>
              <a:t>点击输入您的文字内容，用简洁的文字进行阐述，详细内容应在演说过程中用语言来表达。</a:t>
            </a:r>
            <a:endParaRPr lang="en-US" altLang="zh-CN" sz="1300" dirty="0">
              <a:solidFill>
                <a:schemeClr val="tx1">
                  <a:lumMod val="75000"/>
                  <a:lumOff val="25000"/>
                </a:schemeClr>
              </a:solidFill>
              <a:cs typeface="+mn-ea"/>
              <a:sym typeface="+mn-lt"/>
            </a:endParaRPr>
          </a:p>
        </p:txBody>
      </p:sp>
      <p:sp>
        <p:nvSpPr>
          <p:cNvPr id="50" name="TextBox 14">
            <a:extLst>
              <a:ext uri="{FF2B5EF4-FFF2-40B4-BE49-F238E27FC236}">
                <a16:creationId xmlns:a16="http://schemas.microsoft.com/office/drawing/2014/main" id="{4D7E9A37-AECA-4388-A250-8EDA488B1B03}"/>
              </a:ext>
            </a:extLst>
          </p:cNvPr>
          <p:cNvSpPr txBox="1"/>
          <p:nvPr/>
        </p:nvSpPr>
        <p:spPr>
          <a:xfrm>
            <a:off x="2192950" y="2142888"/>
            <a:ext cx="1228622" cy="338554"/>
          </a:xfrm>
          <a:prstGeom prst="rect">
            <a:avLst/>
          </a:prstGeom>
          <a:noFill/>
        </p:spPr>
        <p:txBody>
          <a:bodyPr wrap="square" lIns="0" tIns="0" rIns="0" bIns="0" rtlCol="0">
            <a:spAutoFit/>
          </a:bodyPr>
          <a:lstStyle/>
          <a:p>
            <a:pPr algn="ctr"/>
            <a:r>
              <a:rPr lang="zh-CN" altLang="en-US" sz="2200" b="1" dirty="0">
                <a:solidFill>
                  <a:schemeClr val="bg1"/>
                </a:solidFill>
                <a:cs typeface="+mn-ea"/>
                <a:sym typeface="+mn-lt"/>
              </a:rPr>
              <a:t>输入标题</a:t>
            </a:r>
          </a:p>
        </p:txBody>
      </p:sp>
      <p:sp>
        <p:nvSpPr>
          <p:cNvPr id="51" name="圆角矩形 26">
            <a:extLst>
              <a:ext uri="{FF2B5EF4-FFF2-40B4-BE49-F238E27FC236}">
                <a16:creationId xmlns:a16="http://schemas.microsoft.com/office/drawing/2014/main" id="{CF12E61F-8D58-446F-AB44-188F89E89F06}"/>
              </a:ext>
            </a:extLst>
          </p:cNvPr>
          <p:cNvSpPr/>
          <p:nvPr/>
        </p:nvSpPr>
        <p:spPr>
          <a:xfrm rot="16200000">
            <a:off x="5667989" y="56186"/>
            <a:ext cx="1460936" cy="757066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圆角矩形 27">
            <a:extLst>
              <a:ext uri="{FF2B5EF4-FFF2-40B4-BE49-F238E27FC236}">
                <a16:creationId xmlns:a16="http://schemas.microsoft.com/office/drawing/2014/main" id="{2571B2F9-B45B-4987-AB82-90531C6D6E70}"/>
              </a:ext>
            </a:extLst>
          </p:cNvPr>
          <p:cNvSpPr/>
          <p:nvPr/>
        </p:nvSpPr>
        <p:spPr>
          <a:xfrm>
            <a:off x="8364577" y="3164961"/>
            <a:ext cx="1748422" cy="13531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空心弧 52">
            <a:extLst>
              <a:ext uri="{FF2B5EF4-FFF2-40B4-BE49-F238E27FC236}">
                <a16:creationId xmlns:a16="http://schemas.microsoft.com/office/drawing/2014/main" id="{B51039D9-89A3-4A6A-AD13-277992E9ECA5}"/>
              </a:ext>
            </a:extLst>
          </p:cNvPr>
          <p:cNvSpPr/>
          <p:nvPr/>
        </p:nvSpPr>
        <p:spPr>
          <a:xfrm rot="16200000">
            <a:off x="2673141" y="3164961"/>
            <a:ext cx="1353108" cy="1353108"/>
          </a:xfrm>
          <a:prstGeom prst="blockArc">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任意多边形 29">
            <a:extLst>
              <a:ext uri="{FF2B5EF4-FFF2-40B4-BE49-F238E27FC236}">
                <a16:creationId xmlns:a16="http://schemas.microsoft.com/office/drawing/2014/main" id="{C5F3611A-3C69-409E-99B3-AC79D6D1E25D}"/>
              </a:ext>
            </a:extLst>
          </p:cNvPr>
          <p:cNvSpPr>
            <a:spLocks/>
          </p:cNvSpPr>
          <p:nvPr/>
        </p:nvSpPr>
        <p:spPr bwMode="auto">
          <a:xfrm>
            <a:off x="9124379" y="3443268"/>
            <a:ext cx="332610" cy="215954"/>
          </a:xfrm>
          <a:custGeom>
            <a:avLst/>
            <a:gdLst>
              <a:gd name="connsiteX0" fmla="*/ 542180 w 547688"/>
              <a:gd name="connsiteY0" fmla="*/ 59519 h 355600"/>
              <a:gd name="connsiteX1" fmla="*/ 543735 w 547688"/>
              <a:gd name="connsiteY1" fmla="*/ 59519 h 355600"/>
              <a:gd name="connsiteX2" fmla="*/ 543735 w 547688"/>
              <a:gd name="connsiteY2" fmla="*/ 60325 h 355600"/>
              <a:gd name="connsiteX3" fmla="*/ 545351 w 547688"/>
              <a:gd name="connsiteY3" fmla="*/ 60325 h 355600"/>
              <a:gd name="connsiteX4" fmla="*/ 546130 w 547688"/>
              <a:gd name="connsiteY4" fmla="*/ 60325 h 355600"/>
              <a:gd name="connsiteX5" fmla="*/ 547688 w 547688"/>
              <a:gd name="connsiteY5" fmla="*/ 62662 h 355600"/>
              <a:gd name="connsiteX6" fmla="*/ 547688 w 547688"/>
              <a:gd name="connsiteY6" fmla="*/ 343885 h 355600"/>
              <a:gd name="connsiteX7" fmla="*/ 542953 w 547688"/>
              <a:gd name="connsiteY7" fmla="*/ 348282 h 355600"/>
              <a:gd name="connsiteX8" fmla="*/ 542277 w 547688"/>
              <a:gd name="connsiteY8" fmla="*/ 352085 h 355600"/>
              <a:gd name="connsiteX9" fmla="*/ 536734 w 547688"/>
              <a:gd name="connsiteY9" fmla="*/ 355600 h 355600"/>
              <a:gd name="connsiteX10" fmla="*/ 14002 w 547688"/>
              <a:gd name="connsiteY10" fmla="*/ 355600 h 355600"/>
              <a:gd name="connsiteX11" fmla="*/ 0 w 547688"/>
              <a:gd name="connsiteY11" fmla="*/ 343882 h 355600"/>
              <a:gd name="connsiteX12" fmla="*/ 0 w 547688"/>
              <a:gd name="connsiteY12" fmla="*/ 62644 h 355600"/>
              <a:gd name="connsiteX13" fmla="*/ 3112 w 547688"/>
              <a:gd name="connsiteY13" fmla="*/ 60301 h 355600"/>
              <a:gd name="connsiteX14" fmla="*/ 7779 w 547688"/>
              <a:gd name="connsiteY14" fmla="*/ 61082 h 355600"/>
              <a:gd name="connsiteX15" fmla="*/ 186522 w 547688"/>
              <a:gd name="connsiteY15" fmla="*/ 194014 h 355600"/>
              <a:gd name="connsiteX16" fmla="*/ 244997 w 547688"/>
              <a:gd name="connsiteY16" fmla="*/ 237502 h 355600"/>
              <a:gd name="connsiteX17" fmla="*/ 274716 w 547688"/>
              <a:gd name="connsiteY17" fmla="*/ 259511 h 355600"/>
              <a:gd name="connsiteX18" fmla="*/ 277702 w 547688"/>
              <a:gd name="connsiteY18" fmla="*/ 259511 h 355600"/>
              <a:gd name="connsiteX19" fmla="*/ 14875 w 547688"/>
              <a:gd name="connsiteY19" fmla="*/ 0 h 355600"/>
              <a:gd name="connsiteX20" fmla="*/ 536799 w 547688"/>
              <a:gd name="connsiteY20" fmla="*/ 0 h 355600"/>
              <a:gd name="connsiteX21" fmla="*/ 547688 w 547688"/>
              <a:gd name="connsiteY21" fmla="*/ 9331 h 355600"/>
              <a:gd name="connsiteX22" fmla="*/ 547688 w 547688"/>
              <a:gd name="connsiteY22" fmla="*/ 13218 h 355600"/>
              <a:gd name="connsiteX23" fmla="*/ 278559 w 547688"/>
              <a:gd name="connsiteY23" fmla="*/ 190500 h 355600"/>
              <a:gd name="connsiteX24" fmla="*/ 277003 w 547688"/>
              <a:gd name="connsiteY24" fmla="*/ 190500 h 355600"/>
              <a:gd name="connsiteX25" fmla="*/ 275448 w 547688"/>
              <a:gd name="connsiteY25" fmla="*/ 190500 h 355600"/>
              <a:gd name="connsiteX26" fmla="*/ 274260 w 547688"/>
              <a:gd name="connsiteY26" fmla="*/ 189726 h 355600"/>
              <a:gd name="connsiteX27" fmla="*/ 273425 w 547688"/>
              <a:gd name="connsiteY27" fmla="*/ 189726 h 355600"/>
              <a:gd name="connsiteX28" fmla="*/ 0 w 547688"/>
              <a:gd name="connsiteY28" fmla="*/ 13976 h 355600"/>
              <a:gd name="connsiteX29" fmla="*/ 0 w 547688"/>
              <a:gd name="connsiteY29" fmla="*/ 9330 h 355600"/>
              <a:gd name="connsiteX30" fmla="*/ 4674 w 547688"/>
              <a:gd name="connsiteY30" fmla="*/ 3427 h 355600"/>
              <a:gd name="connsiteX31" fmla="*/ 12919 w 547688"/>
              <a:gd name="connsiteY31" fmla="*/ 180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7688" h="355600">
                <a:moveTo>
                  <a:pt x="542180" y="59519"/>
                </a:moveTo>
                <a:cubicBezTo>
                  <a:pt x="542957" y="59519"/>
                  <a:pt x="542957" y="58738"/>
                  <a:pt x="543735" y="59519"/>
                </a:cubicBezTo>
                <a:lnTo>
                  <a:pt x="543735" y="60325"/>
                </a:lnTo>
                <a:lnTo>
                  <a:pt x="545351" y="60325"/>
                </a:lnTo>
                <a:cubicBezTo>
                  <a:pt x="545351" y="60325"/>
                  <a:pt x="546130" y="60325"/>
                  <a:pt x="546130" y="60325"/>
                </a:cubicBezTo>
                <a:cubicBezTo>
                  <a:pt x="546909" y="61104"/>
                  <a:pt x="547688" y="61883"/>
                  <a:pt x="547688" y="62662"/>
                </a:cubicBezTo>
                <a:cubicBezTo>
                  <a:pt x="547688" y="62662"/>
                  <a:pt x="547688" y="62662"/>
                  <a:pt x="547688" y="343885"/>
                </a:cubicBezTo>
                <a:lnTo>
                  <a:pt x="542953" y="348282"/>
                </a:lnTo>
                <a:lnTo>
                  <a:pt x="542277" y="352085"/>
                </a:lnTo>
                <a:cubicBezTo>
                  <a:pt x="541207" y="354233"/>
                  <a:pt x="539457" y="355600"/>
                  <a:pt x="536734" y="355600"/>
                </a:cubicBezTo>
                <a:cubicBezTo>
                  <a:pt x="536734" y="355600"/>
                  <a:pt x="536734" y="355600"/>
                  <a:pt x="14002" y="355600"/>
                </a:cubicBezTo>
                <a:cubicBezTo>
                  <a:pt x="7779" y="355600"/>
                  <a:pt x="0" y="350132"/>
                  <a:pt x="0" y="343882"/>
                </a:cubicBezTo>
                <a:cubicBezTo>
                  <a:pt x="0" y="343882"/>
                  <a:pt x="0" y="343882"/>
                  <a:pt x="0" y="62644"/>
                </a:cubicBezTo>
                <a:cubicBezTo>
                  <a:pt x="0" y="61863"/>
                  <a:pt x="2334" y="61082"/>
                  <a:pt x="3112" y="60301"/>
                </a:cubicBezTo>
                <a:cubicBezTo>
                  <a:pt x="3889" y="60301"/>
                  <a:pt x="7001" y="60301"/>
                  <a:pt x="7779" y="61082"/>
                </a:cubicBezTo>
                <a:cubicBezTo>
                  <a:pt x="7779" y="61082"/>
                  <a:pt x="7779" y="61082"/>
                  <a:pt x="186522" y="194014"/>
                </a:cubicBezTo>
                <a:lnTo>
                  <a:pt x="244997" y="237502"/>
                </a:lnTo>
                <a:lnTo>
                  <a:pt x="274716" y="259511"/>
                </a:lnTo>
                <a:lnTo>
                  <a:pt x="277702" y="259511"/>
                </a:lnTo>
                <a:close/>
                <a:moveTo>
                  <a:pt x="14875" y="0"/>
                </a:moveTo>
                <a:cubicBezTo>
                  <a:pt x="14875" y="0"/>
                  <a:pt x="14875" y="0"/>
                  <a:pt x="536799" y="0"/>
                </a:cubicBezTo>
                <a:cubicBezTo>
                  <a:pt x="543021" y="0"/>
                  <a:pt x="547688" y="3888"/>
                  <a:pt x="547688" y="9331"/>
                </a:cubicBezTo>
                <a:cubicBezTo>
                  <a:pt x="547688" y="9331"/>
                  <a:pt x="547688" y="9331"/>
                  <a:pt x="547688" y="13218"/>
                </a:cubicBezTo>
                <a:cubicBezTo>
                  <a:pt x="547688" y="13218"/>
                  <a:pt x="547688" y="13218"/>
                  <a:pt x="278559" y="190500"/>
                </a:cubicBezTo>
                <a:cubicBezTo>
                  <a:pt x="277781" y="190500"/>
                  <a:pt x="277003" y="190500"/>
                  <a:pt x="277003" y="190500"/>
                </a:cubicBezTo>
                <a:cubicBezTo>
                  <a:pt x="276226" y="190500"/>
                  <a:pt x="276226" y="190500"/>
                  <a:pt x="275448" y="190500"/>
                </a:cubicBezTo>
                <a:lnTo>
                  <a:pt x="274260" y="189726"/>
                </a:lnTo>
                <a:lnTo>
                  <a:pt x="273425" y="189726"/>
                </a:lnTo>
                <a:cubicBezTo>
                  <a:pt x="273425" y="189726"/>
                  <a:pt x="273425" y="189726"/>
                  <a:pt x="0" y="13976"/>
                </a:cubicBezTo>
                <a:cubicBezTo>
                  <a:pt x="0" y="13976"/>
                  <a:pt x="0" y="13976"/>
                  <a:pt x="0" y="9330"/>
                </a:cubicBezTo>
                <a:cubicBezTo>
                  <a:pt x="0" y="6621"/>
                  <a:pt x="1948" y="4685"/>
                  <a:pt x="4674" y="3427"/>
                </a:cubicBezTo>
                <a:lnTo>
                  <a:pt x="12919" y="180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cs typeface="+mn-ea"/>
              <a:sym typeface="+mn-lt"/>
            </a:endParaRPr>
          </a:p>
        </p:txBody>
      </p:sp>
      <p:sp>
        <p:nvSpPr>
          <p:cNvPr id="55" name="TextBox 13">
            <a:extLst>
              <a:ext uri="{FF2B5EF4-FFF2-40B4-BE49-F238E27FC236}">
                <a16:creationId xmlns:a16="http://schemas.microsoft.com/office/drawing/2014/main" id="{4FEDB7E6-B042-4FDF-8914-1F9DADB225B1}"/>
              </a:ext>
            </a:extLst>
          </p:cNvPr>
          <p:cNvSpPr txBox="1"/>
          <p:nvPr/>
        </p:nvSpPr>
        <p:spPr>
          <a:xfrm>
            <a:off x="3845891" y="3623492"/>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cs typeface="+mn-ea"/>
                <a:sym typeface="+mn-lt"/>
              </a:rPr>
              <a:t>点击输入您的文字内容，用简洁的文字进行阐述，详细内容应在演说过程中用语言来表达。</a:t>
            </a:r>
            <a:endParaRPr lang="en-US" altLang="zh-CN" sz="1300" dirty="0">
              <a:solidFill>
                <a:schemeClr val="tx1">
                  <a:lumMod val="75000"/>
                  <a:lumOff val="25000"/>
                </a:schemeClr>
              </a:solidFill>
              <a:cs typeface="+mn-ea"/>
              <a:sym typeface="+mn-lt"/>
            </a:endParaRPr>
          </a:p>
        </p:txBody>
      </p:sp>
      <p:sp>
        <p:nvSpPr>
          <p:cNvPr id="56" name="TextBox 14">
            <a:extLst>
              <a:ext uri="{FF2B5EF4-FFF2-40B4-BE49-F238E27FC236}">
                <a16:creationId xmlns:a16="http://schemas.microsoft.com/office/drawing/2014/main" id="{739BC9A0-8474-4C6C-A685-E6533432645D}"/>
              </a:ext>
            </a:extLst>
          </p:cNvPr>
          <p:cNvSpPr txBox="1"/>
          <p:nvPr/>
        </p:nvSpPr>
        <p:spPr>
          <a:xfrm>
            <a:off x="8624876" y="3801387"/>
            <a:ext cx="1228622" cy="338554"/>
          </a:xfrm>
          <a:prstGeom prst="rect">
            <a:avLst/>
          </a:prstGeom>
          <a:noFill/>
        </p:spPr>
        <p:txBody>
          <a:bodyPr wrap="square" lIns="0" tIns="0" rIns="0" bIns="0" rtlCol="0">
            <a:spAutoFit/>
          </a:bodyPr>
          <a:lstStyle/>
          <a:p>
            <a:pPr algn="ctr"/>
            <a:r>
              <a:rPr lang="zh-CN" altLang="en-US" sz="2200" b="1" dirty="0">
                <a:solidFill>
                  <a:schemeClr val="bg1"/>
                </a:solidFill>
                <a:cs typeface="+mn-ea"/>
                <a:sym typeface="+mn-lt"/>
              </a:rPr>
              <a:t>输入标题</a:t>
            </a:r>
          </a:p>
        </p:txBody>
      </p:sp>
      <p:sp>
        <p:nvSpPr>
          <p:cNvPr id="57" name="圆角矩形 33">
            <a:extLst>
              <a:ext uri="{FF2B5EF4-FFF2-40B4-BE49-F238E27FC236}">
                <a16:creationId xmlns:a16="http://schemas.microsoft.com/office/drawing/2014/main" id="{DDD66AD9-4227-441D-B63C-D7853E0553FD}"/>
              </a:ext>
            </a:extLst>
          </p:cNvPr>
          <p:cNvSpPr/>
          <p:nvPr/>
        </p:nvSpPr>
        <p:spPr>
          <a:xfrm rot="5400000" flipH="1">
            <a:off x="6428374" y="1745290"/>
            <a:ext cx="1460936" cy="7570654"/>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圆角矩形 34">
            <a:extLst>
              <a:ext uri="{FF2B5EF4-FFF2-40B4-BE49-F238E27FC236}">
                <a16:creationId xmlns:a16="http://schemas.microsoft.com/office/drawing/2014/main" id="{7A592E12-8542-4AE7-8AD8-CAAA43A350DF}"/>
              </a:ext>
            </a:extLst>
          </p:cNvPr>
          <p:cNvSpPr/>
          <p:nvPr/>
        </p:nvSpPr>
        <p:spPr>
          <a:xfrm>
            <a:off x="3441788" y="4854063"/>
            <a:ext cx="1748422"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空心弧 58">
            <a:extLst>
              <a:ext uri="{FF2B5EF4-FFF2-40B4-BE49-F238E27FC236}">
                <a16:creationId xmlns:a16="http://schemas.microsoft.com/office/drawing/2014/main" id="{68959E80-D5E5-4F94-BC40-A4E9A9B38F05}"/>
              </a:ext>
            </a:extLst>
          </p:cNvPr>
          <p:cNvSpPr/>
          <p:nvPr/>
        </p:nvSpPr>
        <p:spPr>
          <a:xfrm rot="5400000" flipH="1">
            <a:off x="9517766" y="4854063"/>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Freeform 11">
            <a:extLst>
              <a:ext uri="{FF2B5EF4-FFF2-40B4-BE49-F238E27FC236}">
                <a16:creationId xmlns:a16="http://schemas.microsoft.com/office/drawing/2014/main" id="{1C0A551C-02AF-4510-A98D-6D34978F81C9}"/>
              </a:ext>
            </a:extLst>
          </p:cNvPr>
          <p:cNvSpPr>
            <a:spLocks/>
          </p:cNvSpPr>
          <p:nvPr/>
        </p:nvSpPr>
        <p:spPr bwMode="auto">
          <a:xfrm>
            <a:off x="4152732" y="5087404"/>
            <a:ext cx="326534" cy="285466"/>
          </a:xfrm>
          <a:custGeom>
            <a:avLst/>
            <a:gdLst>
              <a:gd name="T0" fmla="*/ 562 w 664"/>
              <a:gd name="T1" fmla="*/ 379 h 583"/>
              <a:gd name="T2" fmla="*/ 485 w 664"/>
              <a:gd name="T3" fmla="*/ 414 h 583"/>
              <a:gd name="T4" fmla="*/ 328 w 664"/>
              <a:gd name="T5" fmla="*/ 332 h 583"/>
              <a:gd name="T6" fmla="*/ 338 w 664"/>
              <a:gd name="T7" fmla="*/ 274 h 583"/>
              <a:gd name="T8" fmla="*/ 324 w 664"/>
              <a:gd name="T9" fmla="*/ 208 h 583"/>
              <a:gd name="T10" fmla="*/ 447 w 664"/>
              <a:gd name="T11" fmla="*/ 134 h 583"/>
              <a:gd name="T12" fmla="*/ 495 w 664"/>
              <a:gd name="T13" fmla="*/ 152 h 583"/>
              <a:gd name="T14" fmla="*/ 571 w 664"/>
              <a:gd name="T15" fmla="*/ 76 h 583"/>
              <a:gd name="T16" fmla="*/ 495 w 664"/>
              <a:gd name="T17" fmla="*/ 0 h 583"/>
              <a:gd name="T18" fmla="*/ 419 w 664"/>
              <a:gd name="T19" fmla="*/ 76 h 583"/>
              <a:gd name="T20" fmla="*/ 422 w 664"/>
              <a:gd name="T21" fmla="*/ 95 h 583"/>
              <a:gd name="T22" fmla="*/ 300 w 664"/>
              <a:gd name="T23" fmla="*/ 168 h 583"/>
              <a:gd name="T24" fmla="*/ 169 w 664"/>
              <a:gd name="T25" fmla="*/ 105 h 583"/>
              <a:gd name="T26" fmla="*/ 0 w 664"/>
              <a:gd name="T27" fmla="*/ 274 h 583"/>
              <a:gd name="T28" fmla="*/ 169 w 664"/>
              <a:gd name="T29" fmla="*/ 443 h 583"/>
              <a:gd name="T30" fmla="*/ 306 w 664"/>
              <a:gd name="T31" fmla="*/ 373 h 583"/>
              <a:gd name="T32" fmla="*/ 464 w 664"/>
              <a:gd name="T33" fmla="*/ 456 h 583"/>
              <a:gd name="T34" fmla="*/ 460 w 664"/>
              <a:gd name="T35" fmla="*/ 481 h 583"/>
              <a:gd name="T36" fmla="*/ 562 w 664"/>
              <a:gd name="T37" fmla="*/ 583 h 583"/>
              <a:gd name="T38" fmla="*/ 664 w 664"/>
              <a:gd name="T39" fmla="*/ 481 h 583"/>
              <a:gd name="T40" fmla="*/ 562 w 664"/>
              <a:gd name="T41" fmla="*/ 37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4" h="583">
                <a:moveTo>
                  <a:pt x="562" y="379"/>
                </a:moveTo>
                <a:cubicBezTo>
                  <a:pt x="532" y="379"/>
                  <a:pt x="504" y="393"/>
                  <a:pt x="485" y="414"/>
                </a:cubicBezTo>
                <a:cubicBezTo>
                  <a:pt x="328" y="332"/>
                  <a:pt x="328" y="332"/>
                  <a:pt x="328" y="332"/>
                </a:cubicBezTo>
                <a:cubicBezTo>
                  <a:pt x="334" y="314"/>
                  <a:pt x="338" y="295"/>
                  <a:pt x="338" y="274"/>
                </a:cubicBezTo>
                <a:cubicBezTo>
                  <a:pt x="338" y="251"/>
                  <a:pt x="333" y="229"/>
                  <a:pt x="324" y="208"/>
                </a:cubicBezTo>
                <a:cubicBezTo>
                  <a:pt x="447" y="134"/>
                  <a:pt x="447" y="134"/>
                  <a:pt x="447" y="134"/>
                </a:cubicBezTo>
                <a:cubicBezTo>
                  <a:pt x="460" y="145"/>
                  <a:pt x="477" y="152"/>
                  <a:pt x="495" y="152"/>
                </a:cubicBezTo>
                <a:cubicBezTo>
                  <a:pt x="537" y="152"/>
                  <a:pt x="571" y="118"/>
                  <a:pt x="571" y="76"/>
                </a:cubicBezTo>
                <a:cubicBezTo>
                  <a:pt x="571" y="34"/>
                  <a:pt x="537" y="0"/>
                  <a:pt x="495" y="0"/>
                </a:cubicBezTo>
                <a:cubicBezTo>
                  <a:pt x="453" y="0"/>
                  <a:pt x="419" y="34"/>
                  <a:pt x="419" y="76"/>
                </a:cubicBezTo>
                <a:cubicBezTo>
                  <a:pt x="419" y="83"/>
                  <a:pt x="421" y="89"/>
                  <a:pt x="422" y="95"/>
                </a:cubicBezTo>
                <a:cubicBezTo>
                  <a:pt x="300" y="168"/>
                  <a:pt x="300" y="168"/>
                  <a:pt x="300" y="168"/>
                </a:cubicBezTo>
                <a:cubicBezTo>
                  <a:pt x="269" y="130"/>
                  <a:pt x="222" y="105"/>
                  <a:pt x="169" y="105"/>
                </a:cubicBezTo>
                <a:cubicBezTo>
                  <a:pt x="76" y="105"/>
                  <a:pt x="0" y="181"/>
                  <a:pt x="0" y="274"/>
                </a:cubicBezTo>
                <a:cubicBezTo>
                  <a:pt x="0" y="368"/>
                  <a:pt x="76" y="443"/>
                  <a:pt x="169" y="443"/>
                </a:cubicBezTo>
                <a:cubicBezTo>
                  <a:pt x="225" y="443"/>
                  <a:pt x="275" y="416"/>
                  <a:pt x="306" y="373"/>
                </a:cubicBezTo>
                <a:cubicBezTo>
                  <a:pt x="464" y="456"/>
                  <a:pt x="464" y="456"/>
                  <a:pt x="464" y="456"/>
                </a:cubicBezTo>
                <a:cubicBezTo>
                  <a:pt x="461" y="464"/>
                  <a:pt x="460" y="472"/>
                  <a:pt x="460" y="481"/>
                </a:cubicBezTo>
                <a:cubicBezTo>
                  <a:pt x="460" y="538"/>
                  <a:pt x="506" y="583"/>
                  <a:pt x="562" y="583"/>
                </a:cubicBezTo>
                <a:cubicBezTo>
                  <a:pt x="619" y="583"/>
                  <a:pt x="664" y="538"/>
                  <a:pt x="664" y="481"/>
                </a:cubicBezTo>
                <a:cubicBezTo>
                  <a:pt x="664" y="425"/>
                  <a:pt x="619" y="379"/>
                  <a:pt x="562" y="3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61" name="TextBox 14">
            <a:extLst>
              <a:ext uri="{FF2B5EF4-FFF2-40B4-BE49-F238E27FC236}">
                <a16:creationId xmlns:a16="http://schemas.microsoft.com/office/drawing/2014/main" id="{615FB0DE-EA10-4F27-AC2A-F7240DE87345}"/>
              </a:ext>
            </a:extLst>
          </p:cNvPr>
          <p:cNvSpPr txBox="1"/>
          <p:nvPr/>
        </p:nvSpPr>
        <p:spPr>
          <a:xfrm>
            <a:off x="3701688" y="5532502"/>
            <a:ext cx="1228622" cy="338554"/>
          </a:xfrm>
          <a:prstGeom prst="rect">
            <a:avLst/>
          </a:prstGeom>
          <a:noFill/>
        </p:spPr>
        <p:txBody>
          <a:bodyPr wrap="square" lIns="0" tIns="0" rIns="0" bIns="0" rtlCol="0">
            <a:spAutoFit/>
          </a:bodyPr>
          <a:lstStyle/>
          <a:p>
            <a:pPr algn="ctr"/>
            <a:r>
              <a:rPr lang="zh-CN" altLang="en-US" sz="2200" b="1" dirty="0">
                <a:solidFill>
                  <a:schemeClr val="bg1"/>
                </a:solidFill>
                <a:cs typeface="+mn-ea"/>
                <a:sym typeface="+mn-lt"/>
              </a:rPr>
              <a:t>输入标题</a:t>
            </a:r>
          </a:p>
        </p:txBody>
      </p:sp>
      <p:sp>
        <p:nvSpPr>
          <p:cNvPr id="62" name="TextBox 13">
            <a:extLst>
              <a:ext uri="{FF2B5EF4-FFF2-40B4-BE49-F238E27FC236}">
                <a16:creationId xmlns:a16="http://schemas.microsoft.com/office/drawing/2014/main" id="{1BEC3153-27EC-41B7-A1F1-FF3A6F1A0F22}"/>
              </a:ext>
            </a:extLst>
          </p:cNvPr>
          <p:cNvSpPr txBox="1"/>
          <p:nvPr/>
        </p:nvSpPr>
        <p:spPr>
          <a:xfrm>
            <a:off x="5606843" y="5276512"/>
            <a:ext cx="3884098" cy="533479"/>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cs typeface="+mn-ea"/>
                <a:sym typeface="+mn-lt"/>
              </a:rPr>
              <a:t>点击输入您的文字内容，用简洁的文字进行阐述，详细内容应在演说过程中用语言来表达。</a:t>
            </a:r>
            <a:endParaRPr lang="en-US" altLang="zh-CN" sz="13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312570473"/>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par>
                          <p:cTn id="14" fill="hold">
                            <p:stCondLst>
                              <p:cond delay="11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par>
                          <p:cTn id="27" fill="hold">
                            <p:stCondLst>
                              <p:cond delay="1600"/>
                            </p:stCondLst>
                            <p:childTnLst>
                              <p:par>
                                <p:cTn id="28" presetID="16" presetClass="entr" presetSubtype="21"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1000"/>
                                        <p:tgtEl>
                                          <p:spTgt spid="49"/>
                                        </p:tgtEl>
                                      </p:cBhvr>
                                    </p:animEffect>
                                  </p:childTnLst>
                                </p:cTn>
                              </p:par>
                            </p:childTnLst>
                          </p:cTn>
                        </p:par>
                        <p:par>
                          <p:cTn id="31" fill="hold">
                            <p:stCondLst>
                              <p:cond delay="2600"/>
                            </p:stCondLst>
                            <p:childTnLst>
                              <p:par>
                                <p:cTn id="32" presetID="10"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3100"/>
                            </p:stCondLst>
                            <p:childTnLst>
                              <p:par>
                                <p:cTn id="45" presetID="16" presetClass="entr" presetSubtype="21"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1000"/>
                                        <p:tgtEl>
                                          <p:spTgt spid="55"/>
                                        </p:tgtEl>
                                      </p:cBhvr>
                                    </p:animEffect>
                                  </p:childTnLst>
                                </p:cTn>
                              </p:par>
                            </p:childTnLst>
                          </p:cTn>
                        </p:par>
                        <p:par>
                          <p:cTn id="48" fill="hold">
                            <p:stCondLst>
                              <p:cond delay="4100"/>
                            </p:stCondLst>
                            <p:childTnLst>
                              <p:par>
                                <p:cTn id="49" presetID="10"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par>
                          <p:cTn id="61" fill="hold">
                            <p:stCondLst>
                              <p:cond delay="4600"/>
                            </p:stCondLst>
                            <p:childTnLst>
                              <p:par>
                                <p:cTn id="62" presetID="16" presetClass="entr" presetSubtype="21"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p:bldP spid="50" grpId="0"/>
      <p:bldP spid="51" grpId="0" animBg="1"/>
      <p:bldP spid="52" grpId="0" animBg="1"/>
      <p:bldP spid="53" grpId="0" animBg="1"/>
      <p:bldP spid="54" grpId="0" animBg="1"/>
      <p:bldP spid="55" grpId="0"/>
      <p:bldP spid="56" grpId="0"/>
      <p:bldP spid="57" grpId="0" animBg="1"/>
      <p:bldP spid="58" grpId="0" animBg="1"/>
      <p:bldP spid="59" grpId="0" animBg="1"/>
      <p:bldP spid="60" grpId="0" animBg="1"/>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33" name="矩形 32"/>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34" name="组合 33"/>
          <p:cNvGrpSpPr/>
          <p:nvPr/>
        </p:nvGrpSpPr>
        <p:grpSpPr>
          <a:xfrm rot="10800000">
            <a:off x="0" y="304408"/>
            <a:ext cx="1010103" cy="857396"/>
            <a:chOff x="-39567" y="0"/>
            <a:chExt cx="1677745" cy="1424104"/>
          </a:xfrm>
        </p:grpSpPr>
        <p:sp>
          <p:nvSpPr>
            <p:cNvPr id="35"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6"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17" name="íṡḷiḋè">
            <a:extLst>
              <a:ext uri="{FF2B5EF4-FFF2-40B4-BE49-F238E27FC236}">
                <a16:creationId xmlns:a16="http://schemas.microsoft.com/office/drawing/2014/main" id="{75AD8C7D-9073-4904-BF55-89189B1D2A8F}"/>
              </a:ext>
            </a:extLst>
          </p:cNvPr>
          <p:cNvSpPr/>
          <p:nvPr/>
        </p:nvSpPr>
        <p:spPr>
          <a:xfrm rot="5400000">
            <a:off x="2231445" y="1733616"/>
            <a:ext cx="4369058" cy="3768562"/>
          </a:xfrm>
          <a:prstGeom prst="blockArc">
            <a:avLst>
              <a:gd name="adj1" fmla="val 12357386"/>
              <a:gd name="adj2" fmla="val 20163184"/>
              <a:gd name="adj3" fmla="val 6776"/>
            </a:avLst>
          </a:prstGeom>
          <a:gradFill>
            <a:gsLst>
              <a:gs pos="0">
                <a:sysClr val="window" lastClr="FFFFFF">
                  <a:lumMod val="85000"/>
                  <a:alpha val="51000"/>
                </a:sysClr>
              </a:gs>
              <a:gs pos="100000">
                <a:sysClr val="window" lastClr="FFFFFF"/>
              </a:gs>
            </a:gsLst>
            <a:lin ang="5400000" scaled="1"/>
          </a:gradFill>
          <a:ln w="12700" cap="flat" cmpd="sng" algn="ctr">
            <a:noFill/>
            <a:prstDash val="solid"/>
            <a:miter lim="800000"/>
          </a:ln>
          <a:effectLst/>
        </p:spPr>
        <p:txBody>
          <a:bodyPr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rgbClr val="AFA397"/>
              </a:solidFill>
              <a:effectLst/>
              <a:uLnTx/>
              <a:uFillTx/>
              <a:cs typeface="+mn-ea"/>
              <a:sym typeface="+mn-lt"/>
            </a:endParaRPr>
          </a:p>
        </p:txBody>
      </p:sp>
      <p:grpSp>
        <p:nvGrpSpPr>
          <p:cNvPr id="19" name="组合 18">
            <a:extLst>
              <a:ext uri="{FF2B5EF4-FFF2-40B4-BE49-F238E27FC236}">
                <a16:creationId xmlns:a16="http://schemas.microsoft.com/office/drawing/2014/main" id="{59EAF8E6-9763-4FC1-8F62-0E96F128B69F}"/>
              </a:ext>
            </a:extLst>
          </p:cNvPr>
          <p:cNvGrpSpPr/>
          <p:nvPr/>
        </p:nvGrpSpPr>
        <p:grpSpPr>
          <a:xfrm>
            <a:off x="5964155" y="1161267"/>
            <a:ext cx="4024973" cy="932697"/>
            <a:chOff x="5964155" y="1296926"/>
            <a:chExt cx="4024973" cy="932697"/>
          </a:xfrm>
        </p:grpSpPr>
        <p:sp>
          <p:nvSpPr>
            <p:cNvPr id="20" name="文本框 19">
              <a:extLst>
                <a:ext uri="{FF2B5EF4-FFF2-40B4-BE49-F238E27FC236}">
                  <a16:creationId xmlns:a16="http://schemas.microsoft.com/office/drawing/2014/main" id="{0EB7FCB2-9AFD-4ECE-938C-75A53C3C165C}"/>
                </a:ext>
              </a:extLst>
            </p:cNvPr>
            <p:cNvSpPr txBox="1"/>
            <p:nvPr/>
          </p:nvSpPr>
          <p:spPr>
            <a:xfrm>
              <a:off x="5964155" y="1615801"/>
              <a:ext cx="4024973" cy="613822"/>
            </a:xfrm>
            <a:prstGeom prst="rect">
              <a:avLst/>
            </a:prstGeom>
            <a:noFill/>
          </p:spPr>
          <p:txBody>
            <a:bodyPr wrap="square" rtlCol="0">
              <a:spAutoFit/>
            </a:bodyPr>
            <a:lstStyle/>
            <a:p>
              <a:pPr>
                <a:lnSpc>
                  <a:spcPct val="150000"/>
                </a:lnSpc>
                <a:spcAft>
                  <a:spcPct val="0"/>
                </a:spcAft>
              </a:pPr>
              <a:r>
                <a:rPr lang="zh-CN" altLang="en-US" sz="1200" dirty="0">
                  <a:solidFill>
                    <a:schemeClr val="tx1">
                      <a:lumMod val="75000"/>
                      <a:lumOff val="25000"/>
                    </a:schemeClr>
                  </a:solidFill>
                  <a:cs typeface="+mn-ea"/>
                  <a:sym typeface="+mn-lt"/>
                </a:rPr>
                <a:t>在这里添加你的详细小段落文本内容，与标题相关并符合整体语言风格内容请简洁，尽量生动，将保持美观大方。</a:t>
              </a:r>
            </a:p>
          </p:txBody>
        </p:sp>
        <p:sp>
          <p:nvSpPr>
            <p:cNvPr id="24" name="文本框 23">
              <a:extLst>
                <a:ext uri="{FF2B5EF4-FFF2-40B4-BE49-F238E27FC236}">
                  <a16:creationId xmlns:a16="http://schemas.microsoft.com/office/drawing/2014/main" id="{3D65FF52-FA8F-40F7-8756-66D43873453E}"/>
                </a:ext>
              </a:extLst>
            </p:cNvPr>
            <p:cNvSpPr txBox="1"/>
            <p:nvPr/>
          </p:nvSpPr>
          <p:spPr>
            <a:xfrm>
              <a:off x="5964156" y="1296926"/>
              <a:ext cx="178312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添加标题文字</a:t>
              </a:r>
            </a:p>
          </p:txBody>
        </p:sp>
      </p:grpSp>
      <p:grpSp>
        <p:nvGrpSpPr>
          <p:cNvPr id="25" name="组合 24">
            <a:extLst>
              <a:ext uri="{FF2B5EF4-FFF2-40B4-BE49-F238E27FC236}">
                <a16:creationId xmlns:a16="http://schemas.microsoft.com/office/drawing/2014/main" id="{8445DAB6-086A-4467-A4F1-F28C2F3FA647}"/>
              </a:ext>
            </a:extLst>
          </p:cNvPr>
          <p:cNvGrpSpPr/>
          <p:nvPr/>
        </p:nvGrpSpPr>
        <p:grpSpPr>
          <a:xfrm>
            <a:off x="6662163" y="3006663"/>
            <a:ext cx="4024972" cy="932697"/>
            <a:chOff x="6662163" y="3142322"/>
            <a:chExt cx="4024972" cy="932697"/>
          </a:xfrm>
        </p:grpSpPr>
        <p:sp>
          <p:nvSpPr>
            <p:cNvPr id="26" name="文本框 25">
              <a:extLst>
                <a:ext uri="{FF2B5EF4-FFF2-40B4-BE49-F238E27FC236}">
                  <a16:creationId xmlns:a16="http://schemas.microsoft.com/office/drawing/2014/main" id="{B0E4D525-1A80-46F1-9129-C05C0BCDE669}"/>
                </a:ext>
              </a:extLst>
            </p:cNvPr>
            <p:cNvSpPr txBox="1"/>
            <p:nvPr/>
          </p:nvSpPr>
          <p:spPr>
            <a:xfrm>
              <a:off x="6662163" y="3461197"/>
              <a:ext cx="4024972" cy="613822"/>
            </a:xfrm>
            <a:prstGeom prst="rect">
              <a:avLst/>
            </a:prstGeom>
            <a:noFill/>
          </p:spPr>
          <p:txBody>
            <a:bodyPr wrap="square" rtlCol="0">
              <a:spAutoFit/>
            </a:bodyPr>
            <a:lstStyle/>
            <a:p>
              <a:pPr>
                <a:lnSpc>
                  <a:spcPct val="150000"/>
                </a:lnSpc>
                <a:spcAft>
                  <a:spcPct val="0"/>
                </a:spcAft>
              </a:pPr>
              <a:r>
                <a:rPr lang="zh-CN" altLang="en-US" sz="1200" dirty="0">
                  <a:solidFill>
                    <a:schemeClr val="tx1">
                      <a:lumMod val="75000"/>
                      <a:lumOff val="25000"/>
                    </a:schemeClr>
                  </a:solidFill>
                  <a:cs typeface="+mn-ea"/>
                  <a:sym typeface="+mn-lt"/>
                </a:rPr>
                <a:t>在这里添加你的详细小段落文本内容，与标题相关并符合整体语言风格内容请简洁，尽量生动，将保持美观大方。</a:t>
              </a:r>
            </a:p>
          </p:txBody>
        </p:sp>
        <p:sp>
          <p:nvSpPr>
            <p:cNvPr id="27" name="文本框 26">
              <a:extLst>
                <a:ext uri="{FF2B5EF4-FFF2-40B4-BE49-F238E27FC236}">
                  <a16:creationId xmlns:a16="http://schemas.microsoft.com/office/drawing/2014/main" id="{01FD9952-C363-45A4-9E3E-899F7BC88CDA}"/>
                </a:ext>
              </a:extLst>
            </p:cNvPr>
            <p:cNvSpPr txBox="1"/>
            <p:nvPr/>
          </p:nvSpPr>
          <p:spPr>
            <a:xfrm>
              <a:off x="6662163" y="3142322"/>
              <a:ext cx="178312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添加标题文字</a:t>
              </a:r>
            </a:p>
          </p:txBody>
        </p:sp>
      </p:grpSp>
      <p:grpSp>
        <p:nvGrpSpPr>
          <p:cNvPr id="28" name="组合 27">
            <a:extLst>
              <a:ext uri="{FF2B5EF4-FFF2-40B4-BE49-F238E27FC236}">
                <a16:creationId xmlns:a16="http://schemas.microsoft.com/office/drawing/2014/main" id="{FA4183DE-243B-4056-8753-1970981D2B00}"/>
              </a:ext>
            </a:extLst>
          </p:cNvPr>
          <p:cNvGrpSpPr/>
          <p:nvPr/>
        </p:nvGrpSpPr>
        <p:grpSpPr>
          <a:xfrm>
            <a:off x="5964156" y="4912049"/>
            <a:ext cx="4024972" cy="932697"/>
            <a:chOff x="5964156" y="5047708"/>
            <a:chExt cx="4024972" cy="932697"/>
          </a:xfrm>
        </p:grpSpPr>
        <p:sp>
          <p:nvSpPr>
            <p:cNvPr id="37" name="文本框 36">
              <a:extLst>
                <a:ext uri="{FF2B5EF4-FFF2-40B4-BE49-F238E27FC236}">
                  <a16:creationId xmlns:a16="http://schemas.microsoft.com/office/drawing/2014/main" id="{468152FB-8EC6-425B-81B3-66365454899C}"/>
                </a:ext>
              </a:extLst>
            </p:cNvPr>
            <p:cNvSpPr txBox="1"/>
            <p:nvPr/>
          </p:nvSpPr>
          <p:spPr>
            <a:xfrm>
              <a:off x="5964156" y="5366583"/>
              <a:ext cx="4024972" cy="613822"/>
            </a:xfrm>
            <a:prstGeom prst="rect">
              <a:avLst/>
            </a:prstGeom>
            <a:noFill/>
          </p:spPr>
          <p:txBody>
            <a:bodyPr wrap="square" rtlCol="0">
              <a:spAutoFit/>
            </a:bodyPr>
            <a:lstStyle/>
            <a:p>
              <a:pPr defTabSz="457200">
                <a:lnSpc>
                  <a:spcPct val="150000"/>
                </a:lnSpc>
              </a:pPr>
              <a:r>
                <a:rPr lang="zh-CN" altLang="en-US" sz="1200" dirty="0">
                  <a:solidFill>
                    <a:schemeClr val="tx1">
                      <a:lumMod val="75000"/>
                      <a:lumOff val="25000"/>
                    </a:schemeClr>
                  </a:solidFill>
                  <a:cs typeface="+mn-ea"/>
                  <a:sym typeface="+mn-lt"/>
                </a:rPr>
                <a:t>在这里添加你的详细小段落文本内容，与标题相关并符合整体语言风格内容请简洁，尽量生动，将保持美观大方。</a:t>
              </a:r>
            </a:p>
          </p:txBody>
        </p:sp>
        <p:sp>
          <p:nvSpPr>
            <p:cNvPr id="38" name="文本框 37">
              <a:extLst>
                <a:ext uri="{FF2B5EF4-FFF2-40B4-BE49-F238E27FC236}">
                  <a16:creationId xmlns:a16="http://schemas.microsoft.com/office/drawing/2014/main" id="{C668CCA6-3D58-4F0F-84BB-9752474B3A03}"/>
                </a:ext>
              </a:extLst>
            </p:cNvPr>
            <p:cNvSpPr txBox="1"/>
            <p:nvPr/>
          </p:nvSpPr>
          <p:spPr>
            <a:xfrm>
              <a:off x="5964156" y="5047708"/>
              <a:ext cx="178312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添加标题文字</a:t>
              </a:r>
            </a:p>
          </p:txBody>
        </p:sp>
      </p:grpSp>
      <p:sp>
        <p:nvSpPr>
          <p:cNvPr id="39" name="椭圆 38">
            <a:extLst>
              <a:ext uri="{FF2B5EF4-FFF2-40B4-BE49-F238E27FC236}">
                <a16:creationId xmlns:a16="http://schemas.microsoft.com/office/drawing/2014/main" id="{EC5266D0-DACE-4B02-9D4D-0AF037160A0C}"/>
              </a:ext>
            </a:extLst>
          </p:cNvPr>
          <p:cNvSpPr/>
          <p:nvPr/>
        </p:nvSpPr>
        <p:spPr>
          <a:xfrm>
            <a:off x="1263586" y="1711691"/>
            <a:ext cx="3730892" cy="3730892"/>
          </a:xfrm>
          <a:prstGeom prst="ellipse">
            <a:avLst/>
          </a:prstGeom>
          <a:blipFill>
            <a:blip r:embed="rId3"/>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prstClr val="white"/>
              </a:solidFill>
              <a:effectLst/>
              <a:uLnTx/>
              <a:uFillTx/>
              <a:cs typeface="+mn-ea"/>
              <a:sym typeface="+mn-lt"/>
            </a:endParaRPr>
          </a:p>
        </p:txBody>
      </p:sp>
      <p:grpSp>
        <p:nvGrpSpPr>
          <p:cNvPr id="40" name="组合 39">
            <a:extLst>
              <a:ext uri="{FF2B5EF4-FFF2-40B4-BE49-F238E27FC236}">
                <a16:creationId xmlns:a16="http://schemas.microsoft.com/office/drawing/2014/main" id="{07D08214-456E-4A9E-8845-C385A0741958}"/>
              </a:ext>
            </a:extLst>
          </p:cNvPr>
          <p:cNvGrpSpPr/>
          <p:nvPr/>
        </p:nvGrpSpPr>
        <p:grpSpPr>
          <a:xfrm>
            <a:off x="4860857" y="1470067"/>
            <a:ext cx="789924" cy="789920"/>
            <a:chOff x="4860857" y="1605726"/>
            <a:chExt cx="789924" cy="789920"/>
          </a:xfrm>
        </p:grpSpPr>
        <p:sp>
          <p:nvSpPr>
            <p:cNvPr id="41" name="î$1íḑe">
              <a:extLst>
                <a:ext uri="{FF2B5EF4-FFF2-40B4-BE49-F238E27FC236}">
                  <a16:creationId xmlns:a16="http://schemas.microsoft.com/office/drawing/2014/main" id="{DC7059D0-D186-4C67-A688-53C7415E49BC}"/>
                </a:ext>
              </a:extLst>
            </p:cNvPr>
            <p:cNvSpPr/>
            <p:nvPr/>
          </p:nvSpPr>
          <p:spPr>
            <a:xfrm>
              <a:off x="4860857" y="1605726"/>
              <a:ext cx="789924" cy="789920"/>
            </a:xfrm>
            <a:prstGeom prst="ellipse">
              <a:avLst/>
            </a:prstGeom>
            <a:solidFill>
              <a:schemeClr val="accent1"/>
            </a:solidFill>
            <a:ln w="38100" cap="flat"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cs typeface="+mn-ea"/>
                <a:sym typeface="+mn-lt"/>
              </a:endParaRPr>
            </a:p>
          </p:txBody>
        </p:sp>
        <p:sp>
          <p:nvSpPr>
            <p:cNvPr id="42" name="Oval 10">
              <a:extLst>
                <a:ext uri="{FF2B5EF4-FFF2-40B4-BE49-F238E27FC236}">
                  <a16:creationId xmlns:a16="http://schemas.microsoft.com/office/drawing/2014/main" id="{DD6E1677-2AAB-4A5F-AB72-F5A44DACB672}"/>
                </a:ext>
              </a:extLst>
            </p:cNvPr>
            <p:cNvSpPr/>
            <p:nvPr/>
          </p:nvSpPr>
          <p:spPr>
            <a:xfrm>
              <a:off x="5098844" y="1819275"/>
              <a:ext cx="377008" cy="375748"/>
            </a:xfrm>
            <a:custGeom>
              <a:avLst/>
              <a:gdLst>
                <a:gd name="connsiteX0" fmla="*/ 81603 w 608615"/>
                <a:gd name="connsiteY0" fmla="*/ 176901 h 606580"/>
                <a:gd name="connsiteX1" fmla="*/ 42180 w 608615"/>
                <a:gd name="connsiteY1" fmla="*/ 215826 h 606580"/>
                <a:gd name="connsiteX2" fmla="*/ 25449 w 608615"/>
                <a:gd name="connsiteY2" fmla="*/ 362636 h 606580"/>
                <a:gd name="connsiteX3" fmla="*/ 29543 w 608615"/>
                <a:gd name="connsiteY3" fmla="*/ 376411 h 606580"/>
                <a:gd name="connsiteX4" fmla="*/ 38798 w 608615"/>
                <a:gd name="connsiteY4" fmla="*/ 380765 h 606580"/>
                <a:gd name="connsiteX5" fmla="*/ 48409 w 608615"/>
                <a:gd name="connsiteY5" fmla="*/ 380765 h 606580"/>
                <a:gd name="connsiteX6" fmla="*/ 61046 w 608615"/>
                <a:gd name="connsiteY6" fmla="*/ 392496 h 606580"/>
                <a:gd name="connsiteX7" fmla="*/ 75018 w 608615"/>
                <a:gd name="connsiteY7" fmla="*/ 581341 h 606580"/>
                <a:gd name="connsiteX8" fmla="*/ 152796 w 608615"/>
                <a:gd name="connsiteY8" fmla="*/ 581341 h 606580"/>
                <a:gd name="connsiteX9" fmla="*/ 166768 w 608615"/>
                <a:gd name="connsiteY9" fmla="*/ 392496 h 606580"/>
                <a:gd name="connsiteX10" fmla="*/ 179405 w 608615"/>
                <a:gd name="connsiteY10" fmla="*/ 380765 h 606580"/>
                <a:gd name="connsiteX11" fmla="*/ 189016 w 608615"/>
                <a:gd name="connsiteY11" fmla="*/ 380765 h 606580"/>
                <a:gd name="connsiteX12" fmla="*/ 198271 w 608615"/>
                <a:gd name="connsiteY12" fmla="*/ 376411 h 606580"/>
                <a:gd name="connsiteX13" fmla="*/ 202365 w 608615"/>
                <a:gd name="connsiteY13" fmla="*/ 362636 h 606580"/>
                <a:gd name="connsiteX14" fmla="*/ 185634 w 608615"/>
                <a:gd name="connsiteY14" fmla="*/ 215826 h 606580"/>
                <a:gd name="connsiteX15" fmla="*/ 146211 w 608615"/>
                <a:gd name="connsiteY15" fmla="*/ 176901 h 606580"/>
                <a:gd name="connsiteX16" fmla="*/ 329132 w 608615"/>
                <a:gd name="connsiteY16" fmla="*/ 176837 h 606580"/>
                <a:gd name="connsiteX17" fmla="*/ 455700 w 608615"/>
                <a:gd name="connsiteY17" fmla="*/ 303299 h 606580"/>
                <a:gd name="connsiteX18" fmla="*/ 329132 w 608615"/>
                <a:gd name="connsiteY18" fmla="*/ 429673 h 606580"/>
                <a:gd name="connsiteX19" fmla="*/ 252585 w 608615"/>
                <a:gd name="connsiteY19" fmla="*/ 403456 h 606580"/>
                <a:gd name="connsiteX20" fmla="*/ 250182 w 608615"/>
                <a:gd name="connsiteY20" fmla="*/ 385682 h 606580"/>
                <a:gd name="connsiteX21" fmla="*/ 267984 w 608615"/>
                <a:gd name="connsiteY21" fmla="*/ 383372 h 606580"/>
                <a:gd name="connsiteX22" fmla="*/ 329132 w 608615"/>
                <a:gd name="connsiteY22" fmla="*/ 404434 h 606580"/>
                <a:gd name="connsiteX23" fmla="*/ 430422 w 608615"/>
                <a:gd name="connsiteY23" fmla="*/ 303299 h 606580"/>
                <a:gd name="connsiteX24" fmla="*/ 329132 w 608615"/>
                <a:gd name="connsiteY24" fmla="*/ 202165 h 606580"/>
                <a:gd name="connsiteX25" fmla="*/ 258816 w 608615"/>
                <a:gd name="connsiteY25" fmla="*/ 230781 h 606580"/>
                <a:gd name="connsiteX26" fmla="*/ 240925 w 608615"/>
                <a:gd name="connsiteY26" fmla="*/ 230426 h 606580"/>
                <a:gd name="connsiteX27" fmla="*/ 241192 w 608615"/>
                <a:gd name="connsiteY27" fmla="*/ 212563 h 606580"/>
                <a:gd name="connsiteX28" fmla="*/ 329132 w 608615"/>
                <a:gd name="connsiteY28" fmla="*/ 176837 h 606580"/>
                <a:gd name="connsiteX29" fmla="*/ 81603 w 608615"/>
                <a:gd name="connsiteY29" fmla="*/ 151574 h 606580"/>
                <a:gd name="connsiteX30" fmla="*/ 146211 w 608615"/>
                <a:gd name="connsiteY30" fmla="*/ 151574 h 606580"/>
                <a:gd name="connsiteX31" fmla="*/ 210819 w 608615"/>
                <a:gd name="connsiteY31" fmla="*/ 212982 h 606580"/>
                <a:gd name="connsiteX32" fmla="*/ 227549 w 608615"/>
                <a:gd name="connsiteY32" fmla="*/ 359793 h 606580"/>
                <a:gd name="connsiteX33" fmla="*/ 217137 w 608615"/>
                <a:gd name="connsiteY33" fmla="*/ 393296 h 606580"/>
                <a:gd name="connsiteX34" fmla="*/ 191152 w 608615"/>
                <a:gd name="connsiteY34" fmla="*/ 406004 h 606580"/>
                <a:gd name="connsiteX35" fmla="*/ 177180 w 608615"/>
                <a:gd name="connsiteY35" fmla="*/ 594938 h 606580"/>
                <a:gd name="connsiteX36" fmla="*/ 164543 w 608615"/>
                <a:gd name="connsiteY36" fmla="*/ 606580 h 606580"/>
                <a:gd name="connsiteX37" fmla="*/ 63271 w 608615"/>
                <a:gd name="connsiteY37" fmla="*/ 606580 h 606580"/>
                <a:gd name="connsiteX38" fmla="*/ 50634 w 608615"/>
                <a:gd name="connsiteY38" fmla="*/ 594938 h 606580"/>
                <a:gd name="connsiteX39" fmla="*/ 36662 w 608615"/>
                <a:gd name="connsiteY39" fmla="*/ 406004 h 606580"/>
                <a:gd name="connsiteX40" fmla="*/ 10677 w 608615"/>
                <a:gd name="connsiteY40" fmla="*/ 393296 h 606580"/>
                <a:gd name="connsiteX41" fmla="*/ 265 w 608615"/>
                <a:gd name="connsiteY41" fmla="*/ 359793 h 606580"/>
                <a:gd name="connsiteX42" fmla="*/ 17084 w 608615"/>
                <a:gd name="connsiteY42" fmla="*/ 212982 h 606580"/>
                <a:gd name="connsiteX43" fmla="*/ 81603 w 608615"/>
                <a:gd name="connsiteY43" fmla="*/ 151574 h 606580"/>
                <a:gd name="connsiteX44" fmla="*/ 113916 w 608615"/>
                <a:gd name="connsiteY44" fmla="*/ 25241 h 606580"/>
                <a:gd name="connsiteX45" fmla="*/ 75923 w 608615"/>
                <a:gd name="connsiteY45" fmla="*/ 63191 h 606580"/>
                <a:gd name="connsiteX46" fmla="*/ 113916 w 608615"/>
                <a:gd name="connsiteY46" fmla="*/ 101053 h 606580"/>
                <a:gd name="connsiteX47" fmla="*/ 151909 w 608615"/>
                <a:gd name="connsiteY47" fmla="*/ 63191 h 606580"/>
                <a:gd name="connsiteX48" fmla="*/ 113916 w 608615"/>
                <a:gd name="connsiteY48" fmla="*/ 25241 h 606580"/>
                <a:gd name="connsiteX49" fmla="*/ 409385 w 608615"/>
                <a:gd name="connsiteY49" fmla="*/ 24335 h 606580"/>
                <a:gd name="connsiteX50" fmla="*/ 430612 w 608615"/>
                <a:gd name="connsiteY50" fmla="*/ 28235 h 606580"/>
                <a:gd name="connsiteX51" fmla="*/ 493358 w 608615"/>
                <a:gd name="connsiteY51" fmla="*/ 65385 h 606580"/>
                <a:gd name="connsiteX52" fmla="*/ 512404 w 608615"/>
                <a:gd name="connsiteY52" fmla="*/ 103335 h 606580"/>
                <a:gd name="connsiteX53" fmla="*/ 495227 w 608615"/>
                <a:gd name="connsiteY53" fmla="*/ 141463 h 606580"/>
                <a:gd name="connsiteX54" fmla="*/ 492023 w 608615"/>
                <a:gd name="connsiteY54" fmla="*/ 173902 h 606580"/>
                <a:gd name="connsiteX55" fmla="*/ 513650 w 608615"/>
                <a:gd name="connsiteY55" fmla="*/ 212297 h 606580"/>
                <a:gd name="connsiteX56" fmla="*/ 541864 w 608615"/>
                <a:gd name="connsiteY56" fmla="*/ 225539 h 606580"/>
                <a:gd name="connsiteX57" fmla="*/ 582894 w 608615"/>
                <a:gd name="connsiteY57" fmla="*/ 228917 h 606580"/>
                <a:gd name="connsiteX58" fmla="*/ 606212 w 608615"/>
                <a:gd name="connsiteY58" fmla="*/ 265089 h 606580"/>
                <a:gd name="connsiteX59" fmla="*/ 608615 w 608615"/>
                <a:gd name="connsiteY59" fmla="*/ 302417 h 606580"/>
                <a:gd name="connsiteX60" fmla="*/ 606212 w 608615"/>
                <a:gd name="connsiteY60" fmla="*/ 339656 h 606580"/>
                <a:gd name="connsiteX61" fmla="*/ 582894 w 608615"/>
                <a:gd name="connsiteY61" fmla="*/ 375828 h 606580"/>
                <a:gd name="connsiteX62" fmla="*/ 542131 w 608615"/>
                <a:gd name="connsiteY62" fmla="*/ 379383 h 606580"/>
                <a:gd name="connsiteX63" fmla="*/ 513650 w 608615"/>
                <a:gd name="connsiteY63" fmla="*/ 392448 h 606580"/>
                <a:gd name="connsiteX64" fmla="*/ 492023 w 608615"/>
                <a:gd name="connsiteY64" fmla="*/ 430843 h 606580"/>
                <a:gd name="connsiteX65" fmla="*/ 495227 w 608615"/>
                <a:gd name="connsiteY65" fmla="*/ 463282 h 606580"/>
                <a:gd name="connsiteX66" fmla="*/ 512404 w 608615"/>
                <a:gd name="connsiteY66" fmla="*/ 501410 h 606580"/>
                <a:gd name="connsiteX67" fmla="*/ 493358 w 608615"/>
                <a:gd name="connsiteY67" fmla="*/ 539449 h 606580"/>
                <a:gd name="connsiteX68" fmla="*/ 430612 w 608615"/>
                <a:gd name="connsiteY68" fmla="*/ 576510 h 606580"/>
                <a:gd name="connsiteX69" fmla="*/ 388692 w 608615"/>
                <a:gd name="connsiteY69" fmla="*/ 574644 h 606580"/>
                <a:gd name="connsiteX70" fmla="*/ 364483 w 608615"/>
                <a:gd name="connsiteY70" fmla="*/ 540071 h 606580"/>
                <a:gd name="connsiteX71" fmla="*/ 339029 w 608615"/>
                <a:gd name="connsiteY71" fmla="*/ 521229 h 606580"/>
                <a:gd name="connsiteX72" fmla="*/ 295952 w 608615"/>
                <a:gd name="connsiteY72" fmla="*/ 521229 h 606580"/>
                <a:gd name="connsiteX73" fmla="*/ 270497 w 608615"/>
                <a:gd name="connsiteY73" fmla="*/ 540071 h 606580"/>
                <a:gd name="connsiteX74" fmla="*/ 250917 w 608615"/>
                <a:gd name="connsiteY74" fmla="*/ 571711 h 606580"/>
                <a:gd name="connsiteX75" fmla="*/ 223504 w 608615"/>
                <a:gd name="connsiteY75" fmla="*/ 580421 h 606580"/>
                <a:gd name="connsiteX76" fmla="*/ 215138 w 608615"/>
                <a:gd name="connsiteY76" fmla="*/ 579710 h 606580"/>
                <a:gd name="connsiteX77" fmla="*/ 204903 w 608615"/>
                <a:gd name="connsiteY77" fmla="*/ 565045 h 606580"/>
                <a:gd name="connsiteX78" fmla="*/ 219499 w 608615"/>
                <a:gd name="connsiteY78" fmla="*/ 554825 h 606580"/>
                <a:gd name="connsiteX79" fmla="*/ 236232 w 608615"/>
                <a:gd name="connsiteY79" fmla="*/ 551003 h 606580"/>
                <a:gd name="connsiteX80" fmla="*/ 245488 w 608615"/>
                <a:gd name="connsiteY80" fmla="*/ 535983 h 606580"/>
                <a:gd name="connsiteX81" fmla="*/ 298533 w 608615"/>
                <a:gd name="connsiteY81" fmla="*/ 496077 h 606580"/>
                <a:gd name="connsiteX82" fmla="*/ 336359 w 608615"/>
                <a:gd name="connsiteY82" fmla="*/ 496077 h 606580"/>
                <a:gd name="connsiteX83" fmla="*/ 389404 w 608615"/>
                <a:gd name="connsiteY83" fmla="*/ 535983 h 606580"/>
                <a:gd name="connsiteX84" fmla="*/ 400885 w 608615"/>
                <a:gd name="connsiteY84" fmla="*/ 552425 h 606580"/>
                <a:gd name="connsiteX85" fmla="*/ 420465 w 608615"/>
                <a:gd name="connsiteY85" fmla="*/ 553225 h 606580"/>
                <a:gd name="connsiteX86" fmla="*/ 477782 w 608615"/>
                <a:gd name="connsiteY86" fmla="*/ 519363 h 606580"/>
                <a:gd name="connsiteX87" fmla="*/ 487039 w 608615"/>
                <a:gd name="connsiteY87" fmla="*/ 500877 h 606580"/>
                <a:gd name="connsiteX88" fmla="*/ 478850 w 608615"/>
                <a:gd name="connsiteY88" fmla="*/ 482568 h 606580"/>
                <a:gd name="connsiteX89" fmla="*/ 471285 w 608615"/>
                <a:gd name="connsiteY89" fmla="*/ 416356 h 606580"/>
                <a:gd name="connsiteX90" fmla="*/ 490421 w 608615"/>
                <a:gd name="connsiteY90" fmla="*/ 382227 h 606580"/>
                <a:gd name="connsiteX91" fmla="*/ 550942 w 608615"/>
                <a:gd name="connsiteY91" fmla="*/ 355654 h 606580"/>
                <a:gd name="connsiteX92" fmla="*/ 569899 w 608615"/>
                <a:gd name="connsiteY92" fmla="*/ 354143 h 606580"/>
                <a:gd name="connsiteX93" fmla="*/ 581113 w 608615"/>
                <a:gd name="connsiteY93" fmla="*/ 336545 h 606580"/>
                <a:gd name="connsiteX94" fmla="*/ 583250 w 608615"/>
                <a:gd name="connsiteY94" fmla="*/ 302328 h 606580"/>
                <a:gd name="connsiteX95" fmla="*/ 581113 w 608615"/>
                <a:gd name="connsiteY95" fmla="*/ 268200 h 606580"/>
                <a:gd name="connsiteX96" fmla="*/ 569899 w 608615"/>
                <a:gd name="connsiteY96" fmla="*/ 250602 h 606580"/>
                <a:gd name="connsiteX97" fmla="*/ 551209 w 608615"/>
                <a:gd name="connsiteY97" fmla="*/ 249003 h 606580"/>
                <a:gd name="connsiteX98" fmla="*/ 490421 w 608615"/>
                <a:gd name="connsiteY98" fmla="*/ 222429 h 606580"/>
                <a:gd name="connsiteX99" fmla="*/ 471374 w 608615"/>
                <a:gd name="connsiteY99" fmla="*/ 188389 h 606580"/>
                <a:gd name="connsiteX100" fmla="*/ 478939 w 608615"/>
                <a:gd name="connsiteY100" fmla="*/ 122177 h 606580"/>
                <a:gd name="connsiteX101" fmla="*/ 487039 w 608615"/>
                <a:gd name="connsiteY101" fmla="*/ 103868 h 606580"/>
                <a:gd name="connsiteX102" fmla="*/ 477782 w 608615"/>
                <a:gd name="connsiteY102" fmla="*/ 85293 h 606580"/>
                <a:gd name="connsiteX103" fmla="*/ 420554 w 608615"/>
                <a:gd name="connsiteY103" fmla="*/ 51431 h 606580"/>
                <a:gd name="connsiteX104" fmla="*/ 400885 w 608615"/>
                <a:gd name="connsiteY104" fmla="*/ 52320 h 606580"/>
                <a:gd name="connsiteX105" fmla="*/ 389404 w 608615"/>
                <a:gd name="connsiteY105" fmla="*/ 68762 h 606580"/>
                <a:gd name="connsiteX106" fmla="*/ 336359 w 608615"/>
                <a:gd name="connsiteY106" fmla="*/ 108667 h 606580"/>
                <a:gd name="connsiteX107" fmla="*/ 298622 w 608615"/>
                <a:gd name="connsiteY107" fmla="*/ 108667 h 606580"/>
                <a:gd name="connsiteX108" fmla="*/ 245488 w 608615"/>
                <a:gd name="connsiteY108" fmla="*/ 68762 h 606580"/>
                <a:gd name="connsiteX109" fmla="*/ 234986 w 608615"/>
                <a:gd name="connsiteY109" fmla="*/ 52942 h 606580"/>
                <a:gd name="connsiteX110" fmla="*/ 216117 w 608615"/>
                <a:gd name="connsiteY110" fmla="*/ 50987 h 606580"/>
                <a:gd name="connsiteX111" fmla="*/ 200008 w 608615"/>
                <a:gd name="connsiteY111" fmla="*/ 43166 h 606580"/>
                <a:gd name="connsiteX112" fmla="*/ 207929 w 608615"/>
                <a:gd name="connsiteY112" fmla="*/ 27079 h 606580"/>
                <a:gd name="connsiteX113" fmla="*/ 247980 w 608615"/>
                <a:gd name="connsiteY113" fmla="*/ 31257 h 606580"/>
                <a:gd name="connsiteX114" fmla="*/ 270497 w 608615"/>
                <a:gd name="connsiteY114" fmla="*/ 64674 h 606580"/>
                <a:gd name="connsiteX115" fmla="*/ 295863 w 608615"/>
                <a:gd name="connsiteY115" fmla="*/ 83516 h 606580"/>
                <a:gd name="connsiteX116" fmla="*/ 339029 w 608615"/>
                <a:gd name="connsiteY116" fmla="*/ 83516 h 606580"/>
                <a:gd name="connsiteX117" fmla="*/ 364483 w 608615"/>
                <a:gd name="connsiteY117" fmla="*/ 64674 h 606580"/>
                <a:gd name="connsiteX118" fmla="*/ 388692 w 608615"/>
                <a:gd name="connsiteY118" fmla="*/ 30101 h 606580"/>
                <a:gd name="connsiteX119" fmla="*/ 409385 w 608615"/>
                <a:gd name="connsiteY119" fmla="*/ 24335 h 606580"/>
                <a:gd name="connsiteX120" fmla="*/ 113916 w 608615"/>
                <a:gd name="connsiteY120" fmla="*/ 0 h 606580"/>
                <a:gd name="connsiteX121" fmla="*/ 177178 w 608615"/>
                <a:gd name="connsiteY121" fmla="*/ 63191 h 606580"/>
                <a:gd name="connsiteX122" fmla="*/ 113916 w 608615"/>
                <a:gd name="connsiteY122" fmla="*/ 126383 h 606580"/>
                <a:gd name="connsiteX123" fmla="*/ 50654 w 608615"/>
                <a:gd name="connsiteY123" fmla="*/ 63191 h 606580"/>
                <a:gd name="connsiteX124" fmla="*/ 113916 w 608615"/>
                <a:gd name="connsiteY12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615" h="606580">
                  <a:moveTo>
                    <a:pt x="81603" y="176901"/>
                  </a:moveTo>
                  <a:cubicBezTo>
                    <a:pt x="61669" y="176901"/>
                    <a:pt x="44761" y="193609"/>
                    <a:pt x="42180" y="215826"/>
                  </a:cubicBezTo>
                  <a:lnTo>
                    <a:pt x="25449" y="362636"/>
                  </a:lnTo>
                  <a:cubicBezTo>
                    <a:pt x="24827" y="367791"/>
                    <a:pt x="26339" y="372767"/>
                    <a:pt x="29543" y="376411"/>
                  </a:cubicBezTo>
                  <a:cubicBezTo>
                    <a:pt x="30967" y="378011"/>
                    <a:pt x="34171" y="380765"/>
                    <a:pt x="38798" y="380765"/>
                  </a:cubicBezTo>
                  <a:lnTo>
                    <a:pt x="48409" y="380765"/>
                  </a:lnTo>
                  <a:cubicBezTo>
                    <a:pt x="55084" y="380765"/>
                    <a:pt x="60512" y="385920"/>
                    <a:pt x="61046" y="392496"/>
                  </a:cubicBezTo>
                  <a:lnTo>
                    <a:pt x="75018" y="581341"/>
                  </a:lnTo>
                  <a:lnTo>
                    <a:pt x="152796" y="581341"/>
                  </a:lnTo>
                  <a:lnTo>
                    <a:pt x="166768" y="392496"/>
                  </a:lnTo>
                  <a:cubicBezTo>
                    <a:pt x="167213" y="385920"/>
                    <a:pt x="172730" y="380765"/>
                    <a:pt x="179405" y="380765"/>
                  </a:cubicBezTo>
                  <a:lnTo>
                    <a:pt x="189016" y="380765"/>
                  </a:lnTo>
                  <a:cubicBezTo>
                    <a:pt x="193643" y="380765"/>
                    <a:pt x="196847" y="378011"/>
                    <a:pt x="198271" y="376411"/>
                  </a:cubicBezTo>
                  <a:cubicBezTo>
                    <a:pt x="201475" y="372767"/>
                    <a:pt x="202987" y="367791"/>
                    <a:pt x="202365" y="362636"/>
                  </a:cubicBezTo>
                  <a:lnTo>
                    <a:pt x="185634" y="215826"/>
                  </a:lnTo>
                  <a:cubicBezTo>
                    <a:pt x="183053" y="193609"/>
                    <a:pt x="166145" y="176901"/>
                    <a:pt x="146211" y="176901"/>
                  </a:cubicBezTo>
                  <a:close/>
                  <a:moveTo>
                    <a:pt x="329132" y="176837"/>
                  </a:moveTo>
                  <a:cubicBezTo>
                    <a:pt x="398913" y="176837"/>
                    <a:pt x="455700" y="233536"/>
                    <a:pt x="455700" y="303299"/>
                  </a:cubicBezTo>
                  <a:cubicBezTo>
                    <a:pt x="455700" y="372974"/>
                    <a:pt x="398913" y="429673"/>
                    <a:pt x="329132" y="429673"/>
                  </a:cubicBezTo>
                  <a:cubicBezTo>
                    <a:pt x="301539" y="429673"/>
                    <a:pt x="275104" y="420608"/>
                    <a:pt x="252585" y="403456"/>
                  </a:cubicBezTo>
                  <a:cubicBezTo>
                    <a:pt x="247067" y="399190"/>
                    <a:pt x="245999" y="391281"/>
                    <a:pt x="250182" y="385682"/>
                  </a:cubicBezTo>
                  <a:cubicBezTo>
                    <a:pt x="254455" y="380172"/>
                    <a:pt x="262465" y="379106"/>
                    <a:pt x="267984" y="383372"/>
                  </a:cubicBezTo>
                  <a:cubicBezTo>
                    <a:pt x="286052" y="397146"/>
                    <a:pt x="307147" y="404434"/>
                    <a:pt x="329132" y="404434"/>
                  </a:cubicBezTo>
                  <a:cubicBezTo>
                    <a:pt x="384939" y="404434"/>
                    <a:pt x="430422" y="359021"/>
                    <a:pt x="430422" y="303299"/>
                  </a:cubicBezTo>
                  <a:cubicBezTo>
                    <a:pt x="430422" y="247489"/>
                    <a:pt x="384939" y="202165"/>
                    <a:pt x="329132" y="202165"/>
                  </a:cubicBezTo>
                  <a:cubicBezTo>
                    <a:pt x="302874" y="202165"/>
                    <a:pt x="277863" y="212296"/>
                    <a:pt x="258816" y="230781"/>
                  </a:cubicBezTo>
                  <a:cubicBezTo>
                    <a:pt x="253831" y="235580"/>
                    <a:pt x="245821" y="235491"/>
                    <a:pt x="240925" y="230426"/>
                  </a:cubicBezTo>
                  <a:cubicBezTo>
                    <a:pt x="236030" y="225449"/>
                    <a:pt x="236208" y="217451"/>
                    <a:pt x="241192" y="212563"/>
                  </a:cubicBezTo>
                  <a:cubicBezTo>
                    <a:pt x="265046" y="189545"/>
                    <a:pt x="296288" y="176837"/>
                    <a:pt x="329132" y="176837"/>
                  </a:cubicBezTo>
                  <a:close/>
                  <a:moveTo>
                    <a:pt x="81603" y="151574"/>
                  </a:moveTo>
                  <a:lnTo>
                    <a:pt x="146211" y="151574"/>
                  </a:lnTo>
                  <a:cubicBezTo>
                    <a:pt x="179049" y="151574"/>
                    <a:pt x="206814" y="177968"/>
                    <a:pt x="210819" y="212982"/>
                  </a:cubicBezTo>
                  <a:lnTo>
                    <a:pt x="227549" y="359793"/>
                  </a:lnTo>
                  <a:cubicBezTo>
                    <a:pt x="228973" y="372056"/>
                    <a:pt x="225146" y="384320"/>
                    <a:pt x="217137" y="393296"/>
                  </a:cubicBezTo>
                  <a:cubicBezTo>
                    <a:pt x="210285" y="401027"/>
                    <a:pt x="201119" y="405471"/>
                    <a:pt x="191152" y="406004"/>
                  </a:cubicBezTo>
                  <a:lnTo>
                    <a:pt x="177180" y="594938"/>
                  </a:lnTo>
                  <a:cubicBezTo>
                    <a:pt x="176646" y="601515"/>
                    <a:pt x="171129" y="606580"/>
                    <a:pt x="164543" y="606580"/>
                  </a:cubicBezTo>
                  <a:lnTo>
                    <a:pt x="63271" y="606580"/>
                  </a:lnTo>
                  <a:cubicBezTo>
                    <a:pt x="56685" y="606580"/>
                    <a:pt x="51168" y="601515"/>
                    <a:pt x="50634" y="594938"/>
                  </a:cubicBezTo>
                  <a:lnTo>
                    <a:pt x="36662" y="406004"/>
                  </a:lnTo>
                  <a:cubicBezTo>
                    <a:pt x="26695" y="405471"/>
                    <a:pt x="17529" y="400939"/>
                    <a:pt x="10677" y="393296"/>
                  </a:cubicBezTo>
                  <a:cubicBezTo>
                    <a:pt x="2668" y="384320"/>
                    <a:pt x="-1070" y="372056"/>
                    <a:pt x="265" y="359793"/>
                  </a:cubicBezTo>
                  <a:lnTo>
                    <a:pt x="17084" y="212982"/>
                  </a:lnTo>
                  <a:cubicBezTo>
                    <a:pt x="21000" y="177968"/>
                    <a:pt x="48765" y="151574"/>
                    <a:pt x="81603" y="151574"/>
                  </a:cubicBezTo>
                  <a:close/>
                  <a:moveTo>
                    <a:pt x="113916" y="25241"/>
                  </a:moveTo>
                  <a:cubicBezTo>
                    <a:pt x="93007" y="25241"/>
                    <a:pt x="75923" y="42217"/>
                    <a:pt x="75923" y="63191"/>
                  </a:cubicBezTo>
                  <a:cubicBezTo>
                    <a:pt x="75923" y="84078"/>
                    <a:pt x="93007" y="101053"/>
                    <a:pt x="113916" y="101053"/>
                  </a:cubicBezTo>
                  <a:cubicBezTo>
                    <a:pt x="134825" y="101053"/>
                    <a:pt x="151909" y="84078"/>
                    <a:pt x="151909" y="63191"/>
                  </a:cubicBezTo>
                  <a:cubicBezTo>
                    <a:pt x="151909" y="42217"/>
                    <a:pt x="134825" y="25241"/>
                    <a:pt x="113916" y="25241"/>
                  </a:cubicBezTo>
                  <a:close/>
                  <a:moveTo>
                    <a:pt x="409385" y="24335"/>
                  </a:moveTo>
                  <a:cubicBezTo>
                    <a:pt x="416527" y="24013"/>
                    <a:pt x="423758" y="25302"/>
                    <a:pt x="430612" y="28235"/>
                  </a:cubicBezTo>
                  <a:cubicBezTo>
                    <a:pt x="452862" y="37833"/>
                    <a:pt x="473955" y="50365"/>
                    <a:pt x="493358" y="65385"/>
                  </a:cubicBezTo>
                  <a:cubicBezTo>
                    <a:pt x="505106" y="74539"/>
                    <a:pt x="512048" y="88404"/>
                    <a:pt x="512404" y="103335"/>
                  </a:cubicBezTo>
                  <a:cubicBezTo>
                    <a:pt x="512671" y="118177"/>
                    <a:pt x="506441" y="132042"/>
                    <a:pt x="495227" y="141463"/>
                  </a:cubicBezTo>
                  <a:cubicBezTo>
                    <a:pt x="485971" y="149284"/>
                    <a:pt x="484547" y="163237"/>
                    <a:pt x="492023" y="173902"/>
                  </a:cubicBezTo>
                  <a:cubicBezTo>
                    <a:pt x="500478" y="185901"/>
                    <a:pt x="507687" y="198788"/>
                    <a:pt x="513650" y="212297"/>
                  </a:cubicBezTo>
                  <a:cubicBezTo>
                    <a:pt x="518634" y="223851"/>
                    <a:pt x="531094" y="229716"/>
                    <a:pt x="541864" y="225539"/>
                  </a:cubicBezTo>
                  <a:cubicBezTo>
                    <a:pt x="555570" y="220207"/>
                    <a:pt x="570433" y="221540"/>
                    <a:pt x="582894" y="228917"/>
                  </a:cubicBezTo>
                  <a:cubicBezTo>
                    <a:pt x="595799" y="236649"/>
                    <a:pt x="604343" y="249891"/>
                    <a:pt x="606212" y="265089"/>
                  </a:cubicBezTo>
                  <a:cubicBezTo>
                    <a:pt x="607814" y="277354"/>
                    <a:pt x="608615" y="289885"/>
                    <a:pt x="608615" y="302417"/>
                  </a:cubicBezTo>
                  <a:cubicBezTo>
                    <a:pt x="608615" y="314860"/>
                    <a:pt x="607814" y="327391"/>
                    <a:pt x="606212" y="339656"/>
                  </a:cubicBezTo>
                  <a:cubicBezTo>
                    <a:pt x="604343" y="354943"/>
                    <a:pt x="595799" y="368096"/>
                    <a:pt x="582894" y="375828"/>
                  </a:cubicBezTo>
                  <a:cubicBezTo>
                    <a:pt x="570433" y="383205"/>
                    <a:pt x="555659" y="384538"/>
                    <a:pt x="542131" y="379383"/>
                  </a:cubicBezTo>
                  <a:cubicBezTo>
                    <a:pt x="531094" y="375117"/>
                    <a:pt x="518634" y="380894"/>
                    <a:pt x="513650" y="392448"/>
                  </a:cubicBezTo>
                  <a:cubicBezTo>
                    <a:pt x="507776" y="405957"/>
                    <a:pt x="500478" y="418844"/>
                    <a:pt x="492023" y="430843"/>
                  </a:cubicBezTo>
                  <a:cubicBezTo>
                    <a:pt x="484547" y="441508"/>
                    <a:pt x="485971" y="455461"/>
                    <a:pt x="495227" y="463282"/>
                  </a:cubicBezTo>
                  <a:cubicBezTo>
                    <a:pt x="506441" y="472703"/>
                    <a:pt x="512671" y="486657"/>
                    <a:pt x="512404" y="501410"/>
                  </a:cubicBezTo>
                  <a:cubicBezTo>
                    <a:pt x="512048" y="516430"/>
                    <a:pt x="505106" y="530295"/>
                    <a:pt x="493358" y="539449"/>
                  </a:cubicBezTo>
                  <a:cubicBezTo>
                    <a:pt x="473955" y="554469"/>
                    <a:pt x="452862" y="566912"/>
                    <a:pt x="430612" y="576510"/>
                  </a:cubicBezTo>
                  <a:cubicBezTo>
                    <a:pt x="416905" y="582376"/>
                    <a:pt x="401686" y="581754"/>
                    <a:pt x="388692" y="574644"/>
                  </a:cubicBezTo>
                  <a:cubicBezTo>
                    <a:pt x="375697" y="567534"/>
                    <a:pt x="366886" y="554913"/>
                    <a:pt x="364483" y="540071"/>
                  </a:cubicBezTo>
                  <a:cubicBezTo>
                    <a:pt x="362436" y="527984"/>
                    <a:pt x="351667" y="519807"/>
                    <a:pt x="339029" y="521229"/>
                  </a:cubicBezTo>
                  <a:cubicBezTo>
                    <a:pt x="324788" y="522740"/>
                    <a:pt x="310103" y="522740"/>
                    <a:pt x="295952" y="521229"/>
                  </a:cubicBezTo>
                  <a:cubicBezTo>
                    <a:pt x="283225" y="519807"/>
                    <a:pt x="272455" y="527984"/>
                    <a:pt x="270497" y="540071"/>
                  </a:cubicBezTo>
                  <a:cubicBezTo>
                    <a:pt x="268361" y="553047"/>
                    <a:pt x="261508" y="564245"/>
                    <a:pt x="250917" y="571711"/>
                  </a:cubicBezTo>
                  <a:cubicBezTo>
                    <a:pt x="242729" y="577399"/>
                    <a:pt x="233206" y="580421"/>
                    <a:pt x="223504" y="580421"/>
                  </a:cubicBezTo>
                  <a:cubicBezTo>
                    <a:pt x="220745" y="580421"/>
                    <a:pt x="217897" y="580154"/>
                    <a:pt x="215138" y="579710"/>
                  </a:cubicBezTo>
                  <a:cubicBezTo>
                    <a:pt x="208285" y="578465"/>
                    <a:pt x="203657" y="571889"/>
                    <a:pt x="204903" y="565045"/>
                  </a:cubicBezTo>
                  <a:cubicBezTo>
                    <a:pt x="206060" y="558113"/>
                    <a:pt x="212824" y="553491"/>
                    <a:pt x="219499" y="554825"/>
                  </a:cubicBezTo>
                  <a:cubicBezTo>
                    <a:pt x="225374" y="555802"/>
                    <a:pt x="231337" y="554469"/>
                    <a:pt x="236232" y="551003"/>
                  </a:cubicBezTo>
                  <a:cubicBezTo>
                    <a:pt x="241216" y="547537"/>
                    <a:pt x="244509" y="542204"/>
                    <a:pt x="245488" y="535983"/>
                  </a:cubicBezTo>
                  <a:cubicBezTo>
                    <a:pt x="249671" y="510387"/>
                    <a:pt x="272277" y="493233"/>
                    <a:pt x="298533" y="496077"/>
                  </a:cubicBezTo>
                  <a:cubicBezTo>
                    <a:pt x="310993" y="497411"/>
                    <a:pt x="323987" y="497411"/>
                    <a:pt x="336359" y="496077"/>
                  </a:cubicBezTo>
                  <a:cubicBezTo>
                    <a:pt x="361902" y="493145"/>
                    <a:pt x="385310" y="510831"/>
                    <a:pt x="389404" y="535983"/>
                  </a:cubicBezTo>
                  <a:cubicBezTo>
                    <a:pt x="390561" y="543093"/>
                    <a:pt x="394744" y="549048"/>
                    <a:pt x="400885" y="552425"/>
                  </a:cubicBezTo>
                  <a:cubicBezTo>
                    <a:pt x="406848" y="555713"/>
                    <a:pt x="414057" y="555980"/>
                    <a:pt x="420465" y="553225"/>
                  </a:cubicBezTo>
                  <a:cubicBezTo>
                    <a:pt x="440847" y="544515"/>
                    <a:pt x="460071" y="533139"/>
                    <a:pt x="477782" y="519363"/>
                  </a:cubicBezTo>
                  <a:cubicBezTo>
                    <a:pt x="483568" y="514919"/>
                    <a:pt x="486861" y="508165"/>
                    <a:pt x="487039" y="500877"/>
                  </a:cubicBezTo>
                  <a:cubicBezTo>
                    <a:pt x="487217" y="493767"/>
                    <a:pt x="484191" y="487101"/>
                    <a:pt x="478850" y="482568"/>
                  </a:cubicBezTo>
                  <a:cubicBezTo>
                    <a:pt x="459448" y="466215"/>
                    <a:pt x="456244" y="437775"/>
                    <a:pt x="471285" y="416356"/>
                  </a:cubicBezTo>
                  <a:cubicBezTo>
                    <a:pt x="478761" y="405691"/>
                    <a:pt x="485170" y="394226"/>
                    <a:pt x="490421" y="382227"/>
                  </a:cubicBezTo>
                  <a:cubicBezTo>
                    <a:pt x="500923" y="358320"/>
                    <a:pt x="527445" y="346588"/>
                    <a:pt x="550942" y="355654"/>
                  </a:cubicBezTo>
                  <a:cubicBezTo>
                    <a:pt x="557439" y="358142"/>
                    <a:pt x="564114" y="357520"/>
                    <a:pt x="569899" y="354143"/>
                  </a:cubicBezTo>
                  <a:cubicBezTo>
                    <a:pt x="576040" y="350410"/>
                    <a:pt x="580134" y="344011"/>
                    <a:pt x="581113" y="336545"/>
                  </a:cubicBezTo>
                  <a:cubicBezTo>
                    <a:pt x="582538" y="325258"/>
                    <a:pt x="583250" y="313793"/>
                    <a:pt x="583250" y="302328"/>
                  </a:cubicBezTo>
                  <a:cubicBezTo>
                    <a:pt x="583250" y="290952"/>
                    <a:pt x="582538" y="279487"/>
                    <a:pt x="581113" y="268200"/>
                  </a:cubicBezTo>
                  <a:cubicBezTo>
                    <a:pt x="580134" y="260734"/>
                    <a:pt x="576040" y="254335"/>
                    <a:pt x="569899" y="250602"/>
                  </a:cubicBezTo>
                  <a:cubicBezTo>
                    <a:pt x="564114" y="247136"/>
                    <a:pt x="557528" y="246603"/>
                    <a:pt x="551209" y="249003"/>
                  </a:cubicBezTo>
                  <a:cubicBezTo>
                    <a:pt x="527445" y="258068"/>
                    <a:pt x="500923" y="246425"/>
                    <a:pt x="490421" y="222429"/>
                  </a:cubicBezTo>
                  <a:cubicBezTo>
                    <a:pt x="485170" y="210430"/>
                    <a:pt x="478761" y="199054"/>
                    <a:pt x="471374" y="188389"/>
                  </a:cubicBezTo>
                  <a:cubicBezTo>
                    <a:pt x="456244" y="166970"/>
                    <a:pt x="459537" y="138530"/>
                    <a:pt x="478939" y="122177"/>
                  </a:cubicBezTo>
                  <a:cubicBezTo>
                    <a:pt x="484280" y="117644"/>
                    <a:pt x="487217" y="110978"/>
                    <a:pt x="487039" y="103868"/>
                  </a:cubicBezTo>
                  <a:cubicBezTo>
                    <a:pt x="486861" y="96491"/>
                    <a:pt x="483568" y="89737"/>
                    <a:pt x="477782" y="85293"/>
                  </a:cubicBezTo>
                  <a:cubicBezTo>
                    <a:pt x="460160" y="71606"/>
                    <a:pt x="440847" y="60230"/>
                    <a:pt x="420554" y="51431"/>
                  </a:cubicBezTo>
                  <a:cubicBezTo>
                    <a:pt x="414057" y="48676"/>
                    <a:pt x="406937" y="49032"/>
                    <a:pt x="400885" y="52320"/>
                  </a:cubicBezTo>
                  <a:cubicBezTo>
                    <a:pt x="394744" y="55697"/>
                    <a:pt x="390561" y="61652"/>
                    <a:pt x="389404" y="68762"/>
                  </a:cubicBezTo>
                  <a:cubicBezTo>
                    <a:pt x="385399" y="93914"/>
                    <a:pt x="362436" y="111600"/>
                    <a:pt x="336359" y="108667"/>
                  </a:cubicBezTo>
                  <a:cubicBezTo>
                    <a:pt x="323987" y="107334"/>
                    <a:pt x="310993" y="107334"/>
                    <a:pt x="298622" y="108667"/>
                  </a:cubicBezTo>
                  <a:cubicBezTo>
                    <a:pt x="272366" y="111512"/>
                    <a:pt x="249671" y="94270"/>
                    <a:pt x="245488" y="68762"/>
                  </a:cubicBezTo>
                  <a:cubicBezTo>
                    <a:pt x="244420" y="61919"/>
                    <a:pt x="240682" y="56320"/>
                    <a:pt x="234986" y="52942"/>
                  </a:cubicBezTo>
                  <a:cubicBezTo>
                    <a:pt x="229290" y="49565"/>
                    <a:pt x="222436" y="48854"/>
                    <a:pt x="216117" y="50987"/>
                  </a:cubicBezTo>
                  <a:cubicBezTo>
                    <a:pt x="209442" y="53209"/>
                    <a:pt x="202233" y="49743"/>
                    <a:pt x="200008" y="43166"/>
                  </a:cubicBezTo>
                  <a:cubicBezTo>
                    <a:pt x="197783" y="36589"/>
                    <a:pt x="201254" y="29390"/>
                    <a:pt x="207929" y="27079"/>
                  </a:cubicBezTo>
                  <a:cubicBezTo>
                    <a:pt x="221279" y="22547"/>
                    <a:pt x="235876" y="24058"/>
                    <a:pt x="247980" y="31257"/>
                  </a:cubicBezTo>
                  <a:cubicBezTo>
                    <a:pt x="259995" y="38456"/>
                    <a:pt x="268183" y="50632"/>
                    <a:pt x="270497" y="64674"/>
                  </a:cubicBezTo>
                  <a:cubicBezTo>
                    <a:pt x="272455" y="76761"/>
                    <a:pt x="283314" y="84849"/>
                    <a:pt x="295863" y="83516"/>
                  </a:cubicBezTo>
                  <a:cubicBezTo>
                    <a:pt x="310103" y="82005"/>
                    <a:pt x="324877" y="82005"/>
                    <a:pt x="339029" y="83516"/>
                  </a:cubicBezTo>
                  <a:cubicBezTo>
                    <a:pt x="351578" y="84938"/>
                    <a:pt x="362436" y="76761"/>
                    <a:pt x="364483" y="64674"/>
                  </a:cubicBezTo>
                  <a:cubicBezTo>
                    <a:pt x="366886" y="49832"/>
                    <a:pt x="375697" y="37300"/>
                    <a:pt x="388692" y="30101"/>
                  </a:cubicBezTo>
                  <a:cubicBezTo>
                    <a:pt x="395189" y="26591"/>
                    <a:pt x="402242" y="24658"/>
                    <a:pt x="409385" y="24335"/>
                  </a:cubicBezTo>
                  <a:close/>
                  <a:moveTo>
                    <a:pt x="113916" y="0"/>
                  </a:moveTo>
                  <a:cubicBezTo>
                    <a:pt x="148795" y="0"/>
                    <a:pt x="177178" y="28352"/>
                    <a:pt x="177178" y="63191"/>
                  </a:cubicBezTo>
                  <a:cubicBezTo>
                    <a:pt x="177178" y="98031"/>
                    <a:pt x="148795" y="126383"/>
                    <a:pt x="113916" y="126383"/>
                  </a:cubicBezTo>
                  <a:cubicBezTo>
                    <a:pt x="79037" y="126383"/>
                    <a:pt x="50654" y="98031"/>
                    <a:pt x="50654" y="63191"/>
                  </a:cubicBezTo>
                  <a:cubicBezTo>
                    <a:pt x="50654" y="28352"/>
                    <a:pt x="79037" y="0"/>
                    <a:pt x="113916"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a:ln>
                  <a:noFill/>
                </a:ln>
                <a:solidFill>
                  <a:srgbClr val="AFA397">
                    <a:lumMod val="85000"/>
                    <a:lumOff val="15000"/>
                  </a:srgbClr>
                </a:solidFill>
                <a:effectLst/>
                <a:uLnTx/>
                <a:uFillTx/>
                <a:cs typeface="+mn-ea"/>
                <a:sym typeface="+mn-lt"/>
              </a:endParaRPr>
            </a:p>
          </p:txBody>
        </p:sp>
      </p:grpSp>
      <p:grpSp>
        <p:nvGrpSpPr>
          <p:cNvPr id="43" name="组合 42">
            <a:extLst>
              <a:ext uri="{FF2B5EF4-FFF2-40B4-BE49-F238E27FC236}">
                <a16:creationId xmlns:a16="http://schemas.microsoft.com/office/drawing/2014/main" id="{D79A143E-32D5-425F-8C79-98AC8575EA3A}"/>
              </a:ext>
            </a:extLst>
          </p:cNvPr>
          <p:cNvGrpSpPr/>
          <p:nvPr/>
        </p:nvGrpSpPr>
        <p:grpSpPr>
          <a:xfrm>
            <a:off x="5779835" y="3079892"/>
            <a:ext cx="789924" cy="789920"/>
            <a:chOff x="5779835" y="3215551"/>
            <a:chExt cx="789924" cy="789920"/>
          </a:xfrm>
        </p:grpSpPr>
        <p:sp>
          <p:nvSpPr>
            <p:cNvPr id="44" name="íṡḷíḋê">
              <a:extLst>
                <a:ext uri="{FF2B5EF4-FFF2-40B4-BE49-F238E27FC236}">
                  <a16:creationId xmlns:a16="http://schemas.microsoft.com/office/drawing/2014/main" id="{8627BF38-1556-43FE-BBD6-0524C98709C7}"/>
                </a:ext>
              </a:extLst>
            </p:cNvPr>
            <p:cNvSpPr/>
            <p:nvPr/>
          </p:nvSpPr>
          <p:spPr>
            <a:xfrm>
              <a:off x="5779835" y="3215551"/>
              <a:ext cx="789924" cy="789920"/>
            </a:xfrm>
            <a:prstGeom prst="ellipse">
              <a:avLst/>
            </a:prstGeom>
            <a:solidFill>
              <a:schemeClr val="accent2"/>
            </a:solidFill>
            <a:ln w="38100" cap="flat"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prstClr val="white"/>
                </a:solidFill>
                <a:effectLst/>
                <a:uLnTx/>
                <a:uFillTx/>
                <a:cs typeface="+mn-ea"/>
                <a:sym typeface="+mn-lt"/>
              </a:endParaRPr>
            </a:p>
          </p:txBody>
        </p:sp>
        <p:sp>
          <p:nvSpPr>
            <p:cNvPr id="45" name="Oval 33">
              <a:extLst>
                <a:ext uri="{FF2B5EF4-FFF2-40B4-BE49-F238E27FC236}">
                  <a16:creationId xmlns:a16="http://schemas.microsoft.com/office/drawing/2014/main" id="{7AA638A4-BA21-44B5-9890-8319280CFD3B}"/>
                </a:ext>
              </a:extLst>
            </p:cNvPr>
            <p:cNvSpPr/>
            <p:nvPr/>
          </p:nvSpPr>
          <p:spPr>
            <a:xfrm>
              <a:off x="5959108" y="3410456"/>
              <a:ext cx="400762" cy="400110"/>
            </a:xfrm>
            <a:custGeom>
              <a:avLst/>
              <a:gdLst>
                <a:gd name="connsiteX0" fmla="*/ 279086 w 606580"/>
                <a:gd name="connsiteY0" fmla="*/ 279044 h 605592"/>
                <a:gd name="connsiteX1" fmla="*/ 279086 w 606580"/>
                <a:gd name="connsiteY1" fmla="*/ 338184 h 605592"/>
                <a:gd name="connsiteX2" fmla="*/ 297654 w 606580"/>
                <a:gd name="connsiteY2" fmla="*/ 327710 h 605592"/>
                <a:gd name="connsiteX3" fmla="*/ 304802 w 606580"/>
                <a:gd name="connsiteY3" fmla="*/ 307873 h 605592"/>
                <a:gd name="connsiteX4" fmla="*/ 298768 w 606580"/>
                <a:gd name="connsiteY4" fmla="*/ 290353 h 605592"/>
                <a:gd name="connsiteX5" fmla="*/ 279086 w 606580"/>
                <a:gd name="connsiteY5" fmla="*/ 279044 h 605592"/>
                <a:gd name="connsiteX6" fmla="*/ 257084 w 606580"/>
                <a:gd name="connsiteY6" fmla="*/ 176799 h 605592"/>
                <a:gd name="connsiteX7" fmla="*/ 242880 w 606580"/>
                <a:gd name="connsiteY7" fmla="*/ 187181 h 605592"/>
                <a:gd name="connsiteX8" fmla="*/ 237495 w 606580"/>
                <a:gd name="connsiteY8" fmla="*/ 203218 h 605592"/>
                <a:gd name="connsiteX9" fmla="*/ 242323 w 606580"/>
                <a:gd name="connsiteY9" fmla="*/ 218142 h 605592"/>
                <a:gd name="connsiteX10" fmla="*/ 257084 w 606580"/>
                <a:gd name="connsiteY10" fmla="*/ 229266 h 605592"/>
                <a:gd name="connsiteX11" fmla="*/ 257084 w 606580"/>
                <a:gd name="connsiteY11" fmla="*/ 128782 h 605592"/>
                <a:gd name="connsiteX12" fmla="*/ 279086 w 606580"/>
                <a:gd name="connsiteY12" fmla="*/ 128782 h 605592"/>
                <a:gd name="connsiteX13" fmla="*/ 279086 w 606580"/>
                <a:gd name="connsiteY13" fmla="*/ 143799 h 605592"/>
                <a:gd name="connsiteX14" fmla="*/ 317521 w 606580"/>
                <a:gd name="connsiteY14" fmla="*/ 160206 h 605592"/>
                <a:gd name="connsiteX15" fmla="*/ 335810 w 606580"/>
                <a:gd name="connsiteY15" fmla="*/ 196543 h 605592"/>
                <a:gd name="connsiteX16" fmla="*/ 297375 w 606580"/>
                <a:gd name="connsiteY16" fmla="*/ 201549 h 605592"/>
                <a:gd name="connsiteX17" fmla="*/ 279086 w 606580"/>
                <a:gd name="connsiteY17" fmla="*/ 177263 h 605592"/>
                <a:gd name="connsiteX18" fmla="*/ 279086 w 606580"/>
                <a:gd name="connsiteY18" fmla="*/ 236589 h 605592"/>
                <a:gd name="connsiteX19" fmla="*/ 328754 w 606580"/>
                <a:gd name="connsiteY19" fmla="*/ 262173 h 605592"/>
                <a:gd name="connsiteX20" fmla="*/ 342030 w 606580"/>
                <a:gd name="connsiteY20" fmla="*/ 302403 h 605592"/>
                <a:gd name="connsiteX21" fmla="*/ 325412 w 606580"/>
                <a:gd name="connsiteY21" fmla="*/ 348659 h 605592"/>
                <a:gd name="connsiteX22" fmla="*/ 279086 w 606580"/>
                <a:gd name="connsiteY22" fmla="*/ 371741 h 605592"/>
                <a:gd name="connsiteX23" fmla="*/ 279086 w 606580"/>
                <a:gd name="connsiteY23" fmla="*/ 400106 h 605592"/>
                <a:gd name="connsiteX24" fmla="*/ 257084 w 606580"/>
                <a:gd name="connsiteY24" fmla="*/ 400106 h 605592"/>
                <a:gd name="connsiteX25" fmla="*/ 257084 w 606580"/>
                <a:gd name="connsiteY25" fmla="*/ 372482 h 605592"/>
                <a:gd name="connsiteX26" fmla="*/ 214471 w 606580"/>
                <a:gd name="connsiteY26" fmla="*/ 352923 h 605592"/>
                <a:gd name="connsiteX27" fmla="*/ 193490 w 606580"/>
                <a:gd name="connsiteY27" fmla="*/ 306667 h 605592"/>
                <a:gd name="connsiteX28" fmla="*/ 233132 w 606580"/>
                <a:gd name="connsiteY28" fmla="*/ 302403 h 605592"/>
                <a:gd name="connsiteX29" fmla="*/ 242230 w 606580"/>
                <a:gd name="connsiteY29" fmla="*/ 323353 h 605592"/>
                <a:gd name="connsiteX30" fmla="*/ 257084 w 606580"/>
                <a:gd name="connsiteY30" fmla="*/ 336052 h 605592"/>
                <a:gd name="connsiteX31" fmla="*/ 257084 w 606580"/>
                <a:gd name="connsiteY31" fmla="*/ 272555 h 605592"/>
                <a:gd name="connsiteX32" fmla="*/ 213450 w 606580"/>
                <a:gd name="connsiteY32" fmla="*/ 246878 h 605592"/>
                <a:gd name="connsiteX33" fmla="*/ 199525 w 606580"/>
                <a:gd name="connsiteY33" fmla="*/ 205072 h 605592"/>
                <a:gd name="connsiteX34" fmla="*/ 215307 w 606580"/>
                <a:gd name="connsiteY34" fmla="*/ 163265 h 605592"/>
                <a:gd name="connsiteX35" fmla="*/ 257084 w 606580"/>
                <a:gd name="connsiteY35" fmla="*/ 143799 h 605592"/>
                <a:gd name="connsiteX36" fmla="*/ 265083 w 606580"/>
                <a:gd name="connsiteY36" fmla="*/ 37821 h 605592"/>
                <a:gd name="connsiteX37" fmla="*/ 37882 w 606580"/>
                <a:gd name="connsiteY37" fmla="*/ 264651 h 605592"/>
                <a:gd name="connsiteX38" fmla="*/ 265083 w 606580"/>
                <a:gd name="connsiteY38" fmla="*/ 491574 h 605592"/>
                <a:gd name="connsiteX39" fmla="*/ 492376 w 606580"/>
                <a:gd name="connsiteY39" fmla="*/ 264651 h 605592"/>
                <a:gd name="connsiteX40" fmla="*/ 265083 w 606580"/>
                <a:gd name="connsiteY40" fmla="*/ 37821 h 605592"/>
                <a:gd name="connsiteX41" fmla="*/ 265083 w 606580"/>
                <a:gd name="connsiteY41" fmla="*/ 0 h 605592"/>
                <a:gd name="connsiteX42" fmla="*/ 530259 w 606580"/>
                <a:gd name="connsiteY42" fmla="*/ 264651 h 605592"/>
                <a:gd name="connsiteX43" fmla="*/ 465357 w 606580"/>
                <a:gd name="connsiteY43" fmla="*/ 437810 h 605592"/>
                <a:gd name="connsiteX44" fmla="*/ 606580 w 606580"/>
                <a:gd name="connsiteY44" fmla="*/ 578895 h 605592"/>
                <a:gd name="connsiteX45" fmla="*/ 579840 w 606580"/>
                <a:gd name="connsiteY45" fmla="*/ 605592 h 605592"/>
                <a:gd name="connsiteX46" fmla="*/ 438524 w 606580"/>
                <a:gd name="connsiteY46" fmla="*/ 464599 h 605592"/>
                <a:gd name="connsiteX47" fmla="*/ 265083 w 606580"/>
                <a:gd name="connsiteY47" fmla="*/ 529395 h 605592"/>
                <a:gd name="connsiteX48" fmla="*/ 0 w 606580"/>
                <a:gd name="connsiteY48" fmla="*/ 264651 h 605592"/>
                <a:gd name="connsiteX49" fmla="*/ 265083 w 606580"/>
                <a:gd name="connsiteY49"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580" h="605592">
                  <a:moveTo>
                    <a:pt x="279086" y="279044"/>
                  </a:moveTo>
                  <a:lnTo>
                    <a:pt x="279086" y="338184"/>
                  </a:lnTo>
                  <a:cubicBezTo>
                    <a:pt x="286699" y="336794"/>
                    <a:pt x="292919" y="333271"/>
                    <a:pt x="297654" y="327710"/>
                  </a:cubicBezTo>
                  <a:cubicBezTo>
                    <a:pt x="302388" y="322055"/>
                    <a:pt x="304802" y="315474"/>
                    <a:pt x="304802" y="307873"/>
                  </a:cubicBezTo>
                  <a:cubicBezTo>
                    <a:pt x="304802" y="301106"/>
                    <a:pt x="302760" y="295266"/>
                    <a:pt x="298768" y="290353"/>
                  </a:cubicBezTo>
                  <a:cubicBezTo>
                    <a:pt x="294776" y="285440"/>
                    <a:pt x="288277" y="281732"/>
                    <a:pt x="279086" y="279044"/>
                  </a:cubicBezTo>
                  <a:close/>
                  <a:moveTo>
                    <a:pt x="257084" y="176799"/>
                  </a:moveTo>
                  <a:cubicBezTo>
                    <a:pt x="251142" y="178838"/>
                    <a:pt x="246407" y="182268"/>
                    <a:pt x="242880" y="187181"/>
                  </a:cubicBezTo>
                  <a:cubicBezTo>
                    <a:pt x="239259" y="192001"/>
                    <a:pt x="237495" y="197378"/>
                    <a:pt x="237495" y="203218"/>
                  </a:cubicBezTo>
                  <a:cubicBezTo>
                    <a:pt x="237495" y="208594"/>
                    <a:pt x="239166" y="213600"/>
                    <a:pt x="242323" y="218142"/>
                  </a:cubicBezTo>
                  <a:cubicBezTo>
                    <a:pt x="245572" y="222777"/>
                    <a:pt x="250492" y="226485"/>
                    <a:pt x="257084" y="229266"/>
                  </a:cubicBezTo>
                  <a:close/>
                  <a:moveTo>
                    <a:pt x="257084" y="128782"/>
                  </a:moveTo>
                  <a:lnTo>
                    <a:pt x="279086" y="128782"/>
                  </a:lnTo>
                  <a:lnTo>
                    <a:pt x="279086" y="143799"/>
                  </a:lnTo>
                  <a:cubicBezTo>
                    <a:pt x="295240" y="145653"/>
                    <a:pt x="308052" y="151215"/>
                    <a:pt x="317521" y="160206"/>
                  </a:cubicBezTo>
                  <a:cubicBezTo>
                    <a:pt x="327083" y="169291"/>
                    <a:pt x="333118" y="181434"/>
                    <a:pt x="335810" y="196543"/>
                  </a:cubicBezTo>
                  <a:lnTo>
                    <a:pt x="297375" y="201549"/>
                  </a:lnTo>
                  <a:cubicBezTo>
                    <a:pt x="295054" y="189684"/>
                    <a:pt x="288927" y="181527"/>
                    <a:pt x="279086" y="177263"/>
                  </a:cubicBezTo>
                  <a:lnTo>
                    <a:pt x="279086" y="236589"/>
                  </a:lnTo>
                  <a:cubicBezTo>
                    <a:pt x="303410" y="243170"/>
                    <a:pt x="320028" y="251698"/>
                    <a:pt x="328754" y="262173"/>
                  </a:cubicBezTo>
                  <a:cubicBezTo>
                    <a:pt x="337574" y="272648"/>
                    <a:pt x="342030" y="285996"/>
                    <a:pt x="342030" y="302403"/>
                  </a:cubicBezTo>
                  <a:cubicBezTo>
                    <a:pt x="342030" y="320757"/>
                    <a:pt x="336460" y="336145"/>
                    <a:pt x="325412" y="348659"/>
                  </a:cubicBezTo>
                  <a:cubicBezTo>
                    <a:pt x="314272" y="361266"/>
                    <a:pt x="298861" y="368867"/>
                    <a:pt x="279086" y="371741"/>
                  </a:cubicBezTo>
                  <a:lnTo>
                    <a:pt x="279086" y="400106"/>
                  </a:lnTo>
                  <a:lnTo>
                    <a:pt x="257084" y="400106"/>
                  </a:lnTo>
                  <a:lnTo>
                    <a:pt x="257084" y="372482"/>
                  </a:lnTo>
                  <a:cubicBezTo>
                    <a:pt x="239630" y="370350"/>
                    <a:pt x="225333" y="363861"/>
                    <a:pt x="214471" y="352923"/>
                  </a:cubicBezTo>
                  <a:cubicBezTo>
                    <a:pt x="203517" y="341985"/>
                    <a:pt x="196554" y="326597"/>
                    <a:pt x="193490" y="306667"/>
                  </a:cubicBezTo>
                  <a:lnTo>
                    <a:pt x="233132" y="302403"/>
                  </a:lnTo>
                  <a:cubicBezTo>
                    <a:pt x="234710" y="310561"/>
                    <a:pt x="237774" y="317513"/>
                    <a:pt x="242230" y="323353"/>
                  </a:cubicBezTo>
                  <a:cubicBezTo>
                    <a:pt x="246686" y="329193"/>
                    <a:pt x="251606" y="333457"/>
                    <a:pt x="257084" y="336052"/>
                  </a:cubicBezTo>
                  <a:lnTo>
                    <a:pt x="257084" y="272555"/>
                  </a:lnTo>
                  <a:cubicBezTo>
                    <a:pt x="237217" y="266900"/>
                    <a:pt x="222734" y="258280"/>
                    <a:pt x="213450" y="246878"/>
                  </a:cubicBezTo>
                  <a:cubicBezTo>
                    <a:pt x="204166" y="235383"/>
                    <a:pt x="199525" y="221479"/>
                    <a:pt x="199525" y="205072"/>
                  </a:cubicBezTo>
                  <a:cubicBezTo>
                    <a:pt x="199525" y="188479"/>
                    <a:pt x="204816" y="174574"/>
                    <a:pt x="215307" y="163265"/>
                  </a:cubicBezTo>
                  <a:cubicBezTo>
                    <a:pt x="225705" y="151956"/>
                    <a:pt x="239723" y="145467"/>
                    <a:pt x="257084" y="143799"/>
                  </a:cubicBezTo>
                  <a:close/>
                  <a:moveTo>
                    <a:pt x="265083" y="37821"/>
                  </a:moveTo>
                  <a:cubicBezTo>
                    <a:pt x="139830" y="37821"/>
                    <a:pt x="37882" y="139602"/>
                    <a:pt x="37882" y="264651"/>
                  </a:cubicBezTo>
                  <a:cubicBezTo>
                    <a:pt x="37882" y="389793"/>
                    <a:pt x="139830" y="491574"/>
                    <a:pt x="265083" y="491574"/>
                  </a:cubicBezTo>
                  <a:cubicBezTo>
                    <a:pt x="390429" y="491574"/>
                    <a:pt x="492376" y="389793"/>
                    <a:pt x="492376" y="264651"/>
                  </a:cubicBezTo>
                  <a:cubicBezTo>
                    <a:pt x="492376" y="139602"/>
                    <a:pt x="390429" y="37821"/>
                    <a:pt x="265083" y="37821"/>
                  </a:cubicBezTo>
                  <a:close/>
                  <a:moveTo>
                    <a:pt x="265083" y="0"/>
                  </a:moveTo>
                  <a:cubicBezTo>
                    <a:pt x="411505" y="0"/>
                    <a:pt x="530259" y="118467"/>
                    <a:pt x="530259" y="264651"/>
                  </a:cubicBezTo>
                  <a:cubicBezTo>
                    <a:pt x="530259" y="330930"/>
                    <a:pt x="505654" y="391368"/>
                    <a:pt x="465357" y="437810"/>
                  </a:cubicBezTo>
                  <a:lnTo>
                    <a:pt x="606580" y="578895"/>
                  </a:lnTo>
                  <a:lnTo>
                    <a:pt x="579840" y="605592"/>
                  </a:lnTo>
                  <a:lnTo>
                    <a:pt x="438524" y="464599"/>
                  </a:lnTo>
                  <a:cubicBezTo>
                    <a:pt x="392007" y="504830"/>
                    <a:pt x="331470" y="529395"/>
                    <a:pt x="265083" y="529395"/>
                  </a:cubicBezTo>
                  <a:cubicBezTo>
                    <a:pt x="118661" y="529395"/>
                    <a:pt x="0" y="410835"/>
                    <a:pt x="0" y="264651"/>
                  </a:cubicBezTo>
                  <a:cubicBezTo>
                    <a:pt x="0" y="118467"/>
                    <a:pt x="118753" y="0"/>
                    <a:pt x="265083"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a:ln>
                  <a:noFill/>
                </a:ln>
                <a:solidFill>
                  <a:srgbClr val="AFA397">
                    <a:lumMod val="85000"/>
                    <a:lumOff val="15000"/>
                  </a:srgbClr>
                </a:solidFill>
                <a:effectLst/>
                <a:uLnTx/>
                <a:uFillTx/>
                <a:cs typeface="+mn-ea"/>
                <a:sym typeface="+mn-lt"/>
              </a:endParaRPr>
            </a:p>
          </p:txBody>
        </p:sp>
      </p:grpSp>
      <p:grpSp>
        <p:nvGrpSpPr>
          <p:cNvPr id="46" name="组合 45">
            <a:extLst>
              <a:ext uri="{FF2B5EF4-FFF2-40B4-BE49-F238E27FC236}">
                <a16:creationId xmlns:a16="http://schemas.microsoft.com/office/drawing/2014/main" id="{B98A88D3-B79F-49FC-B835-2723DA7BB402}"/>
              </a:ext>
            </a:extLst>
          </p:cNvPr>
          <p:cNvGrpSpPr/>
          <p:nvPr/>
        </p:nvGrpSpPr>
        <p:grpSpPr>
          <a:xfrm>
            <a:off x="4860857" y="4912049"/>
            <a:ext cx="789924" cy="789920"/>
            <a:chOff x="4860857" y="5047708"/>
            <a:chExt cx="789924" cy="789920"/>
          </a:xfrm>
        </p:grpSpPr>
        <p:sp>
          <p:nvSpPr>
            <p:cNvPr id="47" name="í$1îḍe">
              <a:extLst>
                <a:ext uri="{FF2B5EF4-FFF2-40B4-BE49-F238E27FC236}">
                  <a16:creationId xmlns:a16="http://schemas.microsoft.com/office/drawing/2014/main" id="{ACD9308E-2BCA-444F-BEEE-93023F3358DD}"/>
                </a:ext>
              </a:extLst>
            </p:cNvPr>
            <p:cNvSpPr/>
            <p:nvPr/>
          </p:nvSpPr>
          <p:spPr>
            <a:xfrm>
              <a:off x="4860857" y="5047708"/>
              <a:ext cx="789924" cy="789920"/>
            </a:xfrm>
            <a:prstGeom prst="ellipse">
              <a:avLst/>
            </a:prstGeom>
            <a:solidFill>
              <a:schemeClr val="accent1"/>
            </a:solidFill>
            <a:ln w="38100" cap="flat"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white"/>
                </a:solidFill>
                <a:effectLst/>
                <a:uLnTx/>
                <a:uFillTx/>
                <a:cs typeface="+mn-ea"/>
                <a:sym typeface="+mn-lt"/>
              </a:endParaRPr>
            </a:p>
          </p:txBody>
        </p:sp>
        <p:sp>
          <p:nvSpPr>
            <p:cNvPr id="48" name="Oval 41">
              <a:extLst>
                <a:ext uri="{FF2B5EF4-FFF2-40B4-BE49-F238E27FC236}">
                  <a16:creationId xmlns:a16="http://schemas.microsoft.com/office/drawing/2014/main" id="{65B20775-24D1-4B2F-9374-1A6086FB77AD}"/>
                </a:ext>
              </a:extLst>
            </p:cNvPr>
            <p:cNvSpPr/>
            <p:nvPr/>
          </p:nvSpPr>
          <p:spPr>
            <a:xfrm>
              <a:off x="5098844" y="5288973"/>
              <a:ext cx="313518" cy="307751"/>
            </a:xfrm>
            <a:custGeom>
              <a:avLst/>
              <a:gdLst>
                <a:gd name="connsiteX0" fmla="*/ 244277 w 606086"/>
                <a:gd name="connsiteY0" fmla="*/ 198378 h 594937"/>
                <a:gd name="connsiteX1" fmla="*/ 198685 w 606086"/>
                <a:gd name="connsiteY1" fmla="*/ 243894 h 594937"/>
                <a:gd name="connsiteX2" fmla="*/ 198685 w 606086"/>
                <a:gd name="connsiteY2" fmla="*/ 340675 h 594937"/>
                <a:gd name="connsiteX3" fmla="*/ 228863 w 606086"/>
                <a:gd name="connsiteY3" fmla="*/ 383317 h 594937"/>
                <a:gd name="connsiteX4" fmla="*/ 238798 w 606086"/>
                <a:gd name="connsiteY4" fmla="*/ 397501 h 594937"/>
                <a:gd name="connsiteX5" fmla="*/ 238798 w 606086"/>
                <a:gd name="connsiteY5" fmla="*/ 534235 h 594937"/>
                <a:gd name="connsiteX6" fmla="*/ 268884 w 606086"/>
                <a:gd name="connsiteY6" fmla="*/ 564271 h 594937"/>
                <a:gd name="connsiteX7" fmla="*/ 337690 w 606086"/>
                <a:gd name="connsiteY7" fmla="*/ 564271 h 594937"/>
                <a:gd name="connsiteX8" fmla="*/ 367775 w 606086"/>
                <a:gd name="connsiteY8" fmla="*/ 534235 h 594937"/>
                <a:gd name="connsiteX9" fmla="*/ 367775 w 606086"/>
                <a:gd name="connsiteY9" fmla="*/ 397501 h 594937"/>
                <a:gd name="connsiteX10" fmla="*/ 377710 w 606086"/>
                <a:gd name="connsiteY10" fmla="*/ 383317 h 594937"/>
                <a:gd name="connsiteX11" fmla="*/ 407517 w 606086"/>
                <a:gd name="connsiteY11" fmla="*/ 340675 h 594937"/>
                <a:gd name="connsiteX12" fmla="*/ 407517 w 606086"/>
                <a:gd name="connsiteY12" fmla="*/ 243894 h 594937"/>
                <a:gd name="connsiteX13" fmla="*/ 362018 w 606086"/>
                <a:gd name="connsiteY13" fmla="*/ 198378 h 594937"/>
                <a:gd name="connsiteX14" fmla="*/ 465039 w 606086"/>
                <a:gd name="connsiteY14" fmla="*/ 168299 h 594937"/>
                <a:gd name="connsiteX15" fmla="*/ 530224 w 606086"/>
                <a:gd name="connsiteY15" fmla="*/ 168299 h 594937"/>
                <a:gd name="connsiteX16" fmla="*/ 606086 w 606086"/>
                <a:gd name="connsiteY16" fmla="*/ 243932 h 594937"/>
                <a:gd name="connsiteX17" fmla="*/ 606086 w 606086"/>
                <a:gd name="connsiteY17" fmla="*/ 340697 h 594937"/>
                <a:gd name="connsiteX18" fmla="*/ 566251 w 606086"/>
                <a:gd name="connsiteY18" fmla="*/ 407339 h 594937"/>
                <a:gd name="connsiteX19" fmla="*/ 566251 w 606086"/>
                <a:gd name="connsiteY19" fmla="*/ 534598 h 594937"/>
                <a:gd name="connsiteX20" fmla="*/ 505803 w 606086"/>
                <a:gd name="connsiteY20" fmla="*/ 594937 h 594937"/>
                <a:gd name="connsiteX21" fmla="*/ 436997 w 606086"/>
                <a:gd name="connsiteY21" fmla="*/ 594937 h 594937"/>
                <a:gd name="connsiteX22" fmla="*/ 421769 w 606086"/>
                <a:gd name="connsiteY22" fmla="*/ 579736 h 594937"/>
                <a:gd name="connsiteX23" fmla="*/ 436997 w 606086"/>
                <a:gd name="connsiteY23" fmla="*/ 564536 h 594937"/>
                <a:gd name="connsiteX24" fmla="*/ 505803 w 606086"/>
                <a:gd name="connsiteY24" fmla="*/ 564536 h 594937"/>
                <a:gd name="connsiteX25" fmla="*/ 535888 w 606086"/>
                <a:gd name="connsiteY25" fmla="*/ 534505 h 594937"/>
                <a:gd name="connsiteX26" fmla="*/ 535888 w 606086"/>
                <a:gd name="connsiteY26" fmla="*/ 397792 h 594937"/>
                <a:gd name="connsiteX27" fmla="*/ 545823 w 606086"/>
                <a:gd name="connsiteY27" fmla="*/ 383611 h 594937"/>
                <a:gd name="connsiteX28" fmla="*/ 575722 w 606086"/>
                <a:gd name="connsiteY28" fmla="*/ 340975 h 594937"/>
                <a:gd name="connsiteX29" fmla="*/ 575722 w 606086"/>
                <a:gd name="connsiteY29" fmla="*/ 244210 h 594937"/>
                <a:gd name="connsiteX30" fmla="*/ 530224 w 606086"/>
                <a:gd name="connsiteY30" fmla="*/ 198700 h 594937"/>
                <a:gd name="connsiteX31" fmla="*/ 465039 w 606086"/>
                <a:gd name="connsiteY31" fmla="*/ 198700 h 594937"/>
                <a:gd name="connsiteX32" fmla="*/ 449811 w 606086"/>
                <a:gd name="connsiteY32" fmla="*/ 183500 h 594937"/>
                <a:gd name="connsiteX33" fmla="*/ 465039 w 606086"/>
                <a:gd name="connsiteY33" fmla="*/ 168299 h 594937"/>
                <a:gd name="connsiteX34" fmla="*/ 244091 w 606086"/>
                <a:gd name="connsiteY34" fmla="*/ 168157 h 594937"/>
                <a:gd name="connsiteX35" fmla="*/ 361832 w 606086"/>
                <a:gd name="connsiteY35" fmla="*/ 168157 h 594937"/>
                <a:gd name="connsiteX36" fmla="*/ 437788 w 606086"/>
                <a:gd name="connsiteY36" fmla="*/ 243894 h 594937"/>
                <a:gd name="connsiteX37" fmla="*/ 437788 w 606086"/>
                <a:gd name="connsiteY37" fmla="*/ 340675 h 594937"/>
                <a:gd name="connsiteX38" fmla="*/ 397860 w 606086"/>
                <a:gd name="connsiteY38" fmla="*/ 407327 h 594937"/>
                <a:gd name="connsiteX39" fmla="*/ 397860 w 606086"/>
                <a:gd name="connsiteY39" fmla="*/ 534235 h 594937"/>
                <a:gd name="connsiteX40" fmla="*/ 337504 w 606086"/>
                <a:gd name="connsiteY40" fmla="*/ 594584 h 594937"/>
                <a:gd name="connsiteX41" fmla="*/ 268605 w 606086"/>
                <a:gd name="connsiteY41" fmla="*/ 594584 h 594937"/>
                <a:gd name="connsiteX42" fmla="*/ 208063 w 606086"/>
                <a:gd name="connsiteY42" fmla="*/ 534235 h 594937"/>
                <a:gd name="connsiteX43" fmla="*/ 208063 w 606086"/>
                <a:gd name="connsiteY43" fmla="*/ 407327 h 594937"/>
                <a:gd name="connsiteX44" fmla="*/ 168228 w 606086"/>
                <a:gd name="connsiteY44" fmla="*/ 340675 h 594937"/>
                <a:gd name="connsiteX45" fmla="*/ 168228 w 606086"/>
                <a:gd name="connsiteY45" fmla="*/ 243894 h 594937"/>
                <a:gd name="connsiteX46" fmla="*/ 244091 w 606086"/>
                <a:gd name="connsiteY46" fmla="*/ 168157 h 594937"/>
                <a:gd name="connsiteX47" fmla="*/ 75862 w 606086"/>
                <a:gd name="connsiteY47" fmla="*/ 168016 h 594937"/>
                <a:gd name="connsiteX48" fmla="*/ 140861 w 606086"/>
                <a:gd name="connsiteY48" fmla="*/ 168016 h 594937"/>
                <a:gd name="connsiteX49" fmla="*/ 156089 w 606086"/>
                <a:gd name="connsiteY49" fmla="*/ 183217 h 594937"/>
                <a:gd name="connsiteX50" fmla="*/ 140861 w 606086"/>
                <a:gd name="connsiteY50" fmla="*/ 198419 h 594937"/>
                <a:gd name="connsiteX51" fmla="*/ 76048 w 606086"/>
                <a:gd name="connsiteY51" fmla="*/ 198419 h 594937"/>
                <a:gd name="connsiteX52" fmla="*/ 30456 w 606086"/>
                <a:gd name="connsiteY52" fmla="*/ 243931 h 594937"/>
                <a:gd name="connsiteX53" fmla="*/ 30456 w 606086"/>
                <a:gd name="connsiteY53" fmla="*/ 340701 h 594937"/>
                <a:gd name="connsiteX54" fmla="*/ 60263 w 606086"/>
                <a:gd name="connsiteY54" fmla="*/ 383339 h 594937"/>
                <a:gd name="connsiteX55" fmla="*/ 70198 w 606086"/>
                <a:gd name="connsiteY55" fmla="*/ 397521 h 594937"/>
                <a:gd name="connsiteX56" fmla="*/ 70198 w 606086"/>
                <a:gd name="connsiteY56" fmla="*/ 534149 h 594937"/>
                <a:gd name="connsiteX57" fmla="*/ 100283 w 606086"/>
                <a:gd name="connsiteY57" fmla="*/ 564181 h 594937"/>
                <a:gd name="connsiteX58" fmla="*/ 169089 w 606086"/>
                <a:gd name="connsiteY58" fmla="*/ 564181 h 594937"/>
                <a:gd name="connsiteX59" fmla="*/ 184317 w 606086"/>
                <a:gd name="connsiteY59" fmla="*/ 579383 h 594937"/>
                <a:gd name="connsiteX60" fmla="*/ 169089 w 606086"/>
                <a:gd name="connsiteY60" fmla="*/ 594584 h 594937"/>
                <a:gd name="connsiteX61" fmla="*/ 100283 w 606086"/>
                <a:gd name="connsiteY61" fmla="*/ 594584 h 594937"/>
                <a:gd name="connsiteX62" fmla="*/ 39835 w 606086"/>
                <a:gd name="connsiteY62" fmla="*/ 534149 h 594937"/>
                <a:gd name="connsiteX63" fmla="*/ 39835 w 606086"/>
                <a:gd name="connsiteY63" fmla="*/ 407161 h 594937"/>
                <a:gd name="connsiteX64" fmla="*/ 0 w 606086"/>
                <a:gd name="connsiteY64" fmla="*/ 340608 h 594937"/>
                <a:gd name="connsiteX65" fmla="*/ 0 w 606086"/>
                <a:gd name="connsiteY65" fmla="*/ 243838 h 594937"/>
                <a:gd name="connsiteX66" fmla="*/ 75862 w 606086"/>
                <a:gd name="connsiteY66" fmla="*/ 168016 h 594937"/>
                <a:gd name="connsiteX67" fmla="*/ 478786 w 606086"/>
                <a:gd name="connsiteY67" fmla="*/ 30314 h 594937"/>
                <a:gd name="connsiteX68" fmla="*/ 432649 w 606086"/>
                <a:gd name="connsiteY68" fmla="*/ 76387 h 594937"/>
                <a:gd name="connsiteX69" fmla="*/ 478786 w 606086"/>
                <a:gd name="connsiteY69" fmla="*/ 122553 h 594937"/>
                <a:gd name="connsiteX70" fmla="*/ 525016 w 606086"/>
                <a:gd name="connsiteY70" fmla="*/ 76387 h 594937"/>
                <a:gd name="connsiteX71" fmla="*/ 478786 w 606086"/>
                <a:gd name="connsiteY71" fmla="*/ 30314 h 594937"/>
                <a:gd name="connsiteX72" fmla="*/ 303043 w 606086"/>
                <a:gd name="connsiteY72" fmla="*/ 30314 h 594937"/>
                <a:gd name="connsiteX73" fmla="*/ 256885 w 606086"/>
                <a:gd name="connsiteY73" fmla="*/ 76387 h 594937"/>
                <a:gd name="connsiteX74" fmla="*/ 303043 w 606086"/>
                <a:gd name="connsiteY74" fmla="*/ 122553 h 594937"/>
                <a:gd name="connsiteX75" fmla="*/ 349201 w 606086"/>
                <a:gd name="connsiteY75" fmla="*/ 76387 h 594937"/>
                <a:gd name="connsiteX76" fmla="*/ 303043 w 606086"/>
                <a:gd name="connsiteY76" fmla="*/ 30314 h 594937"/>
                <a:gd name="connsiteX77" fmla="*/ 127300 w 606086"/>
                <a:gd name="connsiteY77" fmla="*/ 30314 h 594937"/>
                <a:gd name="connsiteX78" fmla="*/ 81070 w 606086"/>
                <a:gd name="connsiteY78" fmla="*/ 76387 h 594937"/>
                <a:gd name="connsiteX79" fmla="*/ 127300 w 606086"/>
                <a:gd name="connsiteY79" fmla="*/ 122553 h 594937"/>
                <a:gd name="connsiteX80" fmla="*/ 173437 w 606086"/>
                <a:gd name="connsiteY80" fmla="*/ 76387 h 594937"/>
                <a:gd name="connsiteX81" fmla="*/ 127300 w 606086"/>
                <a:gd name="connsiteY81" fmla="*/ 30314 h 594937"/>
                <a:gd name="connsiteX82" fmla="*/ 478786 w 606086"/>
                <a:gd name="connsiteY82" fmla="*/ 0 h 594937"/>
                <a:gd name="connsiteX83" fmla="*/ 555279 w 606086"/>
                <a:gd name="connsiteY83" fmla="*/ 76387 h 594937"/>
                <a:gd name="connsiteX84" fmla="*/ 478786 w 606086"/>
                <a:gd name="connsiteY84" fmla="*/ 152774 h 594937"/>
                <a:gd name="connsiteX85" fmla="*/ 402293 w 606086"/>
                <a:gd name="connsiteY85" fmla="*/ 76387 h 594937"/>
                <a:gd name="connsiteX86" fmla="*/ 478786 w 606086"/>
                <a:gd name="connsiteY86" fmla="*/ 0 h 594937"/>
                <a:gd name="connsiteX87" fmla="*/ 303043 w 606086"/>
                <a:gd name="connsiteY87" fmla="*/ 0 h 594937"/>
                <a:gd name="connsiteX88" fmla="*/ 379571 w 606086"/>
                <a:gd name="connsiteY88" fmla="*/ 76387 h 594937"/>
                <a:gd name="connsiteX89" fmla="*/ 303043 w 606086"/>
                <a:gd name="connsiteY89" fmla="*/ 152774 h 594937"/>
                <a:gd name="connsiteX90" fmla="*/ 226515 w 606086"/>
                <a:gd name="connsiteY90" fmla="*/ 76387 h 594937"/>
                <a:gd name="connsiteX91" fmla="*/ 303043 w 606086"/>
                <a:gd name="connsiteY91" fmla="*/ 0 h 594937"/>
                <a:gd name="connsiteX92" fmla="*/ 127300 w 606086"/>
                <a:gd name="connsiteY92" fmla="*/ 0 h 594937"/>
                <a:gd name="connsiteX93" fmla="*/ 203793 w 606086"/>
                <a:gd name="connsiteY93" fmla="*/ 76387 h 594937"/>
                <a:gd name="connsiteX94" fmla="*/ 127300 w 606086"/>
                <a:gd name="connsiteY94" fmla="*/ 152774 h 594937"/>
                <a:gd name="connsiteX95" fmla="*/ 50807 w 606086"/>
                <a:gd name="connsiteY95" fmla="*/ 76387 h 594937"/>
                <a:gd name="connsiteX96" fmla="*/ 127300 w 606086"/>
                <a:gd name="connsiteY96" fmla="*/ 0 h 5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086" h="594937">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a:ln>
                  <a:noFill/>
                </a:ln>
                <a:solidFill>
                  <a:srgbClr val="AFA397">
                    <a:lumMod val="85000"/>
                    <a:lumOff val="15000"/>
                  </a:srgbClr>
                </a:solidFill>
                <a:effectLst/>
                <a:uLnTx/>
                <a:uFillTx/>
                <a:cs typeface="+mn-ea"/>
                <a:sym typeface="+mn-lt"/>
              </a:endParaRPr>
            </a:p>
          </p:txBody>
        </p:sp>
      </p:grpSp>
    </p:spTree>
    <p:extLst>
      <p:ext uri="{BB962C8B-B14F-4D97-AF65-F5344CB8AC3E}">
        <p14:creationId xmlns:p14="http://schemas.microsoft.com/office/powerpoint/2010/main" val="4253158356"/>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randombar(horizontal)">
                                      <p:cBhvr>
                                        <p:cTn id="17" dur="500"/>
                                        <p:tgtEl>
                                          <p:spTgt spid="40"/>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ppt_h*1.125000"/>
                                          </p:val>
                                        </p:tav>
                                        <p:tav tm="100000">
                                          <p:val>
                                            <p:strVal val="#ppt_y"/>
                                          </p:val>
                                        </p:tav>
                                      </p:tavLst>
                                    </p:anim>
                                    <p:animEffect transition="in" filter="wipe(up)">
                                      <p:cBhvr>
                                        <p:cTn id="22" dur="500"/>
                                        <p:tgtEl>
                                          <p:spTgt spid="19"/>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randombar(horizontal)">
                                      <p:cBhvr>
                                        <p:cTn id="26" dur="500"/>
                                        <p:tgtEl>
                                          <p:spTgt spid="43"/>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ppt_y</p:attrName>
                                        </p:attrNameLst>
                                      </p:cBhvr>
                                      <p:tavLst>
                                        <p:tav tm="0">
                                          <p:val>
                                            <p:strVal val="#ppt_y+#ppt_h*1.125000"/>
                                          </p:val>
                                        </p:tav>
                                        <p:tav tm="100000">
                                          <p:val>
                                            <p:strVal val="#ppt_y"/>
                                          </p:val>
                                        </p:tav>
                                      </p:tavLst>
                                    </p:anim>
                                    <p:animEffect transition="in" filter="wipe(up)">
                                      <p:cBhvr>
                                        <p:cTn id="31" dur="500"/>
                                        <p:tgtEl>
                                          <p:spTgt spid="25"/>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randombar(horizontal)">
                                      <p:cBhvr>
                                        <p:cTn id="35" dur="500"/>
                                        <p:tgtEl>
                                          <p:spTgt spid="46"/>
                                        </p:tgtEl>
                                      </p:cBhvr>
                                    </p:animEffect>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p:tgtEl>
                                          <p:spTgt spid="28"/>
                                        </p:tgtEl>
                                        <p:attrNameLst>
                                          <p:attrName>ppt_y</p:attrName>
                                        </p:attrNameLst>
                                      </p:cBhvr>
                                      <p:tavLst>
                                        <p:tav tm="0">
                                          <p:val>
                                            <p:strVal val="#ppt_y+#ppt_h*1.125000"/>
                                          </p:val>
                                        </p:tav>
                                        <p:tav tm="100000">
                                          <p:val>
                                            <p:strVal val="#ppt_y"/>
                                          </p:val>
                                        </p:tav>
                                      </p:tavLst>
                                    </p:anim>
                                    <p:animEffect transition="in" filter="wipe(up)">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16" name="矩形 15"/>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17" name="组合 16"/>
          <p:cNvGrpSpPr/>
          <p:nvPr/>
        </p:nvGrpSpPr>
        <p:grpSpPr>
          <a:xfrm rot="10800000">
            <a:off x="0" y="304408"/>
            <a:ext cx="1010103" cy="857396"/>
            <a:chOff x="-39567" y="0"/>
            <a:chExt cx="1677745" cy="1424104"/>
          </a:xfrm>
        </p:grpSpPr>
        <p:sp>
          <p:nvSpPr>
            <p:cNvPr id="19"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1"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grpSp>
        <p:nvGrpSpPr>
          <p:cNvPr id="14" name="组合 13">
            <a:extLst>
              <a:ext uri="{FF2B5EF4-FFF2-40B4-BE49-F238E27FC236}">
                <a16:creationId xmlns:a16="http://schemas.microsoft.com/office/drawing/2014/main" id="{40EAE0D5-DF27-4212-BA31-972D5465FD15}"/>
              </a:ext>
            </a:extLst>
          </p:cNvPr>
          <p:cNvGrpSpPr/>
          <p:nvPr/>
        </p:nvGrpSpPr>
        <p:grpSpPr>
          <a:xfrm>
            <a:off x="634877" y="1956966"/>
            <a:ext cx="5189370" cy="4135913"/>
            <a:chOff x="1174752" y="2094775"/>
            <a:chExt cx="4294140" cy="3422418"/>
          </a:xfrm>
        </p:grpSpPr>
        <p:pic>
          <p:nvPicPr>
            <p:cNvPr id="18" name="Picture 5">
              <a:extLst>
                <a:ext uri="{FF2B5EF4-FFF2-40B4-BE49-F238E27FC236}">
                  <a16:creationId xmlns:a16="http://schemas.microsoft.com/office/drawing/2014/main" id="{60E08AB4-5B7F-48D0-9E10-957ABAE91C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752" y="2094775"/>
              <a:ext cx="4294140" cy="3422418"/>
            </a:xfrm>
            <a:prstGeom prst="rect">
              <a:avLst/>
            </a:prstGeom>
          </p:spPr>
        </p:pic>
        <p:sp>
          <p:nvSpPr>
            <p:cNvPr id="20" name="矩形 19">
              <a:extLst>
                <a:ext uri="{FF2B5EF4-FFF2-40B4-BE49-F238E27FC236}">
                  <a16:creationId xmlns:a16="http://schemas.microsoft.com/office/drawing/2014/main" id="{FE23CE67-3B27-460D-AABF-04023D881C74}"/>
                </a:ext>
              </a:extLst>
            </p:cNvPr>
            <p:cNvSpPr/>
            <p:nvPr/>
          </p:nvSpPr>
          <p:spPr>
            <a:xfrm>
              <a:off x="1397399" y="2301989"/>
              <a:ext cx="3842449" cy="2176369"/>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透明">
              <a:extLst>
                <a:ext uri="{FF2B5EF4-FFF2-40B4-BE49-F238E27FC236}">
                  <a16:creationId xmlns:a16="http://schemas.microsoft.com/office/drawing/2014/main" id="{20C9BE4C-5194-4649-8CDB-CF39EC40AB3D}"/>
                </a:ext>
              </a:extLst>
            </p:cNvPr>
            <p:cNvSpPr>
              <a:spLocks/>
            </p:cNvSpPr>
            <p:nvPr/>
          </p:nvSpPr>
          <p:spPr bwMode="auto">
            <a:xfrm>
              <a:off x="3259976" y="2301989"/>
              <a:ext cx="1979872"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grpSp>
        <p:nvGrpSpPr>
          <p:cNvPr id="25" name="组合 24">
            <a:extLst>
              <a:ext uri="{FF2B5EF4-FFF2-40B4-BE49-F238E27FC236}">
                <a16:creationId xmlns:a16="http://schemas.microsoft.com/office/drawing/2014/main" id="{889C1E6E-4AD0-4228-B77A-403FF94698FE}"/>
              </a:ext>
            </a:extLst>
          </p:cNvPr>
          <p:cNvGrpSpPr/>
          <p:nvPr/>
        </p:nvGrpSpPr>
        <p:grpSpPr>
          <a:xfrm>
            <a:off x="6987684" y="2202268"/>
            <a:ext cx="4229941" cy="960823"/>
            <a:chOff x="2486796" y="2343753"/>
            <a:chExt cx="4229941" cy="960823"/>
          </a:xfrm>
        </p:grpSpPr>
        <p:sp>
          <p:nvSpPr>
            <p:cNvPr id="27" name="文本框 26">
              <a:extLst>
                <a:ext uri="{FF2B5EF4-FFF2-40B4-BE49-F238E27FC236}">
                  <a16:creationId xmlns:a16="http://schemas.microsoft.com/office/drawing/2014/main" id="{64D8B502-F78E-45AA-AD50-072719071738}"/>
                </a:ext>
              </a:extLst>
            </p:cNvPr>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工作内容情况一</a:t>
              </a:r>
            </a:p>
          </p:txBody>
        </p:sp>
        <p:sp>
          <p:nvSpPr>
            <p:cNvPr id="28" name="文本框 27">
              <a:extLst>
                <a:ext uri="{FF2B5EF4-FFF2-40B4-BE49-F238E27FC236}">
                  <a16:creationId xmlns:a16="http://schemas.microsoft.com/office/drawing/2014/main" id="{D78982B0-E737-446A-B1D0-F5541097A91E}"/>
                </a:ext>
              </a:extLst>
            </p:cNvPr>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p>
          </p:txBody>
        </p:sp>
      </p:grpSp>
      <p:sp>
        <p:nvSpPr>
          <p:cNvPr id="29" name="椭圆 38">
            <a:extLst>
              <a:ext uri="{FF2B5EF4-FFF2-40B4-BE49-F238E27FC236}">
                <a16:creationId xmlns:a16="http://schemas.microsoft.com/office/drawing/2014/main" id="{2EBD1B7F-23E5-407E-99CF-37F4E1A61DEA}"/>
              </a:ext>
            </a:extLst>
          </p:cNvPr>
          <p:cNvSpPr/>
          <p:nvPr/>
        </p:nvSpPr>
        <p:spPr>
          <a:xfrm>
            <a:off x="6468587" y="2268607"/>
            <a:ext cx="394467" cy="317917"/>
          </a:xfrm>
          <a:custGeom>
            <a:avLst/>
            <a:gdLst>
              <a:gd name="connsiteX0" fmla="*/ 50882 w 608344"/>
              <a:gd name="connsiteY0" fmla="*/ 115887 h 490289"/>
              <a:gd name="connsiteX1" fmla="*/ 50882 w 608344"/>
              <a:gd name="connsiteY1" fmla="*/ 201112 h 490289"/>
              <a:gd name="connsiteX2" fmla="*/ 438489 w 608344"/>
              <a:gd name="connsiteY2" fmla="*/ 201112 h 490289"/>
              <a:gd name="connsiteX3" fmla="*/ 438489 w 608344"/>
              <a:gd name="connsiteY3" fmla="*/ 162825 h 490289"/>
              <a:gd name="connsiteX4" fmla="*/ 219567 w 608344"/>
              <a:gd name="connsiteY4" fmla="*/ 162825 h 490289"/>
              <a:gd name="connsiteX5" fmla="*/ 174400 w 608344"/>
              <a:gd name="connsiteY5" fmla="*/ 135399 h 490289"/>
              <a:gd name="connsiteX6" fmla="*/ 165459 w 608344"/>
              <a:gd name="connsiteY6" fmla="*/ 118372 h 490289"/>
              <a:gd name="connsiteX7" fmla="*/ 164260 w 608344"/>
              <a:gd name="connsiteY7" fmla="*/ 115887 h 490289"/>
              <a:gd name="connsiteX8" fmla="*/ 50697 w 608344"/>
              <a:gd name="connsiteY8" fmla="*/ 64991 h 490289"/>
              <a:gd name="connsiteX9" fmla="*/ 164445 w 608344"/>
              <a:gd name="connsiteY9" fmla="*/ 64991 h 490289"/>
              <a:gd name="connsiteX10" fmla="*/ 210718 w 608344"/>
              <a:gd name="connsiteY10" fmla="*/ 94995 h 490289"/>
              <a:gd name="connsiteX11" fmla="*/ 219567 w 608344"/>
              <a:gd name="connsiteY11" fmla="*/ 112022 h 490289"/>
              <a:gd name="connsiteX12" fmla="*/ 438674 w 608344"/>
              <a:gd name="connsiteY12" fmla="*/ 112022 h 490289"/>
              <a:gd name="connsiteX13" fmla="*/ 489371 w 608344"/>
              <a:gd name="connsiteY13" fmla="*/ 162641 h 490289"/>
              <a:gd name="connsiteX14" fmla="*/ 489371 w 608344"/>
              <a:gd name="connsiteY14" fmla="*/ 445560 h 490289"/>
              <a:gd name="connsiteX15" fmla="*/ 444665 w 608344"/>
              <a:gd name="connsiteY15" fmla="*/ 490289 h 490289"/>
              <a:gd name="connsiteX16" fmla="*/ 44798 w 608344"/>
              <a:gd name="connsiteY16" fmla="*/ 490289 h 490289"/>
              <a:gd name="connsiteX17" fmla="*/ 0 w 608344"/>
              <a:gd name="connsiteY17" fmla="*/ 445560 h 490289"/>
              <a:gd name="connsiteX18" fmla="*/ 0 w 608344"/>
              <a:gd name="connsiteY18" fmla="*/ 115611 h 490289"/>
              <a:gd name="connsiteX19" fmla="*/ 50697 w 608344"/>
              <a:gd name="connsiteY19" fmla="*/ 64991 h 490289"/>
              <a:gd name="connsiteX20" fmla="*/ 261904 w 608344"/>
              <a:gd name="connsiteY20" fmla="*/ 0 h 490289"/>
              <a:gd name="connsiteX21" fmla="*/ 519660 w 608344"/>
              <a:gd name="connsiteY21" fmla="*/ 0 h 490289"/>
              <a:gd name="connsiteX22" fmla="*/ 608344 w 608344"/>
              <a:gd name="connsiteY22" fmla="*/ 88635 h 490289"/>
              <a:gd name="connsiteX23" fmla="*/ 608344 w 608344"/>
              <a:gd name="connsiteY23" fmla="*/ 335764 h 490289"/>
              <a:gd name="connsiteX24" fmla="*/ 578107 w 608344"/>
              <a:gd name="connsiteY24" fmla="*/ 365953 h 490289"/>
              <a:gd name="connsiteX25" fmla="*/ 547961 w 608344"/>
              <a:gd name="connsiteY25" fmla="*/ 335764 h 490289"/>
              <a:gd name="connsiteX26" fmla="*/ 547961 w 608344"/>
              <a:gd name="connsiteY26" fmla="*/ 88635 h 490289"/>
              <a:gd name="connsiteX27" fmla="*/ 519660 w 608344"/>
              <a:gd name="connsiteY27" fmla="*/ 60379 h 490289"/>
              <a:gd name="connsiteX28" fmla="*/ 261904 w 608344"/>
              <a:gd name="connsiteY28" fmla="*/ 60379 h 490289"/>
              <a:gd name="connsiteX29" fmla="*/ 231666 w 608344"/>
              <a:gd name="connsiteY29" fmla="*/ 30190 h 490289"/>
              <a:gd name="connsiteX30" fmla="*/ 261904 w 608344"/>
              <a:gd name="connsiteY30" fmla="*/ 0 h 49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344" h="490289">
                <a:moveTo>
                  <a:pt x="50882" y="115887"/>
                </a:moveTo>
                <a:lnTo>
                  <a:pt x="50882" y="201112"/>
                </a:lnTo>
                <a:lnTo>
                  <a:pt x="438489" y="201112"/>
                </a:lnTo>
                <a:lnTo>
                  <a:pt x="438489" y="162825"/>
                </a:lnTo>
                <a:lnTo>
                  <a:pt x="219567" y="162825"/>
                </a:lnTo>
                <a:cubicBezTo>
                  <a:pt x="200578" y="162825"/>
                  <a:pt x="183065" y="152241"/>
                  <a:pt x="174400" y="135399"/>
                </a:cubicBezTo>
                <a:lnTo>
                  <a:pt x="165459" y="118372"/>
                </a:lnTo>
                <a:cubicBezTo>
                  <a:pt x="165090" y="117544"/>
                  <a:pt x="164629" y="116715"/>
                  <a:pt x="164260" y="115887"/>
                </a:cubicBezTo>
                <a:close/>
                <a:moveTo>
                  <a:pt x="50697" y="64991"/>
                </a:moveTo>
                <a:lnTo>
                  <a:pt x="164445" y="64991"/>
                </a:lnTo>
                <a:cubicBezTo>
                  <a:pt x="184447" y="64991"/>
                  <a:pt x="202514" y="76772"/>
                  <a:pt x="210718" y="94995"/>
                </a:cubicBezTo>
                <a:lnTo>
                  <a:pt x="219567" y="112022"/>
                </a:lnTo>
                <a:lnTo>
                  <a:pt x="438674" y="112022"/>
                </a:lnTo>
                <a:cubicBezTo>
                  <a:pt x="466696" y="112022"/>
                  <a:pt x="489371" y="134662"/>
                  <a:pt x="489371" y="162641"/>
                </a:cubicBezTo>
                <a:lnTo>
                  <a:pt x="489371" y="445560"/>
                </a:lnTo>
                <a:cubicBezTo>
                  <a:pt x="489371" y="470225"/>
                  <a:pt x="469369" y="490289"/>
                  <a:pt x="444665" y="490289"/>
                </a:cubicBezTo>
                <a:lnTo>
                  <a:pt x="44798" y="490289"/>
                </a:lnTo>
                <a:cubicBezTo>
                  <a:pt x="20002" y="490289"/>
                  <a:pt x="0" y="470225"/>
                  <a:pt x="0" y="445560"/>
                </a:cubicBezTo>
                <a:lnTo>
                  <a:pt x="0" y="115611"/>
                </a:lnTo>
                <a:cubicBezTo>
                  <a:pt x="0" y="87632"/>
                  <a:pt x="22675" y="64991"/>
                  <a:pt x="50697" y="64991"/>
                </a:cubicBezTo>
                <a:close/>
                <a:moveTo>
                  <a:pt x="261904" y="0"/>
                </a:moveTo>
                <a:lnTo>
                  <a:pt x="519660" y="0"/>
                </a:lnTo>
                <a:cubicBezTo>
                  <a:pt x="568611" y="0"/>
                  <a:pt x="608344" y="39762"/>
                  <a:pt x="608344" y="88635"/>
                </a:cubicBezTo>
                <a:lnTo>
                  <a:pt x="608344" y="335764"/>
                </a:lnTo>
                <a:cubicBezTo>
                  <a:pt x="608344" y="352423"/>
                  <a:pt x="594885" y="365953"/>
                  <a:pt x="578107" y="365953"/>
                </a:cubicBezTo>
                <a:cubicBezTo>
                  <a:pt x="561421" y="365953"/>
                  <a:pt x="547961" y="352423"/>
                  <a:pt x="547961" y="335764"/>
                </a:cubicBezTo>
                <a:lnTo>
                  <a:pt x="547961" y="88635"/>
                </a:lnTo>
                <a:cubicBezTo>
                  <a:pt x="547961" y="72988"/>
                  <a:pt x="535240" y="60379"/>
                  <a:pt x="519660" y="60379"/>
                </a:cubicBezTo>
                <a:lnTo>
                  <a:pt x="261904" y="60379"/>
                </a:lnTo>
                <a:cubicBezTo>
                  <a:pt x="245218" y="60379"/>
                  <a:pt x="231666" y="46849"/>
                  <a:pt x="231666" y="30190"/>
                </a:cubicBezTo>
                <a:cubicBezTo>
                  <a:pt x="231666" y="13530"/>
                  <a:pt x="245218" y="0"/>
                  <a:pt x="2619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30" name="组合 29">
            <a:extLst>
              <a:ext uri="{FF2B5EF4-FFF2-40B4-BE49-F238E27FC236}">
                <a16:creationId xmlns:a16="http://schemas.microsoft.com/office/drawing/2014/main" id="{9EFBC58F-B9C6-4394-8163-9CCB1DD9688E}"/>
              </a:ext>
            </a:extLst>
          </p:cNvPr>
          <p:cNvGrpSpPr/>
          <p:nvPr/>
        </p:nvGrpSpPr>
        <p:grpSpPr>
          <a:xfrm>
            <a:off x="6987684" y="3531703"/>
            <a:ext cx="4229941" cy="960823"/>
            <a:chOff x="2486796" y="2343753"/>
            <a:chExt cx="4229941" cy="960823"/>
          </a:xfrm>
        </p:grpSpPr>
        <p:sp>
          <p:nvSpPr>
            <p:cNvPr id="31" name="文本框 30">
              <a:extLst>
                <a:ext uri="{FF2B5EF4-FFF2-40B4-BE49-F238E27FC236}">
                  <a16:creationId xmlns:a16="http://schemas.microsoft.com/office/drawing/2014/main" id="{460E6644-C0BB-470D-B23D-23D58337494A}"/>
                </a:ext>
              </a:extLst>
            </p:cNvPr>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工作内容情况二</a:t>
              </a:r>
            </a:p>
          </p:txBody>
        </p:sp>
        <p:sp>
          <p:nvSpPr>
            <p:cNvPr id="32" name="文本框 31">
              <a:extLst>
                <a:ext uri="{FF2B5EF4-FFF2-40B4-BE49-F238E27FC236}">
                  <a16:creationId xmlns:a16="http://schemas.microsoft.com/office/drawing/2014/main" id="{C72D5518-FD12-42F6-B294-3B373E8B4DFE}"/>
                </a:ext>
              </a:extLst>
            </p:cNvPr>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p>
          </p:txBody>
        </p:sp>
      </p:grpSp>
      <p:grpSp>
        <p:nvGrpSpPr>
          <p:cNvPr id="33" name="组合 32">
            <a:extLst>
              <a:ext uri="{FF2B5EF4-FFF2-40B4-BE49-F238E27FC236}">
                <a16:creationId xmlns:a16="http://schemas.microsoft.com/office/drawing/2014/main" id="{3CC1D8F1-6556-4AAC-9584-317CFC249A9D}"/>
              </a:ext>
            </a:extLst>
          </p:cNvPr>
          <p:cNvGrpSpPr/>
          <p:nvPr/>
        </p:nvGrpSpPr>
        <p:grpSpPr>
          <a:xfrm>
            <a:off x="6987684" y="4861138"/>
            <a:ext cx="4229941" cy="960823"/>
            <a:chOff x="2486796" y="2343753"/>
            <a:chExt cx="4229941" cy="960823"/>
          </a:xfrm>
        </p:grpSpPr>
        <p:sp>
          <p:nvSpPr>
            <p:cNvPr id="34" name="文本框 33">
              <a:extLst>
                <a:ext uri="{FF2B5EF4-FFF2-40B4-BE49-F238E27FC236}">
                  <a16:creationId xmlns:a16="http://schemas.microsoft.com/office/drawing/2014/main" id="{17C80C2C-A245-412C-ABD2-ED997871552E}"/>
                </a:ext>
              </a:extLst>
            </p:cNvPr>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工作内容情况三</a:t>
              </a:r>
            </a:p>
          </p:txBody>
        </p:sp>
        <p:sp>
          <p:nvSpPr>
            <p:cNvPr id="35" name="文本框 34">
              <a:extLst>
                <a:ext uri="{FF2B5EF4-FFF2-40B4-BE49-F238E27FC236}">
                  <a16:creationId xmlns:a16="http://schemas.microsoft.com/office/drawing/2014/main" id="{DC25CA9D-FF8C-47BD-B52C-6B9EAF1ABAE6}"/>
                </a:ext>
              </a:extLst>
            </p:cNvPr>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cs typeface="+mn-ea"/>
                  <a:sym typeface="+mn-lt"/>
                </a:rPr>
                <a:t>请将您的内容打在这里，或者通过复制您的文本后，在此框中选择粘贴，并选择只保留文字，且尽可能精简</a:t>
              </a:r>
              <a:r>
                <a:rPr lang="en-US" altLang="zh-CN" sz="1200" dirty="0">
                  <a:solidFill>
                    <a:schemeClr val="bg1">
                      <a:lumMod val="50000"/>
                    </a:schemeClr>
                  </a:solidFill>
                  <a:cs typeface="+mn-ea"/>
                  <a:sym typeface="+mn-lt"/>
                </a:rPr>
                <a:t>.</a:t>
              </a:r>
            </a:p>
          </p:txBody>
        </p:sp>
      </p:grpSp>
      <p:grpSp>
        <p:nvGrpSpPr>
          <p:cNvPr id="37" name="组合 36">
            <a:extLst>
              <a:ext uri="{FF2B5EF4-FFF2-40B4-BE49-F238E27FC236}">
                <a16:creationId xmlns:a16="http://schemas.microsoft.com/office/drawing/2014/main" id="{902BB051-9727-4340-88AF-FCA3DA3A99B6}"/>
              </a:ext>
            </a:extLst>
          </p:cNvPr>
          <p:cNvGrpSpPr/>
          <p:nvPr/>
        </p:nvGrpSpPr>
        <p:grpSpPr>
          <a:xfrm>
            <a:off x="6657916" y="3281654"/>
            <a:ext cx="4488460" cy="1333500"/>
            <a:chOff x="6153150" y="3105150"/>
            <a:chExt cx="4488460" cy="1333500"/>
          </a:xfrm>
        </p:grpSpPr>
        <p:cxnSp>
          <p:nvCxnSpPr>
            <p:cNvPr id="38" name="直接连接符 37">
              <a:extLst>
                <a:ext uri="{FF2B5EF4-FFF2-40B4-BE49-F238E27FC236}">
                  <a16:creationId xmlns:a16="http://schemas.microsoft.com/office/drawing/2014/main" id="{7196D59D-BF08-4A77-8770-248F77EB483F}"/>
                </a:ext>
              </a:extLst>
            </p:cNvPr>
            <p:cNvCxnSpPr>
              <a:cxnSpLocks/>
            </p:cNvCxnSpPr>
            <p:nvPr/>
          </p:nvCxnSpPr>
          <p:spPr>
            <a:xfrm>
              <a:off x="6153150" y="3105150"/>
              <a:ext cx="448846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54EE9A76-59E8-4B5C-892F-DACADD0C4888}"/>
                </a:ext>
              </a:extLst>
            </p:cNvPr>
            <p:cNvCxnSpPr>
              <a:cxnSpLocks/>
            </p:cNvCxnSpPr>
            <p:nvPr/>
          </p:nvCxnSpPr>
          <p:spPr>
            <a:xfrm>
              <a:off x="6153150" y="4438650"/>
              <a:ext cx="448846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40" name="Freeform 15">
            <a:extLst>
              <a:ext uri="{FF2B5EF4-FFF2-40B4-BE49-F238E27FC236}">
                <a16:creationId xmlns:a16="http://schemas.microsoft.com/office/drawing/2014/main" id="{74BF0D7C-25BA-4C7B-B3BA-3CFA320CD77F}"/>
              </a:ext>
            </a:extLst>
          </p:cNvPr>
          <p:cNvSpPr>
            <a:spLocks noEditPoints="1"/>
          </p:cNvSpPr>
          <p:nvPr/>
        </p:nvSpPr>
        <p:spPr bwMode="auto">
          <a:xfrm>
            <a:off x="6472466" y="3599075"/>
            <a:ext cx="370900" cy="31791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zh-CN" altLang="en-US" sz="900" b="0" i="0" u="none" strike="noStrike" kern="1200" cap="none" spc="0" normalizeH="0" baseline="0" noProof="0" dirty="0">
              <a:ln>
                <a:noFill/>
              </a:ln>
              <a:solidFill>
                <a:prstClr val="black"/>
              </a:solidFill>
              <a:effectLst/>
              <a:uLnTx/>
              <a:uFillTx/>
              <a:cs typeface="+mn-ea"/>
              <a:sym typeface="+mn-lt"/>
            </a:endParaRPr>
          </a:p>
        </p:txBody>
      </p:sp>
      <p:sp>
        <p:nvSpPr>
          <p:cNvPr id="41" name="Freeform 17">
            <a:extLst>
              <a:ext uri="{FF2B5EF4-FFF2-40B4-BE49-F238E27FC236}">
                <a16:creationId xmlns:a16="http://schemas.microsoft.com/office/drawing/2014/main" id="{6F0F4904-4AE1-4A20-913A-CE8FF9832631}"/>
              </a:ext>
            </a:extLst>
          </p:cNvPr>
          <p:cNvSpPr>
            <a:spLocks noEditPoints="1"/>
          </p:cNvSpPr>
          <p:nvPr/>
        </p:nvSpPr>
        <p:spPr bwMode="auto">
          <a:xfrm>
            <a:off x="6439615" y="4870242"/>
            <a:ext cx="365897" cy="369333"/>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zh-CN" altLang="en-US" sz="900" b="0" i="0" u="none" strike="noStrike" kern="1200" cap="none" spc="0" normalizeH="0" baseline="0" noProof="0" dirty="0">
              <a:ln>
                <a:noFill/>
              </a:ln>
              <a:solidFill>
                <a:prstClr val="black"/>
              </a:solidFill>
              <a:effectLst/>
              <a:uLnTx/>
              <a:uFillTx/>
              <a:cs typeface="+mn-ea"/>
              <a:sym typeface="+mn-lt"/>
            </a:endParaRPr>
          </a:p>
        </p:txBody>
      </p:sp>
    </p:spTree>
    <p:extLst>
      <p:ext uri="{BB962C8B-B14F-4D97-AF65-F5344CB8AC3E}">
        <p14:creationId xmlns:p14="http://schemas.microsoft.com/office/powerpoint/2010/main" val="1699719186"/>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2"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9" name="图片 18">
            <a:extLst>
              <a:ext uri="{FF2B5EF4-FFF2-40B4-BE49-F238E27FC236}">
                <a16:creationId xmlns:a16="http://schemas.microsoft.com/office/drawing/2014/main" id="{3FFCBC35-8AC9-44C9-90C4-3901D82517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î$ḷïde">
            <a:extLst>
              <a:ext uri="{FF2B5EF4-FFF2-40B4-BE49-F238E27FC236}">
                <a16:creationId xmlns:a16="http://schemas.microsoft.com/office/drawing/2014/main" id="{7031431E-5425-471A-A771-5D9B96B9893A}"/>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23" name="组合 22">
            <a:extLst>
              <a:ext uri="{FF2B5EF4-FFF2-40B4-BE49-F238E27FC236}">
                <a16:creationId xmlns:a16="http://schemas.microsoft.com/office/drawing/2014/main" id="{4FD40DDE-F087-4AEC-9D13-6242AA3D1F0C}"/>
              </a:ext>
            </a:extLst>
          </p:cNvPr>
          <p:cNvGrpSpPr/>
          <p:nvPr/>
        </p:nvGrpSpPr>
        <p:grpSpPr>
          <a:xfrm rot="10800000">
            <a:off x="-885900" y="3867109"/>
            <a:ext cx="3185286" cy="3512032"/>
            <a:chOff x="9664473" y="816338"/>
            <a:chExt cx="3185286" cy="3512032"/>
          </a:xfrm>
        </p:grpSpPr>
        <p:sp>
          <p:nvSpPr>
            <p:cNvPr id="24" name="íṧḻiḋe">
              <a:extLst>
                <a:ext uri="{FF2B5EF4-FFF2-40B4-BE49-F238E27FC236}">
                  <a16:creationId xmlns:a16="http://schemas.microsoft.com/office/drawing/2014/main" id="{FC9EBF89-D775-462D-8747-03469F8BCD4C}"/>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5" name="íş1íḍè">
              <a:extLst>
                <a:ext uri="{FF2B5EF4-FFF2-40B4-BE49-F238E27FC236}">
                  <a16:creationId xmlns:a16="http://schemas.microsoft.com/office/drawing/2014/main" id="{F1D6D0E5-E438-4505-83C7-CC30253A9B06}"/>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31" name="组合 30">
            <a:extLst>
              <a:ext uri="{FF2B5EF4-FFF2-40B4-BE49-F238E27FC236}">
                <a16:creationId xmlns:a16="http://schemas.microsoft.com/office/drawing/2014/main" id="{9C3FD685-A5CA-4435-B3E7-01A0A5B0CDFD}"/>
              </a:ext>
            </a:extLst>
          </p:cNvPr>
          <p:cNvGrpSpPr/>
          <p:nvPr/>
        </p:nvGrpSpPr>
        <p:grpSpPr>
          <a:xfrm rot="10800000">
            <a:off x="9086997" y="-1443802"/>
            <a:ext cx="3204450" cy="4893654"/>
            <a:chOff x="-15240" y="3375944"/>
            <a:chExt cx="3204450" cy="4893654"/>
          </a:xfrm>
        </p:grpSpPr>
        <p:sp>
          <p:nvSpPr>
            <p:cNvPr id="32" name="íSliḑè">
              <a:extLst>
                <a:ext uri="{FF2B5EF4-FFF2-40B4-BE49-F238E27FC236}">
                  <a16:creationId xmlns:a16="http://schemas.microsoft.com/office/drawing/2014/main" id="{3467BA78-1931-44A8-9BA6-42C52FF07A7E}"/>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3" name="íš1ïḋe">
              <a:extLst>
                <a:ext uri="{FF2B5EF4-FFF2-40B4-BE49-F238E27FC236}">
                  <a16:creationId xmlns:a16="http://schemas.microsoft.com/office/drawing/2014/main" id="{7FD36FA8-3F1F-4B61-B658-E9CF8EC68A65}"/>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4" name="iṡḻiďè">
              <a:extLst>
                <a:ext uri="{FF2B5EF4-FFF2-40B4-BE49-F238E27FC236}">
                  <a16:creationId xmlns:a16="http://schemas.microsoft.com/office/drawing/2014/main" id="{75DBAC4B-3B82-489C-B872-416E8E09C70F}"/>
                </a:ext>
              </a:extLst>
            </p:cNvPr>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35" name="îṣ1ïḍe">
            <a:extLst>
              <a:ext uri="{FF2B5EF4-FFF2-40B4-BE49-F238E27FC236}">
                <a16:creationId xmlns:a16="http://schemas.microsoft.com/office/drawing/2014/main" id="{E3132251-97A8-40C4-82E4-7462DCBC7482}"/>
              </a:ext>
            </a:extLst>
          </p:cNvPr>
          <p:cNvSpPr txBox="1">
            <a:spLocks/>
          </p:cNvSpPr>
          <p:nvPr/>
        </p:nvSpPr>
        <p:spPr>
          <a:xfrm>
            <a:off x="2003902" y="2981803"/>
            <a:ext cx="7825898" cy="11130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5600" b="1" spc="-150">
                <a:solidFill>
                  <a:srgbClr val="436B9B"/>
                </a:solidFill>
                <a:latin typeface="+mn-lt"/>
                <a:ea typeface="+mn-ea"/>
                <a:cs typeface="+mn-ea"/>
                <a:sym typeface="+mn-lt"/>
              </a:rPr>
              <a:t>BUSINESS</a:t>
            </a:r>
            <a:r>
              <a:rPr lang="en-US" altLang="zh-CN" sz="5600" spc="-150">
                <a:solidFill>
                  <a:schemeClr val="tx2">
                    <a:lumMod val="75000"/>
                  </a:schemeClr>
                </a:solidFill>
                <a:latin typeface="+mn-lt"/>
                <a:ea typeface="+mn-ea"/>
                <a:cs typeface="+mn-ea"/>
                <a:sym typeface="+mn-lt"/>
              </a:rPr>
              <a:t> </a:t>
            </a:r>
            <a:r>
              <a:rPr lang="en-US" altLang="zh-CN" sz="5600" spc="-150">
                <a:solidFill>
                  <a:schemeClr val="tx1">
                    <a:lumMod val="65000"/>
                    <a:lumOff val="35000"/>
                  </a:schemeClr>
                </a:solidFill>
                <a:latin typeface="+mn-lt"/>
                <a:ea typeface="+mn-ea"/>
                <a:cs typeface="+mn-ea"/>
                <a:sym typeface="+mn-lt"/>
              </a:rPr>
              <a:t>REPORT</a:t>
            </a:r>
            <a:endParaRPr lang="zh-CN" altLang="en-US" sz="5600" spc="-150" dirty="0">
              <a:solidFill>
                <a:schemeClr val="tx1">
                  <a:lumMod val="65000"/>
                  <a:lumOff val="35000"/>
                </a:schemeClr>
              </a:solidFill>
              <a:latin typeface="+mn-lt"/>
              <a:ea typeface="+mn-ea"/>
              <a:cs typeface="+mn-ea"/>
              <a:sym typeface="+mn-lt"/>
            </a:endParaRPr>
          </a:p>
        </p:txBody>
      </p:sp>
      <p:sp>
        <p:nvSpPr>
          <p:cNvPr id="36" name="îšļïḑè">
            <a:extLst>
              <a:ext uri="{FF2B5EF4-FFF2-40B4-BE49-F238E27FC236}">
                <a16:creationId xmlns:a16="http://schemas.microsoft.com/office/drawing/2014/main" id="{E96F0CC8-BAFE-424B-9F61-7834B33FF31F}"/>
              </a:ext>
            </a:extLst>
          </p:cNvPr>
          <p:cNvSpPr txBox="1">
            <a:spLocks/>
          </p:cNvSpPr>
          <p:nvPr/>
        </p:nvSpPr>
        <p:spPr>
          <a:xfrm>
            <a:off x="2126978" y="3821737"/>
            <a:ext cx="7638199" cy="39211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zh-CN">
                <a:cs typeface="+mn-ea"/>
                <a:sym typeface="+mn-lt"/>
              </a:rPr>
              <a:t>Theme  color makes PPT more convenient to change.</a:t>
            </a:r>
            <a:endParaRPr lang="en-US" altLang="zh-CN" dirty="0">
              <a:cs typeface="+mn-ea"/>
              <a:sym typeface="+mn-lt"/>
            </a:endParaRPr>
          </a:p>
        </p:txBody>
      </p:sp>
      <p:sp>
        <p:nvSpPr>
          <p:cNvPr id="37" name="íṧļîḍè">
            <a:extLst>
              <a:ext uri="{FF2B5EF4-FFF2-40B4-BE49-F238E27FC236}">
                <a16:creationId xmlns:a16="http://schemas.microsoft.com/office/drawing/2014/main" id="{B7B6B7FA-75C1-4F85-953D-BC786FCB1DC7}"/>
              </a:ext>
            </a:extLst>
          </p:cNvPr>
          <p:cNvSpPr txBox="1">
            <a:spLocks/>
          </p:cNvSpPr>
          <p:nvPr/>
        </p:nvSpPr>
        <p:spPr>
          <a:xfrm>
            <a:off x="7939552" y="6033342"/>
            <a:ext cx="3651251" cy="180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1400" dirty="0">
                <a:solidFill>
                  <a:schemeClr val="bg1">
                    <a:lumMod val="50000"/>
                  </a:schemeClr>
                </a:solidFill>
                <a:cs typeface="+mn-ea"/>
                <a:sym typeface="+mn-lt"/>
              </a:rPr>
              <a:t>Time</a:t>
            </a:r>
            <a:r>
              <a:rPr lang="zh-CN" altLang="en-US" sz="1400" dirty="0">
                <a:solidFill>
                  <a:schemeClr val="bg1">
                    <a:lumMod val="50000"/>
                  </a:schemeClr>
                </a:solidFill>
                <a:cs typeface="+mn-ea"/>
                <a:sym typeface="+mn-lt"/>
              </a:rPr>
              <a:t>：</a:t>
            </a:r>
            <a:r>
              <a:rPr lang="en-US" altLang="zh-CN" sz="1400" dirty="0" smtClean="0">
                <a:solidFill>
                  <a:schemeClr val="bg1">
                    <a:lumMod val="50000"/>
                  </a:schemeClr>
                </a:solidFill>
                <a:cs typeface="+mn-ea"/>
                <a:sym typeface="+mn-lt"/>
              </a:rPr>
              <a:t>20XX.X</a:t>
            </a:r>
            <a:endParaRPr lang="en-US" altLang="en-US" sz="1400" dirty="0">
              <a:solidFill>
                <a:schemeClr val="bg1">
                  <a:lumMod val="50000"/>
                </a:schemeClr>
              </a:solidFill>
              <a:cs typeface="+mn-ea"/>
              <a:sym typeface="+mn-lt"/>
            </a:endParaRPr>
          </a:p>
        </p:txBody>
      </p:sp>
      <p:sp>
        <p:nvSpPr>
          <p:cNvPr id="38" name="îšľíḍe">
            <a:extLst>
              <a:ext uri="{FF2B5EF4-FFF2-40B4-BE49-F238E27FC236}">
                <a16:creationId xmlns:a16="http://schemas.microsoft.com/office/drawing/2014/main" id="{F129DA71-AFE4-49FC-B280-512B4A5B05B3}"/>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a:extLst>
              <a:ext uri="{FF2B5EF4-FFF2-40B4-BE49-F238E27FC236}">
                <a16:creationId xmlns:a16="http://schemas.microsoft.com/office/drawing/2014/main" id="{81CE28A9-8994-491B-87D3-230910187E15}"/>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iṡḷîďê">
            <a:extLst>
              <a:ext uri="{FF2B5EF4-FFF2-40B4-BE49-F238E27FC236}">
                <a16:creationId xmlns:a16="http://schemas.microsoft.com/office/drawing/2014/main" id="{934945F4-07D9-472B-A835-20225463E23C}"/>
              </a:ext>
            </a:extLst>
          </p:cNvPr>
          <p:cNvSpPr txBox="1">
            <a:spLocks/>
          </p:cNvSpPr>
          <p:nvPr/>
        </p:nvSpPr>
        <p:spPr>
          <a:xfrm>
            <a:off x="2600325" y="2281862"/>
            <a:ext cx="7181850" cy="757130"/>
          </a:xfrm>
          <a:prstGeom prst="rect">
            <a:avLst/>
          </a:prstGeom>
        </p:spPr>
        <p:txBody>
          <a:bodyPr vert="horz" wrap="square" lIns="91440" tIns="45720" rIns="91440" bIns="45720" rtlCol="0" anchor="b">
            <a:spAutoFit/>
          </a:bodyPr>
          <a:lstStyle>
            <a:lvl1pPr algn="l" defTabSz="914354" rtl="0" eaLnBrk="1" latinLnBrk="0" hangingPunct="1">
              <a:lnSpc>
                <a:spcPct val="120000"/>
              </a:lnSpc>
              <a:spcBef>
                <a:spcPct val="0"/>
              </a:spcBef>
              <a:buNone/>
              <a:defRPr sz="4400" b="1" kern="1200">
                <a:solidFill>
                  <a:schemeClr val="tx1"/>
                </a:solidFill>
                <a:latin typeface="+mj-lt"/>
                <a:ea typeface="+mj-ea"/>
                <a:cs typeface="+mj-cs"/>
              </a:defRPr>
            </a:lvl1pPr>
          </a:lstStyle>
          <a:p>
            <a:pPr algn="r"/>
            <a:r>
              <a:rPr lang="zh-CN" altLang="en-US" sz="3600" b="0" dirty="0">
                <a:solidFill>
                  <a:srgbClr val="48A2A0"/>
                </a:solidFill>
                <a:latin typeface="+mn-lt"/>
                <a:ea typeface="+mn-ea"/>
                <a:cs typeface="+mn-ea"/>
                <a:sym typeface="+mn-lt"/>
              </a:rPr>
              <a:t>极简</a:t>
            </a:r>
            <a:r>
              <a:rPr lang="zh-CN" altLang="en-US" sz="3600" b="0" dirty="0" smtClean="0">
                <a:solidFill>
                  <a:srgbClr val="6C92C0"/>
                </a:solidFill>
                <a:latin typeface="+mn-lt"/>
                <a:ea typeface="+mn-ea"/>
                <a:cs typeface="+mn-ea"/>
                <a:sym typeface="+mn-lt"/>
              </a:rPr>
              <a:t>工作述职报告</a:t>
            </a:r>
            <a:r>
              <a:rPr lang="en-US" altLang="zh-CN" sz="3600" b="0" dirty="0" smtClean="0">
                <a:solidFill>
                  <a:srgbClr val="48A2A0"/>
                </a:solidFill>
                <a:latin typeface="+mn-lt"/>
                <a:ea typeface="+mn-ea"/>
                <a:cs typeface="+mn-ea"/>
                <a:sym typeface="+mn-lt"/>
              </a:rPr>
              <a:t>PPT</a:t>
            </a:r>
            <a:endParaRPr lang="zh-CN" altLang="en-US" sz="3600" b="0" dirty="0">
              <a:solidFill>
                <a:srgbClr val="48A2A0"/>
              </a:solidFill>
              <a:latin typeface="+mn-lt"/>
              <a:ea typeface="+mn-ea"/>
              <a:cs typeface="+mn-ea"/>
              <a:sym typeface="+mn-lt"/>
            </a:endParaRPr>
          </a:p>
        </p:txBody>
      </p:sp>
      <p:grpSp>
        <p:nvGrpSpPr>
          <p:cNvPr id="41" name="ïşļidè">
            <a:extLst>
              <a:ext uri="{FF2B5EF4-FFF2-40B4-BE49-F238E27FC236}">
                <a16:creationId xmlns:a16="http://schemas.microsoft.com/office/drawing/2014/main" id="{2916121D-63C4-481E-8F91-4E775277F094}"/>
              </a:ext>
            </a:extLst>
          </p:cNvPr>
          <p:cNvGrpSpPr/>
          <p:nvPr/>
        </p:nvGrpSpPr>
        <p:grpSpPr>
          <a:xfrm>
            <a:off x="8113485" y="4671547"/>
            <a:ext cx="1748229" cy="346733"/>
            <a:chOff x="2538575" y="5921263"/>
            <a:chExt cx="1469326" cy="291418"/>
          </a:xfrm>
        </p:grpSpPr>
        <p:sp>
          <p:nvSpPr>
            <p:cNvPr id="42" name="íṥļîḍe">
              <a:extLst>
                <a:ext uri="{FF2B5EF4-FFF2-40B4-BE49-F238E27FC236}">
                  <a16:creationId xmlns:a16="http://schemas.microsoft.com/office/drawing/2014/main" id="{D03F1B19-F25B-408F-8A83-033D14EDE1F0}"/>
                </a:ext>
              </a:extLst>
            </p:cNvPr>
            <p:cNvSpPr/>
            <p:nvPr/>
          </p:nvSpPr>
          <p:spPr>
            <a:xfrm>
              <a:off x="2538575" y="5921263"/>
              <a:ext cx="1106325" cy="290853"/>
            </a:xfrm>
            <a:prstGeom prst="roundRect">
              <a:avLst>
                <a:gd name="adj" fmla="val 50000"/>
              </a:avLst>
            </a:prstGeom>
            <a:solidFill>
              <a:srgbClr val="6C9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cs typeface="+mn-ea"/>
                  <a:sym typeface="+mn-lt"/>
                </a:rPr>
                <a:t>PPT818</a:t>
              </a:r>
              <a:endParaRPr lang="zh-CN" altLang="en-US" sz="1600" dirty="0">
                <a:cs typeface="+mn-ea"/>
                <a:sym typeface="+mn-lt"/>
              </a:endParaRPr>
            </a:p>
          </p:txBody>
        </p:sp>
        <p:sp>
          <p:nvSpPr>
            <p:cNvPr id="43" name="ïšḻíḋê">
              <a:extLst>
                <a:ext uri="{FF2B5EF4-FFF2-40B4-BE49-F238E27FC236}">
                  <a16:creationId xmlns:a16="http://schemas.microsoft.com/office/drawing/2014/main" id="{94B06244-F6BC-4D56-B4BA-7FE66CCBA8A6}"/>
                </a:ext>
              </a:extLst>
            </p:cNvPr>
            <p:cNvSpPr/>
            <p:nvPr/>
          </p:nvSpPr>
          <p:spPr>
            <a:xfrm>
              <a:off x="3717048" y="5921828"/>
              <a:ext cx="290853" cy="290853"/>
            </a:xfrm>
            <a:prstGeom prst="ellipse">
              <a:avLst/>
            </a:prstGeom>
            <a:solidFill>
              <a:srgbClr val="48A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Tree>
    <p:extLst>
      <p:ext uri="{BB962C8B-B14F-4D97-AF65-F5344CB8AC3E}">
        <p14:creationId xmlns:p14="http://schemas.microsoft.com/office/powerpoint/2010/main" val="267295258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animEffect transition="in" filter="fade">
                                      <p:cBhvr>
                                        <p:cTn id="13" dur="500"/>
                                        <p:tgtEl>
                                          <p:spTgt spid="37">
                                            <p:txEl>
                                              <p:pRg st="0" end="0"/>
                                            </p:txEl>
                                          </p:spTgt>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0"/>
                                        </p:tgtEl>
                                        <p:attrNameLst>
                                          <p:attrName>ppt_y</p:attrName>
                                        </p:attrNameLst>
                                      </p:cBhvr>
                                      <p:tavLst>
                                        <p:tav tm="0">
                                          <p:val>
                                            <p:strVal val="#ppt_y"/>
                                          </p:val>
                                        </p:tav>
                                        <p:tav tm="100000">
                                          <p:val>
                                            <p:strVal val="#ppt_y"/>
                                          </p:val>
                                        </p:tav>
                                      </p:tavLst>
                                    </p:anim>
                                    <p:anim calcmode="lin" valueType="num">
                                      <p:cBhvr>
                                        <p:cTn id="1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0"/>
                                        </p:tgtEl>
                                      </p:cBhvr>
                                    </p:animEffect>
                                  </p:childTnLst>
                                </p:cTn>
                              </p:par>
                            </p:childTnLst>
                          </p:cTn>
                        </p:par>
                        <p:par>
                          <p:cTn id="22" fill="hold">
                            <p:stCondLst>
                              <p:cond delay="1500"/>
                            </p:stCondLst>
                            <p:childTnLst>
                              <p:par>
                                <p:cTn id="23" presetID="37"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900" decel="100000" fill="hold"/>
                                        <p:tgtEl>
                                          <p:spTgt spid="3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barn(outVertical)">
                                      <p:cBhvr>
                                        <p:cTn id="32" dur="500"/>
                                        <p:tgtEl>
                                          <p:spTgt spid="36">
                                            <p:txEl>
                                              <p:pRg st="0" end="0"/>
                                            </p:txEl>
                                          </p:spTgt>
                                        </p:tgtEl>
                                      </p:cBhvr>
                                    </p:animEffect>
                                  </p:childTnLst>
                                </p:cTn>
                              </p:par>
                            </p:childTnLst>
                          </p:cTn>
                        </p:par>
                        <p:par>
                          <p:cTn id="33" fill="hold">
                            <p:stCondLst>
                              <p:cond delay="3000"/>
                            </p:stCondLst>
                            <p:childTnLst>
                              <p:par>
                                <p:cTn id="34" presetID="6" presetClass="entr" presetSubtype="32"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circle(out)">
                                      <p:cBhvr>
                                        <p:cTn id="36" dur="500"/>
                                        <p:tgtEl>
                                          <p:spTgt spid="41"/>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circle(out)">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5" grpId="0"/>
      <p:bldP spid="36" grpId="0" build="p"/>
      <p:bldP spid="37" grpId="0" build="p"/>
      <p:bldP spid="38"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42" name="图片 41">
            <a:extLst>
              <a:ext uri="{FF2B5EF4-FFF2-40B4-BE49-F238E27FC236}">
                <a16:creationId xmlns:a16="http://schemas.microsoft.com/office/drawing/2014/main" id="{DAC92CAC-29F8-4F0A-8148-495B0ADD6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î$ḷïde">
            <a:extLst>
              <a:ext uri="{FF2B5EF4-FFF2-40B4-BE49-F238E27FC236}">
                <a16:creationId xmlns:a16="http://schemas.microsoft.com/office/drawing/2014/main" id="{A40A087A-2DE7-49D7-9B09-798A3AF2B3C1}"/>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44" name="组合 43">
            <a:extLst>
              <a:ext uri="{FF2B5EF4-FFF2-40B4-BE49-F238E27FC236}">
                <a16:creationId xmlns:a16="http://schemas.microsoft.com/office/drawing/2014/main" id="{41CCE9E6-3FAA-41B4-9426-B1D4B0CFE157}"/>
              </a:ext>
            </a:extLst>
          </p:cNvPr>
          <p:cNvGrpSpPr/>
          <p:nvPr/>
        </p:nvGrpSpPr>
        <p:grpSpPr>
          <a:xfrm rot="10800000">
            <a:off x="-598644" y="4863839"/>
            <a:ext cx="2117288" cy="2334478"/>
            <a:chOff x="9664473" y="816338"/>
            <a:chExt cx="3185286" cy="3512032"/>
          </a:xfrm>
        </p:grpSpPr>
        <p:sp>
          <p:nvSpPr>
            <p:cNvPr id="45" name="íṧḻiḋe">
              <a:extLst>
                <a:ext uri="{FF2B5EF4-FFF2-40B4-BE49-F238E27FC236}">
                  <a16:creationId xmlns:a16="http://schemas.microsoft.com/office/drawing/2014/main" id="{2822013B-ACFD-4492-A281-408EDC1CE7B9}"/>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46" name="íş1íḍè">
              <a:extLst>
                <a:ext uri="{FF2B5EF4-FFF2-40B4-BE49-F238E27FC236}">
                  <a16:creationId xmlns:a16="http://schemas.microsoft.com/office/drawing/2014/main" id="{55AC0C0F-4624-4C6B-B828-BF1FB073CE99}"/>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47" name="组合 46">
            <a:extLst>
              <a:ext uri="{FF2B5EF4-FFF2-40B4-BE49-F238E27FC236}">
                <a16:creationId xmlns:a16="http://schemas.microsoft.com/office/drawing/2014/main" id="{FE1F7005-2B10-4368-AA6E-018679BDEE0B}"/>
              </a:ext>
            </a:extLst>
          </p:cNvPr>
          <p:cNvGrpSpPr/>
          <p:nvPr/>
        </p:nvGrpSpPr>
        <p:grpSpPr>
          <a:xfrm rot="10800000">
            <a:off x="9086997" y="-1443802"/>
            <a:ext cx="3204450" cy="4893654"/>
            <a:chOff x="-15240" y="3375944"/>
            <a:chExt cx="3204450" cy="4893654"/>
          </a:xfrm>
        </p:grpSpPr>
        <p:sp>
          <p:nvSpPr>
            <p:cNvPr id="48" name="íSliḑè">
              <a:extLst>
                <a:ext uri="{FF2B5EF4-FFF2-40B4-BE49-F238E27FC236}">
                  <a16:creationId xmlns:a16="http://schemas.microsoft.com/office/drawing/2014/main" id="{65E39635-9DFC-4AC7-A50B-0A92512C80DD}"/>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49" name="íš1ïḋe">
              <a:extLst>
                <a:ext uri="{FF2B5EF4-FFF2-40B4-BE49-F238E27FC236}">
                  <a16:creationId xmlns:a16="http://schemas.microsoft.com/office/drawing/2014/main" id="{29907E5A-31DB-40A8-AA8D-93D6CA6C1A9A}"/>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50" name="iṡḻiďè">
              <a:extLst>
                <a:ext uri="{FF2B5EF4-FFF2-40B4-BE49-F238E27FC236}">
                  <a16:creationId xmlns:a16="http://schemas.microsoft.com/office/drawing/2014/main" id="{1F967B35-9443-49EB-84D0-6748AC279B08}"/>
                </a:ext>
              </a:extLst>
            </p:cNvPr>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52" name="îšľíḍe">
            <a:extLst>
              <a:ext uri="{FF2B5EF4-FFF2-40B4-BE49-F238E27FC236}">
                <a16:creationId xmlns:a16="http://schemas.microsoft.com/office/drawing/2014/main" id="{F936DF6A-AC0B-4104-A72D-B111A885AC29}"/>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53" name="íşḷiḍé">
            <a:extLst>
              <a:ext uri="{FF2B5EF4-FFF2-40B4-BE49-F238E27FC236}">
                <a16:creationId xmlns:a16="http://schemas.microsoft.com/office/drawing/2014/main" id="{3471AA9E-5D95-49F9-8E2C-798700544B4C}"/>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a:spLocks/>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6" name="iṡḻiďè"/>
          <p:cNvSpPr>
            <a:spLocks/>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3" name="MH_Others_1"/>
          <p:cNvSpPr txBox="1"/>
          <p:nvPr>
            <p:custDataLst>
              <p:tags r:id="rId1"/>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01</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chemeClr val="tx1">
                    <a:lumMod val="75000"/>
                    <a:lumOff val="25000"/>
                  </a:schemeClr>
                </a:solidFill>
                <a:cs typeface="+mn-ea"/>
                <a:sym typeface="+mn-lt"/>
              </a:rPr>
              <a:t>整体</a:t>
            </a:r>
            <a:r>
              <a:rPr lang="zh-CN" altLang="en-US" sz="3600" spc="300" dirty="0">
                <a:solidFill>
                  <a:srgbClr val="436B9B"/>
                </a:solidFill>
                <a:cs typeface="+mn-ea"/>
                <a:sym typeface="+mn-lt"/>
              </a:rPr>
              <a:t>工作概述</a:t>
            </a:r>
          </a:p>
        </p:txBody>
      </p:sp>
    </p:spTree>
    <p:extLst>
      <p:ext uri="{BB962C8B-B14F-4D97-AF65-F5344CB8AC3E}">
        <p14:creationId xmlns:p14="http://schemas.microsoft.com/office/powerpoint/2010/main" val="377873420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circle(out)">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2" grpId="0"/>
      <p:bldP spid="53" grpId="0" animBg="1"/>
      <p:bldP spid="37" grpId="0" animBg="1"/>
      <p:bldP spid="36" grpId="0" animBg="1"/>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0" name="矩形 1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1" name="组合 20"/>
          <p:cNvGrpSpPr/>
          <p:nvPr/>
        </p:nvGrpSpPr>
        <p:grpSpPr>
          <a:xfrm rot="10800000">
            <a:off x="0" y="304408"/>
            <a:ext cx="1010103" cy="857396"/>
            <a:chOff x="-39567" y="0"/>
            <a:chExt cx="1677745" cy="1424104"/>
          </a:xfrm>
        </p:grpSpPr>
        <p:sp>
          <p:nvSpPr>
            <p:cNvPr id="22"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3"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grpSp>
        <p:nvGrpSpPr>
          <p:cNvPr id="16" name="组合 15">
            <a:extLst>
              <a:ext uri="{FF2B5EF4-FFF2-40B4-BE49-F238E27FC236}">
                <a16:creationId xmlns:a16="http://schemas.microsoft.com/office/drawing/2014/main" id="{DFF1AFC1-6810-41CA-8129-F9EE07685E8C}"/>
              </a:ext>
            </a:extLst>
          </p:cNvPr>
          <p:cNvGrpSpPr/>
          <p:nvPr/>
        </p:nvGrpSpPr>
        <p:grpSpPr>
          <a:xfrm>
            <a:off x="7752047" y="1360686"/>
            <a:ext cx="3573065" cy="3514520"/>
            <a:chOff x="8091658" y="2106948"/>
            <a:chExt cx="3573065" cy="3514520"/>
          </a:xfrm>
        </p:grpSpPr>
        <p:sp>
          <p:nvSpPr>
            <p:cNvPr id="18" name="矩形 17">
              <a:extLst>
                <a:ext uri="{FF2B5EF4-FFF2-40B4-BE49-F238E27FC236}">
                  <a16:creationId xmlns:a16="http://schemas.microsoft.com/office/drawing/2014/main" id="{E0548E0B-16FB-4E9F-AD36-CA5890C47F70}"/>
                </a:ext>
              </a:extLst>
            </p:cNvPr>
            <p:cNvSpPr/>
            <p:nvPr/>
          </p:nvSpPr>
          <p:spPr>
            <a:xfrm>
              <a:off x="8117349" y="2106948"/>
              <a:ext cx="3547374" cy="2115321"/>
            </a:xfrm>
            <a:prstGeom prst="rect">
              <a:avLst/>
            </a:prstGeom>
            <a:blipFill>
              <a:blip r:embed="rId3"/>
              <a:stretch>
                <a:fillRect b="-22979"/>
              </a:stretch>
            </a:bli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4" name="组合 23">
              <a:extLst>
                <a:ext uri="{FF2B5EF4-FFF2-40B4-BE49-F238E27FC236}">
                  <a16:creationId xmlns:a16="http://schemas.microsoft.com/office/drawing/2014/main" id="{A303F496-D2BF-4E7B-91B8-C11E7AFE8316}"/>
                </a:ext>
              </a:extLst>
            </p:cNvPr>
            <p:cNvGrpSpPr/>
            <p:nvPr/>
          </p:nvGrpSpPr>
          <p:grpSpPr>
            <a:xfrm>
              <a:off x="8091658" y="4411450"/>
              <a:ext cx="3573065" cy="1210018"/>
              <a:chOff x="3657994" y="2648573"/>
              <a:chExt cx="3573065" cy="1210018"/>
            </a:xfrm>
          </p:grpSpPr>
          <p:sp>
            <p:nvSpPr>
              <p:cNvPr id="25" name="文本框 24">
                <a:extLst>
                  <a:ext uri="{FF2B5EF4-FFF2-40B4-BE49-F238E27FC236}">
                    <a16:creationId xmlns:a16="http://schemas.microsoft.com/office/drawing/2014/main" id="{6664319E-94FE-427A-A503-209CBC5D594A}"/>
                  </a:ext>
                </a:extLst>
              </p:cNvPr>
              <p:cNvSpPr txBox="1"/>
              <p:nvPr/>
            </p:nvSpPr>
            <p:spPr>
              <a:xfrm>
                <a:off x="3657995" y="2648573"/>
                <a:ext cx="2133781" cy="369332"/>
              </a:xfrm>
              <a:prstGeom prst="rect">
                <a:avLst/>
              </a:prstGeom>
              <a:noFill/>
            </p:spPr>
            <p:txBody>
              <a:bodyPr wrap="square" rtlCol="0">
                <a:spAutoFit/>
                <a:scene3d>
                  <a:camera prst="orthographicFront"/>
                  <a:lightRig rig="threePt" dir="t"/>
                </a:scene3d>
                <a:sp3d contourW="12700"/>
              </a:bodyPr>
              <a:lstStyle/>
              <a:p>
                <a:pPr algn="dist"/>
                <a:r>
                  <a:rPr lang="zh-CN" altLang="en-US" dirty="0">
                    <a:solidFill>
                      <a:schemeClr val="tx1">
                        <a:lumMod val="75000"/>
                        <a:lumOff val="25000"/>
                      </a:schemeClr>
                    </a:solidFill>
                    <a:cs typeface="+mn-ea"/>
                    <a:sym typeface="+mn-lt"/>
                  </a:rPr>
                  <a:t>标题文字添加</a:t>
                </a:r>
              </a:p>
            </p:txBody>
          </p:sp>
          <p:sp>
            <p:nvSpPr>
              <p:cNvPr id="26" name="文本框 25">
                <a:extLst>
                  <a:ext uri="{FF2B5EF4-FFF2-40B4-BE49-F238E27FC236}">
                    <a16:creationId xmlns:a16="http://schemas.microsoft.com/office/drawing/2014/main" id="{D7FE9C7D-4186-4087-A4B4-7504879A24DA}"/>
                  </a:ext>
                </a:extLst>
              </p:cNvPr>
              <p:cNvSpPr txBox="1"/>
              <p:nvPr/>
            </p:nvSpPr>
            <p:spPr>
              <a:xfrm>
                <a:off x="3657994" y="3086648"/>
                <a:ext cx="3573065" cy="771943"/>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2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200" dirty="0">
                    <a:solidFill>
                      <a:schemeClr val="tx1">
                        <a:lumMod val="75000"/>
                        <a:lumOff val="25000"/>
                      </a:schemeClr>
                    </a:solidFill>
                    <a:cs typeface="+mn-ea"/>
                    <a:sym typeface="+mn-lt"/>
                  </a:rPr>
                  <a:t>.</a:t>
                </a:r>
              </a:p>
            </p:txBody>
          </p:sp>
        </p:grpSp>
      </p:grpSp>
      <p:grpSp>
        <p:nvGrpSpPr>
          <p:cNvPr id="27" name="组合 26">
            <a:extLst>
              <a:ext uri="{FF2B5EF4-FFF2-40B4-BE49-F238E27FC236}">
                <a16:creationId xmlns:a16="http://schemas.microsoft.com/office/drawing/2014/main" id="{CF477F11-0745-49C1-A45E-15E95BDE0D66}"/>
              </a:ext>
            </a:extLst>
          </p:cNvPr>
          <p:cNvGrpSpPr/>
          <p:nvPr/>
        </p:nvGrpSpPr>
        <p:grpSpPr>
          <a:xfrm>
            <a:off x="866888" y="1360687"/>
            <a:ext cx="6592805" cy="3316896"/>
            <a:chOff x="1206499" y="1901370"/>
            <a:chExt cx="6346828" cy="3193143"/>
          </a:xfrm>
        </p:grpSpPr>
        <p:sp>
          <p:nvSpPr>
            <p:cNvPr id="28" name="矩形 27">
              <a:extLst>
                <a:ext uri="{FF2B5EF4-FFF2-40B4-BE49-F238E27FC236}">
                  <a16:creationId xmlns:a16="http://schemas.microsoft.com/office/drawing/2014/main" id="{FD5946C4-1A2E-4AC2-8267-412ACCC0AE2F}"/>
                </a:ext>
              </a:extLst>
            </p:cNvPr>
            <p:cNvSpPr/>
            <p:nvPr/>
          </p:nvSpPr>
          <p:spPr>
            <a:xfrm>
              <a:off x="1206499" y="1901370"/>
              <a:ext cx="6328229" cy="3193143"/>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矩形 28">
              <a:extLst>
                <a:ext uri="{FF2B5EF4-FFF2-40B4-BE49-F238E27FC236}">
                  <a16:creationId xmlns:a16="http://schemas.microsoft.com/office/drawing/2014/main" id="{30BBBE7A-2812-43AA-A995-C5CCE71F91BA}"/>
                </a:ext>
              </a:extLst>
            </p:cNvPr>
            <p:cNvSpPr/>
            <p:nvPr/>
          </p:nvSpPr>
          <p:spPr>
            <a:xfrm>
              <a:off x="3028042" y="2423278"/>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0" name="组合 29">
              <a:extLst>
                <a:ext uri="{FF2B5EF4-FFF2-40B4-BE49-F238E27FC236}">
                  <a16:creationId xmlns:a16="http://schemas.microsoft.com/office/drawing/2014/main" id="{563F002E-8411-42AD-9979-46A6AFAC415B}"/>
                </a:ext>
              </a:extLst>
            </p:cNvPr>
            <p:cNvGrpSpPr/>
            <p:nvPr/>
          </p:nvGrpSpPr>
          <p:grpSpPr>
            <a:xfrm>
              <a:off x="1407883" y="2391705"/>
              <a:ext cx="1814288" cy="2181694"/>
              <a:chOff x="1255483" y="2301298"/>
              <a:chExt cx="1814288" cy="2181694"/>
            </a:xfrm>
          </p:grpSpPr>
          <p:sp>
            <p:nvSpPr>
              <p:cNvPr id="43" name="文本框 42">
                <a:extLst>
                  <a:ext uri="{FF2B5EF4-FFF2-40B4-BE49-F238E27FC236}">
                    <a16:creationId xmlns:a16="http://schemas.microsoft.com/office/drawing/2014/main" id="{F8F233C3-322B-49A4-9E9E-727EF6E47DB1}"/>
                  </a:ext>
                </a:extLst>
              </p:cNvPr>
              <p:cNvSpPr txBox="1"/>
              <p:nvPr/>
            </p:nvSpPr>
            <p:spPr>
              <a:xfrm>
                <a:off x="1255483" y="230129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sp>
            <p:nvSpPr>
              <p:cNvPr id="44" name="文本框 43">
                <a:extLst>
                  <a:ext uri="{FF2B5EF4-FFF2-40B4-BE49-F238E27FC236}">
                    <a16:creationId xmlns:a16="http://schemas.microsoft.com/office/drawing/2014/main" id="{C88264A3-138E-4023-A7B5-065F57E17C6A}"/>
                  </a:ext>
                </a:extLst>
              </p:cNvPr>
              <p:cNvSpPr txBox="1"/>
              <p:nvPr/>
            </p:nvSpPr>
            <p:spPr>
              <a:xfrm>
                <a:off x="1255483" y="291567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sp>
            <p:nvSpPr>
              <p:cNvPr id="45" name="文本框 44">
                <a:extLst>
                  <a:ext uri="{FF2B5EF4-FFF2-40B4-BE49-F238E27FC236}">
                    <a16:creationId xmlns:a16="http://schemas.microsoft.com/office/drawing/2014/main" id="{67DB0E06-CCFC-4AA5-B7D1-6AB14B95AD52}"/>
                  </a:ext>
                </a:extLst>
              </p:cNvPr>
              <p:cNvSpPr txBox="1"/>
              <p:nvPr/>
            </p:nvSpPr>
            <p:spPr>
              <a:xfrm>
                <a:off x="1255483" y="353005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sp>
            <p:nvSpPr>
              <p:cNvPr id="46" name="文本框 45">
                <a:extLst>
                  <a:ext uri="{FF2B5EF4-FFF2-40B4-BE49-F238E27FC236}">
                    <a16:creationId xmlns:a16="http://schemas.microsoft.com/office/drawing/2014/main" id="{528195F5-4EA6-4EC1-AF65-DC2BC6532D6C}"/>
                  </a:ext>
                </a:extLst>
              </p:cNvPr>
              <p:cNvSpPr txBox="1"/>
              <p:nvPr/>
            </p:nvSpPr>
            <p:spPr>
              <a:xfrm>
                <a:off x="1255483" y="4144438"/>
                <a:ext cx="1814288"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cs typeface="+mn-ea"/>
                    <a:sym typeface="+mn-lt"/>
                  </a:rPr>
                  <a:t>标题文字添加</a:t>
                </a:r>
              </a:p>
            </p:txBody>
          </p:sp>
        </p:grpSp>
        <p:sp>
          <p:nvSpPr>
            <p:cNvPr id="31" name="矩形 30">
              <a:extLst>
                <a:ext uri="{FF2B5EF4-FFF2-40B4-BE49-F238E27FC236}">
                  <a16:creationId xmlns:a16="http://schemas.microsoft.com/office/drawing/2014/main" id="{B8BD36C3-A9CF-4E1D-8C51-510E6058587F}"/>
                </a:ext>
              </a:extLst>
            </p:cNvPr>
            <p:cNvSpPr/>
            <p:nvPr/>
          </p:nvSpPr>
          <p:spPr>
            <a:xfrm>
              <a:off x="3028042" y="3037889"/>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矩形 31">
              <a:extLst>
                <a:ext uri="{FF2B5EF4-FFF2-40B4-BE49-F238E27FC236}">
                  <a16:creationId xmlns:a16="http://schemas.microsoft.com/office/drawing/2014/main" id="{61EBAEAA-3039-4C32-8B0A-65FB569A80EE}"/>
                </a:ext>
              </a:extLst>
            </p:cNvPr>
            <p:cNvSpPr/>
            <p:nvPr/>
          </p:nvSpPr>
          <p:spPr>
            <a:xfrm>
              <a:off x="3028042" y="3652500"/>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矩形 32">
              <a:extLst>
                <a:ext uri="{FF2B5EF4-FFF2-40B4-BE49-F238E27FC236}">
                  <a16:creationId xmlns:a16="http://schemas.microsoft.com/office/drawing/2014/main" id="{39CC6C49-5EB8-40EC-87E8-EBF5EA37BD0E}"/>
                </a:ext>
              </a:extLst>
            </p:cNvPr>
            <p:cNvSpPr/>
            <p:nvPr/>
          </p:nvSpPr>
          <p:spPr>
            <a:xfrm>
              <a:off x="3028042" y="4267111"/>
              <a:ext cx="36966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矩形 33">
              <a:extLst>
                <a:ext uri="{FF2B5EF4-FFF2-40B4-BE49-F238E27FC236}">
                  <a16:creationId xmlns:a16="http://schemas.microsoft.com/office/drawing/2014/main" id="{DB2E2433-C75B-4213-B89A-5E3149438675}"/>
                </a:ext>
              </a:extLst>
            </p:cNvPr>
            <p:cNvSpPr/>
            <p:nvPr/>
          </p:nvSpPr>
          <p:spPr>
            <a:xfrm>
              <a:off x="3028043" y="2423278"/>
              <a:ext cx="197258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34">
              <a:extLst>
                <a:ext uri="{FF2B5EF4-FFF2-40B4-BE49-F238E27FC236}">
                  <a16:creationId xmlns:a16="http://schemas.microsoft.com/office/drawing/2014/main" id="{8A9C4E8B-183E-44C3-B281-5260BA3683C9}"/>
                </a:ext>
              </a:extLst>
            </p:cNvPr>
            <p:cNvSpPr/>
            <p:nvPr/>
          </p:nvSpPr>
          <p:spPr>
            <a:xfrm>
              <a:off x="3028043" y="3037889"/>
              <a:ext cx="2582182"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矩形 35">
              <a:extLst>
                <a:ext uri="{FF2B5EF4-FFF2-40B4-BE49-F238E27FC236}">
                  <a16:creationId xmlns:a16="http://schemas.microsoft.com/office/drawing/2014/main" id="{D4BC5354-9480-4702-8084-B8A08AB71E2E}"/>
                </a:ext>
              </a:extLst>
            </p:cNvPr>
            <p:cNvSpPr/>
            <p:nvPr/>
          </p:nvSpPr>
          <p:spPr>
            <a:xfrm>
              <a:off x="3028043" y="3652500"/>
              <a:ext cx="1553482"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矩形 36">
              <a:extLst>
                <a:ext uri="{FF2B5EF4-FFF2-40B4-BE49-F238E27FC236}">
                  <a16:creationId xmlns:a16="http://schemas.microsoft.com/office/drawing/2014/main" id="{A807C608-2F90-4366-B5C6-FC426E28E114}"/>
                </a:ext>
              </a:extLst>
            </p:cNvPr>
            <p:cNvSpPr/>
            <p:nvPr/>
          </p:nvSpPr>
          <p:spPr>
            <a:xfrm>
              <a:off x="3028043" y="4267111"/>
              <a:ext cx="3096532"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8" name="组合 37">
              <a:extLst>
                <a:ext uri="{FF2B5EF4-FFF2-40B4-BE49-F238E27FC236}">
                  <a16:creationId xmlns:a16="http://schemas.microsoft.com/office/drawing/2014/main" id="{E4A65849-200C-46EB-BBB3-42E1D7BE683F}"/>
                </a:ext>
              </a:extLst>
            </p:cNvPr>
            <p:cNvGrpSpPr/>
            <p:nvPr/>
          </p:nvGrpSpPr>
          <p:grpSpPr>
            <a:xfrm>
              <a:off x="6768193" y="2401230"/>
              <a:ext cx="785134" cy="2150917"/>
              <a:chOff x="1255483" y="2301298"/>
              <a:chExt cx="785134" cy="2150917"/>
            </a:xfrm>
          </p:grpSpPr>
          <p:sp>
            <p:nvSpPr>
              <p:cNvPr id="39" name="文本框 38">
                <a:extLst>
                  <a:ext uri="{FF2B5EF4-FFF2-40B4-BE49-F238E27FC236}">
                    <a16:creationId xmlns:a16="http://schemas.microsoft.com/office/drawing/2014/main" id="{13AB974A-D65C-44A5-9DE7-CEBEF1EEBE08}"/>
                  </a:ext>
                </a:extLst>
              </p:cNvPr>
              <p:cNvSpPr txBox="1"/>
              <p:nvPr/>
            </p:nvSpPr>
            <p:spPr>
              <a:xfrm>
                <a:off x="1255483" y="230129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72%</a:t>
                </a:r>
                <a:endParaRPr lang="zh-CN" altLang="en-US" sz="1400" dirty="0">
                  <a:solidFill>
                    <a:schemeClr val="tx1">
                      <a:lumMod val="75000"/>
                      <a:lumOff val="25000"/>
                    </a:schemeClr>
                  </a:solidFill>
                  <a:cs typeface="+mn-ea"/>
                  <a:sym typeface="+mn-lt"/>
                </a:endParaRPr>
              </a:p>
            </p:txBody>
          </p:sp>
          <p:sp>
            <p:nvSpPr>
              <p:cNvPr id="40" name="文本框 39">
                <a:extLst>
                  <a:ext uri="{FF2B5EF4-FFF2-40B4-BE49-F238E27FC236}">
                    <a16:creationId xmlns:a16="http://schemas.microsoft.com/office/drawing/2014/main" id="{9CD2E55E-E0CB-40BD-ACB5-D9DC01F3EE42}"/>
                  </a:ext>
                </a:extLst>
              </p:cNvPr>
              <p:cNvSpPr txBox="1"/>
              <p:nvPr/>
            </p:nvSpPr>
            <p:spPr>
              <a:xfrm>
                <a:off x="1255483" y="291567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83%</a:t>
                </a:r>
                <a:endParaRPr lang="zh-CN" altLang="en-US" sz="1400" dirty="0">
                  <a:solidFill>
                    <a:schemeClr val="tx1">
                      <a:lumMod val="75000"/>
                      <a:lumOff val="25000"/>
                    </a:schemeClr>
                  </a:solidFill>
                  <a:cs typeface="+mn-ea"/>
                  <a:sym typeface="+mn-lt"/>
                </a:endParaRPr>
              </a:p>
            </p:txBody>
          </p:sp>
          <p:sp>
            <p:nvSpPr>
              <p:cNvPr id="41" name="文本框 40">
                <a:extLst>
                  <a:ext uri="{FF2B5EF4-FFF2-40B4-BE49-F238E27FC236}">
                    <a16:creationId xmlns:a16="http://schemas.microsoft.com/office/drawing/2014/main" id="{90EDED1B-1A90-46DD-B45E-DCA01D023425}"/>
                  </a:ext>
                </a:extLst>
              </p:cNvPr>
              <p:cNvSpPr txBox="1"/>
              <p:nvPr/>
            </p:nvSpPr>
            <p:spPr>
              <a:xfrm>
                <a:off x="1255483" y="353005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46%</a:t>
                </a:r>
                <a:endParaRPr lang="zh-CN" altLang="en-US" sz="1400" dirty="0">
                  <a:solidFill>
                    <a:schemeClr val="tx1">
                      <a:lumMod val="75000"/>
                      <a:lumOff val="25000"/>
                    </a:schemeClr>
                  </a:solidFill>
                  <a:cs typeface="+mn-ea"/>
                  <a:sym typeface="+mn-lt"/>
                </a:endParaRPr>
              </a:p>
            </p:txBody>
          </p:sp>
          <p:sp>
            <p:nvSpPr>
              <p:cNvPr id="42" name="文本框 41">
                <a:extLst>
                  <a:ext uri="{FF2B5EF4-FFF2-40B4-BE49-F238E27FC236}">
                    <a16:creationId xmlns:a16="http://schemas.microsoft.com/office/drawing/2014/main" id="{B670E02E-02F8-4BFD-94B9-F518C056021B}"/>
                  </a:ext>
                </a:extLst>
              </p:cNvPr>
              <p:cNvSpPr txBox="1"/>
              <p:nvPr/>
            </p:nvSpPr>
            <p:spPr>
              <a:xfrm>
                <a:off x="1255483" y="4144438"/>
                <a:ext cx="785134" cy="307777"/>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cs typeface="+mn-ea"/>
                    <a:sym typeface="+mn-lt"/>
                  </a:rPr>
                  <a:t>90%</a:t>
                </a:r>
                <a:endParaRPr lang="zh-CN" altLang="en-US" sz="1400" dirty="0">
                  <a:solidFill>
                    <a:schemeClr val="tx1">
                      <a:lumMod val="75000"/>
                      <a:lumOff val="25000"/>
                    </a:schemeClr>
                  </a:solidFill>
                  <a:cs typeface="+mn-ea"/>
                  <a:sym typeface="+mn-lt"/>
                </a:endParaRPr>
              </a:p>
            </p:txBody>
          </p:sp>
        </p:grpSp>
      </p:grpSp>
      <p:sp>
        <p:nvSpPr>
          <p:cNvPr id="47" name="文本框 46">
            <a:extLst>
              <a:ext uri="{FF2B5EF4-FFF2-40B4-BE49-F238E27FC236}">
                <a16:creationId xmlns:a16="http://schemas.microsoft.com/office/drawing/2014/main" id="{BE65F414-FD83-43E5-A7BF-82C62E52FB73}"/>
              </a:ext>
            </a:extLst>
          </p:cNvPr>
          <p:cNvSpPr txBox="1"/>
          <p:nvPr/>
        </p:nvSpPr>
        <p:spPr>
          <a:xfrm>
            <a:off x="752588" y="5081058"/>
            <a:ext cx="10677412" cy="1144609"/>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p>
          <a:p>
            <a:pPr>
              <a:lnSpc>
                <a:spcPct val="125000"/>
              </a:lnSpc>
            </a:pPr>
            <a:r>
              <a:rPr lang="zh-CN" altLang="en-US" sz="1400" dirty="0">
                <a:solidFill>
                  <a:schemeClr val="tx1">
                    <a:lumMod val="75000"/>
                    <a:lumOff val="25000"/>
                  </a:schemeClr>
                </a:solidFill>
                <a:cs typeface="+mn-ea"/>
                <a:sym typeface="+mn-lt"/>
              </a:rPr>
              <a:t>请将您的内容打在这里，或者通过复制您的文本后，在此框中选择粘贴，并选择只保留文字，且尽可能精简</a:t>
            </a:r>
            <a:r>
              <a:rPr lang="en-US" altLang="zh-CN" sz="1400" dirty="0">
                <a:solidFill>
                  <a:schemeClr val="tx1">
                    <a:lumMod val="75000"/>
                    <a:lumOff val="25000"/>
                  </a:schemeClr>
                </a:solidFill>
                <a:cs typeface="+mn-ea"/>
                <a:sym typeface="+mn-lt"/>
              </a:rPr>
              <a:t>.</a:t>
            </a:r>
          </a:p>
          <a:p>
            <a:pPr>
              <a:lnSpc>
                <a:spcPct val="150000"/>
              </a:lnSpc>
            </a:pPr>
            <a:endParaRPr lang="en-US" altLang="zh-CN" sz="1200" dirty="0">
              <a:cs typeface="+mn-ea"/>
              <a:sym typeface="+mn-lt"/>
            </a:endParaRPr>
          </a:p>
        </p:txBody>
      </p:sp>
    </p:spTree>
    <p:extLst>
      <p:ext uri="{BB962C8B-B14F-4D97-AF65-F5344CB8AC3E}">
        <p14:creationId xmlns:p14="http://schemas.microsoft.com/office/powerpoint/2010/main" val="4163637769"/>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22" name="矩形 21"/>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23" name="组合 22"/>
          <p:cNvGrpSpPr/>
          <p:nvPr/>
        </p:nvGrpSpPr>
        <p:grpSpPr>
          <a:xfrm rot="10800000">
            <a:off x="0" y="304408"/>
            <a:ext cx="1010103" cy="857396"/>
            <a:chOff x="-39567" y="0"/>
            <a:chExt cx="1677745" cy="1424104"/>
          </a:xfrm>
        </p:grpSpPr>
        <p:sp>
          <p:nvSpPr>
            <p:cNvPr id="24"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25"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26" name="Freeform: Shape 3">
            <a:extLst>
              <a:ext uri="{FF2B5EF4-FFF2-40B4-BE49-F238E27FC236}">
                <a16:creationId xmlns:a16="http://schemas.microsoft.com/office/drawing/2014/main" id="{4EE9EDBB-8BBB-4417-A307-5A213CADA73A}"/>
              </a:ext>
            </a:extLst>
          </p:cNvPr>
          <p:cNvSpPr/>
          <p:nvPr/>
        </p:nvSpPr>
        <p:spPr>
          <a:xfrm>
            <a:off x="4977729" y="2531168"/>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cs typeface="+mn-ea"/>
              <a:sym typeface="+mn-lt"/>
            </a:endParaRPr>
          </a:p>
        </p:txBody>
      </p:sp>
      <p:grpSp>
        <p:nvGrpSpPr>
          <p:cNvPr id="28" name="组合 27">
            <a:extLst>
              <a:ext uri="{FF2B5EF4-FFF2-40B4-BE49-F238E27FC236}">
                <a16:creationId xmlns:a16="http://schemas.microsoft.com/office/drawing/2014/main" id="{29292672-8C90-42D0-9A0D-76BACAD075C7}"/>
              </a:ext>
            </a:extLst>
          </p:cNvPr>
          <p:cNvGrpSpPr/>
          <p:nvPr/>
        </p:nvGrpSpPr>
        <p:grpSpPr>
          <a:xfrm>
            <a:off x="7047449" y="3396910"/>
            <a:ext cx="780930" cy="780955"/>
            <a:chOff x="7047449" y="3150167"/>
            <a:chExt cx="780930" cy="780955"/>
          </a:xfrm>
        </p:grpSpPr>
        <p:sp>
          <p:nvSpPr>
            <p:cNvPr id="30" name="Freeform: Shape 8">
              <a:extLst>
                <a:ext uri="{FF2B5EF4-FFF2-40B4-BE49-F238E27FC236}">
                  <a16:creationId xmlns:a16="http://schemas.microsoft.com/office/drawing/2014/main" id="{46DFE86A-6F17-497D-AE1E-08ACC4C0C432}"/>
                </a:ext>
              </a:extLst>
            </p:cNvPr>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32" name="Freeform: Shape 8">
              <a:extLst>
                <a:ext uri="{FF2B5EF4-FFF2-40B4-BE49-F238E27FC236}">
                  <a16:creationId xmlns:a16="http://schemas.microsoft.com/office/drawing/2014/main" id="{219E9953-D857-42CD-8EE0-D21C18BF88B0}"/>
                </a:ext>
              </a:extLst>
            </p:cNvPr>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3" name="组合 32">
            <a:extLst>
              <a:ext uri="{FF2B5EF4-FFF2-40B4-BE49-F238E27FC236}">
                <a16:creationId xmlns:a16="http://schemas.microsoft.com/office/drawing/2014/main" id="{2685316D-A08E-4C58-B453-AE245E2096B0}"/>
              </a:ext>
            </a:extLst>
          </p:cNvPr>
          <p:cNvGrpSpPr/>
          <p:nvPr/>
        </p:nvGrpSpPr>
        <p:grpSpPr>
          <a:xfrm>
            <a:off x="6380163" y="4543895"/>
            <a:ext cx="780959" cy="780950"/>
            <a:chOff x="6380163" y="4297152"/>
            <a:chExt cx="780959" cy="780950"/>
          </a:xfrm>
        </p:grpSpPr>
        <p:sp>
          <p:nvSpPr>
            <p:cNvPr id="34" name="Freeform: Shape 11">
              <a:extLst>
                <a:ext uri="{FF2B5EF4-FFF2-40B4-BE49-F238E27FC236}">
                  <a16:creationId xmlns:a16="http://schemas.microsoft.com/office/drawing/2014/main" id="{6DC57257-E7C8-4B65-A339-83A05982C80C}"/>
                </a:ext>
              </a:extLst>
            </p:cNvPr>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37" name="Freeform: Shape 11">
              <a:extLst>
                <a:ext uri="{FF2B5EF4-FFF2-40B4-BE49-F238E27FC236}">
                  <a16:creationId xmlns:a16="http://schemas.microsoft.com/office/drawing/2014/main" id="{79FA8859-353E-4654-8263-170C66141331}"/>
                </a:ext>
              </a:extLst>
            </p:cNvPr>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9" name="组合 38">
            <a:extLst>
              <a:ext uri="{FF2B5EF4-FFF2-40B4-BE49-F238E27FC236}">
                <a16:creationId xmlns:a16="http://schemas.microsoft.com/office/drawing/2014/main" id="{2BE1F27A-1A0A-46C2-8DCD-B4BD510749E6}"/>
              </a:ext>
            </a:extLst>
          </p:cNvPr>
          <p:cNvGrpSpPr/>
          <p:nvPr/>
        </p:nvGrpSpPr>
        <p:grpSpPr>
          <a:xfrm>
            <a:off x="4366990" y="3396915"/>
            <a:ext cx="780959" cy="780944"/>
            <a:chOff x="4366990" y="3150172"/>
            <a:chExt cx="780959" cy="780944"/>
          </a:xfrm>
        </p:grpSpPr>
        <p:sp>
          <p:nvSpPr>
            <p:cNvPr id="41" name="Freeform: Shape 20">
              <a:extLst>
                <a:ext uri="{FF2B5EF4-FFF2-40B4-BE49-F238E27FC236}">
                  <a16:creationId xmlns:a16="http://schemas.microsoft.com/office/drawing/2014/main" id="{3BA1B438-173C-4B15-904F-7FAD90AB276A}"/>
                </a:ext>
              </a:extLst>
            </p:cNvPr>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42" name="Freeform: Shape 20">
              <a:extLst>
                <a:ext uri="{FF2B5EF4-FFF2-40B4-BE49-F238E27FC236}">
                  <a16:creationId xmlns:a16="http://schemas.microsoft.com/office/drawing/2014/main" id="{161353E2-971C-4AE8-9285-F3741E4D5E10}"/>
                </a:ext>
              </a:extLst>
            </p:cNvPr>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43" name="组合 42">
            <a:extLst>
              <a:ext uri="{FF2B5EF4-FFF2-40B4-BE49-F238E27FC236}">
                <a16:creationId xmlns:a16="http://schemas.microsoft.com/office/drawing/2014/main" id="{C3422EF2-D3EE-476A-AA68-1A7FE24C0E35}"/>
              </a:ext>
            </a:extLst>
          </p:cNvPr>
          <p:cNvGrpSpPr/>
          <p:nvPr/>
        </p:nvGrpSpPr>
        <p:grpSpPr>
          <a:xfrm>
            <a:off x="6368851" y="2269669"/>
            <a:ext cx="780937" cy="780944"/>
            <a:chOff x="6368851" y="2022926"/>
            <a:chExt cx="780937" cy="780944"/>
          </a:xfrm>
        </p:grpSpPr>
        <p:sp>
          <p:nvSpPr>
            <p:cNvPr id="45" name="Freeform: Shape 5">
              <a:extLst>
                <a:ext uri="{FF2B5EF4-FFF2-40B4-BE49-F238E27FC236}">
                  <a16:creationId xmlns:a16="http://schemas.microsoft.com/office/drawing/2014/main" id="{DEB5A7AC-C69A-43CA-8115-B2F9B45BF74B}"/>
                </a:ext>
              </a:extLst>
            </p:cNvPr>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anchor="ctr"/>
            <a:lstStyle/>
            <a:p>
              <a:pPr algn="ctr"/>
              <a:endParaRPr dirty="0">
                <a:cs typeface="+mn-ea"/>
                <a:sym typeface="+mn-lt"/>
              </a:endParaRPr>
            </a:p>
          </p:txBody>
        </p:sp>
        <p:sp>
          <p:nvSpPr>
            <p:cNvPr id="47" name="Freeform: Shape 5">
              <a:extLst>
                <a:ext uri="{FF2B5EF4-FFF2-40B4-BE49-F238E27FC236}">
                  <a16:creationId xmlns:a16="http://schemas.microsoft.com/office/drawing/2014/main" id="{1A892AA0-131B-49E3-9304-46282A0CE773}"/>
                </a:ext>
              </a:extLst>
            </p:cNvPr>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49" name="组合 48">
            <a:extLst>
              <a:ext uri="{FF2B5EF4-FFF2-40B4-BE49-F238E27FC236}">
                <a16:creationId xmlns:a16="http://schemas.microsoft.com/office/drawing/2014/main" id="{488C53A7-97E2-4968-90FA-150881AB5A83}"/>
              </a:ext>
            </a:extLst>
          </p:cNvPr>
          <p:cNvGrpSpPr/>
          <p:nvPr/>
        </p:nvGrpSpPr>
        <p:grpSpPr>
          <a:xfrm>
            <a:off x="5045587" y="4543898"/>
            <a:ext cx="780930" cy="780944"/>
            <a:chOff x="5045587" y="4297155"/>
            <a:chExt cx="780930" cy="780944"/>
          </a:xfrm>
        </p:grpSpPr>
        <p:sp>
          <p:nvSpPr>
            <p:cNvPr id="51" name="Freeform: Shape 14">
              <a:extLst>
                <a:ext uri="{FF2B5EF4-FFF2-40B4-BE49-F238E27FC236}">
                  <a16:creationId xmlns:a16="http://schemas.microsoft.com/office/drawing/2014/main" id="{0E543E00-BFBA-45F9-897F-8568CF90D88E}"/>
                </a:ext>
              </a:extLst>
            </p:cNvPr>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52" name="Freeform: Shape 14">
              <a:extLst>
                <a:ext uri="{FF2B5EF4-FFF2-40B4-BE49-F238E27FC236}">
                  <a16:creationId xmlns:a16="http://schemas.microsoft.com/office/drawing/2014/main" id="{34D2D340-717D-4A96-AEA4-7BCC852113CD}"/>
                </a:ext>
              </a:extLst>
            </p:cNvPr>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53" name="组合 52">
            <a:extLst>
              <a:ext uri="{FF2B5EF4-FFF2-40B4-BE49-F238E27FC236}">
                <a16:creationId xmlns:a16="http://schemas.microsoft.com/office/drawing/2014/main" id="{CA648325-08E0-4CE7-8C14-EAFE90C17033}"/>
              </a:ext>
            </a:extLst>
          </p:cNvPr>
          <p:cNvGrpSpPr/>
          <p:nvPr/>
        </p:nvGrpSpPr>
        <p:grpSpPr>
          <a:xfrm>
            <a:off x="5034279" y="2269659"/>
            <a:ext cx="780942" cy="780965"/>
            <a:chOff x="5034279" y="2022916"/>
            <a:chExt cx="780942" cy="780965"/>
          </a:xfrm>
        </p:grpSpPr>
        <p:sp>
          <p:nvSpPr>
            <p:cNvPr id="54" name="Freeform: Shape 17">
              <a:extLst>
                <a:ext uri="{FF2B5EF4-FFF2-40B4-BE49-F238E27FC236}">
                  <a16:creationId xmlns:a16="http://schemas.microsoft.com/office/drawing/2014/main" id="{518CEFF3-CDD8-404D-8827-FAE12F418C61}"/>
                </a:ext>
              </a:extLst>
            </p:cNvPr>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dirty="0">
                <a:cs typeface="+mn-ea"/>
                <a:sym typeface="+mn-lt"/>
              </a:endParaRPr>
            </a:p>
          </p:txBody>
        </p:sp>
        <p:sp>
          <p:nvSpPr>
            <p:cNvPr id="55" name="Freeform: Shape 17">
              <a:extLst>
                <a:ext uri="{FF2B5EF4-FFF2-40B4-BE49-F238E27FC236}">
                  <a16:creationId xmlns:a16="http://schemas.microsoft.com/office/drawing/2014/main" id="{C117DA87-98F8-49F6-A320-F66AB94A9BA3}"/>
                </a:ext>
              </a:extLst>
            </p:cNvPr>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
        <p:nvSpPr>
          <p:cNvPr id="56" name="矩形 55">
            <a:extLst>
              <a:ext uri="{FF2B5EF4-FFF2-40B4-BE49-F238E27FC236}">
                <a16:creationId xmlns:a16="http://schemas.microsoft.com/office/drawing/2014/main" id="{32D128B5-7885-4B02-91DC-E6A1C1370A72}"/>
              </a:ext>
            </a:extLst>
          </p:cNvPr>
          <p:cNvSpPr/>
          <p:nvPr/>
        </p:nvSpPr>
        <p:spPr>
          <a:xfrm>
            <a:off x="7990296" y="1927683"/>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sp>
        <p:nvSpPr>
          <p:cNvPr id="57" name="矩形 56">
            <a:extLst>
              <a:ext uri="{FF2B5EF4-FFF2-40B4-BE49-F238E27FC236}">
                <a16:creationId xmlns:a16="http://schemas.microsoft.com/office/drawing/2014/main" id="{0CCE3E35-F441-47B1-93DE-979FC76B3158}"/>
              </a:ext>
            </a:extLst>
          </p:cNvPr>
          <p:cNvSpPr/>
          <p:nvPr/>
        </p:nvSpPr>
        <p:spPr>
          <a:xfrm>
            <a:off x="7990296" y="5020892"/>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grpSp>
        <p:nvGrpSpPr>
          <p:cNvPr id="58" name="组合 57">
            <a:extLst>
              <a:ext uri="{FF2B5EF4-FFF2-40B4-BE49-F238E27FC236}">
                <a16:creationId xmlns:a16="http://schemas.microsoft.com/office/drawing/2014/main" id="{4459ABC2-F5C2-4892-8A25-BB3A5DBEFBFA}"/>
              </a:ext>
            </a:extLst>
          </p:cNvPr>
          <p:cNvGrpSpPr/>
          <p:nvPr/>
        </p:nvGrpSpPr>
        <p:grpSpPr>
          <a:xfrm>
            <a:off x="1235671" y="1927683"/>
            <a:ext cx="2965476" cy="1015599"/>
            <a:chOff x="8386922" y="2192795"/>
            <a:chExt cx="2965476" cy="1015599"/>
          </a:xfrm>
        </p:grpSpPr>
        <p:sp>
          <p:nvSpPr>
            <p:cNvPr id="59" name="矩形 58">
              <a:extLst>
                <a:ext uri="{FF2B5EF4-FFF2-40B4-BE49-F238E27FC236}">
                  <a16:creationId xmlns:a16="http://schemas.microsoft.com/office/drawing/2014/main" id="{2B20A3F0-9281-4BC3-B45D-956D83D5D3D9}"/>
                </a:ext>
              </a:extLst>
            </p:cNvPr>
            <p:cNvSpPr/>
            <p:nvPr/>
          </p:nvSpPr>
          <p:spPr>
            <a:xfrm>
              <a:off x="8850447" y="2192795"/>
              <a:ext cx="2501951" cy="40177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cs typeface="+mn-ea"/>
                  <a:sym typeface="+mn-lt"/>
                </a:rPr>
                <a:t>标题文字添加</a:t>
              </a:r>
            </a:p>
          </p:txBody>
        </p:sp>
        <p:sp>
          <p:nvSpPr>
            <p:cNvPr id="60" name="文本框 59">
              <a:extLst>
                <a:ext uri="{FF2B5EF4-FFF2-40B4-BE49-F238E27FC236}">
                  <a16:creationId xmlns:a16="http://schemas.microsoft.com/office/drawing/2014/main" id="{11E2030E-1A14-4FB9-92BE-5B76522449E6}"/>
                </a:ext>
              </a:extLst>
            </p:cNvPr>
            <p:cNvSpPr txBox="1"/>
            <p:nvPr/>
          </p:nvSpPr>
          <p:spPr>
            <a:xfrm>
              <a:off x="8386922" y="2594572"/>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grpSp>
      <p:sp>
        <p:nvSpPr>
          <p:cNvPr id="61" name="矩形 60">
            <a:extLst>
              <a:ext uri="{FF2B5EF4-FFF2-40B4-BE49-F238E27FC236}">
                <a16:creationId xmlns:a16="http://schemas.microsoft.com/office/drawing/2014/main" id="{F2075C5A-546F-4D78-ABD1-8B63408AAF75}"/>
              </a:ext>
            </a:extLst>
          </p:cNvPr>
          <p:cNvSpPr/>
          <p:nvPr/>
        </p:nvSpPr>
        <p:spPr>
          <a:xfrm>
            <a:off x="1699196" y="5020892"/>
            <a:ext cx="2501951" cy="40312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cs typeface="+mn-ea"/>
                <a:sym typeface="+mn-lt"/>
              </a:rPr>
              <a:t>标题文字添加</a:t>
            </a:r>
          </a:p>
        </p:txBody>
      </p:sp>
      <p:sp>
        <p:nvSpPr>
          <p:cNvPr id="62" name="矩形 61">
            <a:extLst>
              <a:ext uri="{FF2B5EF4-FFF2-40B4-BE49-F238E27FC236}">
                <a16:creationId xmlns:a16="http://schemas.microsoft.com/office/drawing/2014/main" id="{523DFBB0-2B18-4778-BE5D-D20E956BF898}"/>
              </a:ext>
            </a:extLst>
          </p:cNvPr>
          <p:cNvSpPr/>
          <p:nvPr/>
        </p:nvSpPr>
        <p:spPr>
          <a:xfrm>
            <a:off x="7990296" y="3474288"/>
            <a:ext cx="2501951"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cs typeface="+mn-ea"/>
                <a:sym typeface="+mn-lt"/>
              </a:rPr>
              <a:t>标题文字添加</a:t>
            </a:r>
          </a:p>
        </p:txBody>
      </p:sp>
      <p:sp>
        <p:nvSpPr>
          <p:cNvPr id="63" name="矩形 62">
            <a:extLst>
              <a:ext uri="{FF2B5EF4-FFF2-40B4-BE49-F238E27FC236}">
                <a16:creationId xmlns:a16="http://schemas.microsoft.com/office/drawing/2014/main" id="{17F1CF21-CFFF-400F-A83D-5D7C8AA8EBF5}"/>
              </a:ext>
            </a:extLst>
          </p:cNvPr>
          <p:cNvSpPr/>
          <p:nvPr/>
        </p:nvSpPr>
        <p:spPr>
          <a:xfrm>
            <a:off x="1699196" y="3474288"/>
            <a:ext cx="2501951" cy="40312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cs typeface="+mn-ea"/>
                <a:sym typeface="+mn-lt"/>
              </a:rPr>
              <a:t>标题文字添加</a:t>
            </a:r>
          </a:p>
        </p:txBody>
      </p:sp>
      <p:sp>
        <p:nvSpPr>
          <p:cNvPr id="64" name="zoom-tool_72585">
            <a:extLst>
              <a:ext uri="{FF2B5EF4-FFF2-40B4-BE49-F238E27FC236}">
                <a16:creationId xmlns:a16="http://schemas.microsoft.com/office/drawing/2014/main" id="{51BC73F0-197E-46A5-9D0B-9E2E4AB7FFB7}"/>
              </a:ext>
            </a:extLst>
          </p:cNvPr>
          <p:cNvSpPr>
            <a:spLocks noChangeAspect="1"/>
          </p:cNvSpPr>
          <p:nvPr/>
        </p:nvSpPr>
        <p:spPr bwMode="auto">
          <a:xfrm>
            <a:off x="5767224" y="3486290"/>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txBody>
          <a:bodyPr/>
          <a:lstStyle/>
          <a:p>
            <a:endParaRPr lang="zh-CN" altLang="en-US">
              <a:cs typeface="+mn-ea"/>
              <a:sym typeface="+mn-lt"/>
            </a:endParaRPr>
          </a:p>
        </p:txBody>
      </p:sp>
      <p:sp>
        <p:nvSpPr>
          <p:cNvPr id="65" name="文本框 64">
            <a:extLst>
              <a:ext uri="{FF2B5EF4-FFF2-40B4-BE49-F238E27FC236}">
                <a16:creationId xmlns:a16="http://schemas.microsoft.com/office/drawing/2014/main" id="{D5CAFDD1-ADB9-4FCA-A2FE-E200863F4E0C}"/>
              </a:ext>
            </a:extLst>
          </p:cNvPr>
          <p:cNvSpPr txBox="1"/>
          <p:nvPr/>
        </p:nvSpPr>
        <p:spPr>
          <a:xfrm>
            <a:off x="1188717" y="3879375"/>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66" name="文本框 65">
            <a:extLst>
              <a:ext uri="{FF2B5EF4-FFF2-40B4-BE49-F238E27FC236}">
                <a16:creationId xmlns:a16="http://schemas.microsoft.com/office/drawing/2014/main" id="{D243817A-6567-40D1-963D-AC4655F82FA3}"/>
              </a:ext>
            </a:extLst>
          </p:cNvPr>
          <p:cNvSpPr txBox="1"/>
          <p:nvPr/>
        </p:nvSpPr>
        <p:spPr>
          <a:xfrm>
            <a:off x="1235671" y="5422530"/>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67" name="文本框 66">
            <a:extLst>
              <a:ext uri="{FF2B5EF4-FFF2-40B4-BE49-F238E27FC236}">
                <a16:creationId xmlns:a16="http://schemas.microsoft.com/office/drawing/2014/main" id="{3647A0EA-39CF-40F3-BEC2-EA507C033BF5}"/>
              </a:ext>
            </a:extLst>
          </p:cNvPr>
          <p:cNvSpPr txBox="1"/>
          <p:nvPr/>
        </p:nvSpPr>
        <p:spPr>
          <a:xfrm>
            <a:off x="7983203" y="2311628"/>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68" name="文本框 67">
            <a:extLst>
              <a:ext uri="{FF2B5EF4-FFF2-40B4-BE49-F238E27FC236}">
                <a16:creationId xmlns:a16="http://schemas.microsoft.com/office/drawing/2014/main" id="{DCEEAAA5-85C7-42B0-9123-EBAA091B4EF7}"/>
              </a:ext>
            </a:extLst>
          </p:cNvPr>
          <p:cNvSpPr txBox="1"/>
          <p:nvPr/>
        </p:nvSpPr>
        <p:spPr>
          <a:xfrm>
            <a:off x="7943719" y="3847773"/>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
        <p:nvSpPr>
          <p:cNvPr id="69" name="文本框 68">
            <a:extLst>
              <a:ext uri="{FF2B5EF4-FFF2-40B4-BE49-F238E27FC236}">
                <a16:creationId xmlns:a16="http://schemas.microsoft.com/office/drawing/2014/main" id="{C9F124AD-D601-411A-AD19-24C2618A1474}"/>
              </a:ext>
            </a:extLst>
          </p:cNvPr>
          <p:cNvSpPr txBox="1"/>
          <p:nvPr/>
        </p:nvSpPr>
        <p:spPr>
          <a:xfrm>
            <a:off x="8039753" y="5422530"/>
            <a:ext cx="2965476" cy="613822"/>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点击输入简要文字内容，文字内容需概括精炼，言简意赅的说明分项内容点击输入</a:t>
            </a:r>
            <a:endParaRPr lang="en-US" altLang="zh-CN" sz="12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198507889"/>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par>
                                <p:cTn id="11" presetID="53" presetClass="entr" presetSubtype="16"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360"/>
                                          </p:val>
                                        </p:tav>
                                        <p:tav tm="100000">
                                          <p:val>
                                            <p:fltVal val="0"/>
                                          </p:val>
                                        </p:tav>
                                      </p:tavLst>
                                    </p:anim>
                                    <p:animEffect transition="in" filter="fade">
                                      <p:cBhvr>
                                        <p:cTn id="22" dur="500"/>
                                        <p:tgtEl>
                                          <p:spTgt spid="39"/>
                                        </p:tgtEl>
                                      </p:cBhvr>
                                    </p:animEffect>
                                  </p:childTnLst>
                                </p:cTn>
                              </p:par>
                              <p:par>
                                <p:cTn id="23" presetID="53" presetClass="entr" presetSubtype="528"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fltVal val="0.5"/>
                                          </p:val>
                                        </p:tav>
                                        <p:tav tm="100000">
                                          <p:val>
                                            <p:strVal val="#ppt_x"/>
                                          </p:val>
                                        </p:tav>
                                      </p:tavLst>
                                    </p:anim>
                                    <p:anim calcmode="lin" valueType="num">
                                      <p:cBhvr>
                                        <p:cTn id="29" dur="500" fill="hold"/>
                                        <p:tgtEl>
                                          <p:spTgt spid="39"/>
                                        </p:tgtEl>
                                        <p:attrNameLst>
                                          <p:attrName>ppt_y</p:attrName>
                                        </p:attrNameLst>
                                      </p:cBhvr>
                                      <p:tavLst>
                                        <p:tav tm="0">
                                          <p:val>
                                            <p:fltVal val="0.5"/>
                                          </p:val>
                                        </p:tav>
                                        <p:tav tm="100000">
                                          <p:val>
                                            <p:strVal val="#ppt_y"/>
                                          </p:val>
                                        </p:tav>
                                      </p:tavLst>
                                    </p:anim>
                                  </p:childTnLst>
                                </p:cTn>
                              </p:par>
                              <p:par>
                                <p:cTn id="30" presetID="49" presetClass="entr" presetSubtype="0" decel="10000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 calcmode="lin" valueType="num">
                                      <p:cBhvr>
                                        <p:cTn id="34" dur="500" fill="hold"/>
                                        <p:tgtEl>
                                          <p:spTgt spid="53"/>
                                        </p:tgtEl>
                                        <p:attrNameLst>
                                          <p:attrName>style.rotation</p:attrName>
                                        </p:attrNameLst>
                                      </p:cBhvr>
                                      <p:tavLst>
                                        <p:tav tm="0">
                                          <p:val>
                                            <p:fltVal val="360"/>
                                          </p:val>
                                        </p:tav>
                                        <p:tav tm="100000">
                                          <p:val>
                                            <p:fltVal val="0"/>
                                          </p:val>
                                        </p:tav>
                                      </p:tavLst>
                                    </p:anim>
                                    <p:animEffect transition="in" filter="fade">
                                      <p:cBhvr>
                                        <p:cTn id="35" dur="500"/>
                                        <p:tgtEl>
                                          <p:spTgt spid="53"/>
                                        </p:tgtEl>
                                      </p:cBhvr>
                                    </p:animEffect>
                                  </p:childTnLst>
                                </p:cTn>
                              </p:par>
                              <p:par>
                                <p:cTn id="36" presetID="53" presetClass="entr" presetSubtype="528"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Effect transition="in" filter="fade">
                                      <p:cBhvr>
                                        <p:cTn id="40" dur="500"/>
                                        <p:tgtEl>
                                          <p:spTgt spid="53"/>
                                        </p:tgtEl>
                                      </p:cBhvr>
                                    </p:animEffect>
                                    <p:anim calcmode="lin" valueType="num">
                                      <p:cBhvr>
                                        <p:cTn id="41" dur="500" fill="hold"/>
                                        <p:tgtEl>
                                          <p:spTgt spid="53"/>
                                        </p:tgtEl>
                                        <p:attrNameLst>
                                          <p:attrName>ppt_x</p:attrName>
                                        </p:attrNameLst>
                                      </p:cBhvr>
                                      <p:tavLst>
                                        <p:tav tm="0">
                                          <p:val>
                                            <p:fltVal val="0.5"/>
                                          </p:val>
                                        </p:tav>
                                        <p:tav tm="100000">
                                          <p:val>
                                            <p:strVal val="#ppt_x"/>
                                          </p:val>
                                        </p:tav>
                                      </p:tavLst>
                                    </p:anim>
                                    <p:anim calcmode="lin" valueType="num">
                                      <p:cBhvr>
                                        <p:cTn id="42" dur="500" fill="hold"/>
                                        <p:tgtEl>
                                          <p:spTgt spid="53"/>
                                        </p:tgtEl>
                                        <p:attrNameLst>
                                          <p:attrName>ppt_y</p:attrName>
                                        </p:attrNameLst>
                                      </p:cBhvr>
                                      <p:tavLst>
                                        <p:tav tm="0">
                                          <p:val>
                                            <p:fltVal val="0.5"/>
                                          </p:val>
                                        </p:tav>
                                        <p:tav tm="100000">
                                          <p:val>
                                            <p:strVal val="#ppt_y"/>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par>
                                <p:cTn id="49" presetID="53" presetClass="entr" presetSubtype="528"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par>
                                <p:cTn id="56" presetID="49" presetClass="entr" presetSubtype="0" decel="10000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360"/>
                                          </p:val>
                                        </p:tav>
                                        <p:tav tm="100000">
                                          <p:val>
                                            <p:fltVal val="0"/>
                                          </p:val>
                                        </p:tav>
                                      </p:tavLst>
                                    </p:anim>
                                    <p:animEffect transition="in" filter="fade">
                                      <p:cBhvr>
                                        <p:cTn id="61" dur="500"/>
                                        <p:tgtEl>
                                          <p:spTgt spid="28"/>
                                        </p:tgtEl>
                                      </p:cBhvr>
                                    </p:animEffect>
                                  </p:childTnLst>
                                </p:cTn>
                              </p:par>
                              <p:par>
                                <p:cTn id="62" presetID="53" presetClass="entr" presetSubtype="528"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anim calcmode="lin" valueType="num">
                                      <p:cBhvr>
                                        <p:cTn id="67" dur="500" fill="hold"/>
                                        <p:tgtEl>
                                          <p:spTgt spid="28"/>
                                        </p:tgtEl>
                                        <p:attrNameLst>
                                          <p:attrName>ppt_x</p:attrName>
                                        </p:attrNameLst>
                                      </p:cBhvr>
                                      <p:tavLst>
                                        <p:tav tm="0">
                                          <p:val>
                                            <p:fltVal val="0.5"/>
                                          </p:val>
                                        </p:tav>
                                        <p:tav tm="100000">
                                          <p:val>
                                            <p:strVal val="#ppt_x"/>
                                          </p:val>
                                        </p:tav>
                                      </p:tavLst>
                                    </p:anim>
                                    <p:anim calcmode="lin" valueType="num">
                                      <p:cBhvr>
                                        <p:cTn id="68" dur="500" fill="hold"/>
                                        <p:tgtEl>
                                          <p:spTgt spid="28"/>
                                        </p:tgtEl>
                                        <p:attrNameLst>
                                          <p:attrName>ppt_y</p:attrName>
                                        </p:attrNameLst>
                                      </p:cBhvr>
                                      <p:tavLst>
                                        <p:tav tm="0">
                                          <p:val>
                                            <p:fltVal val="0.5"/>
                                          </p:val>
                                        </p:tav>
                                        <p:tav tm="100000">
                                          <p:val>
                                            <p:strVal val="#ppt_y"/>
                                          </p:val>
                                        </p:tav>
                                      </p:tavLst>
                                    </p:anim>
                                  </p:childTnLst>
                                </p:cTn>
                              </p:par>
                              <p:par>
                                <p:cTn id="69" presetID="49" presetClass="entr" presetSubtype="0" decel="10000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 calcmode="lin" valueType="num">
                                      <p:cBhvr>
                                        <p:cTn id="73" dur="500" fill="hold"/>
                                        <p:tgtEl>
                                          <p:spTgt spid="33"/>
                                        </p:tgtEl>
                                        <p:attrNameLst>
                                          <p:attrName>style.rotation</p:attrName>
                                        </p:attrNameLst>
                                      </p:cBhvr>
                                      <p:tavLst>
                                        <p:tav tm="0">
                                          <p:val>
                                            <p:fltVal val="360"/>
                                          </p:val>
                                        </p:tav>
                                        <p:tav tm="100000">
                                          <p:val>
                                            <p:fltVal val="0"/>
                                          </p:val>
                                        </p:tav>
                                      </p:tavLst>
                                    </p:anim>
                                    <p:animEffect transition="in" filter="fade">
                                      <p:cBhvr>
                                        <p:cTn id="74" dur="500"/>
                                        <p:tgtEl>
                                          <p:spTgt spid="33"/>
                                        </p:tgtEl>
                                      </p:cBhvr>
                                    </p:animEffect>
                                  </p:childTnLst>
                                </p:cTn>
                              </p:par>
                              <p:par>
                                <p:cTn id="75" presetID="53" presetClass="entr" presetSubtype="528"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anim calcmode="lin" valueType="num">
                                      <p:cBhvr>
                                        <p:cTn id="80" dur="500" fill="hold"/>
                                        <p:tgtEl>
                                          <p:spTgt spid="33"/>
                                        </p:tgtEl>
                                        <p:attrNameLst>
                                          <p:attrName>ppt_x</p:attrName>
                                        </p:attrNameLst>
                                      </p:cBhvr>
                                      <p:tavLst>
                                        <p:tav tm="0">
                                          <p:val>
                                            <p:fltVal val="0.5"/>
                                          </p:val>
                                        </p:tav>
                                        <p:tav tm="100000">
                                          <p:val>
                                            <p:strVal val="#ppt_x"/>
                                          </p:val>
                                        </p:tav>
                                      </p:tavLst>
                                    </p:anim>
                                    <p:anim calcmode="lin" valueType="num">
                                      <p:cBhvr>
                                        <p:cTn id="81" dur="500" fill="hold"/>
                                        <p:tgtEl>
                                          <p:spTgt spid="33"/>
                                        </p:tgtEl>
                                        <p:attrNameLst>
                                          <p:attrName>ppt_y</p:attrName>
                                        </p:attrNameLst>
                                      </p:cBhvr>
                                      <p:tavLst>
                                        <p:tav tm="0">
                                          <p:val>
                                            <p:fltVal val="0.5"/>
                                          </p:val>
                                        </p:tav>
                                        <p:tav tm="100000">
                                          <p:val>
                                            <p:strVal val="#ppt_y"/>
                                          </p:val>
                                        </p:tav>
                                      </p:tavLst>
                                    </p:anim>
                                  </p:childTnLst>
                                </p:cTn>
                              </p:par>
                              <p:par>
                                <p:cTn id="82" presetID="49" presetClass="entr" presetSubtype="0" decel="100000" fill="hold" nodeType="with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500" fill="hold"/>
                                        <p:tgtEl>
                                          <p:spTgt spid="49"/>
                                        </p:tgtEl>
                                        <p:attrNameLst>
                                          <p:attrName>ppt_w</p:attrName>
                                        </p:attrNameLst>
                                      </p:cBhvr>
                                      <p:tavLst>
                                        <p:tav tm="0">
                                          <p:val>
                                            <p:fltVal val="0"/>
                                          </p:val>
                                        </p:tav>
                                        <p:tav tm="100000">
                                          <p:val>
                                            <p:strVal val="#ppt_w"/>
                                          </p:val>
                                        </p:tav>
                                      </p:tavLst>
                                    </p:anim>
                                    <p:anim calcmode="lin" valueType="num">
                                      <p:cBhvr>
                                        <p:cTn id="85" dur="500" fill="hold"/>
                                        <p:tgtEl>
                                          <p:spTgt spid="49"/>
                                        </p:tgtEl>
                                        <p:attrNameLst>
                                          <p:attrName>ppt_h</p:attrName>
                                        </p:attrNameLst>
                                      </p:cBhvr>
                                      <p:tavLst>
                                        <p:tav tm="0">
                                          <p:val>
                                            <p:fltVal val="0"/>
                                          </p:val>
                                        </p:tav>
                                        <p:tav tm="100000">
                                          <p:val>
                                            <p:strVal val="#ppt_h"/>
                                          </p:val>
                                        </p:tav>
                                      </p:tavLst>
                                    </p:anim>
                                    <p:anim calcmode="lin" valueType="num">
                                      <p:cBhvr>
                                        <p:cTn id="86" dur="500" fill="hold"/>
                                        <p:tgtEl>
                                          <p:spTgt spid="49"/>
                                        </p:tgtEl>
                                        <p:attrNameLst>
                                          <p:attrName>style.rotation</p:attrName>
                                        </p:attrNameLst>
                                      </p:cBhvr>
                                      <p:tavLst>
                                        <p:tav tm="0">
                                          <p:val>
                                            <p:fltVal val="360"/>
                                          </p:val>
                                        </p:tav>
                                        <p:tav tm="100000">
                                          <p:val>
                                            <p:fltVal val="0"/>
                                          </p:val>
                                        </p:tav>
                                      </p:tavLst>
                                    </p:anim>
                                    <p:animEffect transition="in" filter="fade">
                                      <p:cBhvr>
                                        <p:cTn id="87" dur="500"/>
                                        <p:tgtEl>
                                          <p:spTgt spid="49"/>
                                        </p:tgtEl>
                                      </p:cBhvr>
                                    </p:animEffect>
                                  </p:childTnLst>
                                </p:cTn>
                              </p:par>
                              <p:par>
                                <p:cTn id="88" presetID="53" presetClass="entr" presetSubtype="528"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p:cTn id="90" dur="500" fill="hold"/>
                                        <p:tgtEl>
                                          <p:spTgt spid="49"/>
                                        </p:tgtEl>
                                        <p:attrNameLst>
                                          <p:attrName>ppt_w</p:attrName>
                                        </p:attrNameLst>
                                      </p:cBhvr>
                                      <p:tavLst>
                                        <p:tav tm="0">
                                          <p:val>
                                            <p:fltVal val="0"/>
                                          </p:val>
                                        </p:tav>
                                        <p:tav tm="100000">
                                          <p:val>
                                            <p:strVal val="#ppt_w"/>
                                          </p:val>
                                        </p:tav>
                                      </p:tavLst>
                                    </p:anim>
                                    <p:anim calcmode="lin" valueType="num">
                                      <p:cBhvr>
                                        <p:cTn id="91" dur="500" fill="hold"/>
                                        <p:tgtEl>
                                          <p:spTgt spid="49"/>
                                        </p:tgtEl>
                                        <p:attrNameLst>
                                          <p:attrName>ppt_h</p:attrName>
                                        </p:attrNameLst>
                                      </p:cBhvr>
                                      <p:tavLst>
                                        <p:tav tm="0">
                                          <p:val>
                                            <p:fltVal val="0"/>
                                          </p:val>
                                        </p:tav>
                                        <p:tav tm="100000">
                                          <p:val>
                                            <p:strVal val="#ppt_h"/>
                                          </p:val>
                                        </p:tav>
                                      </p:tavLst>
                                    </p:anim>
                                    <p:animEffect transition="in" filter="fade">
                                      <p:cBhvr>
                                        <p:cTn id="92" dur="500"/>
                                        <p:tgtEl>
                                          <p:spTgt spid="49"/>
                                        </p:tgtEl>
                                      </p:cBhvr>
                                    </p:animEffect>
                                    <p:anim calcmode="lin" valueType="num">
                                      <p:cBhvr>
                                        <p:cTn id="93" dur="500" fill="hold"/>
                                        <p:tgtEl>
                                          <p:spTgt spid="49"/>
                                        </p:tgtEl>
                                        <p:attrNameLst>
                                          <p:attrName>ppt_x</p:attrName>
                                        </p:attrNameLst>
                                      </p:cBhvr>
                                      <p:tavLst>
                                        <p:tav tm="0">
                                          <p:val>
                                            <p:fltVal val="0.5"/>
                                          </p:val>
                                        </p:tav>
                                        <p:tav tm="100000">
                                          <p:val>
                                            <p:strVal val="#ppt_x"/>
                                          </p:val>
                                        </p:tav>
                                      </p:tavLst>
                                    </p:anim>
                                    <p:anim calcmode="lin" valueType="num">
                                      <p:cBhvr>
                                        <p:cTn id="94" dur="500" fill="hold"/>
                                        <p:tgtEl>
                                          <p:spTgt spid="49"/>
                                        </p:tgtEl>
                                        <p:attrNameLst>
                                          <p:attrName>ppt_y</p:attrName>
                                        </p:attrNameLst>
                                      </p:cBhvr>
                                      <p:tavLst>
                                        <p:tav tm="0">
                                          <p:val>
                                            <p:fltVal val="0.5"/>
                                          </p:val>
                                        </p:tav>
                                        <p:tav tm="100000">
                                          <p:val>
                                            <p:strVal val="#ppt_y"/>
                                          </p:val>
                                        </p:tav>
                                      </p:tavLst>
                                    </p:anim>
                                  </p:childTnLst>
                                </p:cTn>
                              </p:par>
                            </p:childTnLst>
                          </p:cTn>
                        </p:par>
                        <p:par>
                          <p:cTn id="95" fill="hold">
                            <p:stCondLst>
                              <p:cond delay="1000"/>
                            </p:stCondLst>
                            <p:childTnLst>
                              <p:par>
                                <p:cTn id="96" presetID="2" presetClass="entr" presetSubtype="8"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additive="base">
                                        <p:cTn id="98" dur="500" fill="hold"/>
                                        <p:tgtEl>
                                          <p:spTgt spid="58"/>
                                        </p:tgtEl>
                                        <p:attrNameLst>
                                          <p:attrName>ppt_x</p:attrName>
                                        </p:attrNameLst>
                                      </p:cBhvr>
                                      <p:tavLst>
                                        <p:tav tm="0">
                                          <p:val>
                                            <p:strVal val="0-#ppt_w/2"/>
                                          </p:val>
                                        </p:tav>
                                        <p:tav tm="100000">
                                          <p:val>
                                            <p:strVal val="#ppt_x"/>
                                          </p:val>
                                        </p:tav>
                                      </p:tavLst>
                                    </p:anim>
                                    <p:anim calcmode="lin" valueType="num">
                                      <p:cBhvr additive="base">
                                        <p:cTn id="99"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40" name="矩形 3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41" name="组合 40"/>
          <p:cNvGrpSpPr/>
          <p:nvPr/>
        </p:nvGrpSpPr>
        <p:grpSpPr>
          <a:xfrm rot="10800000">
            <a:off x="0" y="304408"/>
            <a:ext cx="1010103" cy="857396"/>
            <a:chOff x="-39567" y="0"/>
            <a:chExt cx="1677745" cy="1424104"/>
          </a:xfrm>
        </p:grpSpPr>
        <p:sp>
          <p:nvSpPr>
            <p:cNvPr id="42"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43"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cxnSp>
        <p:nvCxnSpPr>
          <p:cNvPr id="44" name="Straight Connector 54">
            <a:extLst>
              <a:ext uri="{FF2B5EF4-FFF2-40B4-BE49-F238E27FC236}">
                <a16:creationId xmlns:a16="http://schemas.microsoft.com/office/drawing/2014/main" id="{3C43F6A3-BA24-4DAE-81BA-8EFB0398436D}"/>
              </a:ext>
            </a:extLst>
          </p:cNvPr>
          <p:cNvCxnSpPr/>
          <p:nvPr/>
        </p:nvCxnSpPr>
        <p:spPr>
          <a:xfrm>
            <a:off x="2553999"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56">
            <a:extLst>
              <a:ext uri="{FF2B5EF4-FFF2-40B4-BE49-F238E27FC236}">
                <a16:creationId xmlns:a16="http://schemas.microsoft.com/office/drawing/2014/main" id="{58029B4C-78BD-4ECF-8C92-BBD3751F9BBA}"/>
              </a:ext>
            </a:extLst>
          </p:cNvPr>
          <p:cNvCxnSpPr/>
          <p:nvPr/>
        </p:nvCxnSpPr>
        <p:spPr>
          <a:xfrm>
            <a:off x="5611620"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58">
            <a:extLst>
              <a:ext uri="{FF2B5EF4-FFF2-40B4-BE49-F238E27FC236}">
                <a16:creationId xmlns:a16="http://schemas.microsoft.com/office/drawing/2014/main" id="{AC302CC5-9038-48E1-9F11-549D19D11F66}"/>
              </a:ext>
            </a:extLst>
          </p:cNvPr>
          <p:cNvCxnSpPr/>
          <p:nvPr/>
        </p:nvCxnSpPr>
        <p:spPr>
          <a:xfrm>
            <a:off x="8672541"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Text Placeholder 59">
            <a:extLst>
              <a:ext uri="{FF2B5EF4-FFF2-40B4-BE49-F238E27FC236}">
                <a16:creationId xmlns:a16="http://schemas.microsoft.com/office/drawing/2014/main" id="{E2E5C016-5E5A-4FA8-AA8F-F325D5B4C5E3}"/>
              </a:ext>
            </a:extLst>
          </p:cNvPr>
          <p:cNvSpPr txBox="1"/>
          <p:nvPr/>
        </p:nvSpPr>
        <p:spPr>
          <a:xfrm>
            <a:off x="1024808" y="1700809"/>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cxnSp>
        <p:nvCxnSpPr>
          <p:cNvPr id="48" name="Straight Connector 62">
            <a:extLst>
              <a:ext uri="{FF2B5EF4-FFF2-40B4-BE49-F238E27FC236}">
                <a16:creationId xmlns:a16="http://schemas.microsoft.com/office/drawing/2014/main" id="{DF82BCD0-0E12-483E-B487-D04BF7E36A8E}"/>
              </a:ext>
            </a:extLst>
          </p:cNvPr>
          <p:cNvCxnSpPr/>
          <p:nvPr/>
        </p:nvCxnSpPr>
        <p:spPr>
          <a:xfrm>
            <a:off x="1035351"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3">
            <a:extLst>
              <a:ext uri="{FF2B5EF4-FFF2-40B4-BE49-F238E27FC236}">
                <a16:creationId xmlns:a16="http://schemas.microsoft.com/office/drawing/2014/main" id="{DB4ECBBF-18F3-4F00-9E15-37E3BE485A14}"/>
              </a:ext>
            </a:extLst>
          </p:cNvPr>
          <p:cNvCxnSpPr/>
          <p:nvPr/>
        </p:nvCxnSpPr>
        <p:spPr>
          <a:xfrm>
            <a:off x="4092539"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64">
            <a:extLst>
              <a:ext uri="{FF2B5EF4-FFF2-40B4-BE49-F238E27FC236}">
                <a16:creationId xmlns:a16="http://schemas.microsoft.com/office/drawing/2014/main" id="{3C4E3589-979A-46B8-9D95-F173F8EB2E2B}"/>
              </a:ext>
            </a:extLst>
          </p:cNvPr>
          <p:cNvCxnSpPr/>
          <p:nvPr/>
        </p:nvCxnSpPr>
        <p:spPr>
          <a:xfrm>
            <a:off x="7147759"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id="{714837AC-D589-4320-8312-9EEBC8FE473F}"/>
              </a:ext>
            </a:extLst>
          </p:cNvPr>
          <p:cNvGrpSpPr/>
          <p:nvPr/>
        </p:nvGrpSpPr>
        <p:grpSpPr>
          <a:xfrm>
            <a:off x="912124" y="3254699"/>
            <a:ext cx="10390551" cy="1354860"/>
            <a:chOff x="912124" y="3254699"/>
            <a:chExt cx="10390551" cy="1354860"/>
          </a:xfrm>
        </p:grpSpPr>
        <p:sp>
          <p:nvSpPr>
            <p:cNvPr id="52" name="Freeform 8">
              <a:extLst>
                <a:ext uri="{FF2B5EF4-FFF2-40B4-BE49-F238E27FC236}">
                  <a16:creationId xmlns:a16="http://schemas.microsoft.com/office/drawing/2014/main" id="{1CF0725B-EA2B-4BE3-A962-1DDE2A54FB7C}"/>
                </a:ext>
              </a:extLst>
            </p:cNvPr>
            <p:cNvSpPr/>
            <p:nvPr/>
          </p:nvSpPr>
          <p:spPr bwMode="auto">
            <a:xfrm>
              <a:off x="817113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53" name="Freeform 10">
              <a:extLst>
                <a:ext uri="{FF2B5EF4-FFF2-40B4-BE49-F238E27FC236}">
                  <a16:creationId xmlns:a16="http://schemas.microsoft.com/office/drawing/2014/main" id="{807A942F-EBA1-4B08-A79E-87348A6FBDFD}"/>
                </a:ext>
              </a:extLst>
            </p:cNvPr>
            <p:cNvSpPr/>
            <p:nvPr/>
          </p:nvSpPr>
          <p:spPr bwMode="auto">
            <a:xfrm>
              <a:off x="664194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54" name="Freeform 12">
              <a:extLst>
                <a:ext uri="{FF2B5EF4-FFF2-40B4-BE49-F238E27FC236}">
                  <a16:creationId xmlns:a16="http://schemas.microsoft.com/office/drawing/2014/main" id="{E723DE79-C4FC-47AB-8C79-8D810EE25FE1}"/>
                </a:ext>
              </a:extLst>
            </p:cNvPr>
            <p:cNvSpPr/>
            <p:nvPr/>
          </p:nvSpPr>
          <p:spPr bwMode="auto">
            <a:xfrm>
              <a:off x="511276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55" name="Freeform 14">
              <a:extLst>
                <a:ext uri="{FF2B5EF4-FFF2-40B4-BE49-F238E27FC236}">
                  <a16:creationId xmlns:a16="http://schemas.microsoft.com/office/drawing/2014/main" id="{6E8DA9D7-5296-4E82-B8BB-3E3844A54FFA}"/>
                </a:ext>
              </a:extLst>
            </p:cNvPr>
            <p:cNvSpPr/>
            <p:nvPr/>
          </p:nvSpPr>
          <p:spPr bwMode="auto">
            <a:xfrm>
              <a:off x="358357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dirty="0">
                <a:cs typeface="+mn-ea"/>
                <a:sym typeface="+mn-lt"/>
              </a:endParaRPr>
            </a:p>
          </p:txBody>
        </p:sp>
        <p:sp>
          <p:nvSpPr>
            <p:cNvPr id="56" name="Freeform 16">
              <a:extLst>
                <a:ext uri="{FF2B5EF4-FFF2-40B4-BE49-F238E27FC236}">
                  <a16:creationId xmlns:a16="http://schemas.microsoft.com/office/drawing/2014/main" id="{826BE739-1C7A-48AA-89D5-DC9BB4D9DA73}"/>
                </a:ext>
              </a:extLst>
            </p:cNvPr>
            <p:cNvSpPr/>
            <p:nvPr/>
          </p:nvSpPr>
          <p:spPr bwMode="auto">
            <a:xfrm>
              <a:off x="2054381"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grpSp>
          <p:nvGrpSpPr>
            <p:cNvPr id="57" name="组合 56">
              <a:extLst>
                <a:ext uri="{FF2B5EF4-FFF2-40B4-BE49-F238E27FC236}">
                  <a16:creationId xmlns:a16="http://schemas.microsoft.com/office/drawing/2014/main" id="{5B514435-09AB-492D-8D81-F7E64DEFE29F}"/>
                </a:ext>
              </a:extLst>
            </p:cNvPr>
            <p:cNvGrpSpPr/>
            <p:nvPr/>
          </p:nvGrpSpPr>
          <p:grpSpPr>
            <a:xfrm>
              <a:off x="1024809" y="3254700"/>
              <a:ext cx="10277866" cy="1354859"/>
              <a:chOff x="1024809" y="3254700"/>
              <a:chExt cx="10277866" cy="1354859"/>
            </a:xfrm>
            <a:solidFill>
              <a:schemeClr val="accent1">
                <a:lumMod val="60000"/>
                <a:lumOff val="40000"/>
              </a:schemeClr>
            </a:solidFill>
          </p:grpSpPr>
          <p:sp>
            <p:nvSpPr>
              <p:cNvPr id="65" name="Freeform 17">
                <a:extLst>
                  <a:ext uri="{FF2B5EF4-FFF2-40B4-BE49-F238E27FC236}">
                    <a16:creationId xmlns:a16="http://schemas.microsoft.com/office/drawing/2014/main" id="{48420AD9-636D-4DE5-80AC-33BA70C91605}"/>
                  </a:ext>
                </a:extLst>
              </p:cNvPr>
              <p:cNvSpPr/>
              <p:nvPr/>
            </p:nvSpPr>
            <p:spPr bwMode="auto">
              <a:xfrm>
                <a:off x="10201731" y="3429636"/>
                <a:ext cx="1100944"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66" name="Freeform 15">
                <a:extLst>
                  <a:ext uri="{FF2B5EF4-FFF2-40B4-BE49-F238E27FC236}">
                    <a16:creationId xmlns:a16="http://schemas.microsoft.com/office/drawing/2014/main" id="{6BA3D733-CF43-4916-9CFF-21CA48A1C0C8}"/>
                  </a:ext>
                </a:extLst>
              </p:cNvPr>
              <p:cNvSpPr/>
              <p:nvPr/>
            </p:nvSpPr>
            <p:spPr bwMode="auto">
              <a:xfrm>
                <a:off x="1024809" y="3254701"/>
                <a:ext cx="1029571" cy="1350033"/>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67" name="Rectangle 13">
                <a:extLst>
                  <a:ext uri="{FF2B5EF4-FFF2-40B4-BE49-F238E27FC236}">
                    <a16:creationId xmlns:a16="http://schemas.microsoft.com/office/drawing/2014/main" id="{4EE28176-E45B-4A18-823D-C227B4BF289B}"/>
                  </a:ext>
                </a:extLst>
              </p:cNvPr>
              <p:cNvSpPr>
                <a:spLocks noChangeArrowheads="1"/>
              </p:cNvSpPr>
              <p:nvPr/>
            </p:nvSpPr>
            <p:spPr bwMode="auto">
              <a:xfrm>
                <a:off x="255399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a:cs typeface="+mn-ea"/>
                  <a:sym typeface="+mn-lt"/>
                </a:endParaRPr>
              </a:p>
            </p:txBody>
          </p:sp>
          <p:sp>
            <p:nvSpPr>
              <p:cNvPr id="68" name="Rectangle 11">
                <a:extLst>
                  <a:ext uri="{FF2B5EF4-FFF2-40B4-BE49-F238E27FC236}">
                    <a16:creationId xmlns:a16="http://schemas.microsoft.com/office/drawing/2014/main" id="{0D6BDF9F-3571-4A7E-B0A3-8FA6269E4D36}"/>
                  </a:ext>
                </a:extLst>
              </p:cNvPr>
              <p:cNvSpPr>
                <a:spLocks noChangeArrowheads="1"/>
              </p:cNvSpPr>
              <p:nvPr/>
            </p:nvSpPr>
            <p:spPr bwMode="auto">
              <a:xfrm>
                <a:off x="4083188" y="3254700"/>
                <a:ext cx="1029571"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69" name="Rectangle 9">
                <a:extLst>
                  <a:ext uri="{FF2B5EF4-FFF2-40B4-BE49-F238E27FC236}">
                    <a16:creationId xmlns:a16="http://schemas.microsoft.com/office/drawing/2014/main" id="{010E3836-4C30-432E-B8E8-98AA60CCE991}"/>
                  </a:ext>
                </a:extLst>
              </p:cNvPr>
              <p:cNvSpPr>
                <a:spLocks noChangeArrowheads="1"/>
              </p:cNvSpPr>
              <p:nvPr/>
            </p:nvSpPr>
            <p:spPr bwMode="auto">
              <a:xfrm>
                <a:off x="561237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70" name="Rectangle 7">
                <a:extLst>
                  <a:ext uri="{FF2B5EF4-FFF2-40B4-BE49-F238E27FC236}">
                    <a16:creationId xmlns:a16="http://schemas.microsoft.com/office/drawing/2014/main" id="{B0FE12E8-9258-4486-B158-4F9E203F160A}"/>
                  </a:ext>
                </a:extLst>
              </p:cNvPr>
              <p:cNvSpPr>
                <a:spLocks noChangeArrowheads="1"/>
              </p:cNvSpPr>
              <p:nvPr/>
            </p:nvSpPr>
            <p:spPr bwMode="auto">
              <a:xfrm>
                <a:off x="7143351" y="3254700"/>
                <a:ext cx="1027787"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71" name="Rectangle 6">
                <a:extLst>
                  <a:ext uri="{FF2B5EF4-FFF2-40B4-BE49-F238E27FC236}">
                    <a16:creationId xmlns:a16="http://schemas.microsoft.com/office/drawing/2014/main" id="{4BD2F684-2E51-4EFC-A6AE-C6821C7E2C0E}"/>
                  </a:ext>
                </a:extLst>
              </p:cNvPr>
              <p:cNvSpPr>
                <a:spLocks noChangeArrowheads="1"/>
              </p:cNvSpPr>
              <p:nvPr/>
            </p:nvSpPr>
            <p:spPr bwMode="auto">
              <a:xfrm>
                <a:off x="8672541"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cs typeface="+mn-ea"/>
                  <a:sym typeface="+mn-lt"/>
                </a:endParaRPr>
              </a:p>
            </p:txBody>
          </p:sp>
        </p:grpSp>
        <p:sp>
          <p:nvSpPr>
            <p:cNvPr id="58" name="Freeform 5">
              <a:extLst>
                <a:ext uri="{FF2B5EF4-FFF2-40B4-BE49-F238E27FC236}">
                  <a16:creationId xmlns:a16="http://schemas.microsoft.com/office/drawing/2014/main" id="{8C4CF98D-4893-4B4A-92E9-B900734DA13D}"/>
                </a:ext>
              </a:extLst>
            </p:cNvPr>
            <p:cNvSpPr/>
            <p:nvPr/>
          </p:nvSpPr>
          <p:spPr bwMode="auto">
            <a:xfrm>
              <a:off x="9702113" y="3254699"/>
              <a:ext cx="499617"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59" name="Text Placeholder 59">
              <a:extLst>
                <a:ext uri="{FF2B5EF4-FFF2-40B4-BE49-F238E27FC236}">
                  <a16:creationId xmlns:a16="http://schemas.microsoft.com/office/drawing/2014/main" id="{9F831213-2323-4E62-A904-30B34724BF4D}"/>
                </a:ext>
              </a:extLst>
            </p:cNvPr>
            <p:cNvSpPr txBox="1"/>
            <p:nvPr/>
          </p:nvSpPr>
          <p:spPr>
            <a:xfrm>
              <a:off x="912124" y="3416702"/>
              <a:ext cx="1279381" cy="903085"/>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01</a:t>
              </a:r>
              <a:endParaRPr lang="en-US" sz="2667" dirty="0">
                <a:latin typeface="+mn-lt"/>
                <a:ea typeface="+mn-ea"/>
                <a:cs typeface="+mn-ea"/>
                <a:sym typeface="+mn-lt"/>
              </a:endParaRPr>
            </a:p>
          </p:txBody>
        </p:sp>
        <p:sp>
          <p:nvSpPr>
            <p:cNvPr id="60" name="Text Placeholder 59">
              <a:extLst>
                <a:ext uri="{FF2B5EF4-FFF2-40B4-BE49-F238E27FC236}">
                  <a16:creationId xmlns:a16="http://schemas.microsoft.com/office/drawing/2014/main" id="{DE81CB57-DE67-40CC-A2EB-263F40AB841E}"/>
                </a:ext>
              </a:extLst>
            </p:cNvPr>
            <p:cNvSpPr txBox="1"/>
            <p:nvPr/>
          </p:nvSpPr>
          <p:spPr>
            <a:xfrm>
              <a:off x="244131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02</a:t>
              </a:r>
              <a:endParaRPr lang="en-US" sz="2667" dirty="0">
                <a:latin typeface="+mn-lt"/>
                <a:ea typeface="+mn-ea"/>
                <a:cs typeface="+mn-ea"/>
                <a:sym typeface="+mn-lt"/>
              </a:endParaRPr>
            </a:p>
          </p:txBody>
        </p:sp>
        <p:sp>
          <p:nvSpPr>
            <p:cNvPr id="61" name="Text Placeholder 59">
              <a:extLst>
                <a:ext uri="{FF2B5EF4-FFF2-40B4-BE49-F238E27FC236}">
                  <a16:creationId xmlns:a16="http://schemas.microsoft.com/office/drawing/2014/main" id="{01DF0C62-0BC7-45FE-BEF3-6B99A52717A2}"/>
                </a:ext>
              </a:extLst>
            </p:cNvPr>
            <p:cNvSpPr txBox="1"/>
            <p:nvPr/>
          </p:nvSpPr>
          <p:spPr>
            <a:xfrm>
              <a:off x="3970503"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03</a:t>
              </a:r>
              <a:endParaRPr lang="en-US" sz="2667" dirty="0">
                <a:latin typeface="+mn-lt"/>
                <a:ea typeface="+mn-ea"/>
                <a:cs typeface="+mn-ea"/>
                <a:sym typeface="+mn-lt"/>
              </a:endParaRPr>
            </a:p>
          </p:txBody>
        </p:sp>
        <p:sp>
          <p:nvSpPr>
            <p:cNvPr id="62" name="Text Placeholder 59">
              <a:extLst>
                <a:ext uri="{FF2B5EF4-FFF2-40B4-BE49-F238E27FC236}">
                  <a16:creationId xmlns:a16="http://schemas.microsoft.com/office/drawing/2014/main" id="{1E8AC540-802C-43AD-9EA2-2560B25913B4}"/>
                </a:ext>
              </a:extLst>
            </p:cNvPr>
            <p:cNvSpPr txBox="1"/>
            <p:nvPr/>
          </p:nvSpPr>
          <p:spPr>
            <a:xfrm>
              <a:off x="549969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solidFill>
                    <a:schemeClr val="bg1"/>
                  </a:solidFill>
                  <a:latin typeface="+mn-lt"/>
                  <a:ea typeface="+mn-ea"/>
                  <a:cs typeface="+mn-ea"/>
                  <a:sym typeface="+mn-lt"/>
                </a:rPr>
                <a:t>04</a:t>
              </a:r>
              <a:endParaRPr lang="en-US" sz="2667" dirty="0">
                <a:solidFill>
                  <a:schemeClr val="bg1"/>
                </a:solidFill>
                <a:latin typeface="+mn-lt"/>
                <a:ea typeface="+mn-ea"/>
                <a:cs typeface="+mn-ea"/>
                <a:sym typeface="+mn-lt"/>
              </a:endParaRPr>
            </a:p>
          </p:txBody>
        </p:sp>
        <p:sp>
          <p:nvSpPr>
            <p:cNvPr id="63" name="Text Placeholder 59">
              <a:extLst>
                <a:ext uri="{FF2B5EF4-FFF2-40B4-BE49-F238E27FC236}">
                  <a16:creationId xmlns:a16="http://schemas.microsoft.com/office/drawing/2014/main" id="{982C7525-154E-4088-B0DA-05714A817ACF}"/>
                </a:ext>
              </a:extLst>
            </p:cNvPr>
            <p:cNvSpPr txBox="1"/>
            <p:nvPr/>
          </p:nvSpPr>
          <p:spPr>
            <a:xfrm>
              <a:off x="7025520"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05</a:t>
              </a:r>
              <a:endParaRPr lang="en-US" sz="2667" dirty="0">
                <a:latin typeface="+mn-lt"/>
                <a:ea typeface="+mn-ea"/>
                <a:cs typeface="+mn-ea"/>
                <a:sym typeface="+mn-lt"/>
              </a:endParaRPr>
            </a:p>
          </p:txBody>
        </p:sp>
        <p:sp>
          <p:nvSpPr>
            <p:cNvPr id="64" name="Text Placeholder 59">
              <a:extLst>
                <a:ext uri="{FF2B5EF4-FFF2-40B4-BE49-F238E27FC236}">
                  <a16:creationId xmlns:a16="http://schemas.microsoft.com/office/drawing/2014/main" id="{D309A1FD-CB2E-4DBD-BE1A-DE5F7C656F51}"/>
                </a:ext>
              </a:extLst>
            </p:cNvPr>
            <p:cNvSpPr txBox="1"/>
            <p:nvPr/>
          </p:nvSpPr>
          <p:spPr>
            <a:xfrm>
              <a:off x="8559856"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06</a:t>
              </a:r>
              <a:endParaRPr lang="en-US" sz="2667" dirty="0">
                <a:latin typeface="+mn-lt"/>
                <a:ea typeface="+mn-ea"/>
                <a:cs typeface="+mn-ea"/>
                <a:sym typeface="+mn-lt"/>
              </a:endParaRPr>
            </a:p>
          </p:txBody>
        </p:sp>
      </p:grpSp>
      <p:sp>
        <p:nvSpPr>
          <p:cNvPr id="72" name="Text Placeholder 59">
            <a:extLst>
              <a:ext uri="{FF2B5EF4-FFF2-40B4-BE49-F238E27FC236}">
                <a16:creationId xmlns:a16="http://schemas.microsoft.com/office/drawing/2014/main" id="{788A5768-00B0-4070-904A-CE9363EBEC1C}"/>
              </a:ext>
            </a:extLst>
          </p:cNvPr>
          <p:cNvSpPr txBox="1"/>
          <p:nvPr/>
        </p:nvSpPr>
        <p:spPr>
          <a:xfrm>
            <a:off x="2503600"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sp>
        <p:nvSpPr>
          <p:cNvPr id="73" name="Text Placeholder 59">
            <a:extLst>
              <a:ext uri="{FF2B5EF4-FFF2-40B4-BE49-F238E27FC236}">
                <a16:creationId xmlns:a16="http://schemas.microsoft.com/office/drawing/2014/main" id="{91957CD2-FB32-471E-AE07-2EF7736EF9EB}"/>
              </a:ext>
            </a:extLst>
          </p:cNvPr>
          <p:cNvSpPr txBox="1"/>
          <p:nvPr/>
        </p:nvSpPr>
        <p:spPr>
          <a:xfrm>
            <a:off x="4136040" y="1708799"/>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sp>
        <p:nvSpPr>
          <p:cNvPr id="74" name="Text Placeholder 59">
            <a:extLst>
              <a:ext uri="{FF2B5EF4-FFF2-40B4-BE49-F238E27FC236}">
                <a16:creationId xmlns:a16="http://schemas.microsoft.com/office/drawing/2014/main" id="{2D518BB2-7F58-4327-BB7D-C4A3B38C9A32}"/>
              </a:ext>
            </a:extLst>
          </p:cNvPr>
          <p:cNvSpPr txBox="1"/>
          <p:nvPr/>
        </p:nvSpPr>
        <p:spPr>
          <a:xfrm>
            <a:off x="7191259" y="1700420"/>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sp>
        <p:nvSpPr>
          <p:cNvPr id="75" name="Text Placeholder 59">
            <a:extLst>
              <a:ext uri="{FF2B5EF4-FFF2-40B4-BE49-F238E27FC236}">
                <a16:creationId xmlns:a16="http://schemas.microsoft.com/office/drawing/2014/main" id="{AE0E73AB-211E-4241-A651-08AD753E5DD5}"/>
              </a:ext>
            </a:extLst>
          </p:cNvPr>
          <p:cNvSpPr txBox="1"/>
          <p:nvPr/>
        </p:nvSpPr>
        <p:spPr>
          <a:xfrm>
            <a:off x="5630097"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sp>
        <p:nvSpPr>
          <p:cNvPr id="76" name="Text Placeholder 59">
            <a:extLst>
              <a:ext uri="{FF2B5EF4-FFF2-40B4-BE49-F238E27FC236}">
                <a16:creationId xmlns:a16="http://schemas.microsoft.com/office/drawing/2014/main" id="{92D840E0-AFDE-437B-A003-AE86922809B6}"/>
              </a:ext>
            </a:extLst>
          </p:cNvPr>
          <p:cNvSpPr txBox="1"/>
          <p:nvPr/>
        </p:nvSpPr>
        <p:spPr>
          <a:xfrm>
            <a:off x="8780208" y="49153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mn-lt"/>
                <a:ea typeface="+mn-ea"/>
                <a:cs typeface="+mn-ea"/>
                <a:sym typeface="+mn-lt"/>
              </a:rPr>
              <a:t>添加标题</a:t>
            </a:r>
            <a:endParaRPr lang="en-US" altLang="zh-CN" dirty="0">
              <a:solidFill>
                <a:schemeClr val="tx1">
                  <a:lumMod val="75000"/>
                  <a:lumOff val="25000"/>
                </a:schemeClr>
              </a:solidFill>
              <a:latin typeface="+mn-lt"/>
              <a:ea typeface="+mn-ea"/>
              <a:cs typeface="+mn-ea"/>
              <a:sym typeface="+mn-lt"/>
            </a:endParaRPr>
          </a:p>
          <a:p>
            <a:pPr algn="just">
              <a:lnSpc>
                <a:spcPct val="120000"/>
              </a:lnSpc>
            </a:pPr>
            <a:r>
              <a:rPr lang="zh-CN" altLang="en-US" sz="1200" dirty="0">
                <a:solidFill>
                  <a:schemeClr val="tx1">
                    <a:lumMod val="75000"/>
                    <a:lumOff val="25000"/>
                  </a:schemeClr>
                </a:solidFill>
                <a:latin typeface="+mn-lt"/>
                <a:ea typeface="+mn-ea"/>
                <a:cs typeface="+mn-ea"/>
                <a:sym typeface="+mn-lt"/>
              </a:rPr>
              <a:t>请替换文字内容复制你的内容到此请替换文字内容复制你的内容到此</a:t>
            </a:r>
            <a:endParaRPr lang="en-US" sz="1200" dirty="0">
              <a:solidFill>
                <a:schemeClr val="tx1">
                  <a:lumMod val="75000"/>
                  <a:lumOff val="25000"/>
                </a:schemeClr>
              </a:solidFill>
              <a:latin typeface="+mn-lt"/>
              <a:ea typeface="+mn-ea"/>
              <a:cs typeface="+mn-ea"/>
              <a:sym typeface="+mn-lt"/>
            </a:endParaRPr>
          </a:p>
        </p:txBody>
      </p:sp>
    </p:spTree>
    <p:extLst>
      <p:ext uri="{BB962C8B-B14F-4D97-AF65-F5344CB8AC3E}">
        <p14:creationId xmlns:p14="http://schemas.microsoft.com/office/powerpoint/2010/main" val="3278022151"/>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up)">
                                      <p:cBhvr>
                                        <p:cTn id="19" dur="500"/>
                                        <p:tgtEl>
                                          <p:spTgt spid="4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down)">
                                      <p:cBhvr>
                                        <p:cTn id="23" dur="500"/>
                                        <p:tgtEl>
                                          <p:spTgt spid="4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500"/>
                                        <p:tgtEl>
                                          <p:spTgt spid="4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500"/>
                                        <p:tgtEl>
                                          <p:spTgt spid="4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left)">
                                      <p:cBhvr>
                                        <p:cTn id="51" dur="500"/>
                                        <p:tgtEl>
                                          <p:spTgt spid="75"/>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left)">
                                      <p:cBhvr>
                                        <p:cTn id="5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50" name="矩形 49"/>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51" name="组合 50"/>
          <p:cNvGrpSpPr/>
          <p:nvPr/>
        </p:nvGrpSpPr>
        <p:grpSpPr>
          <a:xfrm rot="10800000">
            <a:off x="0" y="304408"/>
            <a:ext cx="1010103" cy="857396"/>
            <a:chOff x="-39567" y="0"/>
            <a:chExt cx="1677745" cy="1424104"/>
          </a:xfrm>
        </p:grpSpPr>
        <p:sp>
          <p:nvSpPr>
            <p:cNvPr id="54"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55"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57" name="Freeform 14">
            <a:extLst>
              <a:ext uri="{FF2B5EF4-FFF2-40B4-BE49-F238E27FC236}">
                <a16:creationId xmlns:a16="http://schemas.microsoft.com/office/drawing/2014/main" id="{3DF004C3-4060-44DF-B972-D52C43E2E488}"/>
              </a:ext>
            </a:extLst>
          </p:cNvPr>
          <p:cNvSpPr>
            <a:spLocks/>
          </p:cNvSpPr>
          <p:nvPr/>
        </p:nvSpPr>
        <p:spPr bwMode="auto">
          <a:xfrm rot="13500000">
            <a:off x="3656798" y="2676703"/>
            <a:ext cx="1227119" cy="2042165"/>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2"/>
          </a:solidFill>
          <a:ln w="0">
            <a:noFill/>
            <a:prstDash val="solid"/>
            <a:round/>
            <a:headEnd/>
            <a:tailEnd/>
          </a:ln>
          <a:effectLst>
            <a:outerShdw blurRad="50800" dist="50800" dir="5400000" algn="ctr" rotWithShape="0">
              <a:srgbClr val="000000">
                <a:alpha val="0"/>
              </a:srgbClr>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cs typeface="+mn-ea"/>
              <a:sym typeface="+mn-lt"/>
            </a:endParaRPr>
          </a:p>
        </p:txBody>
      </p:sp>
      <p:sp>
        <p:nvSpPr>
          <p:cNvPr id="58" name="Freeform 6">
            <a:extLst>
              <a:ext uri="{FF2B5EF4-FFF2-40B4-BE49-F238E27FC236}">
                <a16:creationId xmlns:a16="http://schemas.microsoft.com/office/drawing/2014/main" id="{8D00AFF1-5CB1-4F5E-BD9E-F10D90634A98}"/>
              </a:ext>
            </a:extLst>
          </p:cNvPr>
          <p:cNvSpPr>
            <a:spLocks/>
          </p:cNvSpPr>
          <p:nvPr/>
        </p:nvSpPr>
        <p:spPr bwMode="auto">
          <a:xfrm>
            <a:off x="-30499" y="2446469"/>
            <a:ext cx="12529027" cy="3284944"/>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2"/>
          </a:solidFill>
          <a:ln w="0">
            <a:noFill/>
            <a:prstDash val="solid"/>
            <a:round/>
            <a:headEnd/>
            <a:tailEnd/>
          </a:ln>
          <a:effectLst>
            <a:outerShdw algn="tl" rotWithShape="0">
              <a:srgbClr val="FFFFFF"/>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cs typeface="+mn-ea"/>
              <a:sym typeface="+mn-lt"/>
            </a:endParaRPr>
          </a:p>
        </p:txBody>
      </p:sp>
      <p:sp>
        <p:nvSpPr>
          <p:cNvPr id="59" name="Freeform 13">
            <a:extLst>
              <a:ext uri="{FF2B5EF4-FFF2-40B4-BE49-F238E27FC236}">
                <a16:creationId xmlns:a16="http://schemas.microsoft.com/office/drawing/2014/main" id="{C32858B5-C8BF-4BFB-8ED9-FD0A25931979}"/>
              </a:ext>
            </a:extLst>
          </p:cNvPr>
          <p:cNvSpPr>
            <a:spLocks/>
          </p:cNvSpPr>
          <p:nvPr/>
        </p:nvSpPr>
        <p:spPr bwMode="auto">
          <a:xfrm>
            <a:off x="7397931" y="3892415"/>
            <a:ext cx="1815123" cy="46206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headEnd/>
            <a:tailEnd/>
          </a:ln>
          <a:effectLst>
            <a:outerShdw blurRad="50800" dist="50800" dir="5400000" algn="ctr" rotWithShape="0">
              <a:srgbClr val="000000">
                <a:alpha val="0"/>
              </a:srgbClr>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cs typeface="+mn-ea"/>
              <a:sym typeface="+mn-lt"/>
            </a:endParaRPr>
          </a:p>
        </p:txBody>
      </p:sp>
      <p:grpSp>
        <p:nvGrpSpPr>
          <p:cNvPr id="60" name="Group 19">
            <a:extLst>
              <a:ext uri="{FF2B5EF4-FFF2-40B4-BE49-F238E27FC236}">
                <a16:creationId xmlns:a16="http://schemas.microsoft.com/office/drawing/2014/main" id="{2077EBA9-872C-4C9C-92DD-FE360AE954AB}"/>
              </a:ext>
            </a:extLst>
          </p:cNvPr>
          <p:cNvGrpSpPr/>
          <p:nvPr/>
        </p:nvGrpSpPr>
        <p:grpSpPr>
          <a:xfrm>
            <a:off x="832733" y="3659783"/>
            <a:ext cx="1897436" cy="1377787"/>
            <a:chOff x="616792" y="2667382"/>
            <a:chExt cx="1405403" cy="1033020"/>
          </a:xfrm>
          <a:effectLst>
            <a:outerShdw blurRad="50800" dist="50800" dir="5400000" algn="ctr" rotWithShape="0">
              <a:srgbClr val="000000">
                <a:alpha val="0"/>
              </a:srgbClr>
            </a:outerShdw>
          </a:effectLst>
        </p:grpSpPr>
        <p:sp>
          <p:nvSpPr>
            <p:cNvPr id="61" name="Rectangle 26">
              <a:extLst>
                <a:ext uri="{FF2B5EF4-FFF2-40B4-BE49-F238E27FC236}">
                  <a16:creationId xmlns:a16="http://schemas.microsoft.com/office/drawing/2014/main" id="{D5A9E068-CD2A-43D0-A5B9-4351AD23A4EA}"/>
                </a:ext>
              </a:extLst>
            </p:cNvPr>
            <p:cNvSpPr>
              <a:spLocks/>
            </p:cNvSpPr>
            <p:nvPr/>
          </p:nvSpPr>
          <p:spPr bwMode="auto">
            <a:xfrm>
              <a:off x="616792" y="2954983"/>
              <a:ext cx="1405403"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62" name="Rectangle 27">
              <a:extLst>
                <a:ext uri="{FF2B5EF4-FFF2-40B4-BE49-F238E27FC236}">
                  <a16:creationId xmlns:a16="http://schemas.microsoft.com/office/drawing/2014/main" id="{95BD8972-BEDA-40FD-8504-27C58C558F5B}"/>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0000"/>
                </a:lnSpc>
                <a:spcBef>
                  <a:spcPct val="0"/>
                </a:spcBef>
                <a:spcAft>
                  <a:spcPct val="0"/>
                </a:spcAft>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sp>
        <p:nvSpPr>
          <p:cNvPr id="63" name="Freeform 13">
            <a:extLst>
              <a:ext uri="{FF2B5EF4-FFF2-40B4-BE49-F238E27FC236}">
                <a16:creationId xmlns:a16="http://schemas.microsoft.com/office/drawing/2014/main" id="{D618A4CA-8156-428C-9840-F7D74994DEDC}"/>
              </a:ext>
            </a:extLst>
          </p:cNvPr>
          <p:cNvSpPr>
            <a:spLocks/>
          </p:cNvSpPr>
          <p:nvPr/>
        </p:nvSpPr>
        <p:spPr bwMode="auto">
          <a:xfrm rot="5910658">
            <a:off x="8191283" y="2452975"/>
            <a:ext cx="1374965" cy="46773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headEnd/>
            <a:tailEnd/>
          </a:ln>
          <a:effectLst>
            <a:outerShdw blurRad="50800" dist="50800" dir="5400000" algn="ctr" rotWithShape="0">
              <a:srgbClr val="000000">
                <a:alpha val="0"/>
              </a:srgbClr>
            </a:outerShdw>
          </a:effectLst>
        </p:spPr>
        <p:txBody>
          <a:bodyPr vert="horz" wrap="square" lIns="130943" tIns="65472" rIns="130943" bIns="65472" numCol="1" anchor="t" anchorCtr="0" compatLnSpc="1">
            <a:prstTxWarp prst="textNoShape">
              <a:avLst/>
            </a:prstTxWarp>
          </a:bodyPr>
          <a:lstStyle/>
          <a:p>
            <a:pPr algn="ctr" defTabSz="1219170" fontAlgn="base">
              <a:spcBef>
                <a:spcPct val="0"/>
              </a:spcBef>
              <a:spcAft>
                <a:spcPct val="0"/>
              </a:spcAft>
              <a:defRPr/>
            </a:pPr>
            <a:endParaRPr lang="en-US" sz="2933" kern="0" dirty="0">
              <a:solidFill>
                <a:srgbClr val="000000"/>
              </a:solidFill>
              <a:cs typeface="+mn-ea"/>
              <a:sym typeface="+mn-lt"/>
            </a:endParaRPr>
          </a:p>
        </p:txBody>
      </p:sp>
      <p:grpSp>
        <p:nvGrpSpPr>
          <p:cNvPr id="64" name="Group 129">
            <a:extLst>
              <a:ext uri="{FF2B5EF4-FFF2-40B4-BE49-F238E27FC236}">
                <a16:creationId xmlns:a16="http://schemas.microsoft.com/office/drawing/2014/main" id="{0F2E4582-CB39-4E4C-8ABC-3B51D603BCE4}"/>
              </a:ext>
            </a:extLst>
          </p:cNvPr>
          <p:cNvGrpSpPr/>
          <p:nvPr/>
        </p:nvGrpSpPr>
        <p:grpSpPr>
          <a:xfrm>
            <a:off x="2818056" y="2300158"/>
            <a:ext cx="1846556" cy="1168718"/>
            <a:chOff x="695197" y="2546952"/>
            <a:chExt cx="1367717" cy="876268"/>
          </a:xfrm>
          <a:effectLst>
            <a:outerShdw blurRad="50800" dist="50800" dir="5400000" algn="ctr" rotWithShape="0">
              <a:srgbClr val="000000">
                <a:alpha val="0"/>
              </a:srgbClr>
            </a:outerShdw>
          </a:effectLst>
        </p:grpSpPr>
        <p:sp>
          <p:nvSpPr>
            <p:cNvPr id="65" name="Rectangle 26">
              <a:extLst>
                <a:ext uri="{FF2B5EF4-FFF2-40B4-BE49-F238E27FC236}">
                  <a16:creationId xmlns:a16="http://schemas.microsoft.com/office/drawing/2014/main" id="{8D526853-177A-438E-99A0-DCE9AAC12225}"/>
                </a:ext>
              </a:extLst>
            </p:cNvPr>
            <p:cNvSpPr>
              <a:spLocks/>
            </p:cNvSpPr>
            <p:nvPr/>
          </p:nvSpPr>
          <p:spPr bwMode="auto">
            <a:xfrm>
              <a:off x="695197" y="2824382"/>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kern="0" dirty="0">
                <a:solidFill>
                  <a:schemeClr val="tx1">
                    <a:lumMod val="75000"/>
                    <a:lumOff val="25000"/>
                  </a:schemeClr>
                </a:solidFill>
                <a:cs typeface="+mn-ea"/>
                <a:sym typeface="+mn-lt"/>
              </a:endParaRPr>
            </a:p>
          </p:txBody>
        </p:sp>
        <p:sp>
          <p:nvSpPr>
            <p:cNvPr id="66" name="Rectangle 27">
              <a:extLst>
                <a:ext uri="{FF2B5EF4-FFF2-40B4-BE49-F238E27FC236}">
                  <a16:creationId xmlns:a16="http://schemas.microsoft.com/office/drawing/2014/main" id="{A2A63D71-28B4-4675-9224-F78A4DADB858}"/>
                </a:ext>
              </a:extLst>
            </p:cNvPr>
            <p:cNvSpPr>
              <a:spLocks/>
            </p:cNvSpPr>
            <p:nvPr/>
          </p:nvSpPr>
          <p:spPr bwMode="auto">
            <a:xfrm>
              <a:off x="699969" y="254695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67" name="Group 132">
            <a:extLst>
              <a:ext uri="{FF2B5EF4-FFF2-40B4-BE49-F238E27FC236}">
                <a16:creationId xmlns:a16="http://schemas.microsoft.com/office/drawing/2014/main" id="{6C957F59-C7CD-4BBF-86CC-1E0337E157A6}"/>
              </a:ext>
            </a:extLst>
          </p:cNvPr>
          <p:cNvGrpSpPr/>
          <p:nvPr/>
        </p:nvGrpSpPr>
        <p:grpSpPr>
          <a:xfrm>
            <a:off x="6559436" y="1796280"/>
            <a:ext cx="1840113" cy="1156827"/>
            <a:chOff x="696724" y="2667382"/>
            <a:chExt cx="1362945" cy="867353"/>
          </a:xfrm>
          <a:effectLst>
            <a:outerShdw blurRad="50800" dist="50800" dir="5400000" algn="ctr" rotWithShape="0">
              <a:srgbClr val="000000">
                <a:alpha val="0"/>
              </a:srgbClr>
            </a:outerShdw>
          </a:effectLst>
        </p:grpSpPr>
        <p:sp>
          <p:nvSpPr>
            <p:cNvPr id="68" name="Rectangle 26">
              <a:extLst>
                <a:ext uri="{FF2B5EF4-FFF2-40B4-BE49-F238E27FC236}">
                  <a16:creationId xmlns:a16="http://schemas.microsoft.com/office/drawing/2014/main" id="{3BBD347B-7F03-4859-B4D4-C19877ED46ED}"/>
                </a:ext>
              </a:extLst>
            </p:cNvPr>
            <p:cNvSpPr>
              <a:spLocks/>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69" name="Rectangle 27">
              <a:extLst>
                <a:ext uri="{FF2B5EF4-FFF2-40B4-BE49-F238E27FC236}">
                  <a16:creationId xmlns:a16="http://schemas.microsoft.com/office/drawing/2014/main" id="{8ED6298C-F4AC-4E1F-A097-B8419B41100C}"/>
                </a:ext>
              </a:extLst>
            </p:cNvPr>
            <p:cNvSpPr>
              <a:spLocks/>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0" name="Group 135">
            <a:extLst>
              <a:ext uri="{FF2B5EF4-FFF2-40B4-BE49-F238E27FC236}">
                <a16:creationId xmlns:a16="http://schemas.microsoft.com/office/drawing/2014/main" id="{A86BE12E-D169-4499-A5BE-32FA8BFCC238}"/>
              </a:ext>
            </a:extLst>
          </p:cNvPr>
          <p:cNvGrpSpPr/>
          <p:nvPr/>
        </p:nvGrpSpPr>
        <p:grpSpPr>
          <a:xfrm>
            <a:off x="5976406" y="5504354"/>
            <a:ext cx="2024125" cy="1166367"/>
            <a:chOff x="620524" y="2667382"/>
            <a:chExt cx="1499240" cy="874506"/>
          </a:xfrm>
          <a:effectLst>
            <a:outerShdw blurRad="50800" dist="50800" dir="5400000" algn="ctr" rotWithShape="0">
              <a:srgbClr val="000000">
                <a:alpha val="0"/>
              </a:srgbClr>
            </a:outerShdw>
          </a:effectLst>
        </p:grpSpPr>
        <p:sp>
          <p:nvSpPr>
            <p:cNvPr id="71" name="Rectangle 26">
              <a:extLst>
                <a:ext uri="{FF2B5EF4-FFF2-40B4-BE49-F238E27FC236}">
                  <a16:creationId xmlns:a16="http://schemas.microsoft.com/office/drawing/2014/main" id="{21C48758-788D-4713-8EEC-2A31C367B437}"/>
                </a:ext>
              </a:extLst>
            </p:cNvPr>
            <p:cNvSpPr>
              <a:spLocks/>
            </p:cNvSpPr>
            <p:nvPr/>
          </p:nvSpPr>
          <p:spPr bwMode="auto">
            <a:xfrm>
              <a:off x="620524" y="295137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72" name="Rectangle 27">
              <a:extLst>
                <a:ext uri="{FF2B5EF4-FFF2-40B4-BE49-F238E27FC236}">
                  <a16:creationId xmlns:a16="http://schemas.microsoft.com/office/drawing/2014/main" id="{6E43D11E-A406-41D5-BEFD-46603A7A03E3}"/>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3" name="Group 138">
            <a:extLst>
              <a:ext uri="{FF2B5EF4-FFF2-40B4-BE49-F238E27FC236}">
                <a16:creationId xmlns:a16="http://schemas.microsoft.com/office/drawing/2014/main" id="{742C5C17-586A-44BC-9E92-59469BF36717}"/>
              </a:ext>
            </a:extLst>
          </p:cNvPr>
          <p:cNvGrpSpPr/>
          <p:nvPr/>
        </p:nvGrpSpPr>
        <p:grpSpPr>
          <a:xfrm>
            <a:off x="8381542" y="4892593"/>
            <a:ext cx="2024125" cy="1159766"/>
            <a:chOff x="620524" y="2667382"/>
            <a:chExt cx="1499240" cy="869557"/>
          </a:xfrm>
          <a:effectLst>
            <a:outerShdw blurRad="50800" dist="50800" dir="5400000" algn="ctr" rotWithShape="0">
              <a:srgbClr val="000000">
                <a:alpha val="0"/>
              </a:srgbClr>
            </a:outerShdw>
          </a:effectLst>
        </p:grpSpPr>
        <p:sp>
          <p:nvSpPr>
            <p:cNvPr id="74" name="Rectangle 26">
              <a:extLst>
                <a:ext uri="{FF2B5EF4-FFF2-40B4-BE49-F238E27FC236}">
                  <a16:creationId xmlns:a16="http://schemas.microsoft.com/office/drawing/2014/main" id="{A0ADBF00-D512-46EC-B2FC-E95E287F5518}"/>
                </a:ext>
              </a:extLst>
            </p:cNvPr>
            <p:cNvSpPr>
              <a:spLocks/>
            </p:cNvSpPr>
            <p:nvPr/>
          </p:nvSpPr>
          <p:spPr bwMode="auto">
            <a:xfrm>
              <a:off x="620524" y="2946426"/>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75" name="Rectangle 27">
              <a:extLst>
                <a:ext uri="{FF2B5EF4-FFF2-40B4-BE49-F238E27FC236}">
                  <a16:creationId xmlns:a16="http://schemas.microsoft.com/office/drawing/2014/main" id="{678A7FC8-CC7F-49E3-A7FA-A51C43A1326E}"/>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6" name="Group 141">
            <a:extLst>
              <a:ext uri="{FF2B5EF4-FFF2-40B4-BE49-F238E27FC236}">
                <a16:creationId xmlns:a16="http://schemas.microsoft.com/office/drawing/2014/main" id="{A42E2321-A878-4886-A870-D074C82CEEB6}"/>
              </a:ext>
            </a:extLst>
          </p:cNvPr>
          <p:cNvGrpSpPr/>
          <p:nvPr/>
        </p:nvGrpSpPr>
        <p:grpSpPr>
          <a:xfrm>
            <a:off x="9864198" y="3054664"/>
            <a:ext cx="2024125" cy="1169006"/>
            <a:chOff x="599144" y="2667382"/>
            <a:chExt cx="1499240" cy="876485"/>
          </a:xfrm>
          <a:effectLst>
            <a:outerShdw blurRad="50800" dist="50800" dir="5400000" algn="ctr" rotWithShape="0">
              <a:srgbClr val="000000">
                <a:alpha val="0"/>
              </a:srgbClr>
            </a:outerShdw>
          </a:effectLst>
        </p:grpSpPr>
        <p:sp>
          <p:nvSpPr>
            <p:cNvPr id="77" name="Rectangle 26">
              <a:extLst>
                <a:ext uri="{FF2B5EF4-FFF2-40B4-BE49-F238E27FC236}">
                  <a16:creationId xmlns:a16="http://schemas.microsoft.com/office/drawing/2014/main" id="{8528FE49-F35C-49B4-A828-05737B95EAFC}"/>
                </a:ext>
              </a:extLst>
            </p:cNvPr>
            <p:cNvSpPr>
              <a:spLocks/>
            </p:cNvSpPr>
            <p:nvPr/>
          </p:nvSpPr>
          <p:spPr bwMode="auto">
            <a:xfrm>
              <a:off x="599144" y="2953354"/>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sz="1200" dirty="0">
                <a:solidFill>
                  <a:schemeClr val="tx1">
                    <a:lumMod val="75000"/>
                    <a:lumOff val="25000"/>
                  </a:schemeClr>
                </a:solidFill>
                <a:cs typeface="+mn-ea"/>
                <a:sym typeface="+mn-lt"/>
              </a:endParaRPr>
            </a:p>
          </p:txBody>
        </p:sp>
        <p:sp>
          <p:nvSpPr>
            <p:cNvPr id="78" name="Rectangle 27">
              <a:extLst>
                <a:ext uri="{FF2B5EF4-FFF2-40B4-BE49-F238E27FC236}">
                  <a16:creationId xmlns:a16="http://schemas.microsoft.com/office/drawing/2014/main" id="{31EA9BDD-6B10-4E32-805D-B1277EAEF6DD}"/>
                </a:ext>
              </a:extLst>
            </p:cNvPr>
            <p:cNvSpPr>
              <a:spLocks/>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20000"/>
                </a:lnSpc>
                <a:defRPr/>
              </a:pPr>
              <a:r>
                <a:rPr lang="zh-CN" altLang="en-US" dirty="0">
                  <a:solidFill>
                    <a:schemeClr val="tx1">
                      <a:lumMod val="75000"/>
                      <a:lumOff val="25000"/>
                    </a:schemeClr>
                  </a:solidFill>
                  <a:cs typeface="+mn-ea"/>
                  <a:sym typeface="+mn-lt"/>
                </a:rPr>
                <a:t>添加标题</a:t>
              </a:r>
              <a:endParaRPr lang="en-US" altLang="zh-CN" dirty="0">
                <a:solidFill>
                  <a:schemeClr val="tx1">
                    <a:lumMod val="75000"/>
                    <a:lumOff val="25000"/>
                  </a:schemeClr>
                </a:solidFill>
                <a:cs typeface="+mn-ea"/>
                <a:sym typeface="+mn-lt"/>
              </a:endParaRPr>
            </a:p>
          </p:txBody>
        </p:sp>
      </p:grpSp>
      <p:grpSp>
        <p:nvGrpSpPr>
          <p:cNvPr id="79" name="组合 78">
            <a:extLst>
              <a:ext uri="{FF2B5EF4-FFF2-40B4-BE49-F238E27FC236}">
                <a16:creationId xmlns:a16="http://schemas.microsoft.com/office/drawing/2014/main" id="{98AAFA37-4A63-4537-AB9F-B7E5793D625E}"/>
              </a:ext>
            </a:extLst>
          </p:cNvPr>
          <p:cNvGrpSpPr/>
          <p:nvPr/>
        </p:nvGrpSpPr>
        <p:grpSpPr>
          <a:xfrm>
            <a:off x="1417626" y="2599170"/>
            <a:ext cx="817991" cy="817989"/>
            <a:chOff x="304800" y="673100"/>
            <a:chExt cx="4000500" cy="4000500"/>
          </a:xfrm>
          <a:effectLst>
            <a:outerShdw blurRad="50800" dist="50800" dir="5400000" algn="ctr" rotWithShape="0">
              <a:srgbClr val="000000">
                <a:alpha val="0"/>
              </a:srgbClr>
            </a:outerShdw>
          </a:effectLst>
        </p:grpSpPr>
        <p:sp>
          <p:nvSpPr>
            <p:cNvPr id="80" name="同心圆 25">
              <a:extLst>
                <a:ext uri="{FF2B5EF4-FFF2-40B4-BE49-F238E27FC236}">
                  <a16:creationId xmlns:a16="http://schemas.microsoft.com/office/drawing/2014/main" id="{C0F1AD9F-478F-450A-9D18-802DA40985E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81" name="椭圆 80">
              <a:extLst>
                <a:ext uri="{FF2B5EF4-FFF2-40B4-BE49-F238E27FC236}">
                  <a16:creationId xmlns:a16="http://schemas.microsoft.com/office/drawing/2014/main" id="{D537F2BE-8E49-443C-ADAC-33D8B7B7E7AD}"/>
                </a:ext>
              </a:extLst>
            </p:cNvPr>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sp>
        <p:nvSpPr>
          <p:cNvPr id="82" name="Freeform 7">
            <a:extLst>
              <a:ext uri="{FF2B5EF4-FFF2-40B4-BE49-F238E27FC236}">
                <a16:creationId xmlns:a16="http://schemas.microsoft.com/office/drawing/2014/main" id="{01D351EF-EDE4-46B1-8AA2-D452F1DB2390}"/>
              </a:ext>
            </a:extLst>
          </p:cNvPr>
          <p:cNvSpPr>
            <a:spLocks noEditPoints="1"/>
          </p:cNvSpPr>
          <p:nvPr/>
        </p:nvSpPr>
        <p:spPr bwMode="auto">
          <a:xfrm>
            <a:off x="1624393" y="2823344"/>
            <a:ext cx="404455" cy="370219"/>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cs typeface="+mn-ea"/>
              <a:sym typeface="+mn-lt"/>
            </a:endParaRPr>
          </a:p>
        </p:txBody>
      </p:sp>
      <p:grpSp>
        <p:nvGrpSpPr>
          <p:cNvPr id="83" name="组合 82">
            <a:extLst>
              <a:ext uri="{FF2B5EF4-FFF2-40B4-BE49-F238E27FC236}">
                <a16:creationId xmlns:a16="http://schemas.microsoft.com/office/drawing/2014/main" id="{FF9D5019-5E83-4C47-AE59-672BC6D4247F}"/>
              </a:ext>
            </a:extLst>
          </p:cNvPr>
          <p:cNvGrpSpPr/>
          <p:nvPr/>
        </p:nvGrpSpPr>
        <p:grpSpPr>
          <a:xfrm>
            <a:off x="4862350" y="2599170"/>
            <a:ext cx="817991" cy="817989"/>
            <a:chOff x="304800" y="673100"/>
            <a:chExt cx="4000500" cy="4000500"/>
          </a:xfrm>
          <a:effectLst>
            <a:outerShdw blurRad="50800" dist="50800" dir="5400000" algn="ctr" rotWithShape="0">
              <a:srgbClr val="000000">
                <a:alpha val="0"/>
              </a:srgbClr>
            </a:outerShdw>
          </a:effectLst>
        </p:grpSpPr>
        <p:sp>
          <p:nvSpPr>
            <p:cNvPr id="84" name="同心圆 29">
              <a:extLst>
                <a:ext uri="{FF2B5EF4-FFF2-40B4-BE49-F238E27FC236}">
                  <a16:creationId xmlns:a16="http://schemas.microsoft.com/office/drawing/2014/main" id="{403079A0-7B5A-4BA5-B4AC-D4FE7192B732}"/>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85" name="椭圆 84">
              <a:extLst>
                <a:ext uri="{FF2B5EF4-FFF2-40B4-BE49-F238E27FC236}">
                  <a16:creationId xmlns:a16="http://schemas.microsoft.com/office/drawing/2014/main" id="{4296DB83-DAAA-456D-AE68-00AB0010128B}"/>
                </a:ext>
              </a:extLst>
            </p:cNvPr>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sp>
        <p:nvSpPr>
          <p:cNvPr id="86" name="Freeform 8">
            <a:extLst>
              <a:ext uri="{FF2B5EF4-FFF2-40B4-BE49-F238E27FC236}">
                <a16:creationId xmlns:a16="http://schemas.microsoft.com/office/drawing/2014/main" id="{C9609FA1-3957-45B8-A3E6-F9CBA3A1F8BF}"/>
              </a:ext>
            </a:extLst>
          </p:cNvPr>
          <p:cNvSpPr>
            <a:spLocks noEditPoints="1"/>
          </p:cNvSpPr>
          <p:nvPr/>
        </p:nvSpPr>
        <p:spPr bwMode="auto">
          <a:xfrm>
            <a:off x="5182627" y="2807525"/>
            <a:ext cx="272604" cy="40127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cs typeface="+mn-ea"/>
              <a:sym typeface="+mn-lt"/>
            </a:endParaRPr>
          </a:p>
        </p:txBody>
      </p:sp>
      <p:grpSp>
        <p:nvGrpSpPr>
          <p:cNvPr id="87" name="组合 86">
            <a:extLst>
              <a:ext uri="{FF2B5EF4-FFF2-40B4-BE49-F238E27FC236}">
                <a16:creationId xmlns:a16="http://schemas.microsoft.com/office/drawing/2014/main" id="{87F46186-4B62-4266-A588-B62A42DFCBF8}"/>
              </a:ext>
            </a:extLst>
          </p:cNvPr>
          <p:cNvGrpSpPr/>
          <p:nvPr/>
        </p:nvGrpSpPr>
        <p:grpSpPr>
          <a:xfrm>
            <a:off x="6409257" y="4354479"/>
            <a:ext cx="817991" cy="817989"/>
            <a:chOff x="304800" y="673100"/>
            <a:chExt cx="4000500" cy="4000500"/>
          </a:xfrm>
          <a:effectLst>
            <a:outerShdw blurRad="50800" dist="50800" dir="5400000" algn="ctr" rotWithShape="0">
              <a:srgbClr val="000000">
                <a:alpha val="0"/>
              </a:srgbClr>
            </a:outerShdw>
          </a:effectLst>
        </p:grpSpPr>
        <p:sp>
          <p:nvSpPr>
            <p:cNvPr id="88" name="同心圆 33">
              <a:extLst>
                <a:ext uri="{FF2B5EF4-FFF2-40B4-BE49-F238E27FC236}">
                  <a16:creationId xmlns:a16="http://schemas.microsoft.com/office/drawing/2014/main" id="{0714D5BF-DA14-4BDB-B113-F9F4CC96F675}"/>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89" name="椭圆 88">
              <a:extLst>
                <a:ext uri="{FF2B5EF4-FFF2-40B4-BE49-F238E27FC236}">
                  <a16:creationId xmlns:a16="http://schemas.microsoft.com/office/drawing/2014/main" id="{FDD4B5D4-B145-4336-99CE-8BF7C1791424}"/>
                </a:ext>
              </a:extLst>
            </p:cNvPr>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sp>
        <p:nvSpPr>
          <p:cNvPr id="90" name="Freeform 10">
            <a:extLst>
              <a:ext uri="{FF2B5EF4-FFF2-40B4-BE49-F238E27FC236}">
                <a16:creationId xmlns:a16="http://schemas.microsoft.com/office/drawing/2014/main" id="{83DDB09B-B93B-445A-8CAD-D187309B7FB9}"/>
              </a:ext>
            </a:extLst>
          </p:cNvPr>
          <p:cNvSpPr>
            <a:spLocks noEditPoints="1"/>
          </p:cNvSpPr>
          <p:nvPr/>
        </p:nvSpPr>
        <p:spPr bwMode="auto">
          <a:xfrm>
            <a:off x="6642131" y="4620563"/>
            <a:ext cx="352240" cy="271813"/>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cs typeface="+mn-ea"/>
              <a:sym typeface="+mn-lt"/>
            </a:endParaRPr>
          </a:p>
        </p:txBody>
      </p:sp>
      <p:grpSp>
        <p:nvGrpSpPr>
          <p:cNvPr id="91" name="组合 90">
            <a:extLst>
              <a:ext uri="{FF2B5EF4-FFF2-40B4-BE49-F238E27FC236}">
                <a16:creationId xmlns:a16="http://schemas.microsoft.com/office/drawing/2014/main" id="{EF428233-0DBF-40FD-A23B-08A0DAB684FB}"/>
              </a:ext>
            </a:extLst>
          </p:cNvPr>
          <p:cNvGrpSpPr/>
          <p:nvPr/>
        </p:nvGrpSpPr>
        <p:grpSpPr>
          <a:xfrm>
            <a:off x="8469770" y="1501214"/>
            <a:ext cx="817991" cy="817989"/>
            <a:chOff x="304800" y="673100"/>
            <a:chExt cx="4000500" cy="4000500"/>
          </a:xfrm>
          <a:effectLst>
            <a:outerShdw blurRad="50800" dist="50800" dir="5400000" algn="ctr" rotWithShape="0">
              <a:srgbClr val="000000">
                <a:alpha val="0"/>
              </a:srgbClr>
            </a:outerShdw>
          </a:effectLst>
        </p:grpSpPr>
        <p:sp>
          <p:nvSpPr>
            <p:cNvPr id="92" name="同心圆 37">
              <a:extLst>
                <a:ext uri="{FF2B5EF4-FFF2-40B4-BE49-F238E27FC236}">
                  <a16:creationId xmlns:a16="http://schemas.microsoft.com/office/drawing/2014/main" id="{BB6CB70A-0012-4925-998F-0E7E55FF3F05}"/>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93" name="椭圆 92">
              <a:extLst>
                <a:ext uri="{FF2B5EF4-FFF2-40B4-BE49-F238E27FC236}">
                  <a16:creationId xmlns:a16="http://schemas.microsoft.com/office/drawing/2014/main" id="{8F3FC978-15C1-4A87-A589-1B7A8EEC7770}"/>
                </a:ext>
              </a:extLst>
            </p:cNvPr>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sp>
        <p:nvSpPr>
          <p:cNvPr id="94" name="Freeform 9">
            <a:extLst>
              <a:ext uri="{FF2B5EF4-FFF2-40B4-BE49-F238E27FC236}">
                <a16:creationId xmlns:a16="http://schemas.microsoft.com/office/drawing/2014/main" id="{5E1D18D6-6C2C-49FA-9475-4817C5AC38C2}"/>
              </a:ext>
            </a:extLst>
          </p:cNvPr>
          <p:cNvSpPr>
            <a:spLocks noEditPoints="1"/>
          </p:cNvSpPr>
          <p:nvPr/>
        </p:nvSpPr>
        <p:spPr bwMode="auto">
          <a:xfrm>
            <a:off x="8719605" y="1760955"/>
            <a:ext cx="355999" cy="263183"/>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cs typeface="+mn-ea"/>
              <a:sym typeface="+mn-lt"/>
            </a:endParaRPr>
          </a:p>
        </p:txBody>
      </p:sp>
      <p:grpSp>
        <p:nvGrpSpPr>
          <p:cNvPr id="95" name="组合 94">
            <a:extLst>
              <a:ext uri="{FF2B5EF4-FFF2-40B4-BE49-F238E27FC236}">
                <a16:creationId xmlns:a16="http://schemas.microsoft.com/office/drawing/2014/main" id="{0842E7F1-B47C-4074-A701-EABBA400100A}"/>
              </a:ext>
            </a:extLst>
          </p:cNvPr>
          <p:cNvGrpSpPr/>
          <p:nvPr/>
        </p:nvGrpSpPr>
        <p:grpSpPr>
          <a:xfrm>
            <a:off x="8835069" y="3921047"/>
            <a:ext cx="817991" cy="817989"/>
            <a:chOff x="304800" y="673100"/>
            <a:chExt cx="4000500" cy="4000500"/>
          </a:xfrm>
          <a:effectLst>
            <a:outerShdw blurRad="50800" dist="50800" dir="5400000" algn="ctr" rotWithShape="0">
              <a:srgbClr val="000000">
                <a:alpha val="0"/>
              </a:srgbClr>
            </a:outerShdw>
          </a:effectLst>
        </p:grpSpPr>
        <p:sp>
          <p:nvSpPr>
            <p:cNvPr id="96" name="同心圆 41">
              <a:extLst>
                <a:ext uri="{FF2B5EF4-FFF2-40B4-BE49-F238E27FC236}">
                  <a16:creationId xmlns:a16="http://schemas.microsoft.com/office/drawing/2014/main" id="{DD900174-CC77-4BAA-A0DE-C20048367175}"/>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97" name="椭圆 96">
              <a:extLst>
                <a:ext uri="{FF2B5EF4-FFF2-40B4-BE49-F238E27FC236}">
                  <a16:creationId xmlns:a16="http://schemas.microsoft.com/office/drawing/2014/main" id="{CC5519E2-7DA1-45A8-BA5F-DE9D09AA5F77}"/>
                </a:ext>
              </a:extLst>
            </p:cNvPr>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sp>
        <p:nvSpPr>
          <p:cNvPr id="98" name="Freeform 6">
            <a:extLst>
              <a:ext uri="{FF2B5EF4-FFF2-40B4-BE49-F238E27FC236}">
                <a16:creationId xmlns:a16="http://schemas.microsoft.com/office/drawing/2014/main" id="{CBF3F6A8-4D8D-48A5-9BDE-79F9BB68DD31}"/>
              </a:ext>
            </a:extLst>
          </p:cNvPr>
          <p:cNvSpPr>
            <a:spLocks noEditPoints="1"/>
          </p:cNvSpPr>
          <p:nvPr/>
        </p:nvSpPr>
        <p:spPr bwMode="auto">
          <a:xfrm>
            <a:off x="9031802" y="4188685"/>
            <a:ext cx="430031" cy="28271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a:effectLst>
            <a:outerShdw blurRad="50800" dist="50800" dir="5400000" algn="ctr" rotWithShape="0">
              <a:srgbClr val="000000">
                <a:alpha val="0"/>
              </a:srgbClr>
            </a:outerShdw>
          </a:effectLst>
        </p:spPr>
        <p:txBody>
          <a:bodyPr vert="horz" wrap="square" lIns="121920" tIns="60960" rIns="121920" bIns="60960" numCol="1" anchor="t" anchorCtr="0" compatLnSpc="1">
            <a:prstTxWarp prst="textNoShape">
              <a:avLst/>
            </a:prstTxWarp>
          </a:bodyPr>
          <a:lstStyle/>
          <a:p>
            <a:pPr algn="ctr" defTabSz="1219270" fontAlgn="base">
              <a:spcBef>
                <a:spcPct val="0"/>
              </a:spcBef>
              <a:spcAft>
                <a:spcPct val="0"/>
              </a:spcAft>
              <a:defRPr/>
            </a:pPr>
            <a:endParaRPr lang="en-US" sz="2933" kern="0" dirty="0">
              <a:solidFill>
                <a:srgbClr val="000000"/>
              </a:solidFill>
              <a:cs typeface="+mn-ea"/>
              <a:sym typeface="+mn-lt"/>
            </a:endParaRPr>
          </a:p>
        </p:txBody>
      </p:sp>
      <p:grpSp>
        <p:nvGrpSpPr>
          <p:cNvPr id="99" name="组合 98">
            <a:extLst>
              <a:ext uri="{FF2B5EF4-FFF2-40B4-BE49-F238E27FC236}">
                <a16:creationId xmlns:a16="http://schemas.microsoft.com/office/drawing/2014/main" id="{F7BA3102-B5AF-4D4D-AD39-BC6B280DD6AF}"/>
              </a:ext>
            </a:extLst>
          </p:cNvPr>
          <p:cNvGrpSpPr/>
          <p:nvPr/>
        </p:nvGrpSpPr>
        <p:grpSpPr>
          <a:xfrm>
            <a:off x="10502586" y="2027906"/>
            <a:ext cx="817991" cy="817989"/>
            <a:chOff x="304800" y="673100"/>
            <a:chExt cx="4000500" cy="4000500"/>
          </a:xfrm>
          <a:effectLst>
            <a:outerShdw blurRad="50800" dist="50800" dir="5400000" algn="ctr" rotWithShape="0">
              <a:srgbClr val="000000">
                <a:alpha val="0"/>
              </a:srgbClr>
            </a:outerShdw>
          </a:effectLst>
        </p:grpSpPr>
        <p:sp>
          <p:nvSpPr>
            <p:cNvPr id="100" name="同心圆 45">
              <a:extLst>
                <a:ext uri="{FF2B5EF4-FFF2-40B4-BE49-F238E27FC236}">
                  <a16:creationId xmlns:a16="http://schemas.microsoft.com/office/drawing/2014/main" id="{A25B80A7-B2F4-4876-8F71-DFE4CEABF10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cs typeface="+mn-ea"/>
                <a:sym typeface="+mn-lt"/>
              </a:endParaRPr>
            </a:p>
          </p:txBody>
        </p:sp>
        <p:sp>
          <p:nvSpPr>
            <p:cNvPr id="101" name="椭圆 100">
              <a:extLst>
                <a:ext uri="{FF2B5EF4-FFF2-40B4-BE49-F238E27FC236}">
                  <a16:creationId xmlns:a16="http://schemas.microsoft.com/office/drawing/2014/main" id="{35B50E04-A421-4793-9CDE-FC8B66EAB5CE}"/>
                </a:ext>
              </a:extLst>
            </p:cNvPr>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cs typeface="+mn-ea"/>
                <a:sym typeface="+mn-lt"/>
              </a:endParaRPr>
            </a:p>
          </p:txBody>
        </p:sp>
      </p:grpSp>
      <p:grpSp>
        <p:nvGrpSpPr>
          <p:cNvPr id="102" name="组合 101">
            <a:extLst>
              <a:ext uri="{FF2B5EF4-FFF2-40B4-BE49-F238E27FC236}">
                <a16:creationId xmlns:a16="http://schemas.microsoft.com/office/drawing/2014/main" id="{2551C437-A2E6-44F7-8813-F714E1BF1598}"/>
              </a:ext>
            </a:extLst>
          </p:cNvPr>
          <p:cNvGrpSpPr/>
          <p:nvPr/>
        </p:nvGrpSpPr>
        <p:grpSpPr>
          <a:xfrm>
            <a:off x="10647537" y="2248069"/>
            <a:ext cx="489663" cy="416699"/>
            <a:chOff x="5933005" y="2830391"/>
            <a:chExt cx="500408" cy="425843"/>
          </a:xfrm>
          <a:solidFill>
            <a:schemeClr val="bg1"/>
          </a:solidFill>
          <a:effectLst>
            <a:outerShdw blurRad="50800" dist="50800" dir="5400000" algn="ctr" rotWithShape="0">
              <a:srgbClr val="000000">
                <a:alpha val="0"/>
              </a:srgbClr>
            </a:outerShdw>
          </a:effectLst>
        </p:grpSpPr>
        <p:sp>
          <p:nvSpPr>
            <p:cNvPr id="103" name="Freeform 16">
              <a:extLst>
                <a:ext uri="{FF2B5EF4-FFF2-40B4-BE49-F238E27FC236}">
                  <a16:creationId xmlns:a16="http://schemas.microsoft.com/office/drawing/2014/main" id="{409DE811-1F95-4BC2-8E8F-A2039F29C277}"/>
                </a:ext>
              </a:extLst>
            </p:cNvPr>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7" rIns="91452" bIns="45727" numCol="1" anchor="t" anchorCtr="0" compatLnSpc="1">
              <a:prstTxWarp prst="textNoShape">
                <a:avLst/>
              </a:prstTxWarp>
            </a:bodyPr>
            <a:lstStyle/>
            <a:p>
              <a:pPr defTabSz="1219170">
                <a:defRPr/>
              </a:pPr>
              <a:endParaRPr lang="zh-CN" altLang="en-US" sz="2400" kern="0" dirty="0">
                <a:solidFill>
                  <a:sysClr val="windowText" lastClr="000000"/>
                </a:solidFill>
                <a:cs typeface="+mn-ea"/>
                <a:sym typeface="+mn-lt"/>
              </a:endParaRPr>
            </a:p>
          </p:txBody>
        </p:sp>
        <p:sp>
          <p:nvSpPr>
            <p:cNvPr id="104" name="Freeform 17">
              <a:extLst>
                <a:ext uri="{FF2B5EF4-FFF2-40B4-BE49-F238E27FC236}">
                  <a16:creationId xmlns:a16="http://schemas.microsoft.com/office/drawing/2014/main" id="{F8CF2B48-C023-40B8-B09C-D8BA6185A5EE}"/>
                </a:ext>
              </a:extLst>
            </p:cNvPr>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2" tIns="45727" rIns="91452" bIns="45727" numCol="1" anchor="t" anchorCtr="0" compatLnSpc="1">
              <a:prstTxWarp prst="textNoShape">
                <a:avLst/>
              </a:prstTxWarp>
            </a:bodyPr>
            <a:lstStyle/>
            <a:p>
              <a:pPr defTabSz="1219170">
                <a:defRPr/>
              </a:pPr>
              <a:endParaRPr lang="zh-CN" altLang="en-US" sz="2400" kern="0" dirty="0">
                <a:solidFill>
                  <a:sysClr val="windowText" lastClr="000000"/>
                </a:solidFill>
                <a:cs typeface="+mn-ea"/>
                <a:sym typeface="+mn-lt"/>
              </a:endParaRPr>
            </a:p>
          </p:txBody>
        </p:sp>
      </p:grpSp>
    </p:spTree>
    <p:extLst>
      <p:ext uri="{BB962C8B-B14F-4D97-AF65-F5344CB8AC3E}">
        <p14:creationId xmlns:p14="http://schemas.microsoft.com/office/powerpoint/2010/main" val="3193700939"/>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up)">
                                      <p:cBhvr>
                                        <p:cTn id="20" dur="500"/>
                                        <p:tgtEl>
                                          <p:spTgt spid="6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up)">
                                      <p:cBhvr>
                                        <p:cTn id="37" dur="500"/>
                                        <p:tgtEl>
                                          <p:spTgt spid="6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500" fill="hold"/>
                                        <p:tgtEl>
                                          <p:spTgt spid="87"/>
                                        </p:tgtEl>
                                        <p:attrNameLst>
                                          <p:attrName>ppt_w</p:attrName>
                                        </p:attrNameLst>
                                      </p:cBhvr>
                                      <p:tavLst>
                                        <p:tav tm="0">
                                          <p:val>
                                            <p:fltVal val="0"/>
                                          </p:val>
                                        </p:tav>
                                        <p:tav tm="100000">
                                          <p:val>
                                            <p:strVal val="#ppt_w"/>
                                          </p:val>
                                        </p:tav>
                                      </p:tavLst>
                                    </p:anim>
                                    <p:anim calcmode="lin" valueType="num">
                                      <p:cBhvr>
                                        <p:cTn id="42" dur="500" fill="hold"/>
                                        <p:tgtEl>
                                          <p:spTgt spid="87"/>
                                        </p:tgtEl>
                                        <p:attrNameLst>
                                          <p:attrName>ppt_h</p:attrName>
                                        </p:attrNameLst>
                                      </p:cBhvr>
                                      <p:tavLst>
                                        <p:tav tm="0">
                                          <p:val>
                                            <p:fltVal val="0"/>
                                          </p:val>
                                        </p:tav>
                                        <p:tav tm="100000">
                                          <p:val>
                                            <p:strVal val="#ppt_h"/>
                                          </p:val>
                                        </p:tav>
                                      </p:tavLst>
                                    </p:anim>
                                    <p:animEffect transition="in" filter="fade">
                                      <p:cBhvr>
                                        <p:cTn id="43" dur="500"/>
                                        <p:tgtEl>
                                          <p:spTgt spid="8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500"/>
                                        <p:tgtEl>
                                          <p:spTgt spid="90"/>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up)">
                                      <p:cBhvr>
                                        <p:cTn id="50" dur="500"/>
                                        <p:tgtEl>
                                          <p:spTgt spid="70"/>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p:cTn id="58" dur="500" fill="hold"/>
                                        <p:tgtEl>
                                          <p:spTgt spid="95"/>
                                        </p:tgtEl>
                                        <p:attrNameLst>
                                          <p:attrName>ppt_w</p:attrName>
                                        </p:attrNameLst>
                                      </p:cBhvr>
                                      <p:tavLst>
                                        <p:tav tm="0">
                                          <p:val>
                                            <p:fltVal val="0"/>
                                          </p:val>
                                        </p:tav>
                                        <p:tav tm="100000">
                                          <p:val>
                                            <p:strVal val="#ppt_w"/>
                                          </p:val>
                                        </p:tav>
                                      </p:tavLst>
                                    </p:anim>
                                    <p:anim calcmode="lin" valueType="num">
                                      <p:cBhvr>
                                        <p:cTn id="59" dur="500" fill="hold"/>
                                        <p:tgtEl>
                                          <p:spTgt spid="95"/>
                                        </p:tgtEl>
                                        <p:attrNameLst>
                                          <p:attrName>ppt_h</p:attrName>
                                        </p:attrNameLst>
                                      </p:cBhvr>
                                      <p:tavLst>
                                        <p:tav tm="0">
                                          <p:val>
                                            <p:fltVal val="0"/>
                                          </p:val>
                                        </p:tav>
                                        <p:tav tm="100000">
                                          <p:val>
                                            <p:strVal val="#ppt_h"/>
                                          </p:val>
                                        </p:tav>
                                      </p:tavLst>
                                    </p:anim>
                                    <p:animEffect transition="in" filter="fade">
                                      <p:cBhvr>
                                        <p:cTn id="60" dur="500"/>
                                        <p:tgtEl>
                                          <p:spTgt spid="9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500"/>
                                        <p:tgtEl>
                                          <p:spTgt spid="98"/>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5500"/>
                            </p:stCondLst>
                            <p:childTnLst>
                              <p:par>
                                <p:cTn id="69" presetID="22" presetClass="entr" presetSubtype="4"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down)">
                                      <p:cBhvr>
                                        <p:cTn id="71" dur="500"/>
                                        <p:tgtEl>
                                          <p:spTgt spid="63"/>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fade">
                                      <p:cBhvr>
                                        <p:cTn id="80" dur="500"/>
                                        <p:tgtEl>
                                          <p:spTgt spid="94"/>
                                        </p:tgtEl>
                                      </p:cBhvr>
                                    </p:animEffect>
                                  </p:childTnLst>
                                </p:cTn>
                              </p:par>
                            </p:childTnLst>
                          </p:cTn>
                        </p:par>
                        <p:par>
                          <p:cTn id="81" fill="hold">
                            <p:stCondLst>
                              <p:cond delay="6500"/>
                            </p:stCondLst>
                            <p:childTnLst>
                              <p:par>
                                <p:cTn id="82" presetID="22" presetClass="entr" presetSubtype="1"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up)">
                                      <p:cBhvr>
                                        <p:cTn id="84" dur="500"/>
                                        <p:tgtEl>
                                          <p:spTgt spid="67"/>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99"/>
                                        </p:tgtEl>
                                        <p:attrNameLst>
                                          <p:attrName>style.visibility</p:attrName>
                                        </p:attrNameLst>
                                      </p:cBhvr>
                                      <p:to>
                                        <p:strVal val="visible"/>
                                      </p:to>
                                    </p:set>
                                    <p:anim calcmode="lin" valueType="num">
                                      <p:cBhvr>
                                        <p:cTn id="88" dur="500" fill="hold"/>
                                        <p:tgtEl>
                                          <p:spTgt spid="99"/>
                                        </p:tgtEl>
                                        <p:attrNameLst>
                                          <p:attrName>ppt_w</p:attrName>
                                        </p:attrNameLst>
                                      </p:cBhvr>
                                      <p:tavLst>
                                        <p:tav tm="0">
                                          <p:val>
                                            <p:fltVal val="0"/>
                                          </p:val>
                                        </p:tav>
                                        <p:tav tm="100000">
                                          <p:val>
                                            <p:strVal val="#ppt_w"/>
                                          </p:val>
                                        </p:tav>
                                      </p:tavLst>
                                    </p:anim>
                                    <p:anim calcmode="lin" valueType="num">
                                      <p:cBhvr>
                                        <p:cTn id="89" dur="500" fill="hold"/>
                                        <p:tgtEl>
                                          <p:spTgt spid="99"/>
                                        </p:tgtEl>
                                        <p:attrNameLst>
                                          <p:attrName>ppt_h</p:attrName>
                                        </p:attrNameLst>
                                      </p:cBhvr>
                                      <p:tavLst>
                                        <p:tav tm="0">
                                          <p:val>
                                            <p:fltVal val="0"/>
                                          </p:val>
                                        </p:tav>
                                        <p:tav tm="100000">
                                          <p:val>
                                            <p:strVal val="#ppt_h"/>
                                          </p:val>
                                        </p:tav>
                                      </p:tavLst>
                                    </p:anim>
                                    <p:animEffect transition="in" filter="fade">
                                      <p:cBhvr>
                                        <p:cTn id="90" dur="500"/>
                                        <p:tgtEl>
                                          <p:spTgt spid="99"/>
                                        </p:tgtEl>
                                      </p:cBhvr>
                                    </p:animEffect>
                                  </p:childTnLst>
                                </p:cTn>
                              </p:par>
                              <p:par>
                                <p:cTn id="91" presetID="10" presetClass="entr" presetSubtype="0" fill="hold" nodeType="withEffect">
                                  <p:stCondLst>
                                    <p:cond delay="0"/>
                                  </p:stCondLst>
                                  <p:childTnLst>
                                    <p:set>
                                      <p:cBhvr>
                                        <p:cTn id="92" dur="1" fill="hold">
                                          <p:stCondLst>
                                            <p:cond delay="0"/>
                                          </p:stCondLst>
                                        </p:cTn>
                                        <p:tgtEl>
                                          <p:spTgt spid="102"/>
                                        </p:tgtEl>
                                        <p:attrNameLst>
                                          <p:attrName>style.visibility</p:attrName>
                                        </p:attrNameLst>
                                      </p:cBhvr>
                                      <p:to>
                                        <p:strVal val="visible"/>
                                      </p:to>
                                    </p:set>
                                    <p:animEffect transition="in" filter="fade">
                                      <p:cBhvr>
                                        <p:cTn id="93" dur="500"/>
                                        <p:tgtEl>
                                          <p:spTgt spid="102"/>
                                        </p:tgtEl>
                                      </p:cBhvr>
                                    </p:animEffect>
                                  </p:childTnLst>
                                </p:cTn>
                              </p:par>
                            </p:childTnLst>
                          </p:cTn>
                        </p:par>
                        <p:par>
                          <p:cTn id="94" fill="hold">
                            <p:stCondLst>
                              <p:cond delay="7500"/>
                            </p:stCondLst>
                            <p:childTnLst>
                              <p:par>
                                <p:cTn id="95" presetID="22" presetClass="entr" presetSubtype="1" fill="hold"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wipe(up)">
                                      <p:cBhvr>
                                        <p:cTn id="9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3" grpId="0" animBg="1"/>
      <p:bldP spid="82" grpId="0" animBg="1"/>
      <p:bldP spid="86" grpId="0" animBg="1"/>
      <p:bldP spid="90" grpId="0" animBg="1"/>
      <p:bldP spid="94" grpId="0" animBg="1"/>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íṩľïdè"/>
        <p:cNvGrpSpPr/>
        <p:nvPr/>
      </p:nvGrpSpPr>
      <p:grpSpPr>
        <a:xfrm>
          <a:off x="0" y="0"/>
          <a:ext cx="0" cy="0"/>
          <a:chOff x="0" y="0"/>
          <a:chExt cx="0" cy="0"/>
        </a:xfrm>
      </p:grpSpPr>
      <p:pic>
        <p:nvPicPr>
          <p:cNvPr id="17" name="图片 16">
            <a:extLst>
              <a:ext uri="{FF2B5EF4-FFF2-40B4-BE49-F238E27FC236}">
                <a16:creationId xmlns:a16="http://schemas.microsoft.com/office/drawing/2014/main" id="{AB90DD2E-FDCC-497A-8170-335B101F8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î$ḷïde">
            <a:extLst>
              <a:ext uri="{FF2B5EF4-FFF2-40B4-BE49-F238E27FC236}">
                <a16:creationId xmlns:a16="http://schemas.microsoft.com/office/drawing/2014/main" id="{DC83D72A-0F59-4355-A1B8-32ED08BF207C}"/>
              </a:ext>
            </a:extLst>
          </p:cNvPr>
          <p:cNvSpPr txBox="1"/>
          <p:nvPr/>
        </p:nvSpPr>
        <p:spPr>
          <a:xfrm>
            <a:off x="741231" y="400234"/>
            <a:ext cx="4221924" cy="400110"/>
          </a:xfrm>
          <a:prstGeom prst="rect">
            <a:avLst/>
          </a:prstGeom>
          <a:noFill/>
        </p:spPr>
        <p:txBody>
          <a:bodyPr wrap="square" rtlCol="0">
            <a:spAutoFit/>
          </a:bodyPr>
          <a:lstStyle/>
          <a:p>
            <a:r>
              <a:rPr lang="en-US" altLang="zh-CN" sz="2000" b="1" dirty="0">
                <a:solidFill>
                  <a:srgbClr val="6C92C0"/>
                </a:solidFill>
                <a:cs typeface="+mn-ea"/>
                <a:sym typeface="+mn-lt"/>
              </a:rPr>
              <a:t>Simple</a:t>
            </a:r>
            <a:r>
              <a:rPr lang="en-US" altLang="zh-CN" sz="2000" dirty="0">
                <a:solidFill>
                  <a:schemeClr val="accent5">
                    <a:lumMod val="50000"/>
                  </a:schemeClr>
                </a:solidFill>
                <a:cs typeface="+mn-ea"/>
                <a:sym typeface="+mn-lt"/>
              </a:rPr>
              <a:t>  </a:t>
            </a:r>
            <a:r>
              <a:rPr lang="en-US" altLang="zh-CN" sz="2000" b="1" dirty="0">
                <a:solidFill>
                  <a:schemeClr val="bg1">
                    <a:lumMod val="50000"/>
                  </a:schemeClr>
                </a:solidFill>
                <a:cs typeface="+mn-ea"/>
                <a:sym typeface="+mn-lt"/>
              </a:rPr>
              <a:t>PowerPoint</a:t>
            </a:r>
          </a:p>
        </p:txBody>
      </p:sp>
      <p:grpSp>
        <p:nvGrpSpPr>
          <p:cNvPr id="19" name="组合 18">
            <a:extLst>
              <a:ext uri="{FF2B5EF4-FFF2-40B4-BE49-F238E27FC236}">
                <a16:creationId xmlns:a16="http://schemas.microsoft.com/office/drawing/2014/main" id="{0FD8305D-BEFB-43B0-B627-7AF301CE843C}"/>
              </a:ext>
            </a:extLst>
          </p:cNvPr>
          <p:cNvGrpSpPr/>
          <p:nvPr/>
        </p:nvGrpSpPr>
        <p:grpSpPr>
          <a:xfrm rot="10800000">
            <a:off x="-598644" y="4863839"/>
            <a:ext cx="2117288" cy="2334478"/>
            <a:chOff x="9664473" y="816338"/>
            <a:chExt cx="3185286" cy="3512032"/>
          </a:xfrm>
        </p:grpSpPr>
        <p:sp>
          <p:nvSpPr>
            <p:cNvPr id="20" name="íṧḻiḋe">
              <a:extLst>
                <a:ext uri="{FF2B5EF4-FFF2-40B4-BE49-F238E27FC236}">
                  <a16:creationId xmlns:a16="http://schemas.microsoft.com/office/drawing/2014/main" id="{61DC49C6-78BA-456D-8730-08FEECE87077}"/>
                </a:ext>
              </a:extLst>
            </p:cNvPr>
            <p:cNvSpPr/>
            <p:nvPr/>
          </p:nvSpPr>
          <p:spPr>
            <a:xfrm>
              <a:off x="9664473" y="816338"/>
              <a:ext cx="2594163" cy="2540781"/>
            </a:xfrm>
            <a:custGeom>
              <a:avLst/>
              <a:gdLst>
                <a:gd name="connsiteX0" fmla="*/ 1096849 w 2594163"/>
                <a:gd name="connsiteY0" fmla="*/ 1533 h 2540781"/>
                <a:gd name="connsiteX1" fmla="*/ 1297103 w 2594163"/>
                <a:gd name="connsiteY1" fmla="*/ 112338 h 2540781"/>
                <a:gd name="connsiteX2" fmla="*/ 2482547 w 2594163"/>
                <a:gd name="connsiteY2" fmla="*/ 1602255 h 2540781"/>
                <a:gd name="connsiteX3" fmla="*/ 2594163 w 2594163"/>
                <a:gd name="connsiteY3" fmla="*/ 1742539 h 2540781"/>
                <a:gd name="connsiteX4" fmla="*/ 2594163 w 2594163"/>
                <a:gd name="connsiteY4" fmla="*/ 2125138 h 2540781"/>
                <a:gd name="connsiteX5" fmla="*/ 2556967 w 2594163"/>
                <a:gd name="connsiteY5" fmla="*/ 2164725 h 2540781"/>
                <a:gd name="connsiteX6" fmla="*/ 2411465 w 2594163"/>
                <a:gd name="connsiteY6" fmla="*/ 2228461 h 2540781"/>
                <a:gd name="connsiteX7" fmla="*/ 341159 w 2594163"/>
                <a:gd name="connsiteY7" fmla="*/ 2537387 h 2540781"/>
                <a:gd name="connsiteX8" fmla="*/ 20527 w 2594163"/>
                <a:gd name="connsiteY8" fmla="*/ 2136195 h 2540781"/>
                <a:gd name="connsiteX9" fmla="*/ 789206 w 2594163"/>
                <a:gd name="connsiteY9" fmla="*/ 188126 h 2540781"/>
                <a:gd name="connsiteX10" fmla="*/ 1096849 w 2594163"/>
                <a:gd name="connsiteY10" fmla="*/ 1533 h 254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4163" h="2540781">
                  <a:moveTo>
                    <a:pt x="1096849" y="1533"/>
                  </a:moveTo>
                  <a:cubicBezTo>
                    <a:pt x="1171584" y="9139"/>
                    <a:pt x="1244300" y="45184"/>
                    <a:pt x="1297103" y="112338"/>
                  </a:cubicBezTo>
                  <a:cubicBezTo>
                    <a:pt x="1297103" y="112338"/>
                    <a:pt x="1297103" y="112338"/>
                    <a:pt x="2482547" y="1602255"/>
                  </a:cubicBezTo>
                  <a:lnTo>
                    <a:pt x="2594163" y="1742539"/>
                  </a:lnTo>
                  <a:lnTo>
                    <a:pt x="2594163" y="2125138"/>
                  </a:lnTo>
                  <a:lnTo>
                    <a:pt x="2556967" y="2164725"/>
                  </a:lnTo>
                  <a:cubicBezTo>
                    <a:pt x="2517521" y="2197076"/>
                    <a:pt x="2468404" y="2219964"/>
                    <a:pt x="2411465" y="2228461"/>
                  </a:cubicBezTo>
                  <a:cubicBezTo>
                    <a:pt x="2411465" y="2228461"/>
                    <a:pt x="2411465" y="2228461"/>
                    <a:pt x="341159" y="2537387"/>
                  </a:cubicBezTo>
                  <a:cubicBezTo>
                    <a:pt x="115680" y="2571033"/>
                    <a:pt x="-61868" y="2348579"/>
                    <a:pt x="20527" y="2136195"/>
                  </a:cubicBezTo>
                  <a:cubicBezTo>
                    <a:pt x="20527" y="2136195"/>
                    <a:pt x="20527" y="2136195"/>
                    <a:pt x="789206" y="188126"/>
                  </a:cubicBezTo>
                  <a:cubicBezTo>
                    <a:pt x="842126" y="55174"/>
                    <a:pt x="972291" y="-11145"/>
                    <a:pt x="1096849" y="1533"/>
                  </a:cubicBezTo>
                  <a:close/>
                </a:path>
              </a:pathLst>
            </a:custGeom>
            <a:solidFill>
              <a:srgbClr val="6C92C0">
                <a:alpha val="66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1" name="íş1íḍè">
              <a:extLst>
                <a:ext uri="{FF2B5EF4-FFF2-40B4-BE49-F238E27FC236}">
                  <a16:creationId xmlns:a16="http://schemas.microsoft.com/office/drawing/2014/main" id="{59B53340-1D28-48C4-B142-74CAFDC88D4D}"/>
                </a:ext>
              </a:extLst>
            </p:cNvPr>
            <p:cNvSpPr/>
            <p:nvPr/>
          </p:nvSpPr>
          <p:spPr>
            <a:xfrm>
              <a:off x="10394558" y="1098972"/>
              <a:ext cx="2455201" cy="3229398"/>
            </a:xfrm>
            <a:custGeom>
              <a:avLst/>
              <a:gdLst>
                <a:gd name="connsiteX0" fmla="*/ 2455201 w 2455201"/>
                <a:gd name="connsiteY0" fmla="*/ 0 h 3229398"/>
                <a:gd name="connsiteX1" fmla="*/ 2455201 w 2455201"/>
                <a:gd name="connsiteY1" fmla="*/ 3229398 h 3229398"/>
                <a:gd name="connsiteX2" fmla="*/ 1689979 w 2455201"/>
                <a:gd name="connsiteY2" fmla="*/ 3229398 h 3229398"/>
                <a:gd name="connsiteX3" fmla="*/ 1422643 w 2455201"/>
                <a:gd name="connsiteY3" fmla="*/ 3097535 h 3229398"/>
                <a:gd name="connsiteX4" fmla="*/ 364836 w 2455201"/>
                <a:gd name="connsiteY4" fmla="*/ 2575771 h 3229398"/>
                <a:gd name="connsiteX5" fmla="*/ 288058 w 2455201"/>
                <a:gd name="connsiteY5" fmla="*/ 1446658 h 3229398"/>
                <a:gd name="connsiteX6" fmla="*/ 2346818 w 2455201"/>
                <a:gd name="connsiteY6" fmla="*/ 72350 h 322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201" h="3229398">
                  <a:moveTo>
                    <a:pt x="2455201" y="0"/>
                  </a:moveTo>
                  <a:lnTo>
                    <a:pt x="2455201" y="3229398"/>
                  </a:lnTo>
                  <a:lnTo>
                    <a:pt x="1689979" y="3229398"/>
                  </a:lnTo>
                  <a:lnTo>
                    <a:pt x="1422643" y="3097535"/>
                  </a:lnTo>
                  <a:cubicBezTo>
                    <a:pt x="1104127" y="2940426"/>
                    <a:pt x="752661" y="2767066"/>
                    <a:pt x="364836" y="2575771"/>
                  </a:cubicBezTo>
                  <a:cubicBezTo>
                    <a:pt x="-85706" y="2353540"/>
                    <a:pt x="-127848" y="1727765"/>
                    <a:pt x="288058" y="1446658"/>
                  </a:cubicBezTo>
                  <a:cubicBezTo>
                    <a:pt x="288058" y="1446658"/>
                    <a:pt x="288058" y="1446658"/>
                    <a:pt x="2346818" y="72350"/>
                  </a:cubicBezTo>
                  <a:close/>
                </a:path>
              </a:pathLst>
            </a:custGeom>
            <a:solidFill>
              <a:srgbClr val="48A2A0">
                <a:alpha val="4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grpSp>
      <p:grpSp>
        <p:nvGrpSpPr>
          <p:cNvPr id="22" name="组合 21">
            <a:extLst>
              <a:ext uri="{FF2B5EF4-FFF2-40B4-BE49-F238E27FC236}">
                <a16:creationId xmlns:a16="http://schemas.microsoft.com/office/drawing/2014/main" id="{37B376A4-DFE7-40CD-89C9-9DC795D595BF}"/>
              </a:ext>
            </a:extLst>
          </p:cNvPr>
          <p:cNvGrpSpPr/>
          <p:nvPr/>
        </p:nvGrpSpPr>
        <p:grpSpPr>
          <a:xfrm rot="10800000">
            <a:off x="9086997" y="-1443802"/>
            <a:ext cx="3204450" cy="4893654"/>
            <a:chOff x="-15240" y="3375944"/>
            <a:chExt cx="3204450" cy="4893654"/>
          </a:xfrm>
        </p:grpSpPr>
        <p:sp>
          <p:nvSpPr>
            <p:cNvPr id="23" name="íSliḑè">
              <a:extLst>
                <a:ext uri="{FF2B5EF4-FFF2-40B4-BE49-F238E27FC236}">
                  <a16:creationId xmlns:a16="http://schemas.microsoft.com/office/drawing/2014/main" id="{02A73B9E-1C71-4C5B-A435-A8036BACADAF}"/>
                </a:ext>
              </a:extLst>
            </p:cNvPr>
            <p:cNvSpPr/>
            <p:nvPr/>
          </p:nvSpPr>
          <p:spPr>
            <a:xfrm>
              <a:off x="-15240" y="3375944"/>
              <a:ext cx="3204450" cy="3482057"/>
            </a:xfrm>
            <a:custGeom>
              <a:avLst/>
              <a:gdLst>
                <a:gd name="connsiteX0" fmla="*/ 0 w 3204450"/>
                <a:gd name="connsiteY0" fmla="*/ 0 h 3482057"/>
                <a:gd name="connsiteX1" fmla="*/ 45983 w 3204450"/>
                <a:gd name="connsiteY1" fmla="*/ 11609 h 3482057"/>
                <a:gd name="connsiteX2" fmla="*/ 334914 w 3204450"/>
                <a:gd name="connsiteY2" fmla="*/ 204539 h 3482057"/>
                <a:gd name="connsiteX3" fmla="*/ 3098684 w 3204450"/>
                <a:gd name="connsiteY3" fmla="*/ 3361253 h 3482057"/>
                <a:gd name="connsiteX4" fmla="*/ 3204450 w 3204450"/>
                <a:gd name="connsiteY4" fmla="*/ 3482057 h 3482057"/>
                <a:gd name="connsiteX5" fmla="*/ 0 w 3204450"/>
                <a:gd name="connsiteY5" fmla="*/ 3482057 h 34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450" h="3482057">
                  <a:moveTo>
                    <a:pt x="0" y="0"/>
                  </a:moveTo>
                  <a:lnTo>
                    <a:pt x="45983" y="11609"/>
                  </a:lnTo>
                  <a:cubicBezTo>
                    <a:pt x="152616" y="46096"/>
                    <a:pt x="252790" y="109642"/>
                    <a:pt x="334914" y="204539"/>
                  </a:cubicBezTo>
                  <a:cubicBezTo>
                    <a:pt x="334914" y="204539"/>
                    <a:pt x="334914" y="204539"/>
                    <a:pt x="3098684" y="3361253"/>
                  </a:cubicBezTo>
                  <a:lnTo>
                    <a:pt x="3204450" y="3482057"/>
                  </a:lnTo>
                  <a:lnTo>
                    <a:pt x="0" y="3482057"/>
                  </a:lnTo>
                  <a:close/>
                </a:path>
              </a:pathLst>
            </a:custGeom>
            <a:solidFill>
              <a:srgbClr val="6C92C0">
                <a:alpha val="5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25" name="íš1ïḋe">
              <a:extLst>
                <a:ext uri="{FF2B5EF4-FFF2-40B4-BE49-F238E27FC236}">
                  <a16:creationId xmlns:a16="http://schemas.microsoft.com/office/drawing/2014/main" id="{55DDBF1A-FE83-4B86-AD04-1E865B40E16F}"/>
                </a:ext>
              </a:extLst>
            </p:cNvPr>
            <p:cNvSpPr/>
            <p:nvPr/>
          </p:nvSpPr>
          <p:spPr>
            <a:xfrm>
              <a:off x="1" y="3977746"/>
              <a:ext cx="1366989" cy="4291852"/>
            </a:xfrm>
            <a:custGeom>
              <a:avLst/>
              <a:gdLst>
                <a:gd name="connsiteX0" fmla="*/ 899007 w 1366989"/>
                <a:gd name="connsiteY0" fmla="*/ 633 h 4291852"/>
                <a:gd name="connsiteX1" fmla="*/ 1343821 w 1366989"/>
                <a:gd name="connsiteY1" fmla="*/ 639191 h 4291852"/>
                <a:gd name="connsiteX2" fmla="*/ 316803 w 1366989"/>
                <a:gd name="connsiteY2" fmla="*/ 3970163 h 4291852"/>
                <a:gd name="connsiteX3" fmla="*/ 14549 w 1366989"/>
                <a:gd name="connsiteY3" fmla="*/ 4287566 h 4291852"/>
                <a:gd name="connsiteX4" fmla="*/ 0 w 1366989"/>
                <a:gd name="connsiteY4" fmla="*/ 4291852 h 4291852"/>
                <a:gd name="connsiteX5" fmla="*/ 0 w 1366989"/>
                <a:gd name="connsiteY5" fmla="*/ 186094 h 4291852"/>
                <a:gd name="connsiteX6" fmla="*/ 164343 w 1366989"/>
                <a:gd name="connsiteY6" fmla="*/ 148686 h 4291852"/>
                <a:gd name="connsiteX7" fmla="*/ 762612 w 1366989"/>
                <a:gd name="connsiteY7" fmla="*/ 12505 h 4291852"/>
                <a:gd name="connsiteX8" fmla="*/ 899007 w 1366989"/>
                <a:gd name="connsiteY8" fmla="*/ 633 h 42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89" h="4291852">
                  <a:moveTo>
                    <a:pt x="899007" y="633"/>
                  </a:moveTo>
                  <a:cubicBezTo>
                    <a:pt x="1208404" y="16359"/>
                    <a:pt x="1443395" y="322717"/>
                    <a:pt x="1343821" y="639191"/>
                  </a:cubicBezTo>
                  <a:cubicBezTo>
                    <a:pt x="1343821" y="639191"/>
                    <a:pt x="1343821" y="639191"/>
                    <a:pt x="316803" y="3970163"/>
                  </a:cubicBezTo>
                  <a:cubicBezTo>
                    <a:pt x="267015" y="4128400"/>
                    <a:pt x="151065" y="4237937"/>
                    <a:pt x="14549" y="4287566"/>
                  </a:cubicBezTo>
                  <a:lnTo>
                    <a:pt x="0" y="4291852"/>
                  </a:lnTo>
                  <a:lnTo>
                    <a:pt x="0" y="186094"/>
                  </a:lnTo>
                  <a:lnTo>
                    <a:pt x="164343" y="148686"/>
                  </a:lnTo>
                  <a:cubicBezTo>
                    <a:pt x="351042" y="106189"/>
                    <a:pt x="550189" y="60858"/>
                    <a:pt x="762612" y="12505"/>
                  </a:cubicBezTo>
                  <a:cubicBezTo>
                    <a:pt x="809090" y="2071"/>
                    <a:pt x="854808" y="-1613"/>
                    <a:pt x="899007" y="633"/>
                  </a:cubicBezTo>
                  <a:close/>
                </a:path>
              </a:pathLst>
            </a:custGeom>
            <a:solidFill>
              <a:srgbClr val="6C92C0">
                <a:alpha val="78000"/>
              </a:srgbClr>
            </a:solidFill>
            <a:ln>
              <a:noFill/>
            </a:ln>
            <a:effectLst/>
          </p:spPr>
          <p:txBody>
            <a:bodyPr vert="horz" wrap="square" lIns="91440" tIns="45720" rIns="91440" bIns="45720" numCol="1" anchor="t" anchorCtr="0" compatLnSpc="1">
              <a:prstTxWarp prst="textNoShape">
                <a:avLst/>
              </a:prstTxWarp>
              <a:noAutofit/>
            </a:bodyPr>
            <a:lstStyle/>
            <a:p>
              <a:pPr lvl="0"/>
              <a:endParaRPr lang="zh-CN" altLang="en-US">
                <a:solidFill>
                  <a:schemeClr val="tx1"/>
                </a:solidFill>
                <a:cs typeface="+mn-ea"/>
                <a:sym typeface="+mn-lt"/>
              </a:endParaRPr>
            </a:p>
          </p:txBody>
        </p:sp>
        <p:sp>
          <p:nvSpPr>
            <p:cNvPr id="31" name="iṡḻiďè">
              <a:extLst>
                <a:ext uri="{FF2B5EF4-FFF2-40B4-BE49-F238E27FC236}">
                  <a16:creationId xmlns:a16="http://schemas.microsoft.com/office/drawing/2014/main" id="{DF798C21-50B4-4101-A340-C8C0D9C83A96}"/>
                </a:ext>
              </a:extLst>
            </p:cNvPr>
            <p:cNvSpPr>
              <a:spLocks/>
            </p:cNvSpPr>
            <p:nvPr/>
          </p:nvSpPr>
          <p:spPr bwMode="auto">
            <a:xfrm rot="17341789">
              <a:off x="632431" y="4600824"/>
              <a:ext cx="1191816" cy="103229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38" name="îšľíḍe">
            <a:extLst>
              <a:ext uri="{FF2B5EF4-FFF2-40B4-BE49-F238E27FC236}">
                <a16:creationId xmlns:a16="http://schemas.microsoft.com/office/drawing/2014/main" id="{0D0AD12A-06A6-4F0B-96FE-F4D3E440795F}"/>
              </a:ext>
            </a:extLst>
          </p:cNvPr>
          <p:cNvSpPr txBox="1"/>
          <p:nvPr/>
        </p:nvSpPr>
        <p:spPr>
          <a:xfrm>
            <a:off x="10266231" y="400234"/>
            <a:ext cx="934166" cy="400110"/>
          </a:xfrm>
          <a:prstGeom prst="rect">
            <a:avLst/>
          </a:prstGeom>
          <a:noFill/>
        </p:spPr>
        <p:txBody>
          <a:bodyPr wrap="none" rtlCol="0">
            <a:spAutoFit/>
          </a:bodyPr>
          <a:lstStyle/>
          <a:p>
            <a:r>
              <a:rPr lang="en-US" altLang="zh-CN" sz="2000" b="1" dirty="0">
                <a:solidFill>
                  <a:srgbClr val="6C92C0"/>
                </a:solidFill>
                <a:cs typeface="+mn-ea"/>
                <a:sym typeface="+mn-lt"/>
              </a:rPr>
              <a:t>LOGO</a:t>
            </a:r>
            <a:endParaRPr lang="zh-CN" altLang="en-US" sz="2000" b="1" dirty="0">
              <a:solidFill>
                <a:srgbClr val="48A2A0"/>
              </a:solidFill>
              <a:cs typeface="+mn-ea"/>
              <a:sym typeface="+mn-lt"/>
            </a:endParaRPr>
          </a:p>
        </p:txBody>
      </p:sp>
      <p:sp>
        <p:nvSpPr>
          <p:cNvPr id="39" name="íşḷiḍé">
            <a:extLst>
              <a:ext uri="{FF2B5EF4-FFF2-40B4-BE49-F238E27FC236}">
                <a16:creationId xmlns:a16="http://schemas.microsoft.com/office/drawing/2014/main" id="{49FD12FC-AA15-40DB-96EA-05117059D9CE}"/>
              </a:ext>
            </a:extLst>
          </p:cNvPr>
          <p:cNvSpPr/>
          <p:nvPr/>
        </p:nvSpPr>
        <p:spPr>
          <a:xfrm>
            <a:off x="3363903" y="1978118"/>
            <a:ext cx="137703" cy="137703"/>
          </a:xfrm>
          <a:prstGeom prst="ellipse">
            <a:avLst/>
          </a:prstGeom>
          <a:noFill/>
          <a:ln w="38100">
            <a:solidFill>
              <a:srgbClr val="6C9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iṡḻiďè"/>
          <p:cNvSpPr>
            <a:spLocks/>
          </p:cNvSpPr>
          <p:nvPr/>
        </p:nvSpPr>
        <p:spPr bwMode="auto">
          <a:xfrm rot="17590292">
            <a:off x="2495652" y="2419579"/>
            <a:ext cx="1979382" cy="1714453"/>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6" name="iṡḻiďè"/>
          <p:cNvSpPr>
            <a:spLocks/>
          </p:cNvSpPr>
          <p:nvPr/>
        </p:nvSpPr>
        <p:spPr bwMode="auto">
          <a:xfrm rot="17590292">
            <a:off x="1584123" y="1931786"/>
            <a:ext cx="2288396" cy="1982107"/>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3" name="MH_Others_1"/>
          <p:cNvSpPr txBox="1"/>
          <p:nvPr>
            <p:custDataLst>
              <p:tags r:id="rId1"/>
            </p:custDataLst>
          </p:nvPr>
        </p:nvSpPr>
        <p:spPr>
          <a:xfrm>
            <a:off x="1365369" y="2922840"/>
            <a:ext cx="3955467" cy="847938"/>
          </a:xfrm>
          <a:prstGeom prst="rect">
            <a:avLst/>
          </a:prstGeom>
          <a:noFill/>
        </p:spPr>
        <p:txBody>
          <a:bodyPr wrap="square" rtlCol="0">
            <a:no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PART 02</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4" name="文本框 7"/>
          <p:cNvSpPr txBox="1"/>
          <p:nvPr/>
        </p:nvSpPr>
        <p:spPr>
          <a:xfrm>
            <a:off x="4807716" y="3687616"/>
            <a:ext cx="6318345" cy="618183"/>
          </a:xfrm>
          <a:prstGeom prst="rect">
            <a:avLst/>
          </a:prstGeom>
          <a:noFill/>
        </p:spPr>
        <p:txBody>
          <a:bodyPr wrap="square" rtlCol="0">
            <a:spAutoFit/>
          </a:bodyPr>
          <a:lstStyle/>
          <a:p>
            <a:pPr>
              <a:lnSpc>
                <a:spcPct val="150000"/>
              </a:lnSpc>
            </a:pPr>
            <a:r>
              <a:rPr lang="en-US" altLang="zh-CN" sz="1200" dirty="0">
                <a:cs typeface="+mn-ea"/>
                <a:sym typeface="+mn-lt"/>
              </a:rPr>
              <a:t>Lorem ipsum dolor sit amet kolor that suum at si mement bereh that keu ubat jeurawat bak talak licen Lorem ipsum dolor sit amet kolor that </a:t>
            </a:r>
            <a:r>
              <a:rPr lang="en-US" altLang="zh-CN" sz="1200" dirty="0" err="1">
                <a:cs typeface="+mn-ea"/>
                <a:sym typeface="+mn-lt"/>
              </a:rPr>
              <a:t>suum</a:t>
            </a:r>
            <a:endParaRPr lang="zh-CN" altLang="en-US" sz="1200" dirty="0">
              <a:cs typeface="+mn-ea"/>
              <a:sym typeface="+mn-lt"/>
            </a:endParaRPr>
          </a:p>
        </p:txBody>
      </p:sp>
      <p:sp>
        <p:nvSpPr>
          <p:cNvPr id="35" name="矩形 34"/>
          <p:cNvSpPr/>
          <p:nvPr/>
        </p:nvSpPr>
        <p:spPr>
          <a:xfrm>
            <a:off x="4807716" y="3014426"/>
            <a:ext cx="3185487" cy="646331"/>
          </a:xfrm>
          <a:prstGeom prst="rect">
            <a:avLst/>
          </a:prstGeom>
        </p:spPr>
        <p:txBody>
          <a:bodyPr wrap="none">
            <a:spAutoFit/>
          </a:bodyPr>
          <a:lstStyle/>
          <a:p>
            <a:r>
              <a:rPr lang="zh-CN" altLang="en-US" sz="3600" spc="300" dirty="0">
                <a:solidFill>
                  <a:schemeClr val="tx1">
                    <a:lumMod val="65000"/>
                    <a:lumOff val="35000"/>
                  </a:schemeClr>
                </a:solidFill>
                <a:cs typeface="+mn-ea"/>
                <a:sym typeface="+mn-lt"/>
              </a:rPr>
              <a:t>工作</a:t>
            </a:r>
            <a:r>
              <a:rPr lang="zh-CN" altLang="en-US" sz="3600" spc="300" dirty="0">
                <a:solidFill>
                  <a:srgbClr val="436B9B"/>
                </a:solidFill>
                <a:cs typeface="+mn-ea"/>
                <a:sym typeface="+mn-lt"/>
              </a:rPr>
              <a:t>完成情况</a:t>
            </a:r>
          </a:p>
        </p:txBody>
      </p:sp>
    </p:spTree>
    <p:extLst>
      <p:ext uri="{BB962C8B-B14F-4D97-AF65-F5344CB8AC3E}">
        <p14:creationId xmlns:p14="http://schemas.microsoft.com/office/powerpoint/2010/main" val="14366107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5"/>
                                        </p:tgtEl>
                                        <p:attrNameLst>
                                          <p:attrName>ppt_y</p:attrName>
                                        </p:attrNameLst>
                                      </p:cBhvr>
                                      <p:tavLst>
                                        <p:tav tm="0">
                                          <p:val>
                                            <p:strVal val="#ppt_y"/>
                                          </p:val>
                                        </p:tav>
                                        <p:tav tm="100000">
                                          <p:val>
                                            <p:strVal val="#ppt_y"/>
                                          </p:val>
                                        </p:tav>
                                      </p:tavLst>
                                    </p:anim>
                                    <p:anim calcmode="lin" valueType="num">
                                      <p:cBhvr>
                                        <p:cTn id="2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5"/>
                                        </p:tgtEl>
                                      </p:cBhvr>
                                    </p:animEffect>
                                  </p:childTnLst>
                                </p:cTn>
                              </p:par>
                            </p:childTnLst>
                          </p:cTn>
                        </p:par>
                        <p:par>
                          <p:cTn id="31" fill="hold">
                            <p:stCondLst>
                              <p:cond delay="175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39" grpId="0" animBg="1"/>
      <p:bldP spid="37" grpId="0" animBg="1"/>
      <p:bldP spid="36" grpId="0" animBg="1"/>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206863" y="448348"/>
            <a:ext cx="2249334" cy="400110"/>
          </a:xfrm>
          <a:prstGeom prst="rect">
            <a:avLst/>
          </a:prstGeom>
        </p:spPr>
        <p:txBody>
          <a:bodyPr wrap="none">
            <a:spAutoFit/>
          </a:bodyPr>
          <a:lstStyle/>
          <a:p>
            <a:r>
              <a:rPr lang="zh-CN" altLang="en-US" sz="2000" spc="300" dirty="0">
                <a:solidFill>
                  <a:schemeClr val="tx2"/>
                </a:solidFill>
                <a:cs typeface="+mn-ea"/>
                <a:sym typeface="+mn-lt"/>
              </a:rPr>
              <a:t>在此添加小标题</a:t>
            </a:r>
          </a:p>
        </p:txBody>
      </p:sp>
      <p:sp>
        <p:nvSpPr>
          <p:cNvPr id="34" name="矩形 33"/>
          <p:cNvSpPr/>
          <p:nvPr/>
        </p:nvSpPr>
        <p:spPr>
          <a:xfrm>
            <a:off x="1206863" y="873129"/>
            <a:ext cx="2917786" cy="307777"/>
          </a:xfrm>
          <a:prstGeom prst="rect">
            <a:avLst/>
          </a:prstGeom>
        </p:spPr>
        <p:txBody>
          <a:bodyPr wrap="none">
            <a:spAutoFit/>
          </a:bodyPr>
          <a:lstStyle/>
          <a:p>
            <a:r>
              <a:rPr lang="en-US" altLang="zh-CN" sz="1400" dirty="0">
                <a:solidFill>
                  <a:schemeClr val="tx2"/>
                </a:solidFill>
                <a:cs typeface="+mn-ea"/>
                <a:sym typeface="+mn-lt"/>
              </a:rPr>
              <a:t>Lorem ipsum dolor sit </a:t>
            </a:r>
            <a:r>
              <a:rPr lang="en-US" altLang="zh-CN" sz="1400" dirty="0" err="1">
                <a:solidFill>
                  <a:schemeClr val="tx2"/>
                </a:solidFill>
                <a:cs typeface="+mn-ea"/>
                <a:sym typeface="+mn-lt"/>
              </a:rPr>
              <a:t>amet</a:t>
            </a:r>
            <a:r>
              <a:rPr lang="en-US" altLang="zh-CN" sz="1400" dirty="0">
                <a:solidFill>
                  <a:schemeClr val="tx2"/>
                </a:solidFill>
                <a:cs typeface="+mn-ea"/>
                <a:sym typeface="+mn-lt"/>
              </a:rPr>
              <a:t> </a:t>
            </a:r>
            <a:r>
              <a:rPr lang="en-US" altLang="zh-CN" sz="1400" dirty="0" err="1">
                <a:solidFill>
                  <a:schemeClr val="tx2"/>
                </a:solidFill>
                <a:cs typeface="+mn-ea"/>
                <a:sym typeface="+mn-lt"/>
              </a:rPr>
              <a:t>kolor</a:t>
            </a:r>
            <a:endParaRPr lang="zh-CN" altLang="en-US" sz="1400" dirty="0">
              <a:solidFill>
                <a:schemeClr val="tx2"/>
              </a:solidFill>
              <a:cs typeface="+mn-ea"/>
              <a:sym typeface="+mn-lt"/>
            </a:endParaRPr>
          </a:p>
        </p:txBody>
      </p:sp>
      <p:grpSp>
        <p:nvGrpSpPr>
          <p:cNvPr id="35" name="组合 34"/>
          <p:cNvGrpSpPr/>
          <p:nvPr/>
        </p:nvGrpSpPr>
        <p:grpSpPr>
          <a:xfrm rot="10800000">
            <a:off x="0" y="304408"/>
            <a:ext cx="1010103" cy="857396"/>
            <a:chOff x="-39567" y="0"/>
            <a:chExt cx="1677745" cy="1424104"/>
          </a:xfrm>
        </p:grpSpPr>
        <p:sp>
          <p:nvSpPr>
            <p:cNvPr id="36" name="iṡḻiďè"/>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6C92C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sp>
          <p:nvSpPr>
            <p:cNvPr id="37" name="iṡḻiďè"/>
            <p:cNvSpPr>
              <a:spLocks/>
            </p:cNvSpPr>
            <p:nvPr/>
          </p:nvSpPr>
          <p:spPr bwMode="auto">
            <a:xfrm rot="16200000">
              <a:off x="-134871"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rgbClr val="48A2A0">
                <a:alpha val="68000"/>
              </a:srgbClr>
            </a:solidFill>
            <a:ln>
              <a:noFill/>
            </a:ln>
            <a:effectLst/>
          </p:spPr>
          <p:txBody>
            <a:bodyPr vert="horz" wrap="square" lIns="91440" tIns="45720" rIns="91440" bIns="45720" numCol="1" anchor="t" anchorCtr="0" compatLnSpc="1">
              <a:prstTxWarp prst="textNoShape">
                <a:avLst/>
              </a:prstTxWarp>
            </a:bodyPr>
            <a:lstStyle/>
            <a:p>
              <a:endParaRPr lang="zh-CN" altLang="en-US" sz="1800">
                <a:cs typeface="+mn-ea"/>
                <a:sym typeface="+mn-lt"/>
              </a:endParaRPr>
            </a:p>
          </p:txBody>
        </p:sp>
      </p:grpSp>
      <p:sp>
        <p:nvSpPr>
          <p:cNvPr id="28" name="Freeform 10">
            <a:extLst>
              <a:ext uri="{FF2B5EF4-FFF2-40B4-BE49-F238E27FC236}">
                <a16:creationId xmlns:a16="http://schemas.microsoft.com/office/drawing/2014/main" id="{C1899026-EEDB-4E0E-BD70-5AD9BEE40383}"/>
              </a:ext>
            </a:extLst>
          </p:cNvPr>
          <p:cNvSpPr/>
          <p:nvPr/>
        </p:nvSpPr>
        <p:spPr bwMode="auto">
          <a:xfrm>
            <a:off x="1748405" y="1852262"/>
            <a:ext cx="842853" cy="140280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29" name="Freeform 11">
            <a:extLst>
              <a:ext uri="{FF2B5EF4-FFF2-40B4-BE49-F238E27FC236}">
                <a16:creationId xmlns:a16="http://schemas.microsoft.com/office/drawing/2014/main" id="{DFB81763-75D4-4095-BF68-CE0913735586}"/>
              </a:ext>
            </a:extLst>
          </p:cNvPr>
          <p:cNvSpPr/>
          <p:nvPr/>
        </p:nvSpPr>
        <p:spPr bwMode="auto">
          <a:xfrm>
            <a:off x="5442037" y="1852262"/>
            <a:ext cx="493649" cy="140280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30" name="Freeform 12">
            <a:extLst>
              <a:ext uri="{FF2B5EF4-FFF2-40B4-BE49-F238E27FC236}">
                <a16:creationId xmlns:a16="http://schemas.microsoft.com/office/drawing/2014/main" id="{BEABA32A-0B0C-4F3F-B2D7-3F49881D90A2}"/>
              </a:ext>
            </a:extLst>
          </p:cNvPr>
          <p:cNvSpPr/>
          <p:nvPr/>
        </p:nvSpPr>
        <p:spPr bwMode="auto">
          <a:xfrm>
            <a:off x="8761067" y="1852262"/>
            <a:ext cx="523807" cy="140280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31" name="Freeform 13">
            <a:extLst>
              <a:ext uri="{FF2B5EF4-FFF2-40B4-BE49-F238E27FC236}">
                <a16:creationId xmlns:a16="http://schemas.microsoft.com/office/drawing/2014/main" id="{3639DA0A-5417-420C-B1D0-80A4803FC63B}"/>
              </a:ext>
            </a:extLst>
          </p:cNvPr>
          <p:cNvSpPr/>
          <p:nvPr/>
        </p:nvSpPr>
        <p:spPr bwMode="auto">
          <a:xfrm>
            <a:off x="3719823" y="4224899"/>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sp>
        <p:nvSpPr>
          <p:cNvPr id="32" name="Freeform 14">
            <a:extLst>
              <a:ext uri="{FF2B5EF4-FFF2-40B4-BE49-F238E27FC236}">
                <a16:creationId xmlns:a16="http://schemas.microsoft.com/office/drawing/2014/main" id="{7F77CE4D-470F-4667-87C2-E691172A20DF}"/>
              </a:ext>
            </a:extLst>
          </p:cNvPr>
          <p:cNvSpPr/>
          <p:nvPr/>
        </p:nvSpPr>
        <p:spPr bwMode="auto">
          <a:xfrm>
            <a:off x="7176948" y="4224899"/>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4D4D4D"/>
              </a:solidFill>
              <a:effectLst/>
              <a:uLnTx/>
              <a:uFillTx/>
              <a:cs typeface="+mn-ea"/>
              <a:sym typeface="+mn-lt"/>
            </a:endParaRPr>
          </a:p>
        </p:txBody>
      </p:sp>
      <p:grpSp>
        <p:nvGrpSpPr>
          <p:cNvPr id="38" name="组合 37">
            <a:extLst>
              <a:ext uri="{FF2B5EF4-FFF2-40B4-BE49-F238E27FC236}">
                <a16:creationId xmlns:a16="http://schemas.microsoft.com/office/drawing/2014/main" id="{B1C815A9-E405-4680-9545-E62EF6442EF3}"/>
              </a:ext>
            </a:extLst>
          </p:cNvPr>
          <p:cNvGrpSpPr/>
          <p:nvPr/>
        </p:nvGrpSpPr>
        <p:grpSpPr>
          <a:xfrm>
            <a:off x="1778564" y="1713589"/>
            <a:ext cx="2148696" cy="1031936"/>
            <a:chOff x="1778563" y="1218253"/>
            <a:chExt cx="3142089" cy="1031936"/>
          </a:xfrm>
        </p:grpSpPr>
        <p:sp>
          <p:nvSpPr>
            <p:cNvPr id="39" name="矩形 38">
              <a:extLst>
                <a:ext uri="{FF2B5EF4-FFF2-40B4-BE49-F238E27FC236}">
                  <a16:creationId xmlns:a16="http://schemas.microsoft.com/office/drawing/2014/main" id="{40FFB947-F082-436C-BD11-2CEC2DB12136}"/>
                </a:ext>
              </a:extLst>
            </p:cNvPr>
            <p:cNvSpPr/>
            <p:nvPr/>
          </p:nvSpPr>
          <p:spPr>
            <a:xfrm>
              <a:off x="1778563" y="1542175"/>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altLang="zh-CN" sz="1200" dirty="0">
                <a:solidFill>
                  <a:schemeClr val="tx1">
                    <a:lumMod val="75000"/>
                    <a:lumOff val="25000"/>
                  </a:schemeClr>
                </a:solidFill>
                <a:cs typeface="+mn-ea"/>
                <a:sym typeface="+mn-lt"/>
              </a:endParaRPr>
            </a:p>
          </p:txBody>
        </p:sp>
        <p:sp>
          <p:nvSpPr>
            <p:cNvPr id="40" name="矩形 39">
              <a:extLst>
                <a:ext uri="{FF2B5EF4-FFF2-40B4-BE49-F238E27FC236}">
                  <a16:creationId xmlns:a16="http://schemas.microsoft.com/office/drawing/2014/main" id="{859B0FED-78CA-4997-BF1B-D8E3AB3E06A8}"/>
                </a:ext>
              </a:extLst>
            </p:cNvPr>
            <p:cNvSpPr/>
            <p:nvPr/>
          </p:nvSpPr>
          <p:spPr>
            <a:xfrm>
              <a:off x="1786187" y="1218253"/>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cs typeface="+mn-ea"/>
                  <a:sym typeface="+mn-lt"/>
                </a:rPr>
                <a:t>添加标题</a:t>
              </a:r>
            </a:p>
          </p:txBody>
        </p:sp>
      </p:grpSp>
      <p:grpSp>
        <p:nvGrpSpPr>
          <p:cNvPr id="41" name="组合 40">
            <a:extLst>
              <a:ext uri="{FF2B5EF4-FFF2-40B4-BE49-F238E27FC236}">
                <a16:creationId xmlns:a16="http://schemas.microsoft.com/office/drawing/2014/main" id="{61D62ADE-D6EF-4631-AF22-F349A681F624}"/>
              </a:ext>
            </a:extLst>
          </p:cNvPr>
          <p:cNvGrpSpPr/>
          <p:nvPr/>
        </p:nvGrpSpPr>
        <p:grpSpPr>
          <a:xfrm>
            <a:off x="1696511" y="3059482"/>
            <a:ext cx="1900602" cy="1389570"/>
            <a:chOff x="1696511" y="2790392"/>
            <a:chExt cx="1900602" cy="1389570"/>
          </a:xfrm>
        </p:grpSpPr>
        <p:sp>
          <p:nvSpPr>
            <p:cNvPr id="42" name="Freeform 5">
              <a:extLst>
                <a:ext uri="{FF2B5EF4-FFF2-40B4-BE49-F238E27FC236}">
                  <a16:creationId xmlns:a16="http://schemas.microsoft.com/office/drawing/2014/main" id="{5666344B-E1D8-4974-A192-0B2D1E2BFD60}"/>
                </a:ext>
              </a:extLst>
            </p:cNvPr>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54A0D8"/>
                </a:solidFill>
                <a:effectLst/>
                <a:uLnTx/>
                <a:uFillTx/>
                <a:cs typeface="+mn-ea"/>
                <a:sym typeface="+mn-lt"/>
              </a:endParaRPr>
            </a:p>
          </p:txBody>
        </p:sp>
        <p:sp>
          <p:nvSpPr>
            <p:cNvPr id="43" name="文本框 42">
              <a:extLst>
                <a:ext uri="{FF2B5EF4-FFF2-40B4-BE49-F238E27FC236}">
                  <a16:creationId xmlns:a16="http://schemas.microsoft.com/office/drawing/2014/main" id="{BA80D6F1-EFFA-43EC-9B52-44B95D5DDA2E}"/>
                </a:ext>
              </a:extLst>
            </p:cNvPr>
            <p:cNvSpPr txBox="1"/>
            <p:nvPr/>
          </p:nvSpPr>
          <p:spPr>
            <a:xfrm>
              <a:off x="2288736" y="3249645"/>
              <a:ext cx="679994"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cs typeface="+mn-ea"/>
                  <a:sym typeface="+mn-lt"/>
                </a:rPr>
                <a:t>01</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44" name="组合 43">
            <a:extLst>
              <a:ext uri="{FF2B5EF4-FFF2-40B4-BE49-F238E27FC236}">
                <a16:creationId xmlns:a16="http://schemas.microsoft.com/office/drawing/2014/main" id="{B74AF5F5-CAA2-46E7-AB64-4A7674F64C3A}"/>
              </a:ext>
            </a:extLst>
          </p:cNvPr>
          <p:cNvGrpSpPr/>
          <p:nvPr/>
        </p:nvGrpSpPr>
        <p:grpSpPr>
          <a:xfrm>
            <a:off x="3364756" y="3002340"/>
            <a:ext cx="1900602" cy="1389570"/>
            <a:chOff x="3364756" y="2733250"/>
            <a:chExt cx="1900602" cy="1389570"/>
          </a:xfrm>
        </p:grpSpPr>
        <p:sp>
          <p:nvSpPr>
            <p:cNvPr id="45" name="Freeform 8">
              <a:extLst>
                <a:ext uri="{FF2B5EF4-FFF2-40B4-BE49-F238E27FC236}">
                  <a16:creationId xmlns:a16="http://schemas.microsoft.com/office/drawing/2014/main" id="{310A85D7-7F74-47F2-8D7E-736B2D3B9B49}"/>
                </a:ext>
              </a:extLst>
            </p:cNvPr>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accent2"/>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54A0D8"/>
                </a:solidFill>
                <a:effectLst/>
                <a:uLnTx/>
                <a:uFillTx/>
                <a:cs typeface="+mn-ea"/>
                <a:sym typeface="+mn-lt"/>
              </a:endParaRPr>
            </a:p>
          </p:txBody>
        </p:sp>
        <p:sp>
          <p:nvSpPr>
            <p:cNvPr id="46" name="文本框 45">
              <a:extLst>
                <a:ext uri="{FF2B5EF4-FFF2-40B4-BE49-F238E27FC236}">
                  <a16:creationId xmlns:a16="http://schemas.microsoft.com/office/drawing/2014/main" id="{87AA81EA-83A6-4125-AB3E-D89A76C3F961}"/>
                </a:ext>
              </a:extLst>
            </p:cNvPr>
            <p:cNvSpPr txBox="1"/>
            <p:nvPr/>
          </p:nvSpPr>
          <p:spPr>
            <a:xfrm>
              <a:off x="3890110" y="2780159"/>
              <a:ext cx="779381"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cs typeface="+mn-ea"/>
                  <a:sym typeface="+mn-lt"/>
                </a:rPr>
                <a:t>02</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47" name="组合 46">
            <a:extLst>
              <a:ext uri="{FF2B5EF4-FFF2-40B4-BE49-F238E27FC236}">
                <a16:creationId xmlns:a16="http://schemas.microsoft.com/office/drawing/2014/main" id="{7983E079-884A-4CBC-A627-5EA47AAC1888}"/>
              </a:ext>
            </a:extLst>
          </p:cNvPr>
          <p:cNvGrpSpPr/>
          <p:nvPr/>
        </p:nvGrpSpPr>
        <p:grpSpPr>
          <a:xfrm>
            <a:off x="5033077" y="3059482"/>
            <a:ext cx="1898864" cy="1389570"/>
            <a:chOff x="5033077" y="2790392"/>
            <a:chExt cx="1898864" cy="1389570"/>
          </a:xfrm>
        </p:grpSpPr>
        <p:sp>
          <p:nvSpPr>
            <p:cNvPr id="48" name="Freeform 6">
              <a:extLst>
                <a:ext uri="{FF2B5EF4-FFF2-40B4-BE49-F238E27FC236}">
                  <a16:creationId xmlns:a16="http://schemas.microsoft.com/office/drawing/2014/main" id="{BE143B25-0E98-404B-905D-B79C9482431D}"/>
                </a:ext>
              </a:extLst>
            </p:cNvPr>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54A0D8"/>
                </a:solidFill>
                <a:effectLst/>
                <a:uLnTx/>
                <a:uFillTx/>
                <a:cs typeface="+mn-ea"/>
                <a:sym typeface="+mn-lt"/>
              </a:endParaRPr>
            </a:p>
          </p:txBody>
        </p:sp>
        <p:sp>
          <p:nvSpPr>
            <p:cNvPr id="49" name="文本框 48">
              <a:extLst>
                <a:ext uri="{FF2B5EF4-FFF2-40B4-BE49-F238E27FC236}">
                  <a16:creationId xmlns:a16="http://schemas.microsoft.com/office/drawing/2014/main" id="{B145AB5C-27B7-432D-B086-88A12796DB73}"/>
                </a:ext>
              </a:extLst>
            </p:cNvPr>
            <p:cNvSpPr txBox="1"/>
            <p:nvPr/>
          </p:nvSpPr>
          <p:spPr>
            <a:xfrm>
              <a:off x="5557547" y="3249645"/>
              <a:ext cx="777777"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cs typeface="+mn-ea"/>
                  <a:sym typeface="+mn-lt"/>
                </a:rPr>
                <a:t>03</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50" name="组合 49">
            <a:extLst>
              <a:ext uri="{FF2B5EF4-FFF2-40B4-BE49-F238E27FC236}">
                <a16:creationId xmlns:a16="http://schemas.microsoft.com/office/drawing/2014/main" id="{9D778506-C12A-45C6-9564-14946DFA308D}"/>
              </a:ext>
            </a:extLst>
          </p:cNvPr>
          <p:cNvGrpSpPr/>
          <p:nvPr/>
        </p:nvGrpSpPr>
        <p:grpSpPr>
          <a:xfrm>
            <a:off x="6701322" y="3002340"/>
            <a:ext cx="1898864" cy="1389570"/>
            <a:chOff x="6701322" y="2733250"/>
            <a:chExt cx="1898864" cy="1389570"/>
          </a:xfrm>
        </p:grpSpPr>
        <p:sp>
          <p:nvSpPr>
            <p:cNvPr id="51" name="Freeform 9">
              <a:extLst>
                <a:ext uri="{FF2B5EF4-FFF2-40B4-BE49-F238E27FC236}">
                  <a16:creationId xmlns:a16="http://schemas.microsoft.com/office/drawing/2014/main" id="{B7B0EB50-C0F3-490B-814D-142E6AA45FED}"/>
                </a:ext>
              </a:extLst>
            </p:cNvPr>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accent2"/>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dirty="0">
                <a:ln>
                  <a:noFill/>
                </a:ln>
                <a:solidFill>
                  <a:srgbClr val="54A0D8"/>
                </a:solidFill>
                <a:effectLst/>
                <a:uLnTx/>
                <a:uFillTx/>
                <a:cs typeface="+mn-ea"/>
                <a:sym typeface="+mn-lt"/>
              </a:endParaRPr>
            </a:p>
          </p:txBody>
        </p:sp>
        <p:sp>
          <p:nvSpPr>
            <p:cNvPr id="52" name="文本框 51">
              <a:extLst>
                <a:ext uri="{FF2B5EF4-FFF2-40B4-BE49-F238E27FC236}">
                  <a16:creationId xmlns:a16="http://schemas.microsoft.com/office/drawing/2014/main" id="{36D1653C-C2DA-40E2-A327-6E81E45B624E}"/>
                </a:ext>
              </a:extLst>
            </p:cNvPr>
            <p:cNvSpPr txBox="1"/>
            <p:nvPr/>
          </p:nvSpPr>
          <p:spPr>
            <a:xfrm>
              <a:off x="7232088" y="2780159"/>
              <a:ext cx="795411"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cs typeface="+mn-ea"/>
                  <a:sym typeface="+mn-lt"/>
                </a:rPr>
                <a:t>04</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53" name="组合 52">
            <a:extLst>
              <a:ext uri="{FF2B5EF4-FFF2-40B4-BE49-F238E27FC236}">
                <a16:creationId xmlns:a16="http://schemas.microsoft.com/office/drawing/2014/main" id="{0D2CF844-7197-427E-8E56-DFF374107F70}"/>
              </a:ext>
            </a:extLst>
          </p:cNvPr>
          <p:cNvGrpSpPr/>
          <p:nvPr/>
        </p:nvGrpSpPr>
        <p:grpSpPr>
          <a:xfrm>
            <a:off x="8369568" y="3059482"/>
            <a:ext cx="1898864" cy="1389570"/>
            <a:chOff x="8369568" y="2790392"/>
            <a:chExt cx="1898864" cy="1389570"/>
          </a:xfrm>
        </p:grpSpPr>
        <p:sp>
          <p:nvSpPr>
            <p:cNvPr id="54" name="Freeform 7">
              <a:extLst>
                <a:ext uri="{FF2B5EF4-FFF2-40B4-BE49-F238E27FC236}">
                  <a16:creationId xmlns:a16="http://schemas.microsoft.com/office/drawing/2014/main" id="{3FDA00CF-2BD9-4CD4-9305-1F6FD2A9B26D}"/>
                </a:ext>
              </a:extLst>
            </p:cNvPr>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i="0" u="none" strike="noStrike" kern="0" cap="none" spc="0" normalizeH="0" baseline="0" noProof="0">
                <a:ln>
                  <a:noFill/>
                </a:ln>
                <a:solidFill>
                  <a:srgbClr val="54A0D8"/>
                </a:solidFill>
                <a:effectLst/>
                <a:uLnTx/>
                <a:uFillTx/>
                <a:cs typeface="+mn-ea"/>
                <a:sym typeface="+mn-lt"/>
              </a:endParaRPr>
            </a:p>
          </p:txBody>
        </p:sp>
        <p:sp>
          <p:nvSpPr>
            <p:cNvPr id="55" name="文本框 54">
              <a:extLst>
                <a:ext uri="{FF2B5EF4-FFF2-40B4-BE49-F238E27FC236}">
                  <a16:creationId xmlns:a16="http://schemas.microsoft.com/office/drawing/2014/main" id="{DEA5F755-8079-4A34-A220-172977243EDB}"/>
                </a:ext>
              </a:extLst>
            </p:cNvPr>
            <p:cNvSpPr txBox="1"/>
            <p:nvPr/>
          </p:nvSpPr>
          <p:spPr>
            <a:xfrm>
              <a:off x="8936115" y="3249645"/>
              <a:ext cx="784189"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i="0" u="none" strike="noStrike" kern="0" cap="none" spc="0" normalizeH="0" baseline="0" noProof="0" dirty="0">
                  <a:ln>
                    <a:noFill/>
                  </a:ln>
                  <a:solidFill>
                    <a:srgbClr val="FFFFFF"/>
                  </a:solidFill>
                  <a:effectLst/>
                  <a:uLnTx/>
                  <a:uFillTx/>
                  <a:cs typeface="+mn-ea"/>
                  <a:sym typeface="+mn-lt"/>
                </a:rPr>
                <a:t>05</a:t>
              </a:r>
              <a:endParaRPr kumimoji="0" lang="zh-CN" altLang="en-US" sz="4400" i="0" u="none" strike="noStrike" kern="0" cap="none" spc="0" normalizeH="0" baseline="0" noProof="0" dirty="0">
                <a:ln>
                  <a:noFill/>
                </a:ln>
                <a:solidFill>
                  <a:srgbClr val="FFFFFF"/>
                </a:solidFill>
                <a:effectLst/>
                <a:uLnTx/>
                <a:uFillTx/>
                <a:cs typeface="+mn-ea"/>
                <a:sym typeface="+mn-lt"/>
              </a:endParaRPr>
            </a:p>
          </p:txBody>
        </p:sp>
      </p:grpSp>
      <p:grpSp>
        <p:nvGrpSpPr>
          <p:cNvPr id="56" name="组合 55">
            <a:extLst>
              <a:ext uri="{FF2B5EF4-FFF2-40B4-BE49-F238E27FC236}">
                <a16:creationId xmlns:a16="http://schemas.microsoft.com/office/drawing/2014/main" id="{AF3CC3AF-35F8-4603-A02B-F1DFAD0E04A3}"/>
              </a:ext>
            </a:extLst>
          </p:cNvPr>
          <p:cNvGrpSpPr/>
          <p:nvPr/>
        </p:nvGrpSpPr>
        <p:grpSpPr>
          <a:xfrm>
            <a:off x="3751486" y="4723417"/>
            <a:ext cx="2148696" cy="1031936"/>
            <a:chOff x="3751485" y="4454327"/>
            <a:chExt cx="3142089" cy="1031936"/>
          </a:xfrm>
        </p:grpSpPr>
        <p:sp>
          <p:nvSpPr>
            <p:cNvPr id="57" name="矩形 56">
              <a:extLst>
                <a:ext uri="{FF2B5EF4-FFF2-40B4-BE49-F238E27FC236}">
                  <a16:creationId xmlns:a16="http://schemas.microsoft.com/office/drawing/2014/main" id="{35F498BC-F767-4162-A352-366382261402}"/>
                </a:ext>
              </a:extLst>
            </p:cNvPr>
            <p:cNvSpPr/>
            <p:nvPr/>
          </p:nvSpPr>
          <p:spPr>
            <a:xfrm>
              <a:off x="3751485" y="4778249"/>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altLang="zh-CN" sz="1200" dirty="0">
                <a:solidFill>
                  <a:schemeClr val="tx1">
                    <a:lumMod val="75000"/>
                    <a:lumOff val="25000"/>
                  </a:schemeClr>
                </a:solidFill>
                <a:cs typeface="+mn-ea"/>
                <a:sym typeface="+mn-lt"/>
              </a:endParaRPr>
            </a:p>
          </p:txBody>
        </p:sp>
        <p:sp>
          <p:nvSpPr>
            <p:cNvPr id="58" name="矩形 57">
              <a:extLst>
                <a:ext uri="{FF2B5EF4-FFF2-40B4-BE49-F238E27FC236}">
                  <a16:creationId xmlns:a16="http://schemas.microsoft.com/office/drawing/2014/main" id="{F0F37CA3-5831-4DAF-AC28-2B623CB31D1A}"/>
                </a:ext>
              </a:extLst>
            </p:cNvPr>
            <p:cNvSpPr/>
            <p:nvPr/>
          </p:nvSpPr>
          <p:spPr>
            <a:xfrm>
              <a:off x="3801934" y="4454327"/>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cs typeface="+mn-ea"/>
                  <a:sym typeface="+mn-lt"/>
                </a:rPr>
                <a:t>添加标题</a:t>
              </a:r>
            </a:p>
          </p:txBody>
        </p:sp>
      </p:grpSp>
      <p:grpSp>
        <p:nvGrpSpPr>
          <p:cNvPr id="59" name="组合 58">
            <a:extLst>
              <a:ext uri="{FF2B5EF4-FFF2-40B4-BE49-F238E27FC236}">
                <a16:creationId xmlns:a16="http://schemas.microsoft.com/office/drawing/2014/main" id="{DDADAD33-9528-4F50-844F-28957D42FDFB}"/>
              </a:ext>
            </a:extLst>
          </p:cNvPr>
          <p:cNvGrpSpPr/>
          <p:nvPr/>
        </p:nvGrpSpPr>
        <p:grpSpPr>
          <a:xfrm>
            <a:off x="5483807" y="1713589"/>
            <a:ext cx="2148696" cy="1031936"/>
            <a:chOff x="5483806" y="1218253"/>
            <a:chExt cx="3142089" cy="1031936"/>
          </a:xfrm>
        </p:grpSpPr>
        <p:sp>
          <p:nvSpPr>
            <p:cNvPr id="60" name="矩形 59">
              <a:extLst>
                <a:ext uri="{FF2B5EF4-FFF2-40B4-BE49-F238E27FC236}">
                  <a16:creationId xmlns:a16="http://schemas.microsoft.com/office/drawing/2014/main" id="{435B630D-106A-4D44-A7E3-DE26FE75CAE6}"/>
                </a:ext>
              </a:extLst>
            </p:cNvPr>
            <p:cNvSpPr/>
            <p:nvPr/>
          </p:nvSpPr>
          <p:spPr>
            <a:xfrm>
              <a:off x="5483806" y="1542175"/>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altLang="zh-CN" sz="1200" dirty="0">
                <a:solidFill>
                  <a:schemeClr val="tx1">
                    <a:lumMod val="75000"/>
                    <a:lumOff val="25000"/>
                  </a:schemeClr>
                </a:solidFill>
                <a:cs typeface="+mn-ea"/>
                <a:sym typeface="+mn-lt"/>
              </a:endParaRPr>
            </a:p>
          </p:txBody>
        </p:sp>
        <p:sp>
          <p:nvSpPr>
            <p:cNvPr id="61" name="矩形 60">
              <a:extLst>
                <a:ext uri="{FF2B5EF4-FFF2-40B4-BE49-F238E27FC236}">
                  <a16:creationId xmlns:a16="http://schemas.microsoft.com/office/drawing/2014/main" id="{111839C4-5336-44F3-BC02-9616EF74BE39}"/>
                </a:ext>
              </a:extLst>
            </p:cNvPr>
            <p:cNvSpPr/>
            <p:nvPr/>
          </p:nvSpPr>
          <p:spPr>
            <a:xfrm>
              <a:off x="5491431" y="1218253"/>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cs typeface="+mn-ea"/>
                  <a:sym typeface="+mn-lt"/>
                </a:rPr>
                <a:t>添加标题</a:t>
              </a:r>
            </a:p>
          </p:txBody>
        </p:sp>
      </p:grpSp>
      <p:grpSp>
        <p:nvGrpSpPr>
          <p:cNvPr id="62" name="组合 61">
            <a:extLst>
              <a:ext uri="{FF2B5EF4-FFF2-40B4-BE49-F238E27FC236}">
                <a16:creationId xmlns:a16="http://schemas.microsoft.com/office/drawing/2014/main" id="{B5F2E53D-14BC-462B-9856-C72BFE84A1C5}"/>
              </a:ext>
            </a:extLst>
          </p:cNvPr>
          <p:cNvGrpSpPr/>
          <p:nvPr/>
        </p:nvGrpSpPr>
        <p:grpSpPr>
          <a:xfrm>
            <a:off x="7240190" y="4723417"/>
            <a:ext cx="2148696" cy="1031936"/>
            <a:chOff x="7240189" y="4454327"/>
            <a:chExt cx="3142089" cy="1031936"/>
          </a:xfrm>
        </p:grpSpPr>
        <p:sp>
          <p:nvSpPr>
            <p:cNvPr id="63" name="矩形 62">
              <a:extLst>
                <a:ext uri="{FF2B5EF4-FFF2-40B4-BE49-F238E27FC236}">
                  <a16:creationId xmlns:a16="http://schemas.microsoft.com/office/drawing/2014/main" id="{B5E7CF42-4091-49E0-803F-B96534877A87}"/>
                </a:ext>
              </a:extLst>
            </p:cNvPr>
            <p:cNvSpPr/>
            <p:nvPr/>
          </p:nvSpPr>
          <p:spPr>
            <a:xfrm>
              <a:off x="7240189" y="4778249"/>
              <a:ext cx="3142089"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altLang="zh-CN" sz="1200" dirty="0">
                <a:solidFill>
                  <a:schemeClr val="tx1">
                    <a:lumMod val="75000"/>
                    <a:lumOff val="25000"/>
                  </a:schemeClr>
                </a:solidFill>
                <a:cs typeface="+mn-ea"/>
                <a:sym typeface="+mn-lt"/>
              </a:endParaRPr>
            </a:p>
          </p:txBody>
        </p:sp>
        <p:sp>
          <p:nvSpPr>
            <p:cNvPr id="64" name="矩形 63">
              <a:extLst>
                <a:ext uri="{FF2B5EF4-FFF2-40B4-BE49-F238E27FC236}">
                  <a16:creationId xmlns:a16="http://schemas.microsoft.com/office/drawing/2014/main" id="{32B14D6C-BBD7-4882-8211-FED84D4CE55B}"/>
                </a:ext>
              </a:extLst>
            </p:cNvPr>
            <p:cNvSpPr/>
            <p:nvPr/>
          </p:nvSpPr>
          <p:spPr>
            <a:xfrm>
              <a:off x="7273202" y="4454327"/>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cs typeface="+mn-ea"/>
                  <a:sym typeface="+mn-lt"/>
                </a:rPr>
                <a:t>添加标题</a:t>
              </a:r>
            </a:p>
          </p:txBody>
        </p:sp>
      </p:grpSp>
      <p:grpSp>
        <p:nvGrpSpPr>
          <p:cNvPr id="65" name="组合 64">
            <a:extLst>
              <a:ext uri="{FF2B5EF4-FFF2-40B4-BE49-F238E27FC236}">
                <a16:creationId xmlns:a16="http://schemas.microsoft.com/office/drawing/2014/main" id="{9DE69E3E-79D4-43DB-8A3D-00839B895C56}"/>
              </a:ext>
            </a:extLst>
          </p:cNvPr>
          <p:cNvGrpSpPr/>
          <p:nvPr/>
        </p:nvGrpSpPr>
        <p:grpSpPr>
          <a:xfrm>
            <a:off x="8804091" y="1713589"/>
            <a:ext cx="2297688" cy="1031936"/>
            <a:chOff x="8804091" y="1218253"/>
            <a:chExt cx="2297688" cy="1031936"/>
          </a:xfrm>
        </p:grpSpPr>
        <p:sp>
          <p:nvSpPr>
            <p:cNvPr id="66" name="矩形 65">
              <a:extLst>
                <a:ext uri="{FF2B5EF4-FFF2-40B4-BE49-F238E27FC236}">
                  <a16:creationId xmlns:a16="http://schemas.microsoft.com/office/drawing/2014/main" id="{96E37F91-CEE1-4985-B0F1-FDDE002EA0A6}"/>
                </a:ext>
              </a:extLst>
            </p:cNvPr>
            <p:cNvSpPr/>
            <p:nvPr/>
          </p:nvSpPr>
          <p:spPr>
            <a:xfrm>
              <a:off x="8804091" y="1542175"/>
              <a:ext cx="2297688" cy="708014"/>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tx1">
                      <a:lumMod val="75000"/>
                      <a:lumOff val="25000"/>
                    </a:schemeClr>
                  </a:solidFill>
                  <a:cs typeface="+mn-ea"/>
                  <a:sym typeface="+mn-lt"/>
                </a:rPr>
                <a:t>请替换文字内容复制你的内容到此请替换文字内容复制你的内容到此</a:t>
              </a:r>
              <a:endParaRPr lang="en-US" altLang="zh-CN" sz="1200" dirty="0">
                <a:solidFill>
                  <a:schemeClr val="tx1">
                    <a:lumMod val="75000"/>
                    <a:lumOff val="25000"/>
                  </a:schemeClr>
                </a:solidFill>
                <a:cs typeface="+mn-ea"/>
                <a:sym typeface="+mn-lt"/>
              </a:endParaRPr>
            </a:p>
          </p:txBody>
        </p:sp>
        <p:sp>
          <p:nvSpPr>
            <p:cNvPr id="67" name="矩形 66">
              <a:extLst>
                <a:ext uri="{FF2B5EF4-FFF2-40B4-BE49-F238E27FC236}">
                  <a16:creationId xmlns:a16="http://schemas.microsoft.com/office/drawing/2014/main" id="{E57A4ADC-D865-4FD9-A511-4324438E02A5}"/>
                </a:ext>
              </a:extLst>
            </p:cNvPr>
            <p:cNvSpPr/>
            <p:nvPr/>
          </p:nvSpPr>
          <p:spPr>
            <a:xfrm>
              <a:off x="8811714" y="1218253"/>
              <a:ext cx="1024639"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dirty="0">
                  <a:solidFill>
                    <a:srgbClr val="4D4D4D"/>
                  </a:solidFill>
                  <a:cs typeface="+mn-ea"/>
                  <a:sym typeface="+mn-lt"/>
                </a:rPr>
                <a:t>添加标题</a:t>
              </a:r>
            </a:p>
          </p:txBody>
        </p:sp>
      </p:grpSp>
      <p:sp>
        <p:nvSpPr>
          <p:cNvPr id="3" name="TextBox 3">
            <a:extLst>
              <a:ext uri="{FF2B5EF4-FFF2-40B4-BE49-F238E27FC236}">
                <a16:creationId xmlns:a16="http://schemas.microsoft.com/office/drawing/2014/main" id="{394E5308-F8F3-CCF3-C18A-966CFAC41B00}"/>
              </a:ext>
            </a:extLst>
          </p:cNvPr>
          <p:cNvSpPr txBox="1"/>
          <p:nvPr/>
        </p:nvSpPr>
        <p:spPr>
          <a:xfrm>
            <a:off x="267465" y="6494377"/>
            <a:ext cx="1800200"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http://www.1ppt.com/moban/</a:t>
            </a:r>
            <a:r>
              <a:rPr lang="zh-CN" altLang="en-US" sz="100" dirty="0">
                <a:solidFill>
                  <a:schemeClr val="bg1"/>
                </a:solidFill>
                <a:latin typeface="微软雅黑" panose="020B0503020204020204" pitchFamily="34" charset="-122"/>
                <a:ea typeface="微软雅黑" panose="020B0503020204020204" pitchFamily="34" charset="-122"/>
              </a:rPr>
              <a:t> </a:t>
            </a:r>
            <a:endParaRPr lang="en-US" altLang="zh-CN" sz="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7464935"/>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out)">
                                      <p:cBhvr>
                                        <p:cTn id="7" dur="10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par>
                                <p:cTn id="11" presetID="14" presetClass="entr" presetSubtype="1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par>
                                <p:cTn id="14" presetID="14" presetClass="entr" presetSubtype="1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randombar(horizontal)">
                                      <p:cBhvr>
                                        <p:cTn id="19" dur="500"/>
                                        <p:tgtEl>
                                          <p:spTgt spid="50"/>
                                        </p:tgtEl>
                                      </p:cBhvr>
                                    </p:animEffect>
                                  </p:childTnLst>
                                </p:cTn>
                              </p:par>
                              <p:par>
                                <p:cTn id="20" presetID="14" presetClass="entr" presetSubtype="1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randombar(horizontal)">
                                      <p:cBhvr>
                                        <p:cTn id="22" dur="500"/>
                                        <p:tgtEl>
                                          <p:spTgt spid="5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heel(1)">
                                      <p:cBhvr>
                                        <p:cTn id="25" dur="2000"/>
                                        <p:tgtEl>
                                          <p:spTgt spid="2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heel(1)">
                                      <p:cBhvr>
                                        <p:cTn id="31" dur="2000"/>
                                        <p:tgtEl>
                                          <p:spTgt spid="2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heel(1)">
                                      <p:cBhvr>
                                        <p:cTn id="34" dur="2000"/>
                                        <p:tgtEl>
                                          <p:spTgt spid="3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2000"/>
                                        <p:tgtEl>
                                          <p:spTgt spid="30"/>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2" presetClass="entr" presetSubtype="0"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1000" fill="hold"/>
                                        <p:tgtEl>
                                          <p:spTgt spid="62"/>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8" grpId="0" animBg="1"/>
      <p:bldP spid="29" grpId="0" animBg="1"/>
      <p:bldP spid="30" grpId="0" animBg="1"/>
      <p:bldP spid="31" grpId="0" animBg="1"/>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B5C05C61-D5D4-44B4-B47F-C512FD34F8A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715包图\2"/>
  <p:tag name="ISPRING_PRESENTATION_TITLE" val="橙色稳重商务风商业计划书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3.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30.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4.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自定义 317">
      <a:dk1>
        <a:srgbClr val="000000"/>
      </a:dk1>
      <a:lt1>
        <a:srgbClr val="FFFFFF"/>
      </a:lt1>
      <a:dk2>
        <a:srgbClr val="768394"/>
      </a:dk2>
      <a:lt2>
        <a:srgbClr val="F0F0F0"/>
      </a:lt2>
      <a:accent1>
        <a:srgbClr val="48A2A0"/>
      </a:accent1>
      <a:accent2>
        <a:srgbClr val="6C92C0"/>
      </a:accent2>
      <a:accent3>
        <a:srgbClr val="3EA592"/>
      </a:accent3>
      <a:accent4>
        <a:srgbClr val="5066A1"/>
      </a:accent4>
      <a:accent5>
        <a:srgbClr val="5E5CA2"/>
      </a:accent5>
      <a:accent6>
        <a:srgbClr val="768394"/>
      </a:accent6>
      <a:hlink>
        <a:srgbClr val="4276AA"/>
      </a:hlink>
      <a:folHlink>
        <a:srgbClr val="BFBFBF"/>
      </a:folHlink>
    </a:clrScheme>
    <a:fontScheme name="ha1jvetz">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2252</Words>
  <Application>Microsoft Office PowerPoint</Application>
  <PresentationFormat>宽屏</PresentationFormat>
  <Paragraphs>271</Paragraphs>
  <Slides>23</Slides>
  <Notes>18</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23</vt:i4>
      </vt:variant>
    </vt:vector>
  </HeadingPairs>
  <TitlesOfParts>
    <vt:vector size="31" baseType="lpstr">
      <vt:lpstr>等线</vt:lpstr>
      <vt:lpstr>宋体</vt:lpstr>
      <vt:lpstr>微软雅黑</vt:lpstr>
      <vt:lpstr>印品黑体</vt:lpstr>
      <vt:lpstr>Arial</vt:lpstr>
      <vt:lpstr>Calibri</vt:lpstr>
      <vt:lpstr>第一PPT，www.1ppt.com</vt:lpstr>
      <vt:lpstr>自定义设计方案</vt:lpstr>
      <vt:lpstr>BUSINESS REPORT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cp:keywords/>
  <dc:description>www.ppt818.com-提供资源下载</dc:description>
  <cp:lastModifiedBy/>
  <cp:revision>1</cp:revision>
  <dcterms:created xsi:type="dcterms:W3CDTF">2021-08-15T13:41:38Z</dcterms:created>
  <dcterms:modified xsi:type="dcterms:W3CDTF">2023-04-17T05:25:47Z</dcterms:modified>
</cp:coreProperties>
</file>