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78" r:id="rId6"/>
    <p:sldId id="279" r:id="rId7"/>
    <p:sldId id="260" r:id="rId8"/>
    <p:sldId id="261" r:id="rId9"/>
    <p:sldId id="263" r:id="rId10"/>
    <p:sldId id="259" r:id="rId11"/>
    <p:sldId id="262" r:id="rId12"/>
    <p:sldId id="277" r:id="rId13"/>
    <p:sldId id="264" r:id="rId14"/>
    <p:sldId id="265" r:id="rId15"/>
    <p:sldId id="267" r:id="rId16"/>
    <p:sldId id="266" r:id="rId17"/>
    <p:sldId id="268" r:id="rId18"/>
    <p:sldId id="276" r:id="rId19"/>
    <p:sldId id="269" r:id="rId20"/>
    <p:sldId id="271" r:id="rId21"/>
    <p:sldId id="270" r:id="rId22"/>
    <p:sldId id="272" r:id="rId23"/>
    <p:sldId id="273" r:id="rId24"/>
    <p:sldId id="275" r:id="rId25"/>
    <p:sldId id="281"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3A173-BF44-4FED-A74B-5FA250533428}"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284B2-F428-4D50-85EF-ECC4D70A8F49}" type="slidenum">
              <a:rPr lang="zh-CN" altLang="en-US" smtClean="0"/>
              <a:t>‹#›</a:t>
            </a:fld>
            <a:endParaRPr lang="zh-CN" altLang="en-US"/>
          </a:p>
        </p:txBody>
      </p:sp>
    </p:spTree>
    <p:extLst>
      <p:ext uri="{BB962C8B-B14F-4D97-AF65-F5344CB8AC3E}">
        <p14:creationId xmlns:p14="http://schemas.microsoft.com/office/powerpoint/2010/main" val="262696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F284B2-F428-4D50-85EF-ECC4D70A8F49}" type="slidenum">
              <a:rPr lang="zh-CN" altLang="en-US" smtClean="0"/>
              <a:t>5</a:t>
            </a:fld>
            <a:endParaRPr lang="zh-CN" altLang="en-US"/>
          </a:p>
        </p:txBody>
      </p:sp>
    </p:spTree>
    <p:extLst>
      <p:ext uri="{BB962C8B-B14F-4D97-AF65-F5344CB8AC3E}">
        <p14:creationId xmlns:p14="http://schemas.microsoft.com/office/powerpoint/2010/main" val="145887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BF284B2-F428-4D50-85EF-ECC4D70A8F49}" type="slidenum">
              <a:rPr lang="zh-CN" altLang="en-US" smtClean="0"/>
              <a:t>12</a:t>
            </a:fld>
            <a:endParaRPr lang="zh-CN" altLang="en-US"/>
          </a:p>
        </p:txBody>
      </p:sp>
    </p:spTree>
    <p:extLst>
      <p:ext uri="{BB962C8B-B14F-4D97-AF65-F5344CB8AC3E}">
        <p14:creationId xmlns:p14="http://schemas.microsoft.com/office/powerpoint/2010/main" val="366457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0775CF-F511-48C6-A578-908CF71BA76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7A67348-E937-4135-A687-E7898282D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ABFD6CD-60FF-4399-9F50-07650ECA4304}"/>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B7B0346-A5C6-4462-9242-B0DC49640D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83A038-EAFB-4D4C-B3EC-484B32171F60}"/>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52754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254ABF-159B-46DB-98A8-0D1BA45963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A77F248-CA96-47CF-8772-97196627E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CFD372-A4D6-4511-A028-2271D9602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C012748-EF58-4FB3-B530-2C29EE0690EB}"/>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9C4C447-6BF0-4639-B3AB-A705C7C406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720AAE-4F49-4C9F-86A2-4E9C6B2831A7}"/>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6479169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75FC7-62F8-405C-BC98-953AABC357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8A82E0-F763-4003-8F50-078490CA495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088861-6E6B-4C41-8116-E950DE8B770C}"/>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75FC477-CD88-404D-B967-1106855043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744A10-E0E5-4ED0-A059-82D85BCD4856}"/>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29015103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885E21-52BD-49C0-A70D-F3E5C35B4FA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86C967C-0E77-4AAD-9940-84228764A1F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5A26EC-8FC9-453C-984D-ED161CFD282A}"/>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19AFB9C-413B-4719-B75C-B8DAF6CD6B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CE4FA0-C097-46A4-AC4E-D2A6A0C77E17}"/>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0019225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0997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8204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8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143DF4-7ADE-4B12-B8C0-C0EB1251CB9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F2BCFF-903B-4B3A-BF92-1E8E5DF5C51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3B4757-324F-4051-8599-D06B9AD7D092}"/>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39AA4C6C-DDCA-4344-AAB6-046D22089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496A27-2637-4B8E-B75C-471CAA273575}"/>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828157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DFF58-8F29-4F32-9431-93F4719DEDE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C3EBB8-A65E-4FBB-B788-AB3E3AB9B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50A8314-4229-408A-A111-34311D93C215}"/>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B50E748-B098-4AEB-AC57-9F67560726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47434-84E8-4F94-9A1A-DD5A2E97189A}"/>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4465931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0931FD-5D2C-4069-9A77-1A6F76A1C38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000171-2750-4EB7-984C-5400D81917E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C0F3A1A-EDD6-4EB1-966F-9E8A5BEB5D1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08B4BD1-C857-4DEA-A7FA-EB8716FE9F61}"/>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15FD3141-4865-4BCC-A6AB-A37312326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2099D0-5464-42A0-AF10-99190919CA66}"/>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577129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13358-DA08-4F70-811B-E904D338A79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2035A0-BE84-4566-80BA-B71E5F6AC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A740DAE-912A-4DEB-9C1D-A7B4DD3E228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E8A039-E2FF-44E6-93F5-5D3F28B79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EE79B91-A20A-4A81-8004-09D10ECAEB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E51FEC-6770-448B-84B4-F0AAD1150374}"/>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F7E22D23-DDD5-413E-B689-68144652B2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90C99C-2EF7-4A38-A75E-909BBED0B2AE}"/>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26733857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13358-DA08-4F70-811B-E904D338A79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2035A0-BE84-4566-80BA-B71E5F6AC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A740DAE-912A-4DEB-9C1D-A7B4DD3E228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E8A039-E2FF-44E6-93F5-5D3F28B79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EE79B91-A20A-4A81-8004-09D10ECAEB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E51FEC-6770-448B-84B4-F0AAD1150374}"/>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F7E22D23-DDD5-413E-B689-68144652B2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90C99C-2EF7-4A38-A75E-909BBED0B2AE}"/>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
        <p:nvSpPr>
          <p:cNvPr id="11" name="TextBox 3">
            <a:extLst>
              <a:ext uri="{FF2B5EF4-FFF2-40B4-BE49-F238E27FC236}">
                <a16:creationId xmlns:a16="http://schemas.microsoft.com/office/drawing/2014/main" id="{9016D70D-F0C1-B004-058C-21D5A510C727}"/>
              </a:ext>
            </a:extLst>
          </p:cNvPr>
          <p:cNvSpPr txBox="1"/>
          <p:nvPr userDrawn="1"/>
        </p:nvSpPr>
        <p:spPr>
          <a:xfrm>
            <a:off x="1781200" y="6632753"/>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42520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D25E22-8526-45D2-8FF5-9F525AFEE76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9B6A6A6-B762-4A0A-AAE3-98B3053E98B1}"/>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1C8DE134-5084-4D26-B0E0-0D43D74E58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9822D6D-3004-4A10-92CC-467CA72F43F2}"/>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6617707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E3279F-D180-469B-9F9F-4FC76BBA0358}"/>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27CD503F-8B90-403A-A68C-B30058F933D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482152F-05E3-4B51-83A7-0BB77529C0B4}"/>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633658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8AAB5-C8FE-4531-96D8-C08E88F909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55429D-25E2-4BBC-9972-85E11510E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CF565C0-3CAA-454C-B7BF-D5FC25BC5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6552BDC-A88F-41A7-9E47-1EB9B07BA45B}"/>
              </a:ext>
            </a:extLst>
          </p:cNvPr>
          <p:cNvSpPr>
            <a:spLocks noGrp="1"/>
          </p:cNvSpPr>
          <p:nvPr>
            <p:ph type="dt" sz="half" idx="10"/>
          </p:nvPr>
        </p:nvSpPr>
        <p:spPr/>
        <p:txBody>
          <a:bodyPr/>
          <a:lstStyle/>
          <a:p>
            <a:fld id="{068E908C-4529-4BCC-8CEB-0DD8426DF52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CFE1F1D5-702A-4CB6-AC26-30E652688C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82E3EF-8B86-401F-904A-F3FB6638EE14}"/>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171539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A83766-1F5A-4464-8787-1C6429022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D918B95-A5DA-40DF-9A71-108BEB273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E24A58-BC01-40AA-94C3-33AD0C74C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E908C-4529-4BCC-8CEB-0DD8426DF52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1089D56-EAA9-45BB-9C48-4E5631320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30F57AC-7A39-4709-91AC-63A538F6B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24339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4599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1965276" y="1687919"/>
            <a:ext cx="8407021" cy="1200329"/>
          </a:xfrm>
          <a:prstGeom prst="rect">
            <a:avLst/>
          </a:prstGeom>
          <a:noFill/>
        </p:spPr>
        <p:txBody>
          <a:bodyPr wrap="square" rtlCol="0">
            <a:spAutoFit/>
          </a:bodyPr>
          <a:lstStyle/>
          <a:p>
            <a:pPr algn="ctr"/>
            <a:r>
              <a:rPr lang="zh-CN" altLang="en-US" sz="7200" dirty="0">
                <a:solidFill>
                  <a:schemeClr val="tx1">
                    <a:lumMod val="75000"/>
                    <a:lumOff val="25000"/>
                  </a:schemeClr>
                </a:solidFill>
                <a:cs typeface="+mn-ea"/>
                <a:sym typeface="+mn-lt"/>
              </a:rPr>
              <a:t>卡通</a:t>
            </a:r>
            <a:r>
              <a:rPr lang="zh-CN" altLang="en-US" sz="7200" dirty="0" smtClean="0">
                <a:solidFill>
                  <a:schemeClr val="tx1">
                    <a:lumMod val="75000"/>
                    <a:lumOff val="25000"/>
                  </a:schemeClr>
                </a:solidFill>
                <a:cs typeface="+mn-ea"/>
                <a:sym typeface="+mn-lt"/>
              </a:rPr>
              <a:t>海洋</a:t>
            </a:r>
            <a:r>
              <a:rPr lang="zh-CN" altLang="en-US" sz="7200" dirty="0">
                <a:solidFill>
                  <a:schemeClr val="tx1">
                    <a:lumMod val="75000"/>
                    <a:lumOff val="25000"/>
                  </a:schemeClr>
                </a:solidFill>
                <a:cs typeface="+mn-ea"/>
                <a:sym typeface="+mn-lt"/>
              </a:rPr>
              <a:t>风模板</a:t>
            </a: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959097"/>
            <a:ext cx="6482687" cy="613694"/>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p>
        </p:txBody>
      </p:sp>
      <p:pic>
        <p:nvPicPr>
          <p:cNvPr id="12" name="图片 11" descr="图片包含 人员&#10;&#10;描述已自动生成">
            <a:extLst>
              <a:ext uri="{FF2B5EF4-FFF2-40B4-BE49-F238E27FC236}">
                <a16:creationId xmlns:a16="http://schemas.microsoft.com/office/drawing/2014/main" id="{01F8E73E-4F50-46D8-A7A8-1A1645D77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76" y="179914"/>
            <a:ext cx="3229401"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descr="图片包含 动物, 无脊椎动物, 海星&#10;&#10;描述已自动生成">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8664" y="3679229"/>
            <a:ext cx="793476" cy="779862"/>
          </a:xfrm>
          <a:prstGeom prst="rect">
            <a:avLst/>
          </a:prstGeom>
        </p:spPr>
      </p:pic>
      <p:sp>
        <p:nvSpPr>
          <p:cNvPr id="17" name="文本框 16">
            <a:extLst>
              <a:ext uri="{FF2B5EF4-FFF2-40B4-BE49-F238E27FC236}">
                <a16:creationId xmlns:a16="http://schemas.microsoft.com/office/drawing/2014/main" id="{0C0ACF95-90DB-44F8-9B48-1035D6247CBE}"/>
              </a:ext>
            </a:extLst>
          </p:cNvPr>
          <p:cNvSpPr txBox="1"/>
          <p:nvPr/>
        </p:nvSpPr>
        <p:spPr>
          <a:xfrm>
            <a:off x="5455614" y="3775318"/>
            <a:ext cx="2308747" cy="507831"/>
          </a:xfrm>
          <a:prstGeom prst="rect">
            <a:avLst/>
          </a:prstGeom>
          <a:noFill/>
        </p:spPr>
        <p:txBody>
          <a:bodyPr wrap="square" rtlCol="0">
            <a:spAutoFit/>
          </a:bodyPr>
          <a:lstStyle/>
          <a:p>
            <a:pPr algn="ctr">
              <a:lnSpc>
                <a:spcPct val="150000"/>
              </a:lnSpc>
            </a:pPr>
            <a:r>
              <a:rPr lang="zh-CN" altLang="en-US" b="1" smtClean="0">
                <a:solidFill>
                  <a:schemeClr val="tx1">
                    <a:lumMod val="75000"/>
                    <a:lumOff val="25000"/>
                  </a:schemeClr>
                </a:solidFill>
                <a:cs typeface="+mn-ea"/>
                <a:sym typeface="+mn-lt"/>
              </a:rPr>
              <a:t>汇报人：</a:t>
            </a:r>
            <a:r>
              <a:rPr lang="en-US" altLang="zh-CN" b="1" smtClean="0">
                <a:solidFill>
                  <a:schemeClr val="tx1">
                    <a:lumMod val="75000"/>
                    <a:lumOff val="25000"/>
                  </a:schemeClr>
                </a:solidFill>
                <a:cs typeface="+mn-ea"/>
                <a:sym typeface="+mn-lt"/>
              </a:rPr>
              <a:t>PPT818</a:t>
            </a:r>
            <a:endParaRPr lang="zh-CN" altLang="en-US"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1126089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3500"/>
                            </p:stCondLst>
                            <p:childTnLst>
                              <p:par>
                                <p:cTn id="37" presetID="31"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2648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D9AA3D7-1A15-43D9-9EE5-841DD8F1D5FF}"/>
              </a:ext>
            </a:extLst>
          </p:cNvPr>
          <p:cNvGrpSpPr>
            <a:grpSpLocks noChangeAspect="1"/>
          </p:cNvGrpSpPr>
          <p:nvPr>
            <p:custDataLst>
              <p:tags r:id="rId1"/>
            </p:custDataLst>
          </p:nvPr>
        </p:nvGrpSpPr>
        <p:grpSpPr>
          <a:xfrm>
            <a:off x="5765736" y="2029472"/>
            <a:ext cx="5226264" cy="3845463"/>
            <a:chOff x="926168" y="1694330"/>
            <a:chExt cx="5770467" cy="4245885"/>
          </a:xfrm>
        </p:grpSpPr>
        <p:grpSp>
          <p:nvGrpSpPr>
            <p:cNvPr id="7" name="íṧlîḍe">
              <a:extLst>
                <a:ext uri="{FF2B5EF4-FFF2-40B4-BE49-F238E27FC236}">
                  <a16:creationId xmlns:a16="http://schemas.microsoft.com/office/drawing/2014/main" id="{3255B9C2-2714-43B0-83AB-1C7CC10E5AA3}"/>
                </a:ext>
              </a:extLst>
            </p:cNvPr>
            <p:cNvGrpSpPr/>
            <p:nvPr/>
          </p:nvGrpSpPr>
          <p:grpSpPr>
            <a:xfrm>
              <a:off x="926168" y="1694330"/>
              <a:ext cx="1736349" cy="2641203"/>
              <a:chOff x="926168" y="1694330"/>
              <a:chExt cx="1736349" cy="2641203"/>
            </a:xfrm>
          </p:grpSpPr>
          <p:grpSp>
            <p:nvGrpSpPr>
              <p:cNvPr id="21" name="ïṧļîďe">
                <a:extLst>
                  <a:ext uri="{FF2B5EF4-FFF2-40B4-BE49-F238E27FC236}">
                    <a16:creationId xmlns:a16="http://schemas.microsoft.com/office/drawing/2014/main" id="{A5825EB3-A82D-4899-9BEE-99100E6C6B3F}"/>
                  </a:ext>
                </a:extLst>
              </p:cNvPr>
              <p:cNvGrpSpPr/>
              <p:nvPr/>
            </p:nvGrpSpPr>
            <p:grpSpPr>
              <a:xfrm>
                <a:off x="1135436" y="1694330"/>
                <a:ext cx="1317812" cy="1317812"/>
                <a:chOff x="1129552" y="1694330"/>
                <a:chExt cx="1317812" cy="1317812"/>
              </a:xfrm>
            </p:grpSpPr>
            <p:sp>
              <p:nvSpPr>
                <p:cNvPr id="25" name="íŝļíḑe">
                  <a:extLst>
                    <a:ext uri="{FF2B5EF4-FFF2-40B4-BE49-F238E27FC236}">
                      <a16:creationId xmlns:a16="http://schemas.microsoft.com/office/drawing/2014/main" id="{5B705E31-82A7-4F71-9FD7-BF4E151A6F19}"/>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6" name="íṡḻïdé">
                  <a:extLst>
                    <a:ext uri="{FF2B5EF4-FFF2-40B4-BE49-F238E27FC236}">
                      <a16:creationId xmlns:a16="http://schemas.microsoft.com/office/drawing/2014/main" id="{F2E31B80-5647-41C9-B9A9-C682FD6F3DF2}"/>
                    </a:ext>
                  </a:extLst>
                </p:cNvPr>
                <p:cNvSpPr/>
                <p:nvPr/>
              </p:nvSpPr>
              <p:spPr>
                <a:xfrm>
                  <a:off x="1532965" y="2111058"/>
                  <a:ext cx="510986" cy="484354"/>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24" name="ïśḻidé">
                <a:extLst>
                  <a:ext uri="{FF2B5EF4-FFF2-40B4-BE49-F238E27FC236}">
                    <a16:creationId xmlns:a16="http://schemas.microsoft.com/office/drawing/2014/main" id="{6FE95954-F69F-4534-8FF6-8083DC2DE6A6}"/>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grpSp>
          <p:nvGrpSpPr>
            <p:cNvPr id="9" name="í$ļiḓé">
              <a:extLst>
                <a:ext uri="{FF2B5EF4-FFF2-40B4-BE49-F238E27FC236}">
                  <a16:creationId xmlns:a16="http://schemas.microsoft.com/office/drawing/2014/main" id="{DF3B3FC4-72AE-4FFD-AE13-3110E51FEBF6}"/>
                </a:ext>
              </a:extLst>
            </p:cNvPr>
            <p:cNvGrpSpPr/>
            <p:nvPr/>
          </p:nvGrpSpPr>
          <p:grpSpPr>
            <a:xfrm>
              <a:off x="2943227" y="1694330"/>
              <a:ext cx="1736349" cy="2641203"/>
              <a:chOff x="926168" y="1694330"/>
              <a:chExt cx="1736349" cy="2641203"/>
            </a:xfrm>
          </p:grpSpPr>
          <p:grpSp>
            <p:nvGrpSpPr>
              <p:cNvPr id="17" name="ïś1iḋè">
                <a:extLst>
                  <a:ext uri="{FF2B5EF4-FFF2-40B4-BE49-F238E27FC236}">
                    <a16:creationId xmlns:a16="http://schemas.microsoft.com/office/drawing/2014/main" id="{03482776-37FF-4117-9606-2F168A632626}"/>
                  </a:ext>
                </a:extLst>
              </p:cNvPr>
              <p:cNvGrpSpPr/>
              <p:nvPr/>
            </p:nvGrpSpPr>
            <p:grpSpPr>
              <a:xfrm>
                <a:off x="1135436" y="1694330"/>
                <a:ext cx="1317812" cy="1317812"/>
                <a:chOff x="1129552" y="1694330"/>
                <a:chExt cx="1317812" cy="1317812"/>
              </a:xfrm>
            </p:grpSpPr>
            <p:sp>
              <p:nvSpPr>
                <p:cNvPr id="19" name="íṧḻíḋe">
                  <a:extLst>
                    <a:ext uri="{FF2B5EF4-FFF2-40B4-BE49-F238E27FC236}">
                      <a16:creationId xmlns:a16="http://schemas.microsoft.com/office/drawing/2014/main" id="{CCEEDA37-F3B5-48B1-87AB-56D16A650C7F}"/>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0" name="iṣḷiďé">
                  <a:extLst>
                    <a:ext uri="{FF2B5EF4-FFF2-40B4-BE49-F238E27FC236}">
                      <a16:creationId xmlns:a16="http://schemas.microsoft.com/office/drawing/2014/main" id="{A01C169C-620F-42BA-BC16-4E82528B14B4}"/>
                    </a:ext>
                  </a:extLst>
                </p:cNvPr>
                <p:cNvSpPr/>
                <p:nvPr/>
              </p:nvSpPr>
              <p:spPr>
                <a:xfrm>
                  <a:off x="1568644" y="2097743"/>
                  <a:ext cx="439626" cy="510986"/>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18" name="ïṩḻîḓè">
                <a:extLst>
                  <a:ext uri="{FF2B5EF4-FFF2-40B4-BE49-F238E27FC236}">
                    <a16:creationId xmlns:a16="http://schemas.microsoft.com/office/drawing/2014/main" id="{352E2EEC-90CE-47E5-8EEC-E565A6B0D81D}"/>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grpSp>
          <p:nvGrpSpPr>
            <p:cNvPr id="10" name="iṣ1îḑé">
              <a:extLst>
                <a:ext uri="{FF2B5EF4-FFF2-40B4-BE49-F238E27FC236}">
                  <a16:creationId xmlns:a16="http://schemas.microsoft.com/office/drawing/2014/main" id="{37F6D1F7-A010-42D3-B6E0-8B6911F1E08F}"/>
                </a:ext>
              </a:extLst>
            </p:cNvPr>
            <p:cNvGrpSpPr/>
            <p:nvPr/>
          </p:nvGrpSpPr>
          <p:grpSpPr>
            <a:xfrm>
              <a:off x="4960286" y="1694330"/>
              <a:ext cx="1736349" cy="2641203"/>
              <a:chOff x="926168" y="1694330"/>
              <a:chExt cx="1736349" cy="2641203"/>
            </a:xfrm>
          </p:grpSpPr>
          <p:grpSp>
            <p:nvGrpSpPr>
              <p:cNvPr id="13" name="îŝļîḋe">
                <a:extLst>
                  <a:ext uri="{FF2B5EF4-FFF2-40B4-BE49-F238E27FC236}">
                    <a16:creationId xmlns:a16="http://schemas.microsoft.com/office/drawing/2014/main" id="{C44A4E3A-C6ED-4018-898C-F0AD5EA10388}"/>
                  </a:ext>
                </a:extLst>
              </p:cNvPr>
              <p:cNvGrpSpPr/>
              <p:nvPr/>
            </p:nvGrpSpPr>
            <p:grpSpPr>
              <a:xfrm>
                <a:off x="1135436" y="1694330"/>
                <a:ext cx="1317812" cy="1317812"/>
                <a:chOff x="1129552" y="1694330"/>
                <a:chExt cx="1317812" cy="1317812"/>
              </a:xfrm>
            </p:grpSpPr>
            <p:sp>
              <p:nvSpPr>
                <p:cNvPr id="15" name="îṡ1îḑè">
                  <a:extLst>
                    <a:ext uri="{FF2B5EF4-FFF2-40B4-BE49-F238E27FC236}">
                      <a16:creationId xmlns:a16="http://schemas.microsoft.com/office/drawing/2014/main" id="{771DDC36-7616-44BC-B633-3880AF3FD83D}"/>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16" name="ïslíde">
                  <a:extLst>
                    <a:ext uri="{FF2B5EF4-FFF2-40B4-BE49-F238E27FC236}">
                      <a16:creationId xmlns:a16="http://schemas.microsoft.com/office/drawing/2014/main" id="{AA80CE5B-FD3D-4716-986F-B8D03B1AB793}"/>
                    </a:ext>
                  </a:extLst>
                </p:cNvPr>
                <p:cNvSpPr/>
                <p:nvPr/>
              </p:nvSpPr>
              <p:spPr>
                <a:xfrm>
                  <a:off x="1573096" y="2097743"/>
                  <a:ext cx="430723" cy="510986"/>
                </a:xfrm>
                <a:custGeom>
                  <a:avLst/>
                  <a:gdLst>
                    <a:gd name="connsiteX0" fmla="*/ 436982 w 510470"/>
                    <a:gd name="connsiteY0" fmla="*/ 513452 h 605593"/>
                    <a:gd name="connsiteX1" fmla="*/ 422903 w 510470"/>
                    <a:gd name="connsiteY1" fmla="*/ 527513 h 605593"/>
                    <a:gd name="connsiteX2" fmla="*/ 436982 w 510470"/>
                    <a:gd name="connsiteY2" fmla="*/ 541574 h 605593"/>
                    <a:gd name="connsiteX3" fmla="*/ 451168 w 510470"/>
                    <a:gd name="connsiteY3" fmla="*/ 527513 h 605593"/>
                    <a:gd name="connsiteX4" fmla="*/ 436982 w 510470"/>
                    <a:gd name="connsiteY4" fmla="*/ 513452 h 605593"/>
                    <a:gd name="connsiteX5" fmla="*/ 114232 w 510470"/>
                    <a:gd name="connsiteY5" fmla="*/ 513452 h 605593"/>
                    <a:gd name="connsiteX6" fmla="*/ 100046 w 510470"/>
                    <a:gd name="connsiteY6" fmla="*/ 527513 h 605593"/>
                    <a:gd name="connsiteX7" fmla="*/ 114232 w 510470"/>
                    <a:gd name="connsiteY7" fmla="*/ 541574 h 605593"/>
                    <a:gd name="connsiteX8" fmla="*/ 128311 w 510470"/>
                    <a:gd name="connsiteY8" fmla="*/ 527513 h 605593"/>
                    <a:gd name="connsiteX9" fmla="*/ 114232 w 510470"/>
                    <a:gd name="connsiteY9" fmla="*/ 513452 h 605593"/>
                    <a:gd name="connsiteX10" fmla="*/ 68902 w 510470"/>
                    <a:gd name="connsiteY10" fmla="*/ 513452 h 605593"/>
                    <a:gd name="connsiteX11" fmla="*/ 54823 w 510470"/>
                    <a:gd name="connsiteY11" fmla="*/ 527513 h 605593"/>
                    <a:gd name="connsiteX12" fmla="*/ 68902 w 510470"/>
                    <a:gd name="connsiteY12" fmla="*/ 541574 h 605593"/>
                    <a:gd name="connsiteX13" fmla="*/ 83087 w 510470"/>
                    <a:gd name="connsiteY13" fmla="*/ 527513 h 605593"/>
                    <a:gd name="connsiteX14" fmla="*/ 68902 w 510470"/>
                    <a:gd name="connsiteY14" fmla="*/ 513452 h 605593"/>
                    <a:gd name="connsiteX15" fmla="*/ 0 w 510470"/>
                    <a:gd name="connsiteY15" fmla="*/ 449432 h 605593"/>
                    <a:gd name="connsiteX16" fmla="*/ 510470 w 510470"/>
                    <a:gd name="connsiteY16" fmla="*/ 449432 h 605593"/>
                    <a:gd name="connsiteX17" fmla="*/ 510470 w 510470"/>
                    <a:gd name="connsiteY17" fmla="*/ 605593 h 605593"/>
                    <a:gd name="connsiteX18" fmla="*/ 0 w 510470"/>
                    <a:gd name="connsiteY18" fmla="*/ 605593 h 605593"/>
                    <a:gd name="connsiteX19" fmla="*/ 95598 w 510470"/>
                    <a:gd name="connsiteY19" fmla="*/ 342807 h 605593"/>
                    <a:gd name="connsiteX20" fmla="*/ 414907 w 510470"/>
                    <a:gd name="connsiteY20" fmla="*/ 342807 h 605593"/>
                    <a:gd name="connsiteX21" fmla="*/ 506519 w 510470"/>
                    <a:gd name="connsiteY21" fmla="*/ 421840 h 605593"/>
                    <a:gd name="connsiteX22" fmla="*/ 4093 w 510470"/>
                    <a:gd name="connsiteY22" fmla="*/ 421840 h 605593"/>
                    <a:gd name="connsiteX23" fmla="*/ 255235 w 510470"/>
                    <a:gd name="connsiteY23" fmla="*/ 71977 h 605593"/>
                    <a:gd name="connsiteX24" fmla="*/ 313663 w 510470"/>
                    <a:gd name="connsiteY24" fmla="*/ 130352 h 605593"/>
                    <a:gd name="connsiteX25" fmla="*/ 280078 w 510470"/>
                    <a:gd name="connsiteY25" fmla="*/ 183082 h 605593"/>
                    <a:gd name="connsiteX26" fmla="*/ 280078 w 510470"/>
                    <a:gd name="connsiteY26" fmla="*/ 316345 h 605593"/>
                    <a:gd name="connsiteX27" fmla="*/ 230392 w 510470"/>
                    <a:gd name="connsiteY27" fmla="*/ 316345 h 605593"/>
                    <a:gd name="connsiteX28" fmla="*/ 230392 w 510470"/>
                    <a:gd name="connsiteY28" fmla="*/ 183082 h 605593"/>
                    <a:gd name="connsiteX29" fmla="*/ 196807 w 510470"/>
                    <a:gd name="connsiteY29" fmla="*/ 130352 h 605593"/>
                    <a:gd name="connsiteX30" fmla="*/ 255235 w 510470"/>
                    <a:gd name="connsiteY30" fmla="*/ 71977 h 605593"/>
                    <a:gd name="connsiteX31" fmla="*/ 380055 w 510470"/>
                    <a:gd name="connsiteY31" fmla="*/ 62733 h 605593"/>
                    <a:gd name="connsiteX32" fmla="*/ 418030 w 510470"/>
                    <a:gd name="connsiteY32" fmla="*/ 130352 h 605593"/>
                    <a:gd name="connsiteX33" fmla="*/ 380055 w 510470"/>
                    <a:gd name="connsiteY33" fmla="*/ 197866 h 605593"/>
                    <a:gd name="connsiteX34" fmla="*/ 354027 w 510470"/>
                    <a:gd name="connsiteY34" fmla="*/ 155484 h 605593"/>
                    <a:gd name="connsiteX35" fmla="*/ 368214 w 510470"/>
                    <a:gd name="connsiteY35" fmla="*/ 130352 h 605593"/>
                    <a:gd name="connsiteX36" fmla="*/ 354027 w 510470"/>
                    <a:gd name="connsiteY36" fmla="*/ 105115 h 605593"/>
                    <a:gd name="connsiteX37" fmla="*/ 130486 w 510470"/>
                    <a:gd name="connsiteY37" fmla="*/ 62733 h 605593"/>
                    <a:gd name="connsiteX38" fmla="*/ 156514 w 510470"/>
                    <a:gd name="connsiteY38" fmla="*/ 105115 h 605593"/>
                    <a:gd name="connsiteX39" fmla="*/ 142327 w 510470"/>
                    <a:gd name="connsiteY39" fmla="*/ 130352 h 605593"/>
                    <a:gd name="connsiteX40" fmla="*/ 156514 w 510470"/>
                    <a:gd name="connsiteY40" fmla="*/ 155484 h 605593"/>
                    <a:gd name="connsiteX41" fmla="*/ 130486 w 510470"/>
                    <a:gd name="connsiteY41" fmla="*/ 197866 h 605593"/>
                    <a:gd name="connsiteX42" fmla="*/ 92511 w 510470"/>
                    <a:gd name="connsiteY42" fmla="*/ 130352 h 605593"/>
                    <a:gd name="connsiteX43" fmla="*/ 130486 w 510470"/>
                    <a:gd name="connsiteY43" fmla="*/ 62733 h 605593"/>
                    <a:gd name="connsiteX44" fmla="*/ 437083 w 510470"/>
                    <a:gd name="connsiteY44" fmla="*/ 0 h 605593"/>
                    <a:gd name="connsiteX45" fmla="*/ 510187 w 510470"/>
                    <a:gd name="connsiteY45" fmla="*/ 130352 h 605593"/>
                    <a:gd name="connsiteX46" fmla="*/ 437083 w 510470"/>
                    <a:gd name="connsiteY46" fmla="*/ 260598 h 605593"/>
                    <a:gd name="connsiteX47" fmla="*/ 411043 w 510470"/>
                    <a:gd name="connsiteY47" fmla="*/ 218212 h 605593"/>
                    <a:gd name="connsiteX48" fmla="*/ 460455 w 510470"/>
                    <a:gd name="connsiteY48" fmla="*/ 130352 h 605593"/>
                    <a:gd name="connsiteX49" fmla="*/ 411043 w 510470"/>
                    <a:gd name="connsiteY49" fmla="*/ 42386 h 605593"/>
                    <a:gd name="connsiteX50" fmla="*/ 73405 w 510470"/>
                    <a:gd name="connsiteY50" fmla="*/ 0 h 605593"/>
                    <a:gd name="connsiteX51" fmla="*/ 99427 w 510470"/>
                    <a:gd name="connsiteY51" fmla="*/ 42386 h 605593"/>
                    <a:gd name="connsiteX52" fmla="*/ 50050 w 510470"/>
                    <a:gd name="connsiteY52" fmla="*/ 130352 h 605593"/>
                    <a:gd name="connsiteX53" fmla="*/ 99427 w 510470"/>
                    <a:gd name="connsiteY53" fmla="*/ 218212 h 605593"/>
                    <a:gd name="connsiteX54" fmla="*/ 73405 w 510470"/>
                    <a:gd name="connsiteY54" fmla="*/ 260598 h 605593"/>
                    <a:gd name="connsiteX55" fmla="*/ 353 w 510470"/>
                    <a:gd name="connsiteY55" fmla="*/ 130352 h 605593"/>
                    <a:gd name="connsiteX56" fmla="*/ 73405 w 510470"/>
                    <a:gd name="connsiteY56"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0470" h="605593">
                      <a:moveTo>
                        <a:pt x="436982" y="513452"/>
                      </a:moveTo>
                      <a:cubicBezTo>
                        <a:pt x="429196" y="513452"/>
                        <a:pt x="422903" y="519737"/>
                        <a:pt x="422903" y="527513"/>
                      </a:cubicBezTo>
                      <a:cubicBezTo>
                        <a:pt x="422903" y="535289"/>
                        <a:pt x="429196" y="541574"/>
                        <a:pt x="436982" y="541574"/>
                      </a:cubicBezTo>
                      <a:cubicBezTo>
                        <a:pt x="444875" y="541574"/>
                        <a:pt x="451168" y="535289"/>
                        <a:pt x="451168" y="527513"/>
                      </a:cubicBezTo>
                      <a:cubicBezTo>
                        <a:pt x="451168" y="519737"/>
                        <a:pt x="444768" y="513452"/>
                        <a:pt x="436982" y="513452"/>
                      </a:cubicBezTo>
                      <a:close/>
                      <a:moveTo>
                        <a:pt x="114232" y="513452"/>
                      </a:moveTo>
                      <a:cubicBezTo>
                        <a:pt x="106446" y="513452"/>
                        <a:pt x="100046" y="519737"/>
                        <a:pt x="100046" y="527513"/>
                      </a:cubicBezTo>
                      <a:cubicBezTo>
                        <a:pt x="100046" y="535289"/>
                        <a:pt x="106446" y="541574"/>
                        <a:pt x="114232" y="541574"/>
                      </a:cubicBezTo>
                      <a:cubicBezTo>
                        <a:pt x="122018" y="541574"/>
                        <a:pt x="128311" y="535289"/>
                        <a:pt x="128311" y="527513"/>
                      </a:cubicBezTo>
                      <a:cubicBezTo>
                        <a:pt x="128311" y="519737"/>
                        <a:pt x="122018" y="513452"/>
                        <a:pt x="114232" y="513452"/>
                      </a:cubicBezTo>
                      <a:close/>
                      <a:moveTo>
                        <a:pt x="68902" y="513452"/>
                      </a:moveTo>
                      <a:cubicBezTo>
                        <a:pt x="61116" y="513452"/>
                        <a:pt x="54823" y="519737"/>
                        <a:pt x="54823" y="527513"/>
                      </a:cubicBezTo>
                      <a:cubicBezTo>
                        <a:pt x="54823" y="535289"/>
                        <a:pt x="61116" y="541574"/>
                        <a:pt x="68902" y="541574"/>
                      </a:cubicBezTo>
                      <a:cubicBezTo>
                        <a:pt x="76688" y="541574"/>
                        <a:pt x="83087" y="535289"/>
                        <a:pt x="83087" y="527513"/>
                      </a:cubicBezTo>
                      <a:cubicBezTo>
                        <a:pt x="83087" y="519737"/>
                        <a:pt x="76688" y="513452"/>
                        <a:pt x="68902" y="513452"/>
                      </a:cubicBezTo>
                      <a:close/>
                      <a:moveTo>
                        <a:pt x="0" y="449432"/>
                      </a:moveTo>
                      <a:lnTo>
                        <a:pt x="510470" y="449432"/>
                      </a:lnTo>
                      <a:lnTo>
                        <a:pt x="510470" y="605593"/>
                      </a:lnTo>
                      <a:lnTo>
                        <a:pt x="0" y="605593"/>
                      </a:lnTo>
                      <a:close/>
                      <a:moveTo>
                        <a:pt x="95598" y="342807"/>
                      </a:moveTo>
                      <a:lnTo>
                        <a:pt x="414907" y="342807"/>
                      </a:lnTo>
                      <a:lnTo>
                        <a:pt x="506519" y="421840"/>
                      </a:lnTo>
                      <a:lnTo>
                        <a:pt x="4093" y="421840"/>
                      </a:lnTo>
                      <a:close/>
                      <a:moveTo>
                        <a:pt x="255235" y="71977"/>
                      </a:moveTo>
                      <a:cubicBezTo>
                        <a:pt x="287434" y="71977"/>
                        <a:pt x="313663" y="98075"/>
                        <a:pt x="313663" y="130352"/>
                      </a:cubicBezTo>
                      <a:cubicBezTo>
                        <a:pt x="313663" y="153575"/>
                        <a:pt x="299909" y="173708"/>
                        <a:pt x="280078" y="183082"/>
                      </a:cubicBezTo>
                      <a:lnTo>
                        <a:pt x="280078" y="316345"/>
                      </a:lnTo>
                      <a:lnTo>
                        <a:pt x="230392" y="316345"/>
                      </a:lnTo>
                      <a:lnTo>
                        <a:pt x="230392" y="183082"/>
                      </a:lnTo>
                      <a:cubicBezTo>
                        <a:pt x="210561" y="173708"/>
                        <a:pt x="196807" y="153575"/>
                        <a:pt x="196807" y="130352"/>
                      </a:cubicBezTo>
                      <a:cubicBezTo>
                        <a:pt x="196807" y="98075"/>
                        <a:pt x="223036" y="71977"/>
                        <a:pt x="255235" y="71977"/>
                      </a:cubicBezTo>
                      <a:close/>
                      <a:moveTo>
                        <a:pt x="380055" y="62733"/>
                      </a:moveTo>
                      <a:cubicBezTo>
                        <a:pt x="403843" y="77215"/>
                        <a:pt x="418030" y="102559"/>
                        <a:pt x="418030" y="130352"/>
                      </a:cubicBezTo>
                      <a:cubicBezTo>
                        <a:pt x="418030" y="158146"/>
                        <a:pt x="403843" y="183383"/>
                        <a:pt x="380055" y="197866"/>
                      </a:cubicBezTo>
                      <a:lnTo>
                        <a:pt x="354027" y="155484"/>
                      </a:lnTo>
                      <a:cubicBezTo>
                        <a:pt x="362881" y="150053"/>
                        <a:pt x="368214" y="140682"/>
                        <a:pt x="368214" y="130352"/>
                      </a:cubicBezTo>
                      <a:cubicBezTo>
                        <a:pt x="368214" y="119917"/>
                        <a:pt x="362881" y="110546"/>
                        <a:pt x="354027" y="105115"/>
                      </a:cubicBezTo>
                      <a:close/>
                      <a:moveTo>
                        <a:pt x="130486" y="62733"/>
                      </a:moveTo>
                      <a:lnTo>
                        <a:pt x="156514" y="105115"/>
                      </a:lnTo>
                      <a:cubicBezTo>
                        <a:pt x="147660" y="110546"/>
                        <a:pt x="142327" y="119917"/>
                        <a:pt x="142327" y="130352"/>
                      </a:cubicBezTo>
                      <a:cubicBezTo>
                        <a:pt x="142327" y="140682"/>
                        <a:pt x="147660" y="150053"/>
                        <a:pt x="156514" y="155484"/>
                      </a:cubicBezTo>
                      <a:lnTo>
                        <a:pt x="130486" y="197866"/>
                      </a:lnTo>
                      <a:cubicBezTo>
                        <a:pt x="106698" y="183383"/>
                        <a:pt x="92511" y="158146"/>
                        <a:pt x="92511" y="130352"/>
                      </a:cubicBezTo>
                      <a:cubicBezTo>
                        <a:pt x="92511" y="102559"/>
                        <a:pt x="106698" y="77215"/>
                        <a:pt x="130486" y="62733"/>
                      </a:cubicBezTo>
                      <a:close/>
                      <a:moveTo>
                        <a:pt x="437083" y="0"/>
                      </a:moveTo>
                      <a:cubicBezTo>
                        <a:pt x="482866" y="28008"/>
                        <a:pt x="510187" y="76678"/>
                        <a:pt x="510187" y="130352"/>
                      </a:cubicBezTo>
                      <a:cubicBezTo>
                        <a:pt x="510187" y="183920"/>
                        <a:pt x="482866" y="232589"/>
                        <a:pt x="437083" y="260598"/>
                      </a:cubicBezTo>
                      <a:lnTo>
                        <a:pt x="411043" y="218212"/>
                      </a:lnTo>
                      <a:cubicBezTo>
                        <a:pt x="441992" y="199362"/>
                        <a:pt x="460455" y="166454"/>
                        <a:pt x="460455" y="130352"/>
                      </a:cubicBezTo>
                      <a:cubicBezTo>
                        <a:pt x="460455" y="94143"/>
                        <a:pt x="441992" y="61235"/>
                        <a:pt x="411043" y="42386"/>
                      </a:cubicBezTo>
                      <a:close/>
                      <a:moveTo>
                        <a:pt x="73405" y="0"/>
                      </a:moveTo>
                      <a:lnTo>
                        <a:pt x="99427" y="42386"/>
                      </a:lnTo>
                      <a:cubicBezTo>
                        <a:pt x="68500" y="61235"/>
                        <a:pt x="50050" y="94143"/>
                        <a:pt x="50050" y="130352"/>
                      </a:cubicBezTo>
                      <a:cubicBezTo>
                        <a:pt x="50050" y="166454"/>
                        <a:pt x="68500" y="199362"/>
                        <a:pt x="99427" y="218212"/>
                      </a:cubicBezTo>
                      <a:lnTo>
                        <a:pt x="73405" y="260598"/>
                      </a:lnTo>
                      <a:cubicBezTo>
                        <a:pt x="27654" y="232589"/>
                        <a:pt x="353" y="183920"/>
                        <a:pt x="353" y="130352"/>
                      </a:cubicBezTo>
                      <a:cubicBezTo>
                        <a:pt x="353" y="76678"/>
                        <a:pt x="27654" y="28008"/>
                        <a:pt x="73405"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14" name="išľîďê">
                <a:extLst>
                  <a:ext uri="{FF2B5EF4-FFF2-40B4-BE49-F238E27FC236}">
                    <a16:creationId xmlns:a16="http://schemas.microsoft.com/office/drawing/2014/main" id="{525DB30B-C4BE-4052-8035-1149D4B71F7E}"/>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sp>
          <p:nvSpPr>
            <p:cNvPr id="11" name="î$ļíḍê">
              <a:extLst>
                <a:ext uri="{FF2B5EF4-FFF2-40B4-BE49-F238E27FC236}">
                  <a16:creationId xmlns:a16="http://schemas.microsoft.com/office/drawing/2014/main" id="{B0978D8A-DD6B-4796-BA86-778DB50AA4B0}"/>
                </a:ext>
              </a:extLst>
            </p:cNvPr>
            <p:cNvSpPr/>
            <p:nvPr/>
          </p:nvSpPr>
          <p:spPr>
            <a:xfrm>
              <a:off x="926168" y="4335533"/>
              <a:ext cx="5770467" cy="1604682"/>
            </a:xfrm>
            <a:prstGeom prst="rect">
              <a:avLst/>
            </a:prstGeom>
            <a:solidFill>
              <a:schemeClr val="bg1">
                <a:lumMod val="6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b="1" i="1">
                <a:solidFill>
                  <a:schemeClr val="tx1"/>
                </a:solidFill>
                <a:cs typeface="+mn-ea"/>
                <a:sym typeface="+mn-lt"/>
              </a:endParaRPr>
            </a:p>
          </p:txBody>
        </p:sp>
        <p:sp>
          <p:nvSpPr>
            <p:cNvPr id="12" name="îṩľîḍé">
              <a:extLst>
                <a:ext uri="{FF2B5EF4-FFF2-40B4-BE49-F238E27FC236}">
                  <a16:creationId xmlns:a16="http://schemas.microsoft.com/office/drawing/2014/main" id="{CBCE73FF-F450-4229-91B8-058BD54FE463}"/>
                </a:ext>
              </a:extLst>
            </p:cNvPr>
            <p:cNvSpPr txBox="1"/>
            <p:nvPr/>
          </p:nvSpPr>
          <p:spPr>
            <a:xfrm>
              <a:off x="1043476" y="4458841"/>
              <a:ext cx="5535851" cy="1285875"/>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2000" b="1" dirty="0">
                  <a:solidFill>
                    <a:schemeClr val="bg1"/>
                  </a:solidFill>
                  <a:cs typeface="+mn-ea"/>
                  <a:sym typeface="+mn-lt"/>
                </a:rPr>
                <a:t>输入你需要的文本内容</a:t>
              </a:r>
              <a:endParaRPr lang="en-US" altLang="zh-CN" sz="2000" b="1" dirty="0">
                <a:solidFill>
                  <a:schemeClr val="bg1"/>
                </a:solidFill>
                <a:cs typeface="+mn-ea"/>
                <a:sym typeface="+mn-lt"/>
              </a:endParaRPr>
            </a:p>
            <a:p>
              <a:pPr algn="ctr">
                <a:lnSpc>
                  <a:spcPct val="150000"/>
                </a:lnSpc>
                <a:buSzPct val="25000"/>
              </a:pPr>
              <a:r>
                <a:rPr lang="zh-CN" altLang="en-US" sz="2000" b="1" dirty="0">
                  <a:solidFill>
                    <a:schemeClr val="bg1"/>
                  </a:solidFill>
                  <a:cs typeface="+mn-ea"/>
                  <a:sym typeface="+mn-lt"/>
                </a:rPr>
                <a:t>输入你需要的文本内容</a:t>
              </a:r>
              <a:endParaRPr lang="en-US" sz="2000" b="1" dirty="0">
                <a:solidFill>
                  <a:schemeClr val="bg1"/>
                </a:solidFill>
                <a:cs typeface="+mn-ea"/>
                <a:sym typeface="+mn-lt"/>
              </a:endParaRPr>
            </a:p>
          </p:txBody>
        </p:sp>
      </p:grpSp>
      <p:pic>
        <p:nvPicPr>
          <p:cNvPr id="4" name="图片 3">
            <a:extLst>
              <a:ext uri="{FF2B5EF4-FFF2-40B4-BE49-F238E27FC236}">
                <a16:creationId xmlns:a16="http://schemas.microsoft.com/office/drawing/2014/main" id="{91CA975F-A58F-41E6-9546-6FB118ABF4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727" y="1494623"/>
            <a:ext cx="4674358" cy="4674358"/>
          </a:xfrm>
          <a:prstGeom prst="rect">
            <a:avLst/>
          </a:prstGeom>
        </p:spPr>
      </p:pic>
      <p:sp>
        <p:nvSpPr>
          <p:cNvPr id="27" name="文本框 26">
            <a:extLst>
              <a:ext uri="{FF2B5EF4-FFF2-40B4-BE49-F238E27FC236}">
                <a16:creationId xmlns:a16="http://schemas.microsoft.com/office/drawing/2014/main" id="{8789B22C-1BCB-4723-B4F6-ECE5AFCE4C9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4220728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圆角 5">
            <a:extLst>
              <a:ext uri="{FF2B5EF4-FFF2-40B4-BE49-F238E27FC236}">
                <a16:creationId xmlns:a16="http://schemas.microsoft.com/office/drawing/2014/main" id="{473B163D-071E-4A49-8D0C-C08052ACBC39}"/>
              </a:ext>
            </a:extLst>
          </p:cNvPr>
          <p:cNvSpPr/>
          <p:nvPr/>
        </p:nvSpPr>
        <p:spPr>
          <a:xfrm>
            <a:off x="5029199" y="1626780"/>
            <a:ext cx="4274289" cy="1127052"/>
          </a:xfrm>
          <a:prstGeom prst="roundRect">
            <a:avLst>
              <a:gd name="adj" fmla="val 0"/>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831004CF-D2F4-419E-90F9-3D9857F2B293}"/>
              </a:ext>
            </a:extLst>
          </p:cNvPr>
          <p:cNvSpPr/>
          <p:nvPr/>
        </p:nvSpPr>
        <p:spPr>
          <a:xfrm>
            <a:off x="6512441" y="3172045"/>
            <a:ext cx="4274289" cy="1127052"/>
          </a:xfrm>
          <a:prstGeom prst="roundRect">
            <a:avLst>
              <a:gd name="adj" fmla="val 0"/>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a:extLst>
              <a:ext uri="{FF2B5EF4-FFF2-40B4-BE49-F238E27FC236}">
                <a16:creationId xmlns:a16="http://schemas.microsoft.com/office/drawing/2014/main" id="{0C42DCBA-50A4-49E7-B145-E6E6613D837F}"/>
              </a:ext>
            </a:extLst>
          </p:cNvPr>
          <p:cNvSpPr/>
          <p:nvPr/>
        </p:nvSpPr>
        <p:spPr>
          <a:xfrm>
            <a:off x="5029199" y="4717310"/>
            <a:ext cx="4274289" cy="1127052"/>
          </a:xfrm>
          <a:prstGeom prst="roundRect">
            <a:avLst>
              <a:gd name="adj" fmla="val 0"/>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70D5A947-E5D0-448B-AD76-D51194774C42}"/>
              </a:ext>
            </a:extLst>
          </p:cNvPr>
          <p:cNvSpPr txBox="1"/>
          <p:nvPr/>
        </p:nvSpPr>
        <p:spPr>
          <a:xfrm>
            <a:off x="5278802" y="1745761"/>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sp>
        <p:nvSpPr>
          <p:cNvPr id="11" name="文本框 10">
            <a:extLst>
              <a:ext uri="{FF2B5EF4-FFF2-40B4-BE49-F238E27FC236}">
                <a16:creationId xmlns:a16="http://schemas.microsoft.com/office/drawing/2014/main" id="{624415B1-B64C-41C1-A9B7-88B88EE77C20}"/>
              </a:ext>
            </a:extLst>
          </p:cNvPr>
          <p:cNvSpPr txBox="1"/>
          <p:nvPr/>
        </p:nvSpPr>
        <p:spPr>
          <a:xfrm>
            <a:off x="6643314" y="3291026"/>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sp>
        <p:nvSpPr>
          <p:cNvPr id="12" name="文本框 11">
            <a:extLst>
              <a:ext uri="{FF2B5EF4-FFF2-40B4-BE49-F238E27FC236}">
                <a16:creationId xmlns:a16="http://schemas.microsoft.com/office/drawing/2014/main" id="{96F0ED16-AF3D-43F1-AE4C-8380EE30780A}"/>
              </a:ext>
            </a:extLst>
          </p:cNvPr>
          <p:cNvSpPr txBox="1"/>
          <p:nvPr/>
        </p:nvSpPr>
        <p:spPr>
          <a:xfrm>
            <a:off x="5321332" y="4843581"/>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pic>
        <p:nvPicPr>
          <p:cNvPr id="4" name="图片 3">
            <a:extLst>
              <a:ext uri="{FF2B5EF4-FFF2-40B4-BE49-F238E27FC236}">
                <a16:creationId xmlns:a16="http://schemas.microsoft.com/office/drawing/2014/main" id="{A2AF0B9F-D760-4645-AB20-D0459921AA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6734" y="906767"/>
            <a:ext cx="5068858" cy="5775571"/>
          </a:xfrm>
          <a:prstGeom prst="rect">
            <a:avLst/>
          </a:prstGeom>
        </p:spPr>
      </p:pic>
      <p:sp>
        <p:nvSpPr>
          <p:cNvPr id="13" name="文本框 12">
            <a:extLst>
              <a:ext uri="{FF2B5EF4-FFF2-40B4-BE49-F238E27FC236}">
                <a16:creationId xmlns:a16="http://schemas.microsoft.com/office/drawing/2014/main" id="{86C2187B-5B4C-4719-8166-05A9BC3B1C6E}"/>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33444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5">
            <a:extLst>
              <a:ext uri="{FF2B5EF4-FFF2-40B4-BE49-F238E27FC236}">
                <a16:creationId xmlns:a16="http://schemas.microsoft.com/office/drawing/2014/main" id="{64113500-D036-43C3-8F0A-3FF65EE523DC}"/>
              </a:ext>
            </a:extLst>
          </p:cNvPr>
          <p:cNvSpPr/>
          <p:nvPr/>
        </p:nvSpPr>
        <p:spPr>
          <a:xfrm>
            <a:off x="5127022" y="1638371"/>
            <a:ext cx="5914015" cy="1967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0C5804B1-9F0F-4333-968A-13A55B070675}"/>
              </a:ext>
            </a:extLst>
          </p:cNvPr>
          <p:cNvSpPr/>
          <p:nvPr/>
        </p:nvSpPr>
        <p:spPr>
          <a:xfrm>
            <a:off x="5127022" y="3957412"/>
            <a:ext cx="5914015" cy="19670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CustomText1">
            <a:extLst>
              <a:ext uri="{FF2B5EF4-FFF2-40B4-BE49-F238E27FC236}">
                <a16:creationId xmlns:a16="http://schemas.microsoft.com/office/drawing/2014/main" id="{19E35628-4B74-4435-83FD-353358D479C7}"/>
              </a:ext>
            </a:extLst>
          </p:cNvPr>
          <p:cNvSpPr/>
          <p:nvPr/>
        </p:nvSpPr>
        <p:spPr bwMode="auto">
          <a:xfrm>
            <a:off x="5536583" y="2483505"/>
            <a:ext cx="5093806" cy="110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a:t>
            </a:r>
          </a:p>
        </p:txBody>
      </p:sp>
      <p:grpSp>
        <p:nvGrpSpPr>
          <p:cNvPr id="10" name="组合 9">
            <a:extLst>
              <a:ext uri="{FF2B5EF4-FFF2-40B4-BE49-F238E27FC236}">
                <a16:creationId xmlns:a16="http://schemas.microsoft.com/office/drawing/2014/main" id="{F3FC6F56-AD26-404B-AD8C-FCEB3252E791}"/>
              </a:ext>
            </a:extLst>
          </p:cNvPr>
          <p:cNvGrpSpPr/>
          <p:nvPr/>
        </p:nvGrpSpPr>
        <p:grpSpPr>
          <a:xfrm>
            <a:off x="5452817" y="1872859"/>
            <a:ext cx="3219880" cy="510363"/>
            <a:chOff x="5029199" y="1818738"/>
            <a:chExt cx="3219880" cy="510363"/>
          </a:xfrm>
        </p:grpSpPr>
        <p:sp>
          <p:nvSpPr>
            <p:cNvPr id="11" name="椭圆 10">
              <a:extLst>
                <a:ext uri="{FF2B5EF4-FFF2-40B4-BE49-F238E27FC236}">
                  <a16:creationId xmlns:a16="http://schemas.microsoft.com/office/drawing/2014/main" id="{49C79216-E3C3-4CBC-A5BF-9B0030137DB3}"/>
                </a:ext>
              </a:extLst>
            </p:cNvPr>
            <p:cNvSpPr/>
            <p:nvPr/>
          </p:nvSpPr>
          <p:spPr>
            <a:xfrm>
              <a:off x="5029199" y="1818738"/>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outbox-arrow-up_15092">
              <a:extLst>
                <a:ext uri="{FF2B5EF4-FFF2-40B4-BE49-F238E27FC236}">
                  <a16:creationId xmlns:a16="http://schemas.microsoft.com/office/drawing/2014/main" id="{D9357235-CAA8-4087-BAD7-F279381DE737}"/>
                </a:ext>
              </a:extLst>
            </p:cNvPr>
            <p:cNvSpPr>
              <a:spLocks noChangeAspect="1"/>
            </p:cNvSpPr>
            <p:nvPr/>
          </p:nvSpPr>
          <p:spPr bwMode="auto">
            <a:xfrm>
              <a:off x="5139421" y="1935712"/>
              <a:ext cx="289918" cy="276415"/>
            </a:xfrm>
            <a:custGeom>
              <a:avLst/>
              <a:gdLst>
                <a:gd name="connsiteX0" fmla="*/ 83936 w 573021"/>
                <a:gd name="connsiteY0" fmla="*/ 280412 h 546333"/>
                <a:gd name="connsiteX1" fmla="*/ 180784 w 573021"/>
                <a:gd name="connsiteY1" fmla="*/ 280412 h 546333"/>
                <a:gd name="connsiteX2" fmla="*/ 264720 w 573021"/>
                <a:gd name="connsiteY2" fmla="*/ 352936 h 546333"/>
                <a:gd name="connsiteX3" fmla="*/ 308302 w 573021"/>
                <a:gd name="connsiteY3" fmla="*/ 352936 h 546333"/>
                <a:gd name="connsiteX4" fmla="*/ 392237 w 573021"/>
                <a:gd name="connsiteY4" fmla="*/ 280412 h 546333"/>
                <a:gd name="connsiteX5" fmla="*/ 489086 w 573021"/>
                <a:gd name="connsiteY5" fmla="*/ 280412 h 546333"/>
                <a:gd name="connsiteX6" fmla="*/ 516526 w 573021"/>
                <a:gd name="connsiteY6" fmla="*/ 291693 h 546333"/>
                <a:gd name="connsiteX7" fmla="*/ 517289 w 573021"/>
                <a:gd name="connsiteY7" fmla="*/ 292455 h 546333"/>
                <a:gd name="connsiteX8" fmla="*/ 528583 w 573021"/>
                <a:gd name="connsiteY8" fmla="*/ 319854 h 546333"/>
                <a:gd name="connsiteX9" fmla="*/ 528583 w 573021"/>
                <a:gd name="connsiteY9" fmla="*/ 462528 h 546333"/>
                <a:gd name="connsiteX10" fmla="*/ 516984 w 573021"/>
                <a:gd name="connsiteY10" fmla="*/ 490438 h 546333"/>
                <a:gd name="connsiteX11" fmla="*/ 489074 w 573021"/>
                <a:gd name="connsiteY11" fmla="*/ 502013 h 546333"/>
                <a:gd name="connsiteX12" fmla="*/ 83947 w 573021"/>
                <a:gd name="connsiteY12" fmla="*/ 502013 h 546333"/>
                <a:gd name="connsiteX13" fmla="*/ 56037 w 573021"/>
                <a:gd name="connsiteY13" fmla="*/ 490438 h 546333"/>
                <a:gd name="connsiteX14" fmla="*/ 44437 w 573021"/>
                <a:gd name="connsiteY14" fmla="*/ 462528 h 546333"/>
                <a:gd name="connsiteX15" fmla="*/ 44437 w 573021"/>
                <a:gd name="connsiteY15" fmla="*/ 319854 h 546333"/>
                <a:gd name="connsiteX16" fmla="*/ 56020 w 573021"/>
                <a:gd name="connsiteY16" fmla="*/ 291983 h 546333"/>
                <a:gd name="connsiteX17" fmla="*/ 83976 w 573021"/>
                <a:gd name="connsiteY17" fmla="*/ 280357 h 546333"/>
                <a:gd name="connsiteX18" fmla="*/ 56037 w 573021"/>
                <a:gd name="connsiteY18" fmla="*/ 291944 h 546333"/>
                <a:gd name="connsiteX19" fmla="*/ 56020 w 573021"/>
                <a:gd name="connsiteY19" fmla="*/ 291983 h 546333"/>
                <a:gd name="connsiteX20" fmla="*/ 55991 w 573021"/>
                <a:gd name="connsiteY20" fmla="*/ 291996 h 546333"/>
                <a:gd name="connsiteX21" fmla="*/ 44389 w 573021"/>
                <a:gd name="connsiteY21" fmla="*/ 319897 h 546333"/>
                <a:gd name="connsiteX22" fmla="*/ 44389 w 573021"/>
                <a:gd name="connsiteY22" fmla="*/ 462528 h 546333"/>
                <a:gd name="connsiteX23" fmla="*/ 83936 w 573021"/>
                <a:gd name="connsiteY23" fmla="*/ 502013 h 546333"/>
                <a:gd name="connsiteX24" fmla="*/ 83947 w 573021"/>
                <a:gd name="connsiteY24" fmla="*/ 502013 h 546333"/>
                <a:gd name="connsiteX25" fmla="*/ 83976 w 573021"/>
                <a:gd name="connsiteY25" fmla="*/ 502025 h 546333"/>
                <a:gd name="connsiteX26" fmla="*/ 489045 w 573021"/>
                <a:gd name="connsiteY26" fmla="*/ 502025 h 546333"/>
                <a:gd name="connsiteX27" fmla="*/ 489074 w 573021"/>
                <a:gd name="connsiteY27" fmla="*/ 502013 h 546333"/>
                <a:gd name="connsiteX28" fmla="*/ 489086 w 573021"/>
                <a:gd name="connsiteY28" fmla="*/ 502013 h 546333"/>
                <a:gd name="connsiteX29" fmla="*/ 528632 w 573021"/>
                <a:gd name="connsiteY29" fmla="*/ 462528 h 546333"/>
                <a:gd name="connsiteX30" fmla="*/ 528632 w 573021"/>
                <a:gd name="connsiteY30" fmla="*/ 319897 h 546333"/>
                <a:gd name="connsiteX31" fmla="*/ 517333 w 573021"/>
                <a:gd name="connsiteY31" fmla="*/ 292499 h 546333"/>
                <a:gd name="connsiteX32" fmla="*/ 517289 w 573021"/>
                <a:gd name="connsiteY32" fmla="*/ 292455 h 546333"/>
                <a:gd name="connsiteX33" fmla="*/ 517286 w 573021"/>
                <a:gd name="connsiteY33" fmla="*/ 292448 h 546333"/>
                <a:gd name="connsiteX34" fmla="*/ 516480 w 573021"/>
                <a:gd name="connsiteY34" fmla="*/ 291642 h 546333"/>
                <a:gd name="connsiteX35" fmla="*/ 489045 w 573021"/>
                <a:gd name="connsiteY35" fmla="*/ 280357 h 546333"/>
                <a:gd name="connsiteX36" fmla="*/ 392215 w 573021"/>
                <a:gd name="connsiteY36" fmla="*/ 280357 h 546333"/>
                <a:gd name="connsiteX37" fmla="*/ 308297 w 573021"/>
                <a:gd name="connsiteY37" fmla="*/ 352903 h 546333"/>
                <a:gd name="connsiteX38" fmla="*/ 264724 w 573021"/>
                <a:gd name="connsiteY38" fmla="*/ 352903 h 546333"/>
                <a:gd name="connsiteX39" fmla="*/ 180805 w 573021"/>
                <a:gd name="connsiteY39" fmla="*/ 280357 h 546333"/>
                <a:gd name="connsiteX40" fmla="*/ 453575 w 573021"/>
                <a:gd name="connsiteY40" fmla="*/ 157927 h 546333"/>
                <a:gd name="connsiteX41" fmla="*/ 556880 w 573021"/>
                <a:gd name="connsiteY41" fmla="*/ 269130 h 546333"/>
                <a:gd name="connsiteX42" fmla="*/ 556073 w 573021"/>
                <a:gd name="connsiteY42" fmla="*/ 269936 h 546333"/>
                <a:gd name="connsiteX43" fmla="*/ 573021 w 573021"/>
                <a:gd name="connsiteY43" fmla="*/ 319897 h 546333"/>
                <a:gd name="connsiteX44" fmla="*/ 573021 w 573021"/>
                <a:gd name="connsiteY44" fmla="*/ 462528 h 546333"/>
                <a:gd name="connsiteX45" fmla="*/ 489086 w 573021"/>
                <a:gd name="connsiteY45" fmla="*/ 546333 h 546333"/>
                <a:gd name="connsiteX46" fmla="*/ 83936 w 573021"/>
                <a:gd name="connsiteY46" fmla="*/ 546333 h 546333"/>
                <a:gd name="connsiteX47" fmla="*/ 0 w 573021"/>
                <a:gd name="connsiteY47" fmla="*/ 462528 h 546333"/>
                <a:gd name="connsiteX48" fmla="*/ 0 w 573021"/>
                <a:gd name="connsiteY48" fmla="*/ 319897 h 546333"/>
                <a:gd name="connsiteX49" fmla="*/ 13720 w 573021"/>
                <a:gd name="connsiteY49" fmla="*/ 274771 h 546333"/>
                <a:gd name="connsiteX50" fmla="*/ 12913 w 573021"/>
                <a:gd name="connsiteY50" fmla="*/ 273965 h 546333"/>
                <a:gd name="connsiteX51" fmla="*/ 20177 w 573021"/>
                <a:gd name="connsiteY51" fmla="*/ 265907 h 546333"/>
                <a:gd name="connsiteX52" fmla="*/ 108955 w 573021"/>
                <a:gd name="connsiteY52" fmla="*/ 164374 h 546333"/>
                <a:gd name="connsiteX53" fmla="*/ 140431 w 573021"/>
                <a:gd name="connsiteY53" fmla="*/ 195801 h 546333"/>
                <a:gd name="connsiteX54" fmla="*/ 105727 w 573021"/>
                <a:gd name="connsiteY54" fmla="*/ 236092 h 546333"/>
                <a:gd name="connsiteX55" fmla="*/ 225980 w 573021"/>
                <a:gd name="connsiteY55" fmla="*/ 236092 h 546333"/>
                <a:gd name="connsiteX56" fmla="*/ 225980 w 573021"/>
                <a:gd name="connsiteY56" fmla="*/ 280412 h 546333"/>
                <a:gd name="connsiteX57" fmla="*/ 264720 w 573021"/>
                <a:gd name="connsiteY57" fmla="*/ 308616 h 546333"/>
                <a:gd name="connsiteX58" fmla="*/ 308302 w 573021"/>
                <a:gd name="connsiteY58" fmla="*/ 308616 h 546333"/>
                <a:gd name="connsiteX59" fmla="*/ 347848 w 573021"/>
                <a:gd name="connsiteY59" fmla="*/ 280412 h 546333"/>
                <a:gd name="connsiteX60" fmla="*/ 347848 w 573021"/>
                <a:gd name="connsiteY60" fmla="*/ 236092 h 546333"/>
                <a:gd name="connsiteX61" fmla="*/ 464874 w 573021"/>
                <a:gd name="connsiteY61" fmla="*/ 236092 h 546333"/>
                <a:gd name="connsiteX62" fmla="*/ 422099 w 573021"/>
                <a:gd name="connsiteY62" fmla="*/ 189354 h 546333"/>
                <a:gd name="connsiteX63" fmla="*/ 286495 w 573021"/>
                <a:gd name="connsiteY63" fmla="*/ 0 h 546333"/>
                <a:gd name="connsiteX64" fmla="*/ 296179 w 573021"/>
                <a:gd name="connsiteY64" fmla="*/ 2417 h 546333"/>
                <a:gd name="connsiteX65" fmla="*/ 304248 w 573021"/>
                <a:gd name="connsiteY65" fmla="*/ 7250 h 546333"/>
                <a:gd name="connsiteX66" fmla="*/ 423677 w 573021"/>
                <a:gd name="connsiteY66" fmla="*/ 126479 h 546333"/>
                <a:gd name="connsiteX67" fmla="*/ 423677 w 573021"/>
                <a:gd name="connsiteY67" fmla="*/ 161925 h 546333"/>
                <a:gd name="connsiteX68" fmla="*/ 405924 w 573021"/>
                <a:gd name="connsiteY68" fmla="*/ 169175 h 546333"/>
                <a:gd name="connsiteX69" fmla="*/ 388171 w 573021"/>
                <a:gd name="connsiteY69" fmla="*/ 161925 h 546333"/>
                <a:gd name="connsiteX70" fmla="*/ 311511 w 573021"/>
                <a:gd name="connsiteY70" fmla="*/ 85393 h 546333"/>
                <a:gd name="connsiteX71" fmla="*/ 311511 w 573021"/>
                <a:gd name="connsiteY71" fmla="*/ 240874 h 546333"/>
                <a:gd name="connsiteX72" fmla="*/ 286495 w 573021"/>
                <a:gd name="connsiteY72" fmla="*/ 265847 h 546333"/>
                <a:gd name="connsiteX73" fmla="*/ 261480 w 573021"/>
                <a:gd name="connsiteY73" fmla="*/ 240874 h 546333"/>
                <a:gd name="connsiteX74" fmla="*/ 261480 w 573021"/>
                <a:gd name="connsiteY74" fmla="*/ 85393 h 546333"/>
                <a:gd name="connsiteX75" fmla="*/ 184820 w 573021"/>
                <a:gd name="connsiteY75" fmla="*/ 161925 h 546333"/>
                <a:gd name="connsiteX76" fmla="*/ 167067 w 573021"/>
                <a:gd name="connsiteY76" fmla="*/ 169175 h 546333"/>
                <a:gd name="connsiteX77" fmla="*/ 150121 w 573021"/>
                <a:gd name="connsiteY77" fmla="*/ 161925 h 546333"/>
                <a:gd name="connsiteX78" fmla="*/ 150121 w 573021"/>
                <a:gd name="connsiteY78" fmla="*/ 126479 h 546333"/>
                <a:gd name="connsiteX79" fmla="*/ 268742 w 573021"/>
                <a:gd name="connsiteY79" fmla="*/ 7250 h 546333"/>
                <a:gd name="connsiteX80" fmla="*/ 276812 w 573021"/>
                <a:gd name="connsiteY80" fmla="*/ 2417 h 546333"/>
                <a:gd name="connsiteX81" fmla="*/ 286495 w 573021"/>
                <a:gd name="connsiteY81" fmla="*/ 0 h 54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3021" h="546333">
                  <a:moveTo>
                    <a:pt x="83936" y="280412"/>
                  </a:moveTo>
                  <a:lnTo>
                    <a:pt x="180784" y="280412"/>
                  </a:lnTo>
                  <a:cubicBezTo>
                    <a:pt x="181591" y="323926"/>
                    <a:pt x="214681" y="352936"/>
                    <a:pt x="264720" y="352936"/>
                  </a:cubicBezTo>
                  <a:lnTo>
                    <a:pt x="308302" y="352936"/>
                  </a:lnTo>
                  <a:cubicBezTo>
                    <a:pt x="358340" y="352936"/>
                    <a:pt x="392237" y="323926"/>
                    <a:pt x="392237" y="280412"/>
                  </a:cubicBezTo>
                  <a:lnTo>
                    <a:pt x="489086" y="280412"/>
                  </a:lnTo>
                  <a:cubicBezTo>
                    <a:pt x="499578" y="280412"/>
                    <a:pt x="509263" y="284441"/>
                    <a:pt x="516526" y="291693"/>
                  </a:cubicBezTo>
                  <a:lnTo>
                    <a:pt x="517289" y="292455"/>
                  </a:lnTo>
                  <a:lnTo>
                    <a:pt x="528583" y="319854"/>
                  </a:lnTo>
                  <a:lnTo>
                    <a:pt x="528583" y="462528"/>
                  </a:lnTo>
                  <a:cubicBezTo>
                    <a:pt x="528583" y="473410"/>
                    <a:pt x="524145" y="483284"/>
                    <a:pt x="516984" y="490438"/>
                  </a:cubicBezTo>
                  <a:lnTo>
                    <a:pt x="489074" y="502013"/>
                  </a:lnTo>
                  <a:lnTo>
                    <a:pt x="83947" y="502013"/>
                  </a:lnTo>
                  <a:lnTo>
                    <a:pt x="56037" y="490438"/>
                  </a:lnTo>
                  <a:cubicBezTo>
                    <a:pt x="48875" y="483284"/>
                    <a:pt x="44437" y="473410"/>
                    <a:pt x="44437" y="462528"/>
                  </a:cubicBezTo>
                  <a:lnTo>
                    <a:pt x="44437" y="319854"/>
                  </a:lnTo>
                  <a:lnTo>
                    <a:pt x="56020" y="291983"/>
                  </a:lnTo>
                  <a:close/>
                  <a:moveTo>
                    <a:pt x="83976" y="280357"/>
                  </a:moveTo>
                  <a:cubicBezTo>
                    <a:pt x="73083" y="280357"/>
                    <a:pt x="63198" y="284790"/>
                    <a:pt x="56037" y="291944"/>
                  </a:cubicBezTo>
                  <a:lnTo>
                    <a:pt x="56020" y="291983"/>
                  </a:lnTo>
                  <a:lnTo>
                    <a:pt x="55991" y="291996"/>
                  </a:lnTo>
                  <a:cubicBezTo>
                    <a:pt x="48828" y="299147"/>
                    <a:pt x="44389" y="309019"/>
                    <a:pt x="44389" y="319897"/>
                  </a:cubicBezTo>
                  <a:lnTo>
                    <a:pt x="44389" y="462528"/>
                  </a:lnTo>
                  <a:cubicBezTo>
                    <a:pt x="44389" y="484285"/>
                    <a:pt x="62145" y="502013"/>
                    <a:pt x="83936" y="502013"/>
                  </a:cubicBezTo>
                  <a:lnTo>
                    <a:pt x="83947" y="502013"/>
                  </a:lnTo>
                  <a:lnTo>
                    <a:pt x="83976" y="502025"/>
                  </a:lnTo>
                  <a:lnTo>
                    <a:pt x="489045" y="502025"/>
                  </a:lnTo>
                  <a:lnTo>
                    <a:pt x="489074" y="502013"/>
                  </a:lnTo>
                  <a:lnTo>
                    <a:pt x="489086" y="502013"/>
                  </a:lnTo>
                  <a:cubicBezTo>
                    <a:pt x="510877" y="502013"/>
                    <a:pt x="528632" y="484285"/>
                    <a:pt x="528632" y="462528"/>
                  </a:cubicBezTo>
                  <a:lnTo>
                    <a:pt x="528632" y="319897"/>
                  </a:lnTo>
                  <a:cubicBezTo>
                    <a:pt x="528632" y="309421"/>
                    <a:pt x="524597" y="299752"/>
                    <a:pt x="517333" y="292499"/>
                  </a:cubicBezTo>
                  <a:lnTo>
                    <a:pt x="517289" y="292455"/>
                  </a:lnTo>
                  <a:lnTo>
                    <a:pt x="517286" y="292448"/>
                  </a:lnTo>
                  <a:lnTo>
                    <a:pt x="516480" y="291642"/>
                  </a:lnTo>
                  <a:cubicBezTo>
                    <a:pt x="509217" y="284387"/>
                    <a:pt x="499534" y="280357"/>
                    <a:pt x="489045" y="280357"/>
                  </a:cubicBezTo>
                  <a:lnTo>
                    <a:pt x="392215" y="280357"/>
                  </a:lnTo>
                  <a:cubicBezTo>
                    <a:pt x="392215" y="323885"/>
                    <a:pt x="358325" y="352903"/>
                    <a:pt x="308297" y="352903"/>
                  </a:cubicBezTo>
                  <a:lnTo>
                    <a:pt x="264724" y="352903"/>
                  </a:lnTo>
                  <a:cubicBezTo>
                    <a:pt x="214695" y="352903"/>
                    <a:pt x="181612" y="323885"/>
                    <a:pt x="180805" y="280357"/>
                  </a:cubicBezTo>
                  <a:close/>
                  <a:moveTo>
                    <a:pt x="453575" y="157927"/>
                  </a:moveTo>
                  <a:lnTo>
                    <a:pt x="556880" y="269130"/>
                  </a:lnTo>
                  <a:lnTo>
                    <a:pt x="556073" y="269936"/>
                  </a:lnTo>
                  <a:cubicBezTo>
                    <a:pt x="567372" y="284441"/>
                    <a:pt x="573021" y="301363"/>
                    <a:pt x="573021" y="319897"/>
                  </a:cubicBezTo>
                  <a:lnTo>
                    <a:pt x="573021" y="462528"/>
                  </a:lnTo>
                  <a:cubicBezTo>
                    <a:pt x="573021" y="509265"/>
                    <a:pt x="535896" y="546333"/>
                    <a:pt x="489086" y="546333"/>
                  </a:cubicBezTo>
                  <a:lnTo>
                    <a:pt x="83936" y="546333"/>
                  </a:lnTo>
                  <a:cubicBezTo>
                    <a:pt x="37933" y="546333"/>
                    <a:pt x="0" y="509265"/>
                    <a:pt x="0" y="462528"/>
                  </a:cubicBezTo>
                  <a:lnTo>
                    <a:pt x="0" y="319897"/>
                  </a:lnTo>
                  <a:cubicBezTo>
                    <a:pt x="0" y="303781"/>
                    <a:pt x="4843" y="287664"/>
                    <a:pt x="13720" y="274771"/>
                  </a:cubicBezTo>
                  <a:lnTo>
                    <a:pt x="12913" y="273965"/>
                  </a:lnTo>
                  <a:lnTo>
                    <a:pt x="20177" y="265907"/>
                  </a:lnTo>
                  <a:lnTo>
                    <a:pt x="108955" y="164374"/>
                  </a:lnTo>
                  <a:lnTo>
                    <a:pt x="140431" y="195801"/>
                  </a:lnTo>
                  <a:lnTo>
                    <a:pt x="105727" y="236092"/>
                  </a:lnTo>
                  <a:lnTo>
                    <a:pt x="225980" y="236092"/>
                  </a:lnTo>
                  <a:lnTo>
                    <a:pt x="225980" y="280412"/>
                  </a:lnTo>
                  <a:cubicBezTo>
                    <a:pt x="225980" y="304587"/>
                    <a:pt x="250193" y="308616"/>
                    <a:pt x="264720" y="308616"/>
                  </a:cubicBezTo>
                  <a:lnTo>
                    <a:pt x="308302" y="308616"/>
                  </a:lnTo>
                  <a:cubicBezTo>
                    <a:pt x="322829" y="308616"/>
                    <a:pt x="347848" y="304587"/>
                    <a:pt x="347848" y="280412"/>
                  </a:cubicBezTo>
                  <a:lnTo>
                    <a:pt x="347848" y="236092"/>
                  </a:lnTo>
                  <a:lnTo>
                    <a:pt x="464874" y="236092"/>
                  </a:lnTo>
                  <a:lnTo>
                    <a:pt x="422099" y="189354"/>
                  </a:lnTo>
                  <a:close/>
                  <a:moveTo>
                    <a:pt x="286495" y="0"/>
                  </a:moveTo>
                  <a:cubicBezTo>
                    <a:pt x="289723" y="0"/>
                    <a:pt x="292951" y="806"/>
                    <a:pt x="296179" y="2417"/>
                  </a:cubicBezTo>
                  <a:cubicBezTo>
                    <a:pt x="299406" y="3222"/>
                    <a:pt x="301827" y="4834"/>
                    <a:pt x="304248" y="7250"/>
                  </a:cubicBezTo>
                  <a:lnTo>
                    <a:pt x="423677" y="126479"/>
                  </a:lnTo>
                  <a:cubicBezTo>
                    <a:pt x="433360" y="136146"/>
                    <a:pt x="433360" y="152258"/>
                    <a:pt x="423677" y="161925"/>
                  </a:cubicBezTo>
                  <a:cubicBezTo>
                    <a:pt x="418835" y="166759"/>
                    <a:pt x="412380" y="169175"/>
                    <a:pt x="405924" y="169175"/>
                  </a:cubicBezTo>
                  <a:cubicBezTo>
                    <a:pt x="399468" y="169175"/>
                    <a:pt x="393013" y="166759"/>
                    <a:pt x="388171" y="161925"/>
                  </a:cubicBezTo>
                  <a:lnTo>
                    <a:pt x="311511" y="85393"/>
                  </a:lnTo>
                  <a:lnTo>
                    <a:pt x="311511" y="240874"/>
                  </a:lnTo>
                  <a:cubicBezTo>
                    <a:pt x="311511" y="254569"/>
                    <a:pt x="300213" y="265847"/>
                    <a:pt x="286495" y="265847"/>
                  </a:cubicBezTo>
                  <a:cubicBezTo>
                    <a:pt x="272777" y="265847"/>
                    <a:pt x="261480" y="254569"/>
                    <a:pt x="261480" y="240874"/>
                  </a:cubicBezTo>
                  <a:lnTo>
                    <a:pt x="261480" y="85393"/>
                  </a:lnTo>
                  <a:lnTo>
                    <a:pt x="184820" y="161925"/>
                  </a:lnTo>
                  <a:cubicBezTo>
                    <a:pt x="180785" y="166759"/>
                    <a:pt x="174329" y="169175"/>
                    <a:pt x="167067" y="169175"/>
                  </a:cubicBezTo>
                  <a:cubicBezTo>
                    <a:pt x="160611" y="169175"/>
                    <a:pt x="154155" y="166759"/>
                    <a:pt x="150121" y="161925"/>
                  </a:cubicBezTo>
                  <a:cubicBezTo>
                    <a:pt x="140437" y="152258"/>
                    <a:pt x="140437" y="136146"/>
                    <a:pt x="150121" y="126479"/>
                  </a:cubicBezTo>
                  <a:lnTo>
                    <a:pt x="268742" y="7250"/>
                  </a:lnTo>
                  <a:cubicBezTo>
                    <a:pt x="271163" y="4834"/>
                    <a:pt x="273584" y="3222"/>
                    <a:pt x="276812" y="2417"/>
                  </a:cubicBezTo>
                  <a:cubicBezTo>
                    <a:pt x="280040" y="806"/>
                    <a:pt x="283267" y="0"/>
                    <a:pt x="286495" y="0"/>
                  </a:cubicBezTo>
                  <a:close/>
                </a:path>
              </a:pathLst>
            </a:custGeom>
            <a:solidFill>
              <a:srgbClr val="00B0F0"/>
            </a:solidFill>
            <a:ln>
              <a:noFill/>
            </a:ln>
          </p:spPr>
          <p:txBody>
            <a:bodyPr/>
            <a:lstStyle/>
            <a:p>
              <a:endParaRPr lang="zh-CN" altLang="en-US">
                <a:cs typeface="+mn-ea"/>
                <a:sym typeface="+mn-lt"/>
              </a:endParaRPr>
            </a:p>
          </p:txBody>
        </p:sp>
        <p:sp>
          <p:nvSpPr>
            <p:cNvPr id="13" name="CustomText2">
              <a:extLst>
                <a:ext uri="{FF2B5EF4-FFF2-40B4-BE49-F238E27FC236}">
                  <a16:creationId xmlns:a16="http://schemas.microsoft.com/office/drawing/2014/main" id="{B7D2E21D-6043-4CB8-9D23-E743063D022E}"/>
                </a:ext>
              </a:extLst>
            </p:cNvPr>
            <p:cNvSpPr txBox="1"/>
            <p:nvPr/>
          </p:nvSpPr>
          <p:spPr bwMode="auto">
            <a:xfrm>
              <a:off x="5718196" y="1841446"/>
              <a:ext cx="2530883" cy="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spcBef>
                  <a:spcPct val="0"/>
                </a:spcBef>
              </a:pPr>
              <a:r>
                <a:rPr lang="zh-CN" altLang="en-US" sz="2400" b="1" dirty="0">
                  <a:solidFill>
                    <a:schemeClr val="bg1"/>
                  </a:solidFill>
                  <a:cs typeface="+mn-ea"/>
                  <a:sym typeface="+mn-lt"/>
                </a:rPr>
                <a:t>输入标题</a:t>
              </a:r>
            </a:p>
          </p:txBody>
        </p:sp>
      </p:grpSp>
      <p:sp>
        <p:nvSpPr>
          <p:cNvPr id="14" name="CustomText1">
            <a:extLst>
              <a:ext uri="{FF2B5EF4-FFF2-40B4-BE49-F238E27FC236}">
                <a16:creationId xmlns:a16="http://schemas.microsoft.com/office/drawing/2014/main" id="{47A9CDFA-B19C-4910-8331-79F72ACAE8AF}"/>
              </a:ext>
            </a:extLst>
          </p:cNvPr>
          <p:cNvSpPr/>
          <p:nvPr/>
        </p:nvSpPr>
        <p:spPr bwMode="auto">
          <a:xfrm>
            <a:off x="5660629" y="4777717"/>
            <a:ext cx="5093806" cy="110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a:t>
            </a:r>
          </a:p>
        </p:txBody>
      </p:sp>
      <p:grpSp>
        <p:nvGrpSpPr>
          <p:cNvPr id="15" name="组合 14">
            <a:extLst>
              <a:ext uri="{FF2B5EF4-FFF2-40B4-BE49-F238E27FC236}">
                <a16:creationId xmlns:a16="http://schemas.microsoft.com/office/drawing/2014/main" id="{1E63CB33-5295-4A3A-88ED-5C7344DF110C}"/>
              </a:ext>
            </a:extLst>
          </p:cNvPr>
          <p:cNvGrpSpPr/>
          <p:nvPr/>
        </p:nvGrpSpPr>
        <p:grpSpPr>
          <a:xfrm>
            <a:off x="5576863" y="4167071"/>
            <a:ext cx="3219880" cy="510363"/>
            <a:chOff x="5153245" y="4112950"/>
            <a:chExt cx="3219880" cy="510363"/>
          </a:xfrm>
        </p:grpSpPr>
        <p:sp>
          <p:nvSpPr>
            <p:cNvPr id="16" name="椭圆 15">
              <a:extLst>
                <a:ext uri="{FF2B5EF4-FFF2-40B4-BE49-F238E27FC236}">
                  <a16:creationId xmlns:a16="http://schemas.microsoft.com/office/drawing/2014/main" id="{856ACC68-B3E8-4AEE-AA62-A6460D08BE4C}"/>
                </a:ext>
              </a:extLst>
            </p:cNvPr>
            <p:cNvSpPr/>
            <p:nvPr/>
          </p:nvSpPr>
          <p:spPr>
            <a:xfrm>
              <a:off x="5153245" y="4112950"/>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outbox-arrow-up_15092">
              <a:extLst>
                <a:ext uri="{FF2B5EF4-FFF2-40B4-BE49-F238E27FC236}">
                  <a16:creationId xmlns:a16="http://schemas.microsoft.com/office/drawing/2014/main" id="{46F29863-AD05-4BEB-B226-2865D05FC90B}"/>
                </a:ext>
              </a:extLst>
            </p:cNvPr>
            <p:cNvSpPr>
              <a:spLocks noChangeAspect="1"/>
            </p:cNvSpPr>
            <p:nvPr/>
          </p:nvSpPr>
          <p:spPr bwMode="auto">
            <a:xfrm>
              <a:off x="5276694" y="4223172"/>
              <a:ext cx="263464" cy="289918"/>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lumMod val="65000"/>
              </a:schemeClr>
            </a:solidFill>
            <a:ln>
              <a:noFill/>
            </a:ln>
          </p:spPr>
          <p:txBody>
            <a:bodyPr/>
            <a:lstStyle/>
            <a:p>
              <a:endParaRPr lang="zh-CN" altLang="en-US">
                <a:solidFill>
                  <a:schemeClr val="bg1"/>
                </a:solidFill>
                <a:cs typeface="+mn-ea"/>
                <a:sym typeface="+mn-lt"/>
              </a:endParaRPr>
            </a:p>
          </p:txBody>
        </p:sp>
        <p:sp>
          <p:nvSpPr>
            <p:cNvPr id="18" name="CustomText2">
              <a:extLst>
                <a:ext uri="{FF2B5EF4-FFF2-40B4-BE49-F238E27FC236}">
                  <a16:creationId xmlns:a16="http://schemas.microsoft.com/office/drawing/2014/main" id="{A70A97C3-D1DD-4908-BDE8-A08D4B400C18}"/>
                </a:ext>
              </a:extLst>
            </p:cNvPr>
            <p:cNvSpPr txBox="1"/>
            <p:nvPr/>
          </p:nvSpPr>
          <p:spPr bwMode="auto">
            <a:xfrm>
              <a:off x="5842242" y="4135658"/>
              <a:ext cx="2530883" cy="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spcBef>
                  <a:spcPct val="0"/>
                </a:spcBef>
              </a:pPr>
              <a:r>
                <a:rPr lang="zh-CN" altLang="en-US" sz="2400" b="1" dirty="0">
                  <a:solidFill>
                    <a:schemeClr val="bg1"/>
                  </a:solidFill>
                  <a:cs typeface="+mn-ea"/>
                  <a:sym typeface="+mn-lt"/>
                </a:rPr>
                <a:t>输入标题</a:t>
              </a:r>
            </a:p>
          </p:txBody>
        </p:sp>
      </p:grpSp>
      <p:pic>
        <p:nvPicPr>
          <p:cNvPr id="4" name="图片 3">
            <a:extLst>
              <a:ext uri="{FF2B5EF4-FFF2-40B4-BE49-F238E27FC236}">
                <a16:creationId xmlns:a16="http://schemas.microsoft.com/office/drawing/2014/main" id="{544C2692-B9F3-4CE8-B6A5-B6E99DE29F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6000" y="1535364"/>
            <a:ext cx="4388183" cy="4388183"/>
          </a:xfrm>
          <a:prstGeom prst="rect">
            <a:avLst/>
          </a:prstGeom>
        </p:spPr>
      </p:pic>
      <p:sp>
        <p:nvSpPr>
          <p:cNvPr id="19" name="文本框 18">
            <a:extLst>
              <a:ext uri="{FF2B5EF4-FFF2-40B4-BE49-F238E27FC236}">
                <a16:creationId xmlns:a16="http://schemas.microsoft.com/office/drawing/2014/main" id="{0A2DA74A-59D1-4428-908A-A889F65B95AB}"/>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0617056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44" name="矩形 43">
            <a:extLst>
              <a:ext uri="{FF2B5EF4-FFF2-40B4-BE49-F238E27FC236}">
                <a16:creationId xmlns:a16="http://schemas.microsoft.com/office/drawing/2014/main" id="{5D44B78C-9E7B-41E8-B164-4730B31E7B9E}"/>
              </a:ext>
            </a:extLst>
          </p:cNvPr>
          <p:cNvSpPr/>
          <p:nvPr/>
        </p:nvSpPr>
        <p:spPr>
          <a:xfrm>
            <a:off x="6272466" y="1603381"/>
            <a:ext cx="2752825" cy="45407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5" name="直接连接符 44">
            <a:extLst>
              <a:ext uri="{FF2B5EF4-FFF2-40B4-BE49-F238E27FC236}">
                <a16:creationId xmlns:a16="http://schemas.microsoft.com/office/drawing/2014/main" id="{F1076C4F-CCC6-475C-9266-8867F8AD9558}"/>
              </a:ext>
            </a:extLst>
          </p:cNvPr>
          <p:cNvCxnSpPr>
            <a:cxnSpLocks/>
          </p:cNvCxnSpPr>
          <p:nvPr/>
        </p:nvCxnSpPr>
        <p:spPr>
          <a:xfrm flipV="1">
            <a:off x="0" y="3853471"/>
            <a:ext cx="12192000" cy="1604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D07D6AD9-DA94-4E31-9E2D-2540F99DCC4D}"/>
              </a:ext>
            </a:extLst>
          </p:cNvPr>
          <p:cNvSpPr txBox="1"/>
          <p:nvPr/>
        </p:nvSpPr>
        <p:spPr>
          <a:xfrm>
            <a:off x="6481015"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47" name="文本框 46">
            <a:extLst>
              <a:ext uri="{FF2B5EF4-FFF2-40B4-BE49-F238E27FC236}">
                <a16:creationId xmlns:a16="http://schemas.microsoft.com/office/drawing/2014/main" id="{5C6D8D33-53D4-4D69-9AD9-28AFF521B569}"/>
              </a:ext>
            </a:extLst>
          </p:cNvPr>
          <p:cNvSpPr txBox="1"/>
          <p:nvPr/>
        </p:nvSpPr>
        <p:spPr>
          <a:xfrm>
            <a:off x="6481014" y="2981473"/>
            <a:ext cx="2383857" cy="584775"/>
          </a:xfrm>
          <a:prstGeom prst="rect">
            <a:avLst/>
          </a:prstGeom>
          <a:noFill/>
        </p:spPr>
        <p:txBody>
          <a:bodyPr wrap="square" rtlCol="0">
            <a:spAutoFit/>
          </a:bodyPr>
          <a:lstStyle/>
          <a:p>
            <a:r>
              <a:rPr lang="en-US" altLang="zh-CN" sz="1600" b="1" dirty="0">
                <a:solidFill>
                  <a:schemeClr val="bg1">
                    <a:lumMod val="95000"/>
                  </a:schemeClr>
                </a:solidFill>
                <a:cs typeface="+mn-ea"/>
                <a:sym typeface="+mn-lt"/>
              </a:rPr>
              <a:t>Shu </a:t>
            </a:r>
            <a:r>
              <a:rPr lang="en-US" altLang="zh-CN" sz="1600" b="1" dirty="0" err="1">
                <a:solidFill>
                  <a:schemeClr val="bg1">
                    <a:lumMod val="95000"/>
                  </a:schemeClr>
                </a:solidFill>
                <a:cs typeface="+mn-ea"/>
                <a:sym typeface="+mn-lt"/>
              </a:rPr>
              <a:t>ru</a:t>
            </a:r>
            <a:r>
              <a:rPr lang="en-US" altLang="zh-CN" sz="1600" b="1" dirty="0">
                <a:solidFill>
                  <a:schemeClr val="bg1">
                    <a:lumMod val="95000"/>
                  </a:schemeClr>
                </a:solidFill>
                <a:cs typeface="+mn-ea"/>
                <a:sym typeface="+mn-lt"/>
              </a:rPr>
              <a:t> Wen Ben </a:t>
            </a:r>
            <a:r>
              <a:rPr lang="en-US" altLang="zh-CN" sz="1600" b="1" dirty="0" err="1">
                <a:solidFill>
                  <a:schemeClr val="bg1">
                    <a:lumMod val="95000"/>
                  </a:schemeClr>
                </a:solidFill>
                <a:cs typeface="+mn-ea"/>
                <a:sym typeface="+mn-lt"/>
              </a:rPr>
              <a:t>Nei</a:t>
            </a:r>
            <a:r>
              <a:rPr lang="en-US" altLang="zh-CN" sz="1600" b="1" dirty="0">
                <a:solidFill>
                  <a:schemeClr val="bg1">
                    <a:lumMod val="95000"/>
                  </a:schemeClr>
                </a:solidFill>
                <a:cs typeface="+mn-ea"/>
                <a:sym typeface="+mn-lt"/>
              </a:rPr>
              <a:t> Rong</a:t>
            </a:r>
          </a:p>
        </p:txBody>
      </p:sp>
      <p:sp>
        <p:nvSpPr>
          <p:cNvPr id="48" name="文本框 47">
            <a:extLst>
              <a:ext uri="{FF2B5EF4-FFF2-40B4-BE49-F238E27FC236}">
                <a16:creationId xmlns:a16="http://schemas.microsoft.com/office/drawing/2014/main" id="{04DBF114-654A-4332-AC85-91698DAE9C6A}"/>
              </a:ext>
            </a:extLst>
          </p:cNvPr>
          <p:cNvSpPr txBox="1"/>
          <p:nvPr/>
        </p:nvSpPr>
        <p:spPr>
          <a:xfrm>
            <a:off x="6414934" y="4522244"/>
            <a:ext cx="2610357" cy="941348"/>
          </a:xfrm>
          <a:prstGeom prst="rect">
            <a:avLst/>
          </a:prstGeom>
          <a:noFill/>
        </p:spPr>
        <p:txBody>
          <a:bodyPr wrap="square" rtlCol="0">
            <a:spAutoFit/>
          </a:bodyPr>
          <a:lstStyle/>
          <a:p>
            <a:pPr>
              <a:lnSpc>
                <a:spcPct val="250000"/>
              </a:lnSpc>
            </a:pPr>
            <a:r>
              <a:rPr lang="zh-CN" altLang="en-US" sz="1200" b="1" dirty="0">
                <a:solidFill>
                  <a:schemeClr val="bg1">
                    <a:lumMod val="95000"/>
                  </a:schemeClr>
                </a:solidFill>
                <a:cs typeface="+mn-ea"/>
                <a:sym typeface="+mn-lt"/>
              </a:rPr>
              <a:t>输入你需要的文本内容输入你需要的文本内容输入你需要的文本内容</a:t>
            </a:r>
            <a:endParaRPr lang="en-US" altLang="zh-CN" sz="1200" b="1" dirty="0">
              <a:solidFill>
                <a:schemeClr val="bg1">
                  <a:lumMod val="95000"/>
                </a:schemeClr>
              </a:solidFill>
              <a:cs typeface="+mn-ea"/>
              <a:sym typeface="+mn-lt"/>
            </a:endParaRPr>
          </a:p>
        </p:txBody>
      </p:sp>
      <p:sp>
        <p:nvSpPr>
          <p:cNvPr id="49" name="文本框 48">
            <a:extLst>
              <a:ext uri="{FF2B5EF4-FFF2-40B4-BE49-F238E27FC236}">
                <a16:creationId xmlns:a16="http://schemas.microsoft.com/office/drawing/2014/main" id="{FC39B00E-01F1-4EE4-82CF-59315ABF0760}"/>
              </a:ext>
            </a:extLst>
          </p:cNvPr>
          <p:cNvSpPr txBox="1"/>
          <p:nvPr/>
        </p:nvSpPr>
        <p:spPr>
          <a:xfrm>
            <a:off x="623456"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0" name="文本框 49">
            <a:extLst>
              <a:ext uri="{FF2B5EF4-FFF2-40B4-BE49-F238E27FC236}">
                <a16:creationId xmlns:a16="http://schemas.microsoft.com/office/drawing/2014/main" id="{CAE78829-C24C-482B-9069-55BA0B348F53}"/>
              </a:ext>
            </a:extLst>
          </p:cNvPr>
          <p:cNvSpPr txBox="1"/>
          <p:nvPr/>
        </p:nvSpPr>
        <p:spPr>
          <a:xfrm>
            <a:off x="623455" y="2981473"/>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1" name="文本框 50">
            <a:extLst>
              <a:ext uri="{FF2B5EF4-FFF2-40B4-BE49-F238E27FC236}">
                <a16:creationId xmlns:a16="http://schemas.microsoft.com/office/drawing/2014/main" id="{722A915F-D1EF-44B1-895B-6E0DF3E84CF0}"/>
              </a:ext>
            </a:extLst>
          </p:cNvPr>
          <p:cNvSpPr txBox="1"/>
          <p:nvPr/>
        </p:nvSpPr>
        <p:spPr>
          <a:xfrm>
            <a:off x="557375" y="4522244"/>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2" name="文本框 51">
            <a:extLst>
              <a:ext uri="{FF2B5EF4-FFF2-40B4-BE49-F238E27FC236}">
                <a16:creationId xmlns:a16="http://schemas.microsoft.com/office/drawing/2014/main" id="{16745601-65C5-4A8E-A8C4-5A8485189D34}"/>
              </a:ext>
            </a:extLst>
          </p:cNvPr>
          <p:cNvSpPr txBox="1"/>
          <p:nvPr/>
        </p:nvSpPr>
        <p:spPr>
          <a:xfrm>
            <a:off x="3520229"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3" name="文本框 52">
            <a:extLst>
              <a:ext uri="{FF2B5EF4-FFF2-40B4-BE49-F238E27FC236}">
                <a16:creationId xmlns:a16="http://schemas.microsoft.com/office/drawing/2014/main" id="{7536F309-6E60-4FEB-A64D-C78F5752ADBE}"/>
              </a:ext>
            </a:extLst>
          </p:cNvPr>
          <p:cNvSpPr txBox="1"/>
          <p:nvPr/>
        </p:nvSpPr>
        <p:spPr>
          <a:xfrm>
            <a:off x="3520228" y="2981473"/>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4" name="文本框 53">
            <a:extLst>
              <a:ext uri="{FF2B5EF4-FFF2-40B4-BE49-F238E27FC236}">
                <a16:creationId xmlns:a16="http://schemas.microsoft.com/office/drawing/2014/main" id="{7DF8B9C8-A80C-4AB7-BC4F-10F692E4D980}"/>
              </a:ext>
            </a:extLst>
          </p:cNvPr>
          <p:cNvSpPr txBox="1"/>
          <p:nvPr/>
        </p:nvSpPr>
        <p:spPr>
          <a:xfrm>
            <a:off x="3454148" y="4522244"/>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id="{57765CED-BF75-465C-9924-68203440513D}"/>
              </a:ext>
            </a:extLst>
          </p:cNvPr>
          <p:cNvSpPr txBox="1"/>
          <p:nvPr/>
        </p:nvSpPr>
        <p:spPr>
          <a:xfrm>
            <a:off x="9360734" y="2407027"/>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6" name="文本框 55">
            <a:extLst>
              <a:ext uri="{FF2B5EF4-FFF2-40B4-BE49-F238E27FC236}">
                <a16:creationId xmlns:a16="http://schemas.microsoft.com/office/drawing/2014/main" id="{8B3E1CF8-8D38-4E01-8192-38D5FA88DFF7}"/>
              </a:ext>
            </a:extLst>
          </p:cNvPr>
          <p:cNvSpPr txBox="1"/>
          <p:nvPr/>
        </p:nvSpPr>
        <p:spPr>
          <a:xfrm>
            <a:off x="9360733" y="2894305"/>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7" name="文本框 56">
            <a:extLst>
              <a:ext uri="{FF2B5EF4-FFF2-40B4-BE49-F238E27FC236}">
                <a16:creationId xmlns:a16="http://schemas.microsoft.com/office/drawing/2014/main" id="{47D3028F-8D35-4530-A163-5734A6F6CF92}"/>
              </a:ext>
            </a:extLst>
          </p:cNvPr>
          <p:cNvSpPr txBox="1"/>
          <p:nvPr/>
        </p:nvSpPr>
        <p:spPr>
          <a:xfrm>
            <a:off x="9294653" y="4435076"/>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8" name="平行四边形 57">
            <a:extLst>
              <a:ext uri="{FF2B5EF4-FFF2-40B4-BE49-F238E27FC236}">
                <a16:creationId xmlns:a16="http://schemas.microsoft.com/office/drawing/2014/main" id="{02361D02-8DE2-41D0-8559-87D881C9C627}"/>
              </a:ext>
            </a:extLst>
          </p:cNvPr>
          <p:cNvSpPr/>
          <p:nvPr/>
        </p:nvSpPr>
        <p:spPr>
          <a:xfrm>
            <a:off x="1130849"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平行四边形 58">
            <a:extLst>
              <a:ext uri="{FF2B5EF4-FFF2-40B4-BE49-F238E27FC236}">
                <a16:creationId xmlns:a16="http://schemas.microsoft.com/office/drawing/2014/main" id="{2472C63F-826B-4845-B0CF-3496B3E3BC8F}"/>
              </a:ext>
            </a:extLst>
          </p:cNvPr>
          <p:cNvSpPr/>
          <p:nvPr/>
        </p:nvSpPr>
        <p:spPr>
          <a:xfrm>
            <a:off x="4207285"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平行四边形 59">
            <a:extLst>
              <a:ext uri="{FF2B5EF4-FFF2-40B4-BE49-F238E27FC236}">
                <a16:creationId xmlns:a16="http://schemas.microsoft.com/office/drawing/2014/main" id="{22CD6503-40AF-45AA-9CFB-CFB90C9F3321}"/>
              </a:ext>
            </a:extLst>
          </p:cNvPr>
          <p:cNvSpPr/>
          <p:nvPr/>
        </p:nvSpPr>
        <p:spPr>
          <a:xfrm>
            <a:off x="7283721"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平行四边形 60">
            <a:extLst>
              <a:ext uri="{FF2B5EF4-FFF2-40B4-BE49-F238E27FC236}">
                <a16:creationId xmlns:a16="http://schemas.microsoft.com/office/drawing/2014/main" id="{2718E1B4-0AF6-4362-8C83-36CC2B0438DC}"/>
              </a:ext>
            </a:extLst>
          </p:cNvPr>
          <p:cNvSpPr/>
          <p:nvPr/>
        </p:nvSpPr>
        <p:spPr>
          <a:xfrm>
            <a:off x="10360156"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a:extLst>
              <a:ext uri="{FF2B5EF4-FFF2-40B4-BE49-F238E27FC236}">
                <a16:creationId xmlns:a16="http://schemas.microsoft.com/office/drawing/2014/main" id="{85CEB39D-3321-4952-822C-FF8BA2536B1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203433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randombar(horizontal)">
                                      <p:cBhvr>
                                        <p:cTn id="23" dur="500"/>
                                        <p:tgtEl>
                                          <p:spTgt spid="61"/>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randombar(horizontal)">
                                      <p:cBhvr>
                                        <p:cTn id="39" dur="500"/>
                                        <p:tgtEl>
                                          <p:spTgt spid="52"/>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randombar(horizontal)">
                                      <p:cBhvr>
                                        <p:cTn id="47" dur="500"/>
                                        <p:tgtEl>
                                          <p:spTgt spid="54"/>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randombar(horizontal)">
                                      <p:cBhvr>
                                        <p:cTn id="55" dur="500"/>
                                        <p:tgtEl>
                                          <p:spTgt spid="47"/>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randombar(horizontal)">
                                      <p:cBhvr>
                                        <p:cTn id="59" dur="500"/>
                                        <p:tgtEl>
                                          <p:spTgt spid="48"/>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randombar(horizontal)">
                                      <p:cBhvr>
                                        <p:cTn id="63" dur="500"/>
                                        <p:tgtEl>
                                          <p:spTgt spid="55"/>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randombar(horizontal)">
                                      <p:cBhvr>
                                        <p:cTn id="67" dur="500"/>
                                        <p:tgtEl>
                                          <p:spTgt spid="56"/>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animBg="1"/>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03</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2790801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圆角 5">
            <a:extLst>
              <a:ext uri="{FF2B5EF4-FFF2-40B4-BE49-F238E27FC236}">
                <a16:creationId xmlns:a16="http://schemas.microsoft.com/office/drawing/2014/main" id="{71D074EE-5D2F-4590-B391-86FF5098D510}"/>
              </a:ext>
            </a:extLst>
          </p:cNvPr>
          <p:cNvSpPr/>
          <p:nvPr/>
        </p:nvSpPr>
        <p:spPr>
          <a:xfrm>
            <a:off x="1471237" y="2266220"/>
            <a:ext cx="3211033" cy="516917"/>
          </a:xfrm>
          <a:prstGeom prst="roundRect">
            <a:avLst>
              <a:gd name="adj" fmla="val 331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输入你需要的文本内容</a:t>
            </a:r>
          </a:p>
        </p:txBody>
      </p:sp>
      <p:sp>
        <p:nvSpPr>
          <p:cNvPr id="9" name="earth-grid-and-airplane_52498">
            <a:extLst>
              <a:ext uri="{FF2B5EF4-FFF2-40B4-BE49-F238E27FC236}">
                <a16:creationId xmlns:a16="http://schemas.microsoft.com/office/drawing/2014/main" id="{2E87349F-42CE-45FB-B9F1-3A09832BB8BB}"/>
              </a:ext>
            </a:extLst>
          </p:cNvPr>
          <p:cNvSpPr>
            <a:spLocks noChangeAspect="1"/>
          </p:cNvSpPr>
          <p:nvPr/>
        </p:nvSpPr>
        <p:spPr bwMode="auto">
          <a:xfrm>
            <a:off x="1524718" y="3351762"/>
            <a:ext cx="303526" cy="304842"/>
          </a:xfrm>
          <a:custGeom>
            <a:avLst/>
            <a:gdLst>
              <a:gd name="connsiteX0" fmla="*/ 152145 w 603428"/>
              <a:gd name="connsiteY0" fmla="*/ 465773 h 606044"/>
              <a:gd name="connsiteX1" fmla="*/ 109085 w 603428"/>
              <a:gd name="connsiteY1" fmla="*/ 477238 h 606044"/>
              <a:gd name="connsiteX2" fmla="*/ 170804 w 603428"/>
              <a:gd name="connsiteY2" fmla="*/ 525965 h 606044"/>
              <a:gd name="connsiteX3" fmla="*/ 152145 w 603428"/>
              <a:gd name="connsiteY3" fmla="*/ 465773 h 606044"/>
              <a:gd name="connsiteX4" fmla="*/ 40189 w 603428"/>
              <a:gd name="connsiteY4" fmla="*/ 321025 h 606044"/>
              <a:gd name="connsiteX5" fmla="*/ 83249 w 603428"/>
              <a:gd name="connsiteY5" fmla="*/ 445709 h 606044"/>
              <a:gd name="connsiteX6" fmla="*/ 143533 w 603428"/>
              <a:gd name="connsiteY6" fmla="*/ 428511 h 606044"/>
              <a:gd name="connsiteX7" fmla="*/ 133486 w 603428"/>
              <a:gd name="connsiteY7" fmla="*/ 321025 h 606044"/>
              <a:gd name="connsiteX8" fmla="*/ 561886 w 603428"/>
              <a:gd name="connsiteY8" fmla="*/ 279085 h 606044"/>
              <a:gd name="connsiteX9" fmla="*/ 546995 w 603428"/>
              <a:gd name="connsiteY9" fmla="*/ 282312 h 606044"/>
              <a:gd name="connsiteX10" fmla="*/ 567088 w 603428"/>
              <a:gd name="connsiteY10" fmla="*/ 295218 h 606044"/>
              <a:gd name="connsiteX11" fmla="*/ 581441 w 603428"/>
              <a:gd name="connsiteY11" fmla="*/ 315295 h 606044"/>
              <a:gd name="connsiteX12" fmla="*/ 575700 w 603428"/>
              <a:gd name="connsiteY12" fmla="*/ 286614 h 606044"/>
              <a:gd name="connsiteX13" fmla="*/ 561886 w 603428"/>
              <a:gd name="connsiteY13" fmla="*/ 279085 h 606044"/>
              <a:gd name="connsiteX14" fmla="*/ 583616 w 603428"/>
              <a:gd name="connsiteY14" fmla="*/ 259837 h 606044"/>
              <a:gd name="connsiteX15" fmla="*/ 597228 w 603428"/>
              <a:gd name="connsiteY15" fmla="*/ 266537 h 606044"/>
              <a:gd name="connsiteX16" fmla="*/ 548430 w 603428"/>
              <a:gd name="connsiteY16" fmla="*/ 374092 h 606044"/>
              <a:gd name="connsiteX17" fmla="*/ 577135 w 603428"/>
              <a:gd name="connsiteY17" fmla="*/ 540444 h 606044"/>
              <a:gd name="connsiteX18" fmla="*/ 575700 w 603428"/>
              <a:gd name="connsiteY18" fmla="*/ 546180 h 606044"/>
              <a:gd name="connsiteX19" fmla="*/ 548430 w 603428"/>
              <a:gd name="connsiteY19" fmla="*/ 571994 h 606044"/>
              <a:gd name="connsiteX20" fmla="*/ 538384 w 603428"/>
              <a:gd name="connsiteY20" fmla="*/ 570559 h 606044"/>
              <a:gd name="connsiteX21" fmla="*/ 465188 w 603428"/>
              <a:gd name="connsiteY21" fmla="*/ 457268 h 606044"/>
              <a:gd name="connsiteX22" fmla="*/ 374768 w 603428"/>
              <a:gd name="connsiteY22" fmla="*/ 521801 h 606044"/>
              <a:gd name="connsiteX23" fmla="*/ 381945 w 603428"/>
              <a:gd name="connsiteY23" fmla="*/ 584900 h 606044"/>
              <a:gd name="connsiteX24" fmla="*/ 380509 w 603428"/>
              <a:gd name="connsiteY24" fmla="*/ 590636 h 606044"/>
              <a:gd name="connsiteX25" fmla="*/ 367592 w 603428"/>
              <a:gd name="connsiteY25" fmla="*/ 603543 h 606044"/>
              <a:gd name="connsiteX26" fmla="*/ 356111 w 603428"/>
              <a:gd name="connsiteY26" fmla="*/ 600675 h 606044"/>
              <a:gd name="connsiteX27" fmla="*/ 330277 w 603428"/>
              <a:gd name="connsiteY27" fmla="*/ 531840 h 606044"/>
              <a:gd name="connsiteX28" fmla="*/ 261386 w 603428"/>
              <a:gd name="connsiteY28" fmla="*/ 506026 h 606044"/>
              <a:gd name="connsiteX29" fmla="*/ 258515 w 603428"/>
              <a:gd name="connsiteY29" fmla="*/ 494554 h 606044"/>
              <a:gd name="connsiteX30" fmla="*/ 271432 w 603428"/>
              <a:gd name="connsiteY30" fmla="*/ 481647 h 606044"/>
              <a:gd name="connsiteX31" fmla="*/ 277173 w 603428"/>
              <a:gd name="connsiteY31" fmla="*/ 480213 h 606044"/>
              <a:gd name="connsiteX32" fmla="*/ 340323 w 603428"/>
              <a:gd name="connsiteY32" fmla="*/ 488818 h 606044"/>
              <a:gd name="connsiteX33" fmla="*/ 406343 w 603428"/>
              <a:gd name="connsiteY33" fmla="*/ 397037 h 606044"/>
              <a:gd name="connsiteX34" fmla="*/ 291526 w 603428"/>
              <a:gd name="connsiteY34" fmla="*/ 323900 h 606044"/>
              <a:gd name="connsiteX35" fmla="*/ 290090 w 603428"/>
              <a:gd name="connsiteY35" fmla="*/ 313861 h 606044"/>
              <a:gd name="connsiteX36" fmla="*/ 317360 w 603428"/>
              <a:gd name="connsiteY36" fmla="*/ 288048 h 606044"/>
              <a:gd name="connsiteX37" fmla="*/ 323100 w 603428"/>
              <a:gd name="connsiteY37" fmla="*/ 285180 h 606044"/>
              <a:gd name="connsiteX38" fmla="*/ 488151 w 603428"/>
              <a:gd name="connsiteY38" fmla="*/ 315295 h 606044"/>
              <a:gd name="connsiteX39" fmla="*/ 583616 w 603428"/>
              <a:gd name="connsiteY39" fmla="*/ 259837 h 606044"/>
              <a:gd name="connsiteX40" fmla="*/ 183722 w 603428"/>
              <a:gd name="connsiteY40" fmla="*/ 182010 h 606044"/>
              <a:gd name="connsiteX41" fmla="*/ 173675 w 603428"/>
              <a:gd name="connsiteY41" fmla="*/ 282330 h 606044"/>
              <a:gd name="connsiteX42" fmla="*/ 282760 w 603428"/>
              <a:gd name="connsiteY42" fmla="*/ 282330 h 606044"/>
              <a:gd name="connsiteX43" fmla="*/ 282760 w 603428"/>
              <a:gd name="connsiteY43" fmla="*/ 190609 h 606044"/>
              <a:gd name="connsiteX44" fmla="*/ 183722 w 603428"/>
              <a:gd name="connsiteY44" fmla="*/ 182010 h 606044"/>
              <a:gd name="connsiteX45" fmla="*/ 83249 w 603428"/>
              <a:gd name="connsiteY45" fmla="*/ 154780 h 606044"/>
              <a:gd name="connsiteX46" fmla="*/ 70331 w 603428"/>
              <a:gd name="connsiteY46" fmla="*/ 174844 h 606044"/>
              <a:gd name="connsiteX47" fmla="*/ 70331 w 603428"/>
              <a:gd name="connsiteY47" fmla="*/ 176277 h 606044"/>
              <a:gd name="connsiteX48" fmla="*/ 40189 w 603428"/>
              <a:gd name="connsiteY48" fmla="*/ 282330 h 606044"/>
              <a:gd name="connsiteX49" fmla="*/ 133486 w 603428"/>
              <a:gd name="connsiteY49" fmla="*/ 282330 h 606044"/>
              <a:gd name="connsiteX50" fmla="*/ 146404 w 603428"/>
              <a:gd name="connsiteY50" fmla="*/ 173411 h 606044"/>
              <a:gd name="connsiteX51" fmla="*/ 83249 w 603428"/>
              <a:gd name="connsiteY51" fmla="*/ 154780 h 606044"/>
              <a:gd name="connsiteX52" fmla="*/ 430599 w 603428"/>
              <a:gd name="connsiteY52" fmla="*/ 73091 h 606044"/>
              <a:gd name="connsiteX53" fmla="*/ 447823 w 603428"/>
              <a:gd name="connsiteY53" fmla="*/ 134716 h 606044"/>
              <a:gd name="connsiteX54" fmla="*/ 493754 w 603428"/>
              <a:gd name="connsiteY54" fmla="*/ 123251 h 606044"/>
              <a:gd name="connsiteX55" fmla="*/ 430599 w 603428"/>
              <a:gd name="connsiteY55" fmla="*/ 73091 h 606044"/>
              <a:gd name="connsiteX56" fmla="*/ 172240 w 603428"/>
              <a:gd name="connsiteY56" fmla="*/ 73091 h 606044"/>
              <a:gd name="connsiteX57" fmla="*/ 109085 w 603428"/>
              <a:gd name="connsiteY57" fmla="*/ 123251 h 606044"/>
              <a:gd name="connsiteX58" fmla="*/ 153580 w 603428"/>
              <a:gd name="connsiteY58" fmla="*/ 136149 h 606044"/>
              <a:gd name="connsiteX59" fmla="*/ 172240 w 603428"/>
              <a:gd name="connsiteY59" fmla="*/ 73091 h 606044"/>
              <a:gd name="connsiteX60" fmla="*/ 320079 w 603428"/>
              <a:gd name="connsiteY60" fmla="*/ 38695 h 606044"/>
              <a:gd name="connsiteX61" fmla="*/ 320079 w 603428"/>
              <a:gd name="connsiteY61" fmla="*/ 151914 h 606044"/>
              <a:gd name="connsiteX62" fmla="*/ 410504 w 603428"/>
              <a:gd name="connsiteY62" fmla="*/ 141882 h 606044"/>
              <a:gd name="connsiteX63" fmla="*/ 381798 w 603428"/>
              <a:gd name="connsiteY63" fmla="*/ 51593 h 606044"/>
              <a:gd name="connsiteX64" fmla="*/ 320079 w 603428"/>
              <a:gd name="connsiteY64" fmla="*/ 38695 h 606044"/>
              <a:gd name="connsiteX65" fmla="*/ 282760 w 603428"/>
              <a:gd name="connsiteY65" fmla="*/ 38695 h 606044"/>
              <a:gd name="connsiteX66" fmla="*/ 219606 w 603428"/>
              <a:gd name="connsiteY66" fmla="*/ 51593 h 606044"/>
              <a:gd name="connsiteX67" fmla="*/ 192334 w 603428"/>
              <a:gd name="connsiteY67" fmla="*/ 144748 h 606044"/>
              <a:gd name="connsiteX68" fmla="*/ 282760 w 603428"/>
              <a:gd name="connsiteY68" fmla="*/ 151914 h 606044"/>
              <a:gd name="connsiteX69" fmla="*/ 301419 w 603428"/>
              <a:gd name="connsiteY69" fmla="*/ 0 h 606044"/>
              <a:gd name="connsiteX70" fmla="*/ 595662 w 603428"/>
              <a:gd name="connsiteY70" fmla="*/ 243635 h 606044"/>
              <a:gd name="connsiteX71" fmla="*/ 578438 w 603428"/>
              <a:gd name="connsiteY71" fmla="*/ 240769 h 606044"/>
              <a:gd name="connsiteX72" fmla="*/ 556908 w 603428"/>
              <a:gd name="connsiteY72" fmla="*/ 243635 h 606044"/>
              <a:gd name="connsiteX73" fmla="*/ 519589 w 603428"/>
              <a:gd name="connsiteY73" fmla="*/ 154780 h 606044"/>
              <a:gd name="connsiteX74" fmla="*/ 456435 w 603428"/>
              <a:gd name="connsiteY74" fmla="*/ 171978 h 606044"/>
              <a:gd name="connsiteX75" fmla="*/ 467918 w 603428"/>
              <a:gd name="connsiteY75" fmla="*/ 282330 h 606044"/>
              <a:gd name="connsiteX76" fmla="*/ 495189 w 603428"/>
              <a:gd name="connsiteY76" fmla="*/ 282330 h 606044"/>
              <a:gd name="connsiteX77" fmla="*/ 482271 w 603428"/>
              <a:gd name="connsiteY77" fmla="*/ 293795 h 606044"/>
              <a:gd name="connsiteX78" fmla="*/ 417681 w 603428"/>
              <a:gd name="connsiteY78" fmla="*/ 282330 h 606044"/>
              <a:gd name="connsiteX79" fmla="*/ 429164 w 603428"/>
              <a:gd name="connsiteY79" fmla="*/ 282330 h 606044"/>
              <a:gd name="connsiteX80" fmla="*/ 417681 w 603428"/>
              <a:gd name="connsiteY80" fmla="*/ 180577 h 606044"/>
              <a:gd name="connsiteX81" fmla="*/ 320079 w 603428"/>
              <a:gd name="connsiteY81" fmla="*/ 190609 h 606044"/>
              <a:gd name="connsiteX82" fmla="*/ 320079 w 603428"/>
              <a:gd name="connsiteY82" fmla="*/ 266565 h 606044"/>
              <a:gd name="connsiteX83" fmla="*/ 302855 w 603428"/>
              <a:gd name="connsiteY83" fmla="*/ 273731 h 606044"/>
              <a:gd name="connsiteX84" fmla="*/ 277019 w 603428"/>
              <a:gd name="connsiteY84" fmla="*/ 300961 h 606044"/>
              <a:gd name="connsiteX85" fmla="*/ 268407 w 603428"/>
              <a:gd name="connsiteY85" fmla="*/ 321025 h 606044"/>
              <a:gd name="connsiteX86" fmla="*/ 172240 w 603428"/>
              <a:gd name="connsiteY86" fmla="*/ 321025 h 606044"/>
              <a:gd name="connsiteX87" fmla="*/ 182287 w 603428"/>
              <a:gd name="connsiteY87" fmla="*/ 419912 h 606044"/>
              <a:gd name="connsiteX88" fmla="*/ 282760 w 603428"/>
              <a:gd name="connsiteY88" fmla="*/ 409880 h 606044"/>
              <a:gd name="connsiteX89" fmla="*/ 282760 w 603428"/>
              <a:gd name="connsiteY89" fmla="*/ 341089 h 606044"/>
              <a:gd name="connsiteX90" fmla="*/ 320079 w 603428"/>
              <a:gd name="connsiteY90" fmla="*/ 365452 h 606044"/>
              <a:gd name="connsiteX91" fmla="*/ 320079 w 603428"/>
              <a:gd name="connsiteY91" fmla="*/ 409880 h 606044"/>
              <a:gd name="connsiteX92" fmla="*/ 370315 w 603428"/>
              <a:gd name="connsiteY92" fmla="*/ 412746 h 606044"/>
              <a:gd name="connsiteX93" fmla="*/ 351656 w 603428"/>
              <a:gd name="connsiteY93" fmla="*/ 438543 h 606044"/>
              <a:gd name="connsiteX94" fmla="*/ 344479 w 603428"/>
              <a:gd name="connsiteY94" fmla="*/ 448575 h 606044"/>
              <a:gd name="connsiteX95" fmla="*/ 320079 w 603428"/>
              <a:gd name="connsiteY95" fmla="*/ 447142 h 606044"/>
              <a:gd name="connsiteX96" fmla="*/ 320079 w 603428"/>
              <a:gd name="connsiteY96" fmla="*/ 465773 h 606044"/>
              <a:gd name="connsiteX97" fmla="*/ 282760 w 603428"/>
              <a:gd name="connsiteY97" fmla="*/ 461473 h 606044"/>
              <a:gd name="connsiteX98" fmla="*/ 282760 w 603428"/>
              <a:gd name="connsiteY98" fmla="*/ 448575 h 606044"/>
              <a:gd name="connsiteX99" fmla="*/ 189464 w 603428"/>
              <a:gd name="connsiteY99" fmla="*/ 458607 h 606044"/>
              <a:gd name="connsiteX100" fmla="*/ 219606 w 603428"/>
              <a:gd name="connsiteY100" fmla="*/ 548895 h 606044"/>
              <a:gd name="connsiteX101" fmla="*/ 282760 w 603428"/>
              <a:gd name="connsiteY101" fmla="*/ 560360 h 606044"/>
              <a:gd name="connsiteX102" fmla="*/ 282760 w 603428"/>
              <a:gd name="connsiteY102" fmla="*/ 534564 h 606044"/>
              <a:gd name="connsiteX103" fmla="*/ 315773 w 603428"/>
              <a:gd name="connsiteY103" fmla="*/ 547462 h 606044"/>
              <a:gd name="connsiteX104" fmla="*/ 320079 w 603428"/>
              <a:gd name="connsiteY104" fmla="*/ 560360 h 606044"/>
              <a:gd name="connsiteX105" fmla="*/ 334432 w 603428"/>
              <a:gd name="connsiteY105" fmla="*/ 597622 h 606044"/>
              <a:gd name="connsiteX106" fmla="*/ 301419 w 603428"/>
              <a:gd name="connsiteY106" fmla="*/ 600488 h 606044"/>
              <a:gd name="connsiteX107" fmla="*/ 0 w 603428"/>
              <a:gd name="connsiteY107" fmla="*/ 299528 h 606044"/>
              <a:gd name="connsiteX108" fmla="*/ 84684 w 603428"/>
              <a:gd name="connsiteY108" fmla="*/ 91722 h 606044"/>
              <a:gd name="connsiteX109" fmla="*/ 93296 w 603428"/>
              <a:gd name="connsiteY109" fmla="*/ 84556 h 606044"/>
              <a:gd name="connsiteX110" fmla="*/ 301419 w 603428"/>
              <a:gd name="connsiteY110" fmla="*/ 0 h 60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3428" h="606044">
                <a:moveTo>
                  <a:pt x="152145" y="465773"/>
                </a:moveTo>
                <a:cubicBezTo>
                  <a:pt x="134921" y="470072"/>
                  <a:pt x="120568" y="474371"/>
                  <a:pt x="109085" y="477238"/>
                </a:cubicBezTo>
                <a:cubicBezTo>
                  <a:pt x="126309" y="497302"/>
                  <a:pt x="147839" y="513066"/>
                  <a:pt x="170804" y="525965"/>
                </a:cubicBezTo>
                <a:cubicBezTo>
                  <a:pt x="163628" y="505901"/>
                  <a:pt x="156451" y="485837"/>
                  <a:pt x="152145" y="465773"/>
                </a:cubicBezTo>
                <a:close/>
                <a:moveTo>
                  <a:pt x="40189" y="321025"/>
                </a:moveTo>
                <a:cubicBezTo>
                  <a:pt x="43060" y="366886"/>
                  <a:pt x="58849" y="409880"/>
                  <a:pt x="83249" y="445709"/>
                </a:cubicBezTo>
                <a:cubicBezTo>
                  <a:pt x="96167" y="441409"/>
                  <a:pt x="117697" y="434243"/>
                  <a:pt x="143533" y="428511"/>
                </a:cubicBezTo>
                <a:cubicBezTo>
                  <a:pt x="137792" y="391249"/>
                  <a:pt x="134921" y="355420"/>
                  <a:pt x="133486" y="321025"/>
                </a:cubicBezTo>
                <a:close/>
                <a:moveTo>
                  <a:pt x="561886" y="279085"/>
                </a:moveTo>
                <a:cubicBezTo>
                  <a:pt x="556683" y="278368"/>
                  <a:pt x="551301" y="279444"/>
                  <a:pt x="546995" y="282312"/>
                </a:cubicBezTo>
                <a:cubicBezTo>
                  <a:pt x="554171" y="285180"/>
                  <a:pt x="561347" y="289482"/>
                  <a:pt x="567088" y="295218"/>
                </a:cubicBezTo>
                <a:cubicBezTo>
                  <a:pt x="574264" y="300955"/>
                  <a:pt x="578570" y="308125"/>
                  <a:pt x="581441" y="315295"/>
                </a:cubicBezTo>
                <a:cubicBezTo>
                  <a:pt x="585746" y="306691"/>
                  <a:pt x="584311" y="295218"/>
                  <a:pt x="575700" y="286614"/>
                </a:cubicBezTo>
                <a:cubicBezTo>
                  <a:pt x="572112" y="282312"/>
                  <a:pt x="567089" y="279802"/>
                  <a:pt x="561886" y="279085"/>
                </a:cubicBezTo>
                <a:close/>
                <a:moveTo>
                  <a:pt x="583616" y="259837"/>
                </a:moveTo>
                <a:cubicBezTo>
                  <a:pt x="589514" y="260801"/>
                  <a:pt x="593999" y="263310"/>
                  <a:pt x="597228" y="266537"/>
                </a:cubicBezTo>
                <a:cubicBezTo>
                  <a:pt x="608710" y="278009"/>
                  <a:pt x="610145" y="310993"/>
                  <a:pt x="548430" y="374092"/>
                </a:cubicBezTo>
                <a:lnTo>
                  <a:pt x="577135" y="540444"/>
                </a:lnTo>
                <a:cubicBezTo>
                  <a:pt x="577135" y="541878"/>
                  <a:pt x="577135" y="544746"/>
                  <a:pt x="575700" y="546180"/>
                </a:cubicBezTo>
                <a:lnTo>
                  <a:pt x="548430" y="571994"/>
                </a:lnTo>
                <a:cubicBezTo>
                  <a:pt x="545560" y="574862"/>
                  <a:pt x="541254" y="574862"/>
                  <a:pt x="538384" y="570559"/>
                </a:cubicBezTo>
                <a:lnTo>
                  <a:pt x="465188" y="457268"/>
                </a:lnTo>
                <a:cubicBezTo>
                  <a:pt x="435048" y="481647"/>
                  <a:pt x="403473" y="500290"/>
                  <a:pt x="374768" y="521801"/>
                </a:cubicBezTo>
                <a:lnTo>
                  <a:pt x="381945" y="584900"/>
                </a:lnTo>
                <a:cubicBezTo>
                  <a:pt x="383380" y="586334"/>
                  <a:pt x="381945" y="589202"/>
                  <a:pt x="380509" y="590636"/>
                </a:cubicBezTo>
                <a:lnTo>
                  <a:pt x="367592" y="603543"/>
                </a:lnTo>
                <a:cubicBezTo>
                  <a:pt x="363287" y="607845"/>
                  <a:pt x="358981" y="606411"/>
                  <a:pt x="356111" y="600675"/>
                </a:cubicBezTo>
                <a:lnTo>
                  <a:pt x="330277" y="531840"/>
                </a:lnTo>
                <a:lnTo>
                  <a:pt x="261386" y="506026"/>
                </a:lnTo>
                <a:cubicBezTo>
                  <a:pt x="255645" y="504592"/>
                  <a:pt x="255645" y="498856"/>
                  <a:pt x="258515" y="494554"/>
                </a:cubicBezTo>
                <a:lnTo>
                  <a:pt x="271432" y="481647"/>
                </a:lnTo>
                <a:cubicBezTo>
                  <a:pt x="272868" y="480213"/>
                  <a:pt x="275738" y="480213"/>
                  <a:pt x="277173" y="480213"/>
                </a:cubicBezTo>
                <a:lnTo>
                  <a:pt x="340323" y="488818"/>
                </a:lnTo>
                <a:cubicBezTo>
                  <a:pt x="363287" y="458702"/>
                  <a:pt x="381945" y="428587"/>
                  <a:pt x="406343" y="397037"/>
                </a:cubicBezTo>
                <a:lnTo>
                  <a:pt x="291526" y="323900"/>
                </a:lnTo>
                <a:cubicBezTo>
                  <a:pt x="287220" y="322466"/>
                  <a:pt x="287220" y="316729"/>
                  <a:pt x="290090" y="313861"/>
                </a:cubicBezTo>
                <a:lnTo>
                  <a:pt x="317360" y="288048"/>
                </a:lnTo>
                <a:cubicBezTo>
                  <a:pt x="317360" y="286614"/>
                  <a:pt x="320230" y="285180"/>
                  <a:pt x="323100" y="285180"/>
                </a:cubicBezTo>
                <a:lnTo>
                  <a:pt x="488151" y="315295"/>
                </a:lnTo>
                <a:cubicBezTo>
                  <a:pt x="535514" y="267971"/>
                  <a:pt x="565922" y="256947"/>
                  <a:pt x="583616" y="259837"/>
                </a:cubicBezTo>
                <a:close/>
                <a:moveTo>
                  <a:pt x="183722" y="182010"/>
                </a:moveTo>
                <a:cubicBezTo>
                  <a:pt x="179416" y="212106"/>
                  <a:pt x="175110" y="246501"/>
                  <a:pt x="173675" y="282330"/>
                </a:cubicBezTo>
                <a:lnTo>
                  <a:pt x="282760" y="282330"/>
                </a:lnTo>
                <a:lnTo>
                  <a:pt x="282760" y="190609"/>
                </a:lnTo>
                <a:cubicBezTo>
                  <a:pt x="251183" y="190609"/>
                  <a:pt x="218170" y="187742"/>
                  <a:pt x="183722" y="182010"/>
                </a:cubicBezTo>
                <a:close/>
                <a:moveTo>
                  <a:pt x="83249" y="154780"/>
                </a:moveTo>
                <a:cubicBezTo>
                  <a:pt x="78943" y="161946"/>
                  <a:pt x="74637" y="167678"/>
                  <a:pt x="70331" y="174844"/>
                </a:cubicBezTo>
                <a:cubicBezTo>
                  <a:pt x="70331" y="174844"/>
                  <a:pt x="70331" y="176277"/>
                  <a:pt x="70331" y="176277"/>
                </a:cubicBezTo>
                <a:cubicBezTo>
                  <a:pt x="53107" y="207806"/>
                  <a:pt x="43060" y="245068"/>
                  <a:pt x="40189" y="282330"/>
                </a:cubicBezTo>
                <a:lnTo>
                  <a:pt x="133486" y="282330"/>
                </a:lnTo>
                <a:cubicBezTo>
                  <a:pt x="134921" y="243635"/>
                  <a:pt x="140662" y="206373"/>
                  <a:pt x="146404" y="173411"/>
                </a:cubicBezTo>
                <a:cubicBezTo>
                  <a:pt x="124874" y="169111"/>
                  <a:pt x="104779" y="161946"/>
                  <a:pt x="83249" y="154780"/>
                </a:cubicBezTo>
                <a:close/>
                <a:moveTo>
                  <a:pt x="430599" y="73091"/>
                </a:moveTo>
                <a:cubicBezTo>
                  <a:pt x="436340" y="88855"/>
                  <a:pt x="442082" y="110352"/>
                  <a:pt x="447823" y="134716"/>
                </a:cubicBezTo>
                <a:cubicBezTo>
                  <a:pt x="466482" y="130416"/>
                  <a:pt x="482271" y="126117"/>
                  <a:pt x="493754" y="123251"/>
                </a:cubicBezTo>
                <a:cubicBezTo>
                  <a:pt x="475094" y="103187"/>
                  <a:pt x="453564" y="85989"/>
                  <a:pt x="430599" y="73091"/>
                </a:cubicBezTo>
                <a:close/>
                <a:moveTo>
                  <a:pt x="172240" y="73091"/>
                </a:moveTo>
                <a:cubicBezTo>
                  <a:pt x="133486" y="94588"/>
                  <a:pt x="110520" y="120384"/>
                  <a:pt x="109085" y="123251"/>
                </a:cubicBezTo>
                <a:cubicBezTo>
                  <a:pt x="123438" y="128983"/>
                  <a:pt x="139227" y="133283"/>
                  <a:pt x="153580" y="136149"/>
                </a:cubicBezTo>
                <a:cubicBezTo>
                  <a:pt x="159322" y="111786"/>
                  <a:pt x="166498" y="90288"/>
                  <a:pt x="172240" y="73091"/>
                </a:cubicBezTo>
                <a:close/>
                <a:moveTo>
                  <a:pt x="320079" y="38695"/>
                </a:moveTo>
                <a:lnTo>
                  <a:pt x="320079" y="151914"/>
                </a:lnTo>
                <a:cubicBezTo>
                  <a:pt x="353091" y="150481"/>
                  <a:pt x="383233" y="146181"/>
                  <a:pt x="410504" y="141882"/>
                </a:cubicBezTo>
                <a:cubicBezTo>
                  <a:pt x="399022" y="97454"/>
                  <a:pt x="387539" y="64492"/>
                  <a:pt x="381798" y="51593"/>
                </a:cubicBezTo>
                <a:cubicBezTo>
                  <a:pt x="363139" y="44428"/>
                  <a:pt x="341609" y="40128"/>
                  <a:pt x="320079" y="38695"/>
                </a:cubicBezTo>
                <a:close/>
                <a:moveTo>
                  <a:pt x="282760" y="38695"/>
                </a:moveTo>
                <a:cubicBezTo>
                  <a:pt x="261230" y="40128"/>
                  <a:pt x="239700" y="44428"/>
                  <a:pt x="219606" y="51593"/>
                </a:cubicBezTo>
                <a:cubicBezTo>
                  <a:pt x="213864" y="65925"/>
                  <a:pt x="202382" y="98887"/>
                  <a:pt x="192334" y="144748"/>
                </a:cubicBezTo>
                <a:cubicBezTo>
                  <a:pt x="222476" y="149047"/>
                  <a:pt x="252618" y="151914"/>
                  <a:pt x="282760" y="151914"/>
                </a:cubicBezTo>
                <a:close/>
                <a:moveTo>
                  <a:pt x="301419" y="0"/>
                </a:moveTo>
                <a:cubicBezTo>
                  <a:pt x="447823" y="0"/>
                  <a:pt x="569826" y="104620"/>
                  <a:pt x="595662" y="243635"/>
                </a:cubicBezTo>
                <a:cubicBezTo>
                  <a:pt x="591356" y="242202"/>
                  <a:pt x="585615" y="240769"/>
                  <a:pt x="578438" y="240769"/>
                </a:cubicBezTo>
                <a:cubicBezTo>
                  <a:pt x="571261" y="240769"/>
                  <a:pt x="564085" y="242202"/>
                  <a:pt x="556908" y="243635"/>
                </a:cubicBezTo>
                <a:cubicBezTo>
                  <a:pt x="549731" y="212106"/>
                  <a:pt x="536813" y="182010"/>
                  <a:pt x="519589" y="154780"/>
                </a:cubicBezTo>
                <a:cubicBezTo>
                  <a:pt x="505236" y="159079"/>
                  <a:pt x="483706" y="166245"/>
                  <a:pt x="456435" y="171978"/>
                </a:cubicBezTo>
                <a:cubicBezTo>
                  <a:pt x="462176" y="204940"/>
                  <a:pt x="466482" y="242202"/>
                  <a:pt x="467918" y="282330"/>
                </a:cubicBezTo>
                <a:lnTo>
                  <a:pt x="495189" y="282330"/>
                </a:lnTo>
                <a:cubicBezTo>
                  <a:pt x="490883" y="286629"/>
                  <a:pt x="486577" y="290929"/>
                  <a:pt x="482271" y="293795"/>
                </a:cubicBezTo>
                <a:lnTo>
                  <a:pt x="417681" y="282330"/>
                </a:lnTo>
                <a:lnTo>
                  <a:pt x="429164" y="282330"/>
                </a:lnTo>
                <a:cubicBezTo>
                  <a:pt x="427728" y="245068"/>
                  <a:pt x="423422" y="210673"/>
                  <a:pt x="417681" y="180577"/>
                </a:cubicBezTo>
                <a:cubicBezTo>
                  <a:pt x="388974" y="184876"/>
                  <a:pt x="355962" y="189175"/>
                  <a:pt x="320079" y="190609"/>
                </a:cubicBezTo>
                <a:lnTo>
                  <a:pt x="320079" y="266565"/>
                </a:lnTo>
                <a:cubicBezTo>
                  <a:pt x="314337" y="266565"/>
                  <a:pt x="307161" y="269432"/>
                  <a:pt x="302855" y="273731"/>
                </a:cubicBezTo>
                <a:lnTo>
                  <a:pt x="277019" y="300961"/>
                </a:lnTo>
                <a:cubicBezTo>
                  <a:pt x="271277" y="305260"/>
                  <a:pt x="268407" y="313859"/>
                  <a:pt x="268407" y="321025"/>
                </a:cubicBezTo>
                <a:lnTo>
                  <a:pt x="172240" y="321025"/>
                </a:lnTo>
                <a:cubicBezTo>
                  <a:pt x="173675" y="352554"/>
                  <a:pt x="176546" y="386950"/>
                  <a:pt x="182287" y="419912"/>
                </a:cubicBezTo>
                <a:cubicBezTo>
                  <a:pt x="210994" y="415612"/>
                  <a:pt x="245441" y="411313"/>
                  <a:pt x="282760" y="409880"/>
                </a:cubicBezTo>
                <a:lnTo>
                  <a:pt x="282760" y="341089"/>
                </a:lnTo>
                <a:lnTo>
                  <a:pt x="320079" y="365452"/>
                </a:lnTo>
                <a:lnTo>
                  <a:pt x="320079" y="409880"/>
                </a:lnTo>
                <a:cubicBezTo>
                  <a:pt x="337303" y="409880"/>
                  <a:pt x="353091" y="409880"/>
                  <a:pt x="370315" y="412746"/>
                </a:cubicBezTo>
                <a:cubicBezTo>
                  <a:pt x="364574" y="421345"/>
                  <a:pt x="358833" y="429944"/>
                  <a:pt x="351656" y="438543"/>
                </a:cubicBezTo>
                <a:cubicBezTo>
                  <a:pt x="350221" y="441409"/>
                  <a:pt x="347350" y="445709"/>
                  <a:pt x="344479" y="448575"/>
                </a:cubicBezTo>
                <a:cubicBezTo>
                  <a:pt x="337303" y="448575"/>
                  <a:pt x="328691" y="448575"/>
                  <a:pt x="320079" y="447142"/>
                </a:cubicBezTo>
                <a:lnTo>
                  <a:pt x="320079" y="465773"/>
                </a:lnTo>
                <a:lnTo>
                  <a:pt x="282760" y="461473"/>
                </a:lnTo>
                <a:lnTo>
                  <a:pt x="282760" y="448575"/>
                </a:lnTo>
                <a:cubicBezTo>
                  <a:pt x="248312" y="450008"/>
                  <a:pt x="216735" y="454307"/>
                  <a:pt x="189464" y="458607"/>
                </a:cubicBezTo>
                <a:cubicBezTo>
                  <a:pt x="196640" y="488703"/>
                  <a:pt x="206688" y="518799"/>
                  <a:pt x="219606" y="548895"/>
                </a:cubicBezTo>
                <a:cubicBezTo>
                  <a:pt x="239700" y="554628"/>
                  <a:pt x="261230" y="558927"/>
                  <a:pt x="282760" y="560360"/>
                </a:cubicBezTo>
                <a:lnTo>
                  <a:pt x="282760" y="534564"/>
                </a:lnTo>
                <a:lnTo>
                  <a:pt x="315773" y="547462"/>
                </a:lnTo>
                <a:lnTo>
                  <a:pt x="320079" y="560360"/>
                </a:lnTo>
                <a:lnTo>
                  <a:pt x="334432" y="597622"/>
                </a:lnTo>
                <a:cubicBezTo>
                  <a:pt x="324385" y="599055"/>
                  <a:pt x="312902" y="600488"/>
                  <a:pt x="301419" y="600488"/>
                </a:cubicBezTo>
                <a:cubicBezTo>
                  <a:pt x="134921" y="600488"/>
                  <a:pt x="0" y="465773"/>
                  <a:pt x="0" y="299528"/>
                </a:cubicBezTo>
                <a:cubicBezTo>
                  <a:pt x="0" y="219272"/>
                  <a:pt x="33013" y="146181"/>
                  <a:pt x="84684" y="91722"/>
                </a:cubicBezTo>
                <a:cubicBezTo>
                  <a:pt x="86120" y="90288"/>
                  <a:pt x="91861" y="85989"/>
                  <a:pt x="93296" y="84556"/>
                </a:cubicBezTo>
                <a:cubicBezTo>
                  <a:pt x="146404" y="31529"/>
                  <a:pt x="221041" y="0"/>
                  <a:pt x="301419" y="0"/>
                </a:cubicBezTo>
                <a:close/>
              </a:path>
            </a:pathLst>
          </a:custGeom>
          <a:solidFill>
            <a:srgbClr val="00B0F0"/>
          </a:solidFill>
          <a:ln>
            <a:noFill/>
          </a:ln>
        </p:spPr>
        <p:txBody>
          <a:bodyPr/>
          <a:lstStyle/>
          <a:p>
            <a:endParaRPr lang="zh-CN" altLang="en-US">
              <a:cs typeface="+mn-ea"/>
              <a:sym typeface="+mn-lt"/>
            </a:endParaRPr>
          </a:p>
        </p:txBody>
      </p:sp>
      <p:sp>
        <p:nvSpPr>
          <p:cNvPr id="10" name="link-interface-symbol-rotated-to-right_44493">
            <a:extLst>
              <a:ext uri="{FF2B5EF4-FFF2-40B4-BE49-F238E27FC236}">
                <a16:creationId xmlns:a16="http://schemas.microsoft.com/office/drawing/2014/main" id="{3CA558D5-6EC9-42D8-8AE8-C2F50E46C6D9}"/>
              </a:ext>
            </a:extLst>
          </p:cNvPr>
          <p:cNvSpPr>
            <a:spLocks noChangeAspect="1"/>
          </p:cNvSpPr>
          <p:nvPr/>
        </p:nvSpPr>
        <p:spPr bwMode="auto">
          <a:xfrm>
            <a:off x="1524060" y="4018524"/>
            <a:ext cx="304842" cy="304211"/>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11" name="find-location_106167">
            <a:extLst>
              <a:ext uri="{FF2B5EF4-FFF2-40B4-BE49-F238E27FC236}">
                <a16:creationId xmlns:a16="http://schemas.microsoft.com/office/drawing/2014/main" id="{F476ED44-ADEE-4131-9A88-49C4EE893962}"/>
              </a:ext>
            </a:extLst>
          </p:cNvPr>
          <p:cNvSpPr>
            <a:spLocks noChangeAspect="1"/>
          </p:cNvSpPr>
          <p:nvPr/>
        </p:nvSpPr>
        <p:spPr bwMode="auto">
          <a:xfrm>
            <a:off x="1524080" y="4684654"/>
            <a:ext cx="304802" cy="304842"/>
          </a:xfrm>
          <a:custGeom>
            <a:avLst/>
            <a:gdLst>
              <a:gd name="connsiteX0" fmla="*/ 533257 w 607489"/>
              <a:gd name="connsiteY0" fmla="*/ 454864 h 607568"/>
              <a:gd name="connsiteX1" fmla="*/ 549398 w 607489"/>
              <a:gd name="connsiteY1" fmla="*/ 464840 h 607568"/>
              <a:gd name="connsiteX2" fmla="*/ 605663 w 607489"/>
              <a:gd name="connsiteY2" fmla="*/ 577181 h 607568"/>
              <a:gd name="connsiteX3" fmla="*/ 597515 w 607489"/>
              <a:gd name="connsiteY3" fmla="*/ 601429 h 607568"/>
              <a:gd name="connsiteX4" fmla="*/ 588753 w 607489"/>
              <a:gd name="connsiteY4" fmla="*/ 605727 h 607568"/>
              <a:gd name="connsiteX5" fmla="*/ 580913 w 607489"/>
              <a:gd name="connsiteY5" fmla="*/ 607568 h 607568"/>
              <a:gd name="connsiteX6" fmla="*/ 564617 w 607489"/>
              <a:gd name="connsiteY6" fmla="*/ 597593 h 607568"/>
              <a:gd name="connsiteX7" fmla="*/ 508506 w 607489"/>
              <a:gd name="connsiteY7" fmla="*/ 485252 h 607568"/>
              <a:gd name="connsiteX8" fmla="*/ 516654 w 607489"/>
              <a:gd name="connsiteY8" fmla="*/ 461157 h 607568"/>
              <a:gd name="connsiteX9" fmla="*/ 525263 w 607489"/>
              <a:gd name="connsiteY9" fmla="*/ 456706 h 607568"/>
              <a:gd name="connsiteX10" fmla="*/ 533257 w 607489"/>
              <a:gd name="connsiteY10" fmla="*/ 454864 h 607568"/>
              <a:gd name="connsiteX11" fmla="*/ 348909 w 607489"/>
              <a:gd name="connsiteY11" fmla="*/ 397213 h 607568"/>
              <a:gd name="connsiteX12" fmla="*/ 410496 w 607489"/>
              <a:gd name="connsiteY12" fmla="*/ 407800 h 607568"/>
              <a:gd name="connsiteX13" fmla="*/ 445973 w 607489"/>
              <a:gd name="connsiteY13" fmla="*/ 403964 h 607568"/>
              <a:gd name="connsiteX14" fmla="*/ 297151 w 607489"/>
              <a:gd name="connsiteY14" fmla="*/ 493111 h 607568"/>
              <a:gd name="connsiteX15" fmla="*/ 337544 w 607489"/>
              <a:gd name="connsiteY15" fmla="*/ 429895 h 607568"/>
              <a:gd name="connsiteX16" fmla="*/ 348909 w 607489"/>
              <a:gd name="connsiteY16" fmla="*/ 397213 h 607568"/>
              <a:gd name="connsiteX17" fmla="*/ 185234 w 607489"/>
              <a:gd name="connsiteY17" fmla="*/ 397213 h 607568"/>
              <a:gd name="connsiteX18" fmla="*/ 315850 w 607489"/>
              <a:gd name="connsiteY18" fmla="*/ 397213 h 607568"/>
              <a:gd name="connsiteX19" fmla="*/ 250542 w 607489"/>
              <a:gd name="connsiteY19" fmla="*/ 481750 h 607568"/>
              <a:gd name="connsiteX20" fmla="*/ 185234 w 607489"/>
              <a:gd name="connsiteY20" fmla="*/ 397213 h 607568"/>
              <a:gd name="connsiteX21" fmla="*/ 49749 w 607489"/>
              <a:gd name="connsiteY21" fmla="*/ 397213 h 607568"/>
              <a:gd name="connsiteX22" fmla="*/ 152381 w 607489"/>
              <a:gd name="connsiteY22" fmla="*/ 397213 h 607568"/>
              <a:gd name="connsiteX23" fmla="*/ 163597 w 607489"/>
              <a:gd name="connsiteY23" fmla="*/ 429895 h 607568"/>
              <a:gd name="connsiteX24" fmla="*/ 204005 w 607489"/>
              <a:gd name="connsiteY24" fmla="*/ 493111 h 607568"/>
              <a:gd name="connsiteX25" fmla="*/ 49749 w 607489"/>
              <a:gd name="connsiteY25" fmla="*/ 397213 h 607568"/>
              <a:gd name="connsiteX26" fmla="*/ 500241 w 607489"/>
              <a:gd name="connsiteY26" fmla="*/ 382182 h 607568"/>
              <a:gd name="connsiteX27" fmla="*/ 521619 w 607489"/>
              <a:gd name="connsiteY27" fmla="*/ 424810 h 607568"/>
              <a:gd name="connsiteX28" fmla="*/ 511161 w 607489"/>
              <a:gd name="connsiteY28" fmla="*/ 428644 h 607568"/>
              <a:gd name="connsiteX29" fmla="*/ 502548 w 607489"/>
              <a:gd name="connsiteY29" fmla="*/ 432937 h 607568"/>
              <a:gd name="connsiteX30" fmla="*/ 493320 w 607489"/>
              <a:gd name="connsiteY30" fmla="*/ 438917 h 607568"/>
              <a:gd name="connsiteX31" fmla="*/ 471941 w 607489"/>
              <a:gd name="connsiteY31" fmla="*/ 396289 h 607568"/>
              <a:gd name="connsiteX32" fmla="*/ 486399 w 607489"/>
              <a:gd name="connsiteY32" fmla="*/ 389849 h 607568"/>
              <a:gd name="connsiteX33" fmla="*/ 500241 w 607489"/>
              <a:gd name="connsiteY33" fmla="*/ 382182 h 607568"/>
              <a:gd name="connsiteX34" fmla="*/ 164347 w 607489"/>
              <a:gd name="connsiteY34" fmla="*/ 262362 h 607568"/>
              <a:gd name="connsiteX35" fmla="*/ 241626 w 607489"/>
              <a:gd name="connsiteY35" fmla="*/ 262362 h 607568"/>
              <a:gd name="connsiteX36" fmla="*/ 257758 w 607489"/>
              <a:gd name="connsiteY36" fmla="*/ 313443 h 607568"/>
              <a:gd name="connsiteX37" fmla="*/ 297857 w 607489"/>
              <a:gd name="connsiteY37" fmla="*/ 365599 h 607568"/>
              <a:gd name="connsiteX38" fmla="*/ 176638 w 607489"/>
              <a:gd name="connsiteY38" fmla="*/ 365599 h 607568"/>
              <a:gd name="connsiteX39" fmla="*/ 164347 w 607489"/>
              <a:gd name="connsiteY39" fmla="*/ 262362 h 607568"/>
              <a:gd name="connsiteX40" fmla="*/ 0 w 607489"/>
              <a:gd name="connsiteY40" fmla="*/ 262362 h 607568"/>
              <a:gd name="connsiteX41" fmla="*/ 132704 w 607489"/>
              <a:gd name="connsiteY41" fmla="*/ 262362 h 607568"/>
              <a:gd name="connsiteX42" fmla="*/ 144377 w 607489"/>
              <a:gd name="connsiteY42" fmla="*/ 365599 h 607568"/>
              <a:gd name="connsiteX43" fmla="*/ 29490 w 607489"/>
              <a:gd name="connsiteY43" fmla="*/ 365599 h 607568"/>
              <a:gd name="connsiteX44" fmla="*/ 0 w 607489"/>
              <a:gd name="connsiteY44" fmla="*/ 262362 h 607568"/>
              <a:gd name="connsiteX45" fmla="*/ 176639 w 607489"/>
              <a:gd name="connsiteY45" fmla="*/ 127512 h 607568"/>
              <a:gd name="connsiteX46" fmla="*/ 280356 w 607489"/>
              <a:gd name="connsiteY46" fmla="*/ 127512 h 607568"/>
              <a:gd name="connsiteX47" fmla="*/ 240098 w 607489"/>
              <a:gd name="connsiteY47" fmla="*/ 230749 h 607568"/>
              <a:gd name="connsiteX48" fmla="*/ 164347 w 607489"/>
              <a:gd name="connsiteY48" fmla="*/ 230749 h 607568"/>
              <a:gd name="connsiteX49" fmla="*/ 176639 w 607489"/>
              <a:gd name="connsiteY49" fmla="*/ 127512 h 607568"/>
              <a:gd name="connsiteX50" fmla="*/ 29490 w 607489"/>
              <a:gd name="connsiteY50" fmla="*/ 127512 h 607568"/>
              <a:gd name="connsiteX51" fmla="*/ 144377 w 607489"/>
              <a:gd name="connsiteY51" fmla="*/ 127512 h 607568"/>
              <a:gd name="connsiteX52" fmla="*/ 132704 w 607489"/>
              <a:gd name="connsiteY52" fmla="*/ 230749 h 607568"/>
              <a:gd name="connsiteX53" fmla="*/ 0 w 607489"/>
              <a:gd name="connsiteY53" fmla="*/ 230749 h 607568"/>
              <a:gd name="connsiteX54" fmla="*/ 29490 w 607489"/>
              <a:gd name="connsiteY54" fmla="*/ 127512 h 607568"/>
              <a:gd name="connsiteX55" fmla="*/ 410198 w 607489"/>
              <a:gd name="connsiteY55" fmla="*/ 98792 h 607568"/>
              <a:gd name="connsiteX56" fmla="*/ 534660 w 607489"/>
              <a:gd name="connsiteY56" fmla="*/ 175658 h 607568"/>
              <a:gd name="connsiteX57" fmla="*/ 542036 w 607489"/>
              <a:gd name="connsiteY57" fmla="*/ 281521 h 607568"/>
              <a:gd name="connsiteX58" fmla="*/ 472275 w 607489"/>
              <a:gd name="connsiteY58" fmla="*/ 361609 h 607568"/>
              <a:gd name="connsiteX59" fmla="*/ 410505 w 607489"/>
              <a:gd name="connsiteY59" fmla="*/ 376185 h 607568"/>
              <a:gd name="connsiteX60" fmla="*/ 286042 w 607489"/>
              <a:gd name="connsiteY60" fmla="*/ 299472 h 607568"/>
              <a:gd name="connsiteX61" fmla="*/ 348274 w 607489"/>
              <a:gd name="connsiteY61" fmla="*/ 113367 h 607568"/>
              <a:gd name="connsiteX62" fmla="*/ 410198 w 607489"/>
              <a:gd name="connsiteY62" fmla="*/ 98792 h 607568"/>
              <a:gd name="connsiteX63" fmla="*/ 250542 w 607489"/>
              <a:gd name="connsiteY63" fmla="*/ 11502 h 607568"/>
              <a:gd name="connsiteX64" fmla="*/ 315850 w 607489"/>
              <a:gd name="connsiteY64" fmla="*/ 95898 h 607568"/>
              <a:gd name="connsiteX65" fmla="*/ 185234 w 607489"/>
              <a:gd name="connsiteY65" fmla="*/ 95898 h 607568"/>
              <a:gd name="connsiteX66" fmla="*/ 250542 w 607489"/>
              <a:gd name="connsiteY66" fmla="*/ 11502 h 607568"/>
              <a:gd name="connsiteX67" fmla="*/ 297151 w 607489"/>
              <a:gd name="connsiteY67" fmla="*/ 0 h 607568"/>
              <a:gd name="connsiteX68" fmla="*/ 426921 w 607489"/>
              <a:gd name="connsiteY68" fmla="*/ 68142 h 607568"/>
              <a:gd name="connsiteX69" fmla="*/ 410182 w 607489"/>
              <a:gd name="connsiteY69" fmla="*/ 67221 h 607568"/>
              <a:gd name="connsiteX70" fmla="*/ 343991 w 607489"/>
              <a:gd name="connsiteY70" fmla="*/ 80727 h 607568"/>
              <a:gd name="connsiteX71" fmla="*/ 337541 w 607489"/>
              <a:gd name="connsiteY71" fmla="*/ 63231 h 607568"/>
              <a:gd name="connsiteX72" fmla="*/ 297151 w 607489"/>
              <a:gd name="connsiteY72" fmla="*/ 0 h 607568"/>
              <a:gd name="connsiteX73" fmla="*/ 204005 w 607489"/>
              <a:gd name="connsiteY73" fmla="*/ 0 h 607568"/>
              <a:gd name="connsiteX74" fmla="*/ 163597 w 607489"/>
              <a:gd name="connsiteY74" fmla="*/ 63216 h 607568"/>
              <a:gd name="connsiteX75" fmla="*/ 152381 w 607489"/>
              <a:gd name="connsiteY75" fmla="*/ 95898 h 607568"/>
              <a:gd name="connsiteX76" fmla="*/ 49749 w 607489"/>
              <a:gd name="connsiteY76" fmla="*/ 95898 h 607568"/>
              <a:gd name="connsiteX77" fmla="*/ 204005 w 607489"/>
              <a:gd name="connsiteY7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489" h="607568">
                <a:moveTo>
                  <a:pt x="533257" y="454864"/>
                </a:moveTo>
                <a:cubicBezTo>
                  <a:pt x="540021" y="454864"/>
                  <a:pt x="546477" y="458855"/>
                  <a:pt x="549398" y="464840"/>
                </a:cubicBezTo>
                <a:lnTo>
                  <a:pt x="605663" y="577181"/>
                </a:lnTo>
                <a:cubicBezTo>
                  <a:pt x="609967" y="586082"/>
                  <a:pt x="606431" y="596979"/>
                  <a:pt x="597515" y="601429"/>
                </a:cubicBezTo>
                <a:lnTo>
                  <a:pt x="588753" y="605727"/>
                </a:lnTo>
                <a:cubicBezTo>
                  <a:pt x="586293" y="606954"/>
                  <a:pt x="583680" y="607568"/>
                  <a:pt x="580913" y="607568"/>
                </a:cubicBezTo>
                <a:cubicBezTo>
                  <a:pt x="573995" y="607568"/>
                  <a:pt x="567692" y="603731"/>
                  <a:pt x="564617" y="597593"/>
                </a:cubicBezTo>
                <a:lnTo>
                  <a:pt x="508506" y="485252"/>
                </a:lnTo>
                <a:cubicBezTo>
                  <a:pt x="504048" y="476350"/>
                  <a:pt x="507738" y="465454"/>
                  <a:pt x="516654" y="461157"/>
                </a:cubicBezTo>
                <a:lnTo>
                  <a:pt x="525263" y="456706"/>
                </a:lnTo>
                <a:cubicBezTo>
                  <a:pt x="527722" y="455478"/>
                  <a:pt x="530490" y="454864"/>
                  <a:pt x="533257" y="454864"/>
                </a:cubicBezTo>
                <a:close/>
                <a:moveTo>
                  <a:pt x="348909" y="397213"/>
                </a:moveTo>
                <a:cubicBezTo>
                  <a:pt x="367492" y="404118"/>
                  <a:pt x="389762" y="407800"/>
                  <a:pt x="410496" y="407800"/>
                </a:cubicBezTo>
                <a:cubicBezTo>
                  <a:pt x="422475" y="407800"/>
                  <a:pt x="434455" y="406573"/>
                  <a:pt x="445973" y="403964"/>
                </a:cubicBezTo>
                <a:cubicBezTo>
                  <a:pt x="409267" y="449535"/>
                  <a:pt x="356895" y="481910"/>
                  <a:pt x="297151" y="493111"/>
                </a:cubicBezTo>
                <a:cubicBezTo>
                  <a:pt x="312510" y="478995"/>
                  <a:pt x="326178" y="457667"/>
                  <a:pt x="337544" y="429895"/>
                </a:cubicBezTo>
                <a:cubicBezTo>
                  <a:pt x="341690" y="419615"/>
                  <a:pt x="345530" y="408721"/>
                  <a:pt x="348909" y="397213"/>
                </a:cubicBezTo>
                <a:close/>
                <a:moveTo>
                  <a:pt x="185234" y="397213"/>
                </a:moveTo>
                <a:lnTo>
                  <a:pt x="315850" y="397213"/>
                </a:lnTo>
                <a:cubicBezTo>
                  <a:pt x="298793" y="450145"/>
                  <a:pt x="273899" y="481750"/>
                  <a:pt x="250542" y="481750"/>
                </a:cubicBezTo>
                <a:cubicBezTo>
                  <a:pt x="227185" y="481750"/>
                  <a:pt x="202291" y="450145"/>
                  <a:pt x="185234" y="397213"/>
                </a:cubicBezTo>
                <a:close/>
                <a:moveTo>
                  <a:pt x="49749" y="397213"/>
                </a:moveTo>
                <a:lnTo>
                  <a:pt x="152381" y="397213"/>
                </a:lnTo>
                <a:cubicBezTo>
                  <a:pt x="155761" y="408721"/>
                  <a:pt x="159449" y="419615"/>
                  <a:pt x="163597" y="429895"/>
                </a:cubicBezTo>
                <a:cubicBezTo>
                  <a:pt x="174967" y="457667"/>
                  <a:pt x="188794" y="478995"/>
                  <a:pt x="204005" y="493111"/>
                </a:cubicBezTo>
                <a:cubicBezTo>
                  <a:pt x="141319" y="481450"/>
                  <a:pt x="86776" y="446313"/>
                  <a:pt x="49749" y="397213"/>
                </a:cubicBezTo>
                <a:close/>
                <a:moveTo>
                  <a:pt x="500241" y="382182"/>
                </a:moveTo>
                <a:lnTo>
                  <a:pt x="521619" y="424810"/>
                </a:lnTo>
                <a:cubicBezTo>
                  <a:pt x="517928" y="425730"/>
                  <a:pt x="514544" y="426957"/>
                  <a:pt x="511161" y="428644"/>
                </a:cubicBezTo>
                <a:lnTo>
                  <a:pt x="502548" y="432937"/>
                </a:lnTo>
                <a:cubicBezTo>
                  <a:pt x="499164" y="434624"/>
                  <a:pt x="496088" y="436617"/>
                  <a:pt x="493320" y="438917"/>
                </a:cubicBezTo>
                <a:lnTo>
                  <a:pt x="471941" y="396289"/>
                </a:lnTo>
                <a:cubicBezTo>
                  <a:pt x="476863" y="394295"/>
                  <a:pt x="481631" y="392149"/>
                  <a:pt x="486399" y="389849"/>
                </a:cubicBezTo>
                <a:cubicBezTo>
                  <a:pt x="491166" y="387549"/>
                  <a:pt x="495781" y="384942"/>
                  <a:pt x="500241" y="382182"/>
                </a:cubicBezTo>
                <a:close/>
                <a:moveTo>
                  <a:pt x="164347" y="262362"/>
                </a:moveTo>
                <a:lnTo>
                  <a:pt x="241626" y="262362"/>
                </a:lnTo>
                <a:cubicBezTo>
                  <a:pt x="244238" y="279696"/>
                  <a:pt x="249461" y="297030"/>
                  <a:pt x="257758" y="313443"/>
                </a:cubicBezTo>
                <a:cubicBezTo>
                  <a:pt x="267898" y="333692"/>
                  <a:pt x="281571" y="351333"/>
                  <a:pt x="297857" y="365599"/>
                </a:cubicBezTo>
                <a:lnTo>
                  <a:pt x="176638" y="365599"/>
                </a:lnTo>
                <a:cubicBezTo>
                  <a:pt x="169724" y="335686"/>
                  <a:pt x="165269" y="300711"/>
                  <a:pt x="164347" y="262362"/>
                </a:cubicBezTo>
                <a:close/>
                <a:moveTo>
                  <a:pt x="0" y="262362"/>
                </a:moveTo>
                <a:lnTo>
                  <a:pt x="132704" y="262362"/>
                </a:lnTo>
                <a:cubicBezTo>
                  <a:pt x="133625" y="298717"/>
                  <a:pt x="137619" y="333845"/>
                  <a:pt x="144377" y="365599"/>
                </a:cubicBezTo>
                <a:lnTo>
                  <a:pt x="29490" y="365599"/>
                </a:lnTo>
                <a:cubicBezTo>
                  <a:pt x="12748" y="334612"/>
                  <a:pt x="2304" y="299484"/>
                  <a:pt x="0" y="262362"/>
                </a:cubicBezTo>
                <a:close/>
                <a:moveTo>
                  <a:pt x="176639" y="127512"/>
                </a:moveTo>
                <a:lnTo>
                  <a:pt x="280356" y="127512"/>
                </a:lnTo>
                <a:cubicBezTo>
                  <a:pt x="255771" y="156504"/>
                  <a:pt x="241635" y="193013"/>
                  <a:pt x="240098" y="230749"/>
                </a:cubicBezTo>
                <a:lnTo>
                  <a:pt x="164347" y="230749"/>
                </a:lnTo>
                <a:cubicBezTo>
                  <a:pt x="165269" y="192399"/>
                  <a:pt x="169725" y="157578"/>
                  <a:pt x="176639" y="127512"/>
                </a:cubicBezTo>
                <a:close/>
                <a:moveTo>
                  <a:pt x="29490" y="127512"/>
                </a:moveTo>
                <a:lnTo>
                  <a:pt x="144377" y="127512"/>
                </a:lnTo>
                <a:cubicBezTo>
                  <a:pt x="137619" y="159265"/>
                  <a:pt x="133625" y="194393"/>
                  <a:pt x="132704" y="230749"/>
                </a:cubicBezTo>
                <a:lnTo>
                  <a:pt x="0" y="230749"/>
                </a:lnTo>
                <a:cubicBezTo>
                  <a:pt x="2304" y="193626"/>
                  <a:pt x="12748" y="158498"/>
                  <a:pt x="29490" y="127512"/>
                </a:cubicBezTo>
                <a:close/>
                <a:moveTo>
                  <a:pt x="410198" y="98792"/>
                </a:moveTo>
                <a:cubicBezTo>
                  <a:pt x="463363" y="98792"/>
                  <a:pt x="510997" y="128249"/>
                  <a:pt x="534660" y="175658"/>
                </a:cubicBezTo>
                <a:cubicBezTo>
                  <a:pt x="551255" y="208798"/>
                  <a:pt x="553867" y="246387"/>
                  <a:pt x="542036" y="281521"/>
                </a:cubicBezTo>
                <a:cubicBezTo>
                  <a:pt x="530358" y="316656"/>
                  <a:pt x="505465" y="345039"/>
                  <a:pt x="472275" y="361609"/>
                </a:cubicBezTo>
                <a:cubicBezTo>
                  <a:pt x="452914" y="371275"/>
                  <a:pt x="432017" y="376185"/>
                  <a:pt x="410505" y="376185"/>
                </a:cubicBezTo>
                <a:cubicBezTo>
                  <a:pt x="357340" y="376185"/>
                  <a:pt x="309706" y="346881"/>
                  <a:pt x="286042" y="299472"/>
                </a:cubicBezTo>
                <a:cubicBezTo>
                  <a:pt x="251777" y="231044"/>
                  <a:pt x="279742" y="147581"/>
                  <a:pt x="348274" y="113367"/>
                </a:cubicBezTo>
                <a:cubicBezTo>
                  <a:pt x="367788" y="103701"/>
                  <a:pt x="388686" y="98792"/>
                  <a:pt x="410198" y="98792"/>
                </a:cubicBezTo>
                <a:close/>
                <a:moveTo>
                  <a:pt x="250542" y="11502"/>
                </a:moveTo>
                <a:cubicBezTo>
                  <a:pt x="273899" y="11502"/>
                  <a:pt x="298793" y="42958"/>
                  <a:pt x="315850" y="95898"/>
                </a:cubicBezTo>
                <a:lnTo>
                  <a:pt x="185234" y="95898"/>
                </a:lnTo>
                <a:cubicBezTo>
                  <a:pt x="202291" y="42958"/>
                  <a:pt x="227185" y="11502"/>
                  <a:pt x="250542" y="11502"/>
                </a:cubicBezTo>
                <a:close/>
                <a:moveTo>
                  <a:pt x="297151" y="0"/>
                </a:moveTo>
                <a:cubicBezTo>
                  <a:pt x="347216" y="9362"/>
                  <a:pt x="392060" y="33764"/>
                  <a:pt x="426921" y="68142"/>
                </a:cubicBezTo>
                <a:cubicBezTo>
                  <a:pt x="421393" y="67528"/>
                  <a:pt x="415864" y="67221"/>
                  <a:pt x="410182" y="67221"/>
                </a:cubicBezTo>
                <a:cubicBezTo>
                  <a:pt x="387299" y="67221"/>
                  <a:pt x="365031" y="71825"/>
                  <a:pt x="343991" y="80727"/>
                </a:cubicBezTo>
                <a:cubicBezTo>
                  <a:pt x="341995" y="74741"/>
                  <a:pt x="339845" y="68909"/>
                  <a:pt x="337541" y="63231"/>
                </a:cubicBezTo>
                <a:cubicBezTo>
                  <a:pt x="326177" y="35452"/>
                  <a:pt x="312509" y="14119"/>
                  <a:pt x="297151" y="0"/>
                </a:cubicBezTo>
                <a:close/>
                <a:moveTo>
                  <a:pt x="204005" y="0"/>
                </a:moveTo>
                <a:cubicBezTo>
                  <a:pt x="188794" y="14116"/>
                  <a:pt x="174967" y="35444"/>
                  <a:pt x="163597" y="63216"/>
                </a:cubicBezTo>
                <a:cubicBezTo>
                  <a:pt x="159449" y="73496"/>
                  <a:pt x="155761" y="84390"/>
                  <a:pt x="152381" y="95898"/>
                </a:cubicBezTo>
                <a:lnTo>
                  <a:pt x="49749" y="95898"/>
                </a:lnTo>
                <a:cubicBezTo>
                  <a:pt x="86776" y="46798"/>
                  <a:pt x="141319" y="11814"/>
                  <a:pt x="204005" y="0"/>
                </a:cubicBezTo>
                <a:close/>
              </a:path>
            </a:pathLst>
          </a:custGeom>
          <a:solidFill>
            <a:srgbClr val="00B0F0"/>
          </a:solidFill>
          <a:ln>
            <a:noFill/>
          </a:ln>
        </p:spPr>
        <p:txBody>
          <a:bodyPr/>
          <a:lstStyle/>
          <a:p>
            <a:endParaRPr lang="zh-CN" altLang="en-US">
              <a:cs typeface="+mn-ea"/>
              <a:sym typeface="+mn-lt"/>
            </a:endParaRPr>
          </a:p>
        </p:txBody>
      </p:sp>
      <p:sp>
        <p:nvSpPr>
          <p:cNvPr id="12" name="iSļiḓe">
            <a:extLst>
              <a:ext uri="{FF2B5EF4-FFF2-40B4-BE49-F238E27FC236}">
                <a16:creationId xmlns:a16="http://schemas.microsoft.com/office/drawing/2014/main" id="{0A191454-61AE-4DDC-8ADE-4888920C516D}"/>
              </a:ext>
            </a:extLst>
          </p:cNvPr>
          <p:cNvSpPr/>
          <p:nvPr/>
        </p:nvSpPr>
        <p:spPr bwMode="auto">
          <a:xfrm>
            <a:off x="2260182" y="2998620"/>
            <a:ext cx="4474511" cy="224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300000"/>
              </a:lnSpc>
            </a:pPr>
            <a:r>
              <a:rPr lang="zh-CN" altLang="en-US" sz="14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输入你需要的文本内容输入你需要的文本内容输入你需要的文本内容输入你需要的文本内容输入你需要的文本内容输入你需要的文本内容</a:t>
            </a:r>
          </a:p>
        </p:txBody>
      </p:sp>
      <p:pic>
        <p:nvPicPr>
          <p:cNvPr id="4" name="图片 3">
            <a:extLst>
              <a:ext uri="{FF2B5EF4-FFF2-40B4-BE49-F238E27FC236}">
                <a16:creationId xmlns:a16="http://schemas.microsoft.com/office/drawing/2014/main" id="{0E584774-E3C2-45E8-910C-36018F939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16375" y="1520956"/>
            <a:ext cx="4663917" cy="4663917"/>
          </a:xfrm>
          <a:prstGeom prst="rect">
            <a:avLst/>
          </a:prstGeom>
        </p:spPr>
      </p:pic>
      <p:sp>
        <p:nvSpPr>
          <p:cNvPr id="13" name="文本框 12">
            <a:extLst>
              <a:ext uri="{FF2B5EF4-FFF2-40B4-BE49-F238E27FC236}">
                <a16:creationId xmlns:a16="http://schemas.microsoft.com/office/drawing/2014/main" id="{E6C48EDF-DDDE-442B-B5CC-12EBE52921E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483142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25482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04EAEFA-0599-492F-9B01-D3B2740BA9B0}"/>
              </a:ext>
            </a:extLst>
          </p:cNvPr>
          <p:cNvGrpSpPr>
            <a:grpSpLocks noChangeAspect="1"/>
          </p:cNvGrpSpPr>
          <p:nvPr>
            <p:custDataLst>
              <p:tags r:id="rId1"/>
            </p:custDataLst>
          </p:nvPr>
        </p:nvGrpSpPr>
        <p:grpSpPr>
          <a:xfrm>
            <a:off x="737358" y="2041259"/>
            <a:ext cx="10845800" cy="3943350"/>
            <a:chOff x="673100" y="1666875"/>
            <a:chExt cx="10845800" cy="3943350"/>
          </a:xfrm>
        </p:grpSpPr>
        <p:grpSp>
          <p:nvGrpSpPr>
            <p:cNvPr id="7" name="íṥlîďe">
              <a:extLst>
                <a:ext uri="{FF2B5EF4-FFF2-40B4-BE49-F238E27FC236}">
                  <a16:creationId xmlns:a16="http://schemas.microsoft.com/office/drawing/2014/main" id="{7752E296-A9CF-4A9B-9472-80C27248D44B}"/>
                </a:ext>
              </a:extLst>
            </p:cNvPr>
            <p:cNvGrpSpPr/>
            <p:nvPr/>
          </p:nvGrpSpPr>
          <p:grpSpPr>
            <a:xfrm>
              <a:off x="673100" y="3467357"/>
              <a:ext cx="342386" cy="342386"/>
              <a:chOff x="673100" y="3467357"/>
              <a:chExt cx="342386" cy="342386"/>
            </a:xfrm>
          </p:grpSpPr>
          <p:sp>
            <p:nvSpPr>
              <p:cNvPr id="33" name="iṡḷiḓé">
                <a:extLst>
                  <a:ext uri="{FF2B5EF4-FFF2-40B4-BE49-F238E27FC236}">
                    <a16:creationId xmlns:a16="http://schemas.microsoft.com/office/drawing/2014/main" id="{7218D8E0-BCD4-4281-A08E-054A89200399}"/>
                  </a:ext>
                </a:extLst>
              </p:cNvPr>
              <p:cNvSpPr/>
              <p:nvPr/>
            </p:nvSpPr>
            <p:spPr>
              <a:xfrm>
                <a:off x="673100" y="3467357"/>
                <a:ext cx="342386" cy="342386"/>
              </a:xfrm>
              <a:prstGeom prst="flowChartConnector">
                <a:avLst/>
              </a:pr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1000" b="1" i="1">
                  <a:solidFill>
                    <a:schemeClr val="tx1"/>
                  </a:solidFill>
                  <a:cs typeface="+mn-ea"/>
                  <a:sym typeface="+mn-lt"/>
                </a:endParaRPr>
              </a:p>
            </p:txBody>
          </p:sp>
          <p:sp>
            <p:nvSpPr>
              <p:cNvPr id="34" name="ïṡliďé">
                <a:extLst>
                  <a:ext uri="{FF2B5EF4-FFF2-40B4-BE49-F238E27FC236}">
                    <a16:creationId xmlns:a16="http://schemas.microsoft.com/office/drawing/2014/main" id="{31F5E65E-AD4E-4778-972F-4306FBD32D25}"/>
                  </a:ext>
                </a:extLst>
              </p:cNvPr>
              <p:cNvSpPr/>
              <p:nvPr/>
            </p:nvSpPr>
            <p:spPr bwMode="auto">
              <a:xfrm flipH="1">
                <a:off x="777141"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sz="800">
                  <a:cs typeface="+mn-ea"/>
                  <a:sym typeface="+mn-lt"/>
                </a:endParaRPr>
              </a:p>
            </p:txBody>
          </p:sp>
        </p:grpSp>
        <p:grpSp>
          <p:nvGrpSpPr>
            <p:cNvPr id="9" name="îsḻïďè">
              <a:extLst>
                <a:ext uri="{FF2B5EF4-FFF2-40B4-BE49-F238E27FC236}">
                  <a16:creationId xmlns:a16="http://schemas.microsoft.com/office/drawing/2014/main" id="{59463806-5D0C-4C7A-BC64-A5099E91A2BF}"/>
                </a:ext>
              </a:extLst>
            </p:cNvPr>
            <p:cNvGrpSpPr/>
            <p:nvPr/>
          </p:nvGrpSpPr>
          <p:grpSpPr>
            <a:xfrm>
              <a:off x="11176514" y="3467357"/>
              <a:ext cx="342386" cy="342386"/>
              <a:chOff x="11176514" y="3467357"/>
              <a:chExt cx="342386" cy="342386"/>
            </a:xfrm>
          </p:grpSpPr>
          <p:sp>
            <p:nvSpPr>
              <p:cNvPr id="31" name="îṡ1ïḋê">
                <a:extLst>
                  <a:ext uri="{FF2B5EF4-FFF2-40B4-BE49-F238E27FC236}">
                    <a16:creationId xmlns:a16="http://schemas.microsoft.com/office/drawing/2014/main" id="{320C90EE-44A1-4F32-A374-68FB218C7109}"/>
                  </a:ext>
                </a:extLst>
              </p:cNvPr>
              <p:cNvSpPr/>
              <p:nvPr/>
            </p:nvSpPr>
            <p:spPr>
              <a:xfrm>
                <a:off x="11176514" y="3467357"/>
                <a:ext cx="342386" cy="342386"/>
              </a:xfrm>
              <a:prstGeom prst="flowChartConnector">
                <a:avLst/>
              </a:pr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1000" b="1" i="1">
                  <a:solidFill>
                    <a:schemeClr val="tx1"/>
                  </a:solidFill>
                  <a:cs typeface="+mn-ea"/>
                  <a:sym typeface="+mn-lt"/>
                </a:endParaRPr>
              </a:p>
            </p:txBody>
          </p:sp>
          <p:sp>
            <p:nvSpPr>
              <p:cNvPr id="32" name="ï$1ide">
                <a:extLst>
                  <a:ext uri="{FF2B5EF4-FFF2-40B4-BE49-F238E27FC236}">
                    <a16:creationId xmlns:a16="http://schemas.microsoft.com/office/drawing/2014/main" id="{6F9D9384-3373-4131-AAD9-7107DC0EB48A}"/>
                  </a:ext>
                </a:extLst>
              </p:cNvPr>
              <p:cNvSpPr/>
              <p:nvPr/>
            </p:nvSpPr>
            <p:spPr bwMode="auto">
              <a:xfrm>
                <a:off x="11280555"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sz="800">
                  <a:cs typeface="+mn-ea"/>
                  <a:sym typeface="+mn-lt"/>
                </a:endParaRPr>
              </a:p>
            </p:txBody>
          </p:sp>
        </p:grpSp>
        <p:grpSp>
          <p:nvGrpSpPr>
            <p:cNvPr id="10" name="i$1îḍé">
              <a:extLst>
                <a:ext uri="{FF2B5EF4-FFF2-40B4-BE49-F238E27FC236}">
                  <a16:creationId xmlns:a16="http://schemas.microsoft.com/office/drawing/2014/main" id="{48DD8D1B-B38E-4524-AC1F-6EE23608480A}"/>
                </a:ext>
              </a:extLst>
            </p:cNvPr>
            <p:cNvGrpSpPr/>
            <p:nvPr/>
          </p:nvGrpSpPr>
          <p:grpSpPr>
            <a:xfrm>
              <a:off x="4578590" y="1666875"/>
              <a:ext cx="3034821" cy="3943350"/>
              <a:chOff x="4578590" y="1666875"/>
              <a:chExt cx="3034821" cy="3943350"/>
            </a:xfrm>
          </p:grpSpPr>
          <p:sp>
            <p:nvSpPr>
              <p:cNvPr id="25" name="íş1ïḓè">
                <a:extLst>
                  <a:ext uri="{FF2B5EF4-FFF2-40B4-BE49-F238E27FC236}">
                    <a16:creationId xmlns:a16="http://schemas.microsoft.com/office/drawing/2014/main" id="{6C5BF33A-9631-44EB-9ED8-556E969DF87C}"/>
                  </a:ext>
                </a:extLst>
              </p:cNvPr>
              <p:cNvSpPr/>
              <p:nvPr/>
            </p:nvSpPr>
            <p:spPr>
              <a:xfrm>
                <a:off x="4578590" y="1666875"/>
                <a:ext cx="3034821" cy="3943350"/>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sz="1600">
                  <a:cs typeface="+mn-ea"/>
                  <a:sym typeface="+mn-lt"/>
                </a:endParaRPr>
              </a:p>
            </p:txBody>
          </p:sp>
          <p:sp>
            <p:nvSpPr>
              <p:cNvPr id="26" name="ï$ļîďe">
                <a:extLst>
                  <a:ext uri="{FF2B5EF4-FFF2-40B4-BE49-F238E27FC236}">
                    <a16:creationId xmlns:a16="http://schemas.microsoft.com/office/drawing/2014/main" id="{BB8AAED8-99E0-4356-BC90-0B5A7BD7663A}"/>
                  </a:ext>
                </a:extLst>
              </p:cNvPr>
              <p:cNvSpPr/>
              <p:nvPr/>
            </p:nvSpPr>
            <p:spPr>
              <a:xfrm>
                <a:off x="5835942" y="2520734"/>
                <a:ext cx="520116" cy="540000"/>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7" name="islîḑê">
                <a:extLst>
                  <a:ext uri="{FF2B5EF4-FFF2-40B4-BE49-F238E27FC236}">
                    <a16:creationId xmlns:a16="http://schemas.microsoft.com/office/drawing/2014/main" id="{343E501D-568F-4539-87FB-60DE77A13691}"/>
                  </a:ext>
                </a:extLst>
              </p:cNvPr>
              <p:cNvSpPr/>
              <p:nvPr/>
            </p:nvSpPr>
            <p:spPr>
              <a:xfrm>
                <a:off x="4578590" y="1666875"/>
                <a:ext cx="3034821" cy="715478"/>
              </a:xfrm>
              <a:prstGeom prst="roundRect">
                <a:avLst/>
              </a:pr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grpSp>
            <p:nvGrpSpPr>
              <p:cNvPr id="28" name="ïṡ1iḋé">
                <a:extLst>
                  <a:ext uri="{FF2B5EF4-FFF2-40B4-BE49-F238E27FC236}">
                    <a16:creationId xmlns:a16="http://schemas.microsoft.com/office/drawing/2014/main" id="{FCA6A4D8-BA27-4007-8CE1-87AAA238610B}"/>
                  </a:ext>
                </a:extLst>
              </p:cNvPr>
              <p:cNvGrpSpPr/>
              <p:nvPr/>
            </p:nvGrpSpPr>
            <p:grpSpPr>
              <a:xfrm>
                <a:off x="4805251" y="3155836"/>
                <a:ext cx="2581498" cy="1741017"/>
                <a:chOff x="4805251" y="3155836"/>
                <a:chExt cx="2581498" cy="1741017"/>
              </a:xfrm>
            </p:grpSpPr>
            <p:sp>
              <p:nvSpPr>
                <p:cNvPr id="29" name="íSlídé">
                  <a:extLst>
                    <a:ext uri="{FF2B5EF4-FFF2-40B4-BE49-F238E27FC236}">
                      <a16:creationId xmlns:a16="http://schemas.microsoft.com/office/drawing/2014/main" id="{F42D76AD-D47E-4CAB-B7F4-084E4B54F10F}"/>
                    </a:ext>
                  </a:extLst>
                </p:cNvPr>
                <p:cNvSpPr txBox="1"/>
                <p:nvPr/>
              </p:nvSpPr>
              <p:spPr bwMode="auto">
                <a:xfrm>
                  <a:off x="4805251" y="3155836"/>
                  <a:ext cx="2581498" cy="4214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b="1" dirty="0">
                      <a:solidFill>
                        <a:schemeClr val="bg1">
                          <a:lumMod val="65000"/>
                        </a:schemeClr>
                      </a:solidFill>
                      <a:cs typeface="+mn-ea"/>
                      <a:sym typeface="+mn-lt"/>
                    </a:rPr>
                    <a:t>输入标题</a:t>
                  </a:r>
                </a:p>
              </p:txBody>
            </p:sp>
            <p:sp>
              <p:nvSpPr>
                <p:cNvPr id="30" name="îṧļîḑê">
                  <a:extLst>
                    <a:ext uri="{FF2B5EF4-FFF2-40B4-BE49-F238E27FC236}">
                      <a16:creationId xmlns:a16="http://schemas.microsoft.com/office/drawing/2014/main" id="{ADA5525F-2313-4C79-B5DA-FB72959E5EAF}"/>
                    </a:ext>
                  </a:extLst>
                </p:cNvPr>
                <p:cNvSpPr/>
                <p:nvPr/>
              </p:nvSpPr>
              <p:spPr bwMode="auto">
                <a:xfrm>
                  <a:off x="4805251" y="3691433"/>
                  <a:ext cx="2581498" cy="120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endParaRPr lang="en-US" altLang="zh-CN" sz="1200" dirty="0">
                    <a:solidFill>
                      <a:schemeClr val="tx1">
                        <a:lumMod val="65000"/>
                        <a:lumOff val="35000"/>
                      </a:schemeClr>
                    </a:solidFill>
                    <a:cs typeface="+mn-ea"/>
                    <a:sym typeface="+mn-lt"/>
                  </a:endParaRPr>
                </a:p>
              </p:txBody>
            </p:sp>
          </p:grpSp>
        </p:grpSp>
        <p:sp>
          <p:nvSpPr>
            <p:cNvPr id="11" name="îṧḷïdê">
              <a:extLst>
                <a:ext uri="{FF2B5EF4-FFF2-40B4-BE49-F238E27FC236}">
                  <a16:creationId xmlns:a16="http://schemas.microsoft.com/office/drawing/2014/main" id="{FB38DF63-1484-4F6C-9B45-71AB10BAD2C3}"/>
                </a:ext>
              </a:extLst>
            </p:cNvPr>
            <p:cNvSpPr/>
            <p:nvPr/>
          </p:nvSpPr>
          <p:spPr>
            <a:xfrm>
              <a:off x="1897800" y="1946134"/>
              <a:ext cx="2604984" cy="3384832"/>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lang="zh-CN" altLang="en-US" sz="1600">
                <a:cs typeface="+mn-ea"/>
                <a:sym typeface="+mn-lt"/>
              </a:endParaRPr>
            </a:p>
          </p:txBody>
        </p:sp>
        <p:sp>
          <p:nvSpPr>
            <p:cNvPr id="12" name="išľïḑe">
              <a:extLst>
                <a:ext uri="{FF2B5EF4-FFF2-40B4-BE49-F238E27FC236}">
                  <a16:creationId xmlns:a16="http://schemas.microsoft.com/office/drawing/2014/main" id="{2F5F08E3-4C8C-4B72-BEC9-D9AFD7139694}"/>
                </a:ext>
              </a:extLst>
            </p:cNvPr>
            <p:cNvSpPr/>
            <p:nvPr/>
          </p:nvSpPr>
          <p:spPr>
            <a:xfrm>
              <a:off x="1897800" y="1946134"/>
              <a:ext cx="2604984" cy="614141"/>
            </a:xfrm>
            <a:prstGeom prst="roundRect">
              <a:avLst/>
            </a:pr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sp>
          <p:nvSpPr>
            <p:cNvPr id="13" name="îsļiḓe">
              <a:extLst>
                <a:ext uri="{FF2B5EF4-FFF2-40B4-BE49-F238E27FC236}">
                  <a16:creationId xmlns:a16="http://schemas.microsoft.com/office/drawing/2014/main" id="{F5C49831-0E9E-4665-9E92-460CB720570F}"/>
                </a:ext>
              </a:extLst>
            </p:cNvPr>
            <p:cNvSpPr/>
            <p:nvPr/>
          </p:nvSpPr>
          <p:spPr>
            <a:xfrm>
              <a:off x="2968534" y="2932732"/>
              <a:ext cx="463517" cy="376819"/>
            </a:xfrm>
            <a:custGeom>
              <a:avLst/>
              <a:gdLst>
                <a:gd name="connsiteX0" fmla="*/ 390482 w 564166"/>
                <a:gd name="connsiteY0" fmla="*/ 307997 h 458643"/>
                <a:gd name="connsiteX1" fmla="*/ 403395 w 564166"/>
                <a:gd name="connsiteY1" fmla="*/ 307997 h 458643"/>
                <a:gd name="connsiteX2" fmla="*/ 439265 w 564166"/>
                <a:gd name="connsiteY2" fmla="*/ 353908 h 458643"/>
                <a:gd name="connsiteX3" fmla="*/ 434961 w 564166"/>
                <a:gd name="connsiteY3" fmla="*/ 361082 h 458643"/>
                <a:gd name="connsiteX4" fmla="*/ 419178 w 564166"/>
                <a:gd name="connsiteY4" fmla="*/ 361082 h 458643"/>
                <a:gd name="connsiteX5" fmla="*/ 492353 w 564166"/>
                <a:gd name="connsiteY5" fmla="*/ 419905 h 458643"/>
                <a:gd name="connsiteX6" fmla="*/ 512440 w 564166"/>
                <a:gd name="connsiteY6" fmla="*/ 438557 h 458643"/>
                <a:gd name="connsiteX7" fmla="*/ 492353 w 564166"/>
                <a:gd name="connsiteY7" fmla="*/ 458643 h 458643"/>
                <a:gd name="connsiteX8" fmla="*/ 379004 w 564166"/>
                <a:gd name="connsiteY8" fmla="*/ 361082 h 458643"/>
                <a:gd name="connsiteX9" fmla="*/ 358916 w 564166"/>
                <a:gd name="connsiteY9" fmla="*/ 361082 h 458643"/>
                <a:gd name="connsiteX10" fmla="*/ 354612 w 564166"/>
                <a:gd name="connsiteY10" fmla="*/ 353908 h 458643"/>
                <a:gd name="connsiteX11" fmla="*/ 277051 w 564166"/>
                <a:gd name="connsiteY11" fmla="*/ 307997 h 458643"/>
                <a:gd name="connsiteX12" fmla="*/ 288553 w 564166"/>
                <a:gd name="connsiteY12" fmla="*/ 307997 h 458643"/>
                <a:gd name="connsiteX13" fmla="*/ 324497 w 564166"/>
                <a:gd name="connsiteY13" fmla="*/ 353908 h 458643"/>
                <a:gd name="connsiteX14" fmla="*/ 320183 w 564166"/>
                <a:gd name="connsiteY14" fmla="*/ 361082 h 458643"/>
                <a:gd name="connsiteX15" fmla="*/ 301493 w 564166"/>
                <a:gd name="connsiteY15" fmla="*/ 361082 h 458643"/>
                <a:gd name="connsiteX16" fmla="*/ 301493 w 564166"/>
                <a:gd name="connsiteY16" fmla="*/ 438557 h 458643"/>
                <a:gd name="connsiteX17" fmla="*/ 282802 w 564166"/>
                <a:gd name="connsiteY17" fmla="*/ 458643 h 458643"/>
                <a:gd name="connsiteX18" fmla="*/ 262673 w 564166"/>
                <a:gd name="connsiteY18" fmla="*/ 438557 h 458643"/>
                <a:gd name="connsiteX19" fmla="*/ 262673 w 564166"/>
                <a:gd name="connsiteY19" fmla="*/ 361082 h 458643"/>
                <a:gd name="connsiteX20" fmla="*/ 243982 w 564166"/>
                <a:gd name="connsiteY20" fmla="*/ 361082 h 458643"/>
                <a:gd name="connsiteX21" fmla="*/ 239669 w 564166"/>
                <a:gd name="connsiteY21" fmla="*/ 353908 h 458643"/>
                <a:gd name="connsiteX22" fmla="*/ 162189 w 564166"/>
                <a:gd name="connsiteY22" fmla="*/ 307997 h 458643"/>
                <a:gd name="connsiteX23" fmla="*/ 173671 w 564166"/>
                <a:gd name="connsiteY23" fmla="*/ 307997 h 458643"/>
                <a:gd name="connsiteX24" fmla="*/ 209554 w 564166"/>
                <a:gd name="connsiteY24" fmla="*/ 353908 h 458643"/>
                <a:gd name="connsiteX25" fmla="*/ 205248 w 564166"/>
                <a:gd name="connsiteY25" fmla="*/ 361082 h 458643"/>
                <a:gd name="connsiteX26" fmla="*/ 185154 w 564166"/>
                <a:gd name="connsiteY26" fmla="*/ 361082 h 458643"/>
                <a:gd name="connsiteX27" fmla="*/ 71765 w 564166"/>
                <a:gd name="connsiteY27" fmla="*/ 458643 h 458643"/>
                <a:gd name="connsiteX28" fmla="*/ 53106 w 564166"/>
                <a:gd name="connsiteY28" fmla="*/ 438557 h 458643"/>
                <a:gd name="connsiteX29" fmla="*/ 71765 w 564166"/>
                <a:gd name="connsiteY29" fmla="*/ 419905 h 458643"/>
                <a:gd name="connsiteX30" fmla="*/ 146401 w 564166"/>
                <a:gd name="connsiteY30" fmla="*/ 361082 h 458643"/>
                <a:gd name="connsiteX31" fmla="*/ 129177 w 564166"/>
                <a:gd name="connsiteY31" fmla="*/ 361082 h 458643"/>
                <a:gd name="connsiteX32" fmla="*/ 124871 w 564166"/>
                <a:gd name="connsiteY32" fmla="*/ 353908 h 458643"/>
                <a:gd name="connsiteX33" fmla="*/ 340222 w 564166"/>
                <a:gd name="connsiteY33" fmla="*/ 0 h 458643"/>
                <a:gd name="connsiteX34" fmla="*/ 453630 w 564166"/>
                <a:gd name="connsiteY34" fmla="*/ 118973 h 458643"/>
                <a:gd name="connsiteX35" fmla="*/ 525407 w 564166"/>
                <a:gd name="connsiteY35" fmla="*/ 179176 h 458643"/>
                <a:gd name="connsiteX36" fmla="*/ 564166 w 564166"/>
                <a:gd name="connsiteY36" fmla="*/ 232212 h 458643"/>
                <a:gd name="connsiteX37" fmla="*/ 518229 w 564166"/>
                <a:gd name="connsiteY37" fmla="*/ 286681 h 458643"/>
                <a:gd name="connsiteX38" fmla="*/ 45937 w 564166"/>
                <a:gd name="connsiteY38" fmla="*/ 286681 h 458643"/>
                <a:gd name="connsiteX39" fmla="*/ 0 w 564166"/>
                <a:gd name="connsiteY39" fmla="*/ 232212 h 458643"/>
                <a:gd name="connsiteX40" fmla="*/ 45937 w 564166"/>
                <a:gd name="connsiteY40" fmla="*/ 179176 h 458643"/>
                <a:gd name="connsiteX41" fmla="*/ 111972 w 564166"/>
                <a:gd name="connsiteY41" fmla="*/ 103205 h 458643"/>
                <a:gd name="connsiteX42" fmla="*/ 134941 w 564166"/>
                <a:gd name="connsiteY42" fmla="*/ 107505 h 458643"/>
                <a:gd name="connsiteX43" fmla="*/ 209589 w 564166"/>
                <a:gd name="connsiteY43" fmla="*/ 22934 h 458643"/>
                <a:gd name="connsiteX44" fmla="*/ 256961 w 564166"/>
                <a:gd name="connsiteY44" fmla="*/ 43002 h 458643"/>
                <a:gd name="connsiteX45" fmla="*/ 340222 w 564166"/>
                <a:gd name="connsiteY45" fmla="*/ 0 h 4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4166" h="458643">
                  <a:moveTo>
                    <a:pt x="390482" y="307997"/>
                  </a:moveTo>
                  <a:cubicBezTo>
                    <a:pt x="394786" y="303693"/>
                    <a:pt x="399091" y="303693"/>
                    <a:pt x="403395" y="307997"/>
                  </a:cubicBezTo>
                  <a:lnTo>
                    <a:pt x="439265" y="353908"/>
                  </a:lnTo>
                  <a:cubicBezTo>
                    <a:pt x="442135" y="358212"/>
                    <a:pt x="440700" y="361082"/>
                    <a:pt x="434961" y="361082"/>
                  </a:cubicBezTo>
                  <a:lnTo>
                    <a:pt x="419178" y="361082"/>
                  </a:lnTo>
                  <a:cubicBezTo>
                    <a:pt x="426352" y="394081"/>
                    <a:pt x="456483" y="419905"/>
                    <a:pt x="492353" y="419905"/>
                  </a:cubicBezTo>
                  <a:cubicBezTo>
                    <a:pt x="503831" y="419905"/>
                    <a:pt x="512440" y="428514"/>
                    <a:pt x="512440" y="438557"/>
                  </a:cubicBezTo>
                  <a:cubicBezTo>
                    <a:pt x="512440" y="450035"/>
                    <a:pt x="503831" y="458643"/>
                    <a:pt x="492353" y="458643"/>
                  </a:cubicBezTo>
                  <a:cubicBezTo>
                    <a:pt x="434961" y="458643"/>
                    <a:pt x="387612" y="415601"/>
                    <a:pt x="379004" y="361082"/>
                  </a:cubicBezTo>
                  <a:lnTo>
                    <a:pt x="358916" y="361082"/>
                  </a:lnTo>
                  <a:cubicBezTo>
                    <a:pt x="353177" y="361082"/>
                    <a:pt x="351742" y="358212"/>
                    <a:pt x="354612" y="353908"/>
                  </a:cubicBezTo>
                  <a:close/>
                  <a:moveTo>
                    <a:pt x="277051" y="307997"/>
                  </a:moveTo>
                  <a:cubicBezTo>
                    <a:pt x="279926" y="303693"/>
                    <a:pt x="285677" y="303693"/>
                    <a:pt x="288553" y="307997"/>
                  </a:cubicBezTo>
                  <a:lnTo>
                    <a:pt x="324497" y="353908"/>
                  </a:lnTo>
                  <a:cubicBezTo>
                    <a:pt x="327372" y="358212"/>
                    <a:pt x="325934" y="361082"/>
                    <a:pt x="320183" y="361082"/>
                  </a:cubicBezTo>
                  <a:lnTo>
                    <a:pt x="301493" y="361082"/>
                  </a:lnTo>
                  <a:lnTo>
                    <a:pt x="301493" y="438557"/>
                  </a:lnTo>
                  <a:cubicBezTo>
                    <a:pt x="301493" y="450035"/>
                    <a:pt x="292866" y="458643"/>
                    <a:pt x="282802" y="458643"/>
                  </a:cubicBezTo>
                  <a:cubicBezTo>
                    <a:pt x="271300" y="458643"/>
                    <a:pt x="262673" y="450035"/>
                    <a:pt x="262673" y="438557"/>
                  </a:cubicBezTo>
                  <a:lnTo>
                    <a:pt x="262673" y="361082"/>
                  </a:lnTo>
                  <a:lnTo>
                    <a:pt x="243982" y="361082"/>
                  </a:lnTo>
                  <a:cubicBezTo>
                    <a:pt x="238231" y="361082"/>
                    <a:pt x="236793" y="358212"/>
                    <a:pt x="239669" y="353908"/>
                  </a:cubicBezTo>
                  <a:close/>
                  <a:moveTo>
                    <a:pt x="162189" y="307997"/>
                  </a:moveTo>
                  <a:cubicBezTo>
                    <a:pt x="165059" y="303693"/>
                    <a:pt x="169365" y="303693"/>
                    <a:pt x="173671" y="307997"/>
                  </a:cubicBezTo>
                  <a:lnTo>
                    <a:pt x="209554" y="353908"/>
                  </a:lnTo>
                  <a:cubicBezTo>
                    <a:pt x="212424" y="358212"/>
                    <a:pt x="210989" y="361082"/>
                    <a:pt x="205248" y="361082"/>
                  </a:cubicBezTo>
                  <a:lnTo>
                    <a:pt x="185154" y="361082"/>
                  </a:lnTo>
                  <a:cubicBezTo>
                    <a:pt x="176542" y="415601"/>
                    <a:pt x="129177" y="458643"/>
                    <a:pt x="71765" y="458643"/>
                  </a:cubicBezTo>
                  <a:cubicBezTo>
                    <a:pt x="61718" y="458643"/>
                    <a:pt x="53106" y="450035"/>
                    <a:pt x="53106" y="438557"/>
                  </a:cubicBezTo>
                  <a:cubicBezTo>
                    <a:pt x="53106" y="428514"/>
                    <a:pt x="61718" y="419905"/>
                    <a:pt x="71765" y="419905"/>
                  </a:cubicBezTo>
                  <a:cubicBezTo>
                    <a:pt x="107648" y="419905"/>
                    <a:pt x="137789" y="394081"/>
                    <a:pt x="146401" y="361082"/>
                  </a:cubicBezTo>
                  <a:lnTo>
                    <a:pt x="129177" y="361082"/>
                  </a:lnTo>
                  <a:cubicBezTo>
                    <a:pt x="123436" y="361082"/>
                    <a:pt x="122001" y="358212"/>
                    <a:pt x="124871" y="353908"/>
                  </a:cubicBezTo>
                  <a:close/>
                  <a:moveTo>
                    <a:pt x="340222" y="0"/>
                  </a:moveTo>
                  <a:cubicBezTo>
                    <a:pt x="399079" y="0"/>
                    <a:pt x="447888" y="51603"/>
                    <a:pt x="453630" y="118973"/>
                  </a:cubicBezTo>
                  <a:cubicBezTo>
                    <a:pt x="488083" y="118973"/>
                    <a:pt x="515358" y="144774"/>
                    <a:pt x="525407" y="179176"/>
                  </a:cubicBezTo>
                  <a:cubicBezTo>
                    <a:pt x="546940" y="183476"/>
                    <a:pt x="564166" y="204977"/>
                    <a:pt x="564166" y="232212"/>
                  </a:cubicBezTo>
                  <a:cubicBezTo>
                    <a:pt x="564166" y="262313"/>
                    <a:pt x="544069" y="286681"/>
                    <a:pt x="518229" y="286681"/>
                  </a:cubicBezTo>
                  <a:lnTo>
                    <a:pt x="45937" y="286681"/>
                  </a:lnTo>
                  <a:cubicBezTo>
                    <a:pt x="20097" y="286681"/>
                    <a:pt x="0" y="262313"/>
                    <a:pt x="0" y="232212"/>
                  </a:cubicBezTo>
                  <a:cubicBezTo>
                    <a:pt x="0" y="202110"/>
                    <a:pt x="20097" y="179176"/>
                    <a:pt x="45937" y="179176"/>
                  </a:cubicBezTo>
                  <a:cubicBezTo>
                    <a:pt x="45937" y="136173"/>
                    <a:pt x="76084" y="103205"/>
                    <a:pt x="111972" y="103205"/>
                  </a:cubicBezTo>
                  <a:cubicBezTo>
                    <a:pt x="119150" y="103205"/>
                    <a:pt x="127763" y="104639"/>
                    <a:pt x="134941" y="107505"/>
                  </a:cubicBezTo>
                  <a:cubicBezTo>
                    <a:pt x="134941" y="60203"/>
                    <a:pt x="169394" y="22934"/>
                    <a:pt x="209589" y="22934"/>
                  </a:cubicBezTo>
                  <a:cubicBezTo>
                    <a:pt x="228251" y="22934"/>
                    <a:pt x="244042" y="30102"/>
                    <a:pt x="256961" y="43002"/>
                  </a:cubicBezTo>
                  <a:cubicBezTo>
                    <a:pt x="278494" y="15767"/>
                    <a:pt x="307205" y="0"/>
                    <a:pt x="340222" y="0"/>
                  </a:cubicBezTo>
                  <a:close/>
                </a:path>
              </a:pathLst>
            </a:cu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nvGrpSpPr>
            <p:cNvPr id="14" name="îṣľiḍe">
              <a:extLst>
                <a:ext uri="{FF2B5EF4-FFF2-40B4-BE49-F238E27FC236}">
                  <a16:creationId xmlns:a16="http://schemas.microsoft.com/office/drawing/2014/main" id="{19B90111-2C5B-4EFB-9757-D54C16C5F94F}"/>
                </a:ext>
              </a:extLst>
            </p:cNvPr>
            <p:cNvGrpSpPr/>
            <p:nvPr/>
          </p:nvGrpSpPr>
          <p:grpSpPr>
            <a:xfrm>
              <a:off x="1897801" y="3423851"/>
              <a:ext cx="2604984" cy="2186373"/>
              <a:chOff x="1926036" y="3224205"/>
              <a:chExt cx="2604984" cy="2186373"/>
            </a:xfrm>
          </p:grpSpPr>
          <p:sp>
            <p:nvSpPr>
              <p:cNvPr id="21" name="îsḷíḍê">
                <a:extLst>
                  <a:ext uri="{FF2B5EF4-FFF2-40B4-BE49-F238E27FC236}">
                    <a16:creationId xmlns:a16="http://schemas.microsoft.com/office/drawing/2014/main" id="{D406EF77-1978-40ED-A3A6-AB232593F1E8}"/>
                  </a:ext>
                </a:extLst>
              </p:cNvPr>
              <p:cNvSpPr txBox="1"/>
              <p:nvPr/>
            </p:nvSpPr>
            <p:spPr bwMode="auto">
              <a:xfrm>
                <a:off x="2120594"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rgbClr val="00B0F0"/>
                    </a:solidFill>
                    <a:cs typeface="+mn-ea"/>
                    <a:sym typeface="+mn-lt"/>
                  </a:rPr>
                  <a:t>输入标题</a:t>
                </a:r>
              </a:p>
            </p:txBody>
          </p:sp>
          <p:sp>
            <p:nvSpPr>
              <p:cNvPr id="24" name="ïśļîḑê">
                <a:extLst>
                  <a:ext uri="{FF2B5EF4-FFF2-40B4-BE49-F238E27FC236}">
                    <a16:creationId xmlns:a16="http://schemas.microsoft.com/office/drawing/2014/main" id="{8319B1DD-528D-4984-A6F8-5DDAC3C65657}"/>
                  </a:ext>
                </a:extLst>
              </p:cNvPr>
              <p:cNvSpPr/>
              <p:nvPr/>
            </p:nvSpPr>
            <p:spPr bwMode="auto">
              <a:xfrm>
                <a:off x="1926036" y="3683941"/>
                <a:ext cx="2604984" cy="172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endParaRPr lang="en-US" altLang="zh-CN" sz="1200" dirty="0">
                  <a:solidFill>
                    <a:schemeClr val="tx1">
                      <a:lumMod val="65000"/>
                      <a:lumOff val="35000"/>
                    </a:schemeClr>
                  </a:solidFill>
                  <a:cs typeface="+mn-ea"/>
                  <a:sym typeface="+mn-lt"/>
                </a:endParaRPr>
              </a:p>
            </p:txBody>
          </p:sp>
        </p:grpSp>
        <p:sp>
          <p:nvSpPr>
            <p:cNvPr id="15" name="ïṡļídê">
              <a:extLst>
                <a:ext uri="{FF2B5EF4-FFF2-40B4-BE49-F238E27FC236}">
                  <a16:creationId xmlns:a16="http://schemas.microsoft.com/office/drawing/2014/main" id="{8B2510EF-54FF-4F0C-A327-2C911F6603E6}"/>
                </a:ext>
              </a:extLst>
            </p:cNvPr>
            <p:cNvSpPr/>
            <p:nvPr/>
          </p:nvSpPr>
          <p:spPr>
            <a:xfrm>
              <a:off x="7689216" y="1946134"/>
              <a:ext cx="2604984" cy="3384832"/>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lang="zh-CN" altLang="en-US" sz="1600">
                <a:cs typeface="+mn-ea"/>
                <a:sym typeface="+mn-lt"/>
              </a:endParaRPr>
            </a:p>
          </p:txBody>
        </p:sp>
        <p:sp>
          <p:nvSpPr>
            <p:cNvPr id="16" name="iṩḻíde">
              <a:extLst>
                <a:ext uri="{FF2B5EF4-FFF2-40B4-BE49-F238E27FC236}">
                  <a16:creationId xmlns:a16="http://schemas.microsoft.com/office/drawing/2014/main" id="{F872882D-07EE-4229-AFE6-E374F5AEDA2B}"/>
                </a:ext>
              </a:extLst>
            </p:cNvPr>
            <p:cNvSpPr/>
            <p:nvPr/>
          </p:nvSpPr>
          <p:spPr>
            <a:xfrm>
              <a:off x="7689216" y="1946134"/>
              <a:ext cx="2604984" cy="614141"/>
            </a:xfrm>
            <a:prstGeom prst="roundRect">
              <a:avLst/>
            </a:pr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sp>
          <p:nvSpPr>
            <p:cNvPr id="17" name="iŝ1ídé">
              <a:extLst>
                <a:ext uri="{FF2B5EF4-FFF2-40B4-BE49-F238E27FC236}">
                  <a16:creationId xmlns:a16="http://schemas.microsoft.com/office/drawing/2014/main" id="{B3A4D372-B527-4B46-BD02-E6FCA4EF63EE}"/>
                </a:ext>
              </a:extLst>
            </p:cNvPr>
            <p:cNvSpPr/>
            <p:nvPr/>
          </p:nvSpPr>
          <p:spPr>
            <a:xfrm>
              <a:off x="8759950" y="2901542"/>
              <a:ext cx="463517" cy="408009"/>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nvGrpSpPr>
            <p:cNvPr id="18" name="íṥliḋé">
              <a:extLst>
                <a:ext uri="{FF2B5EF4-FFF2-40B4-BE49-F238E27FC236}">
                  <a16:creationId xmlns:a16="http://schemas.microsoft.com/office/drawing/2014/main" id="{1F26916B-5325-416B-B860-1784F770EDAA}"/>
                </a:ext>
              </a:extLst>
            </p:cNvPr>
            <p:cNvGrpSpPr/>
            <p:nvPr/>
          </p:nvGrpSpPr>
          <p:grpSpPr>
            <a:xfrm>
              <a:off x="7689217" y="3423851"/>
              <a:ext cx="2604982" cy="1665507"/>
              <a:chOff x="7660980" y="3224205"/>
              <a:chExt cx="2604982" cy="1665507"/>
            </a:xfrm>
          </p:grpSpPr>
          <p:sp>
            <p:nvSpPr>
              <p:cNvPr id="19" name="íşlídè">
                <a:extLst>
                  <a:ext uri="{FF2B5EF4-FFF2-40B4-BE49-F238E27FC236}">
                    <a16:creationId xmlns:a16="http://schemas.microsoft.com/office/drawing/2014/main" id="{949585FD-1A95-430D-B3F1-6A3A71711290}"/>
                  </a:ext>
                </a:extLst>
              </p:cNvPr>
              <p:cNvSpPr txBox="1"/>
              <p:nvPr/>
            </p:nvSpPr>
            <p:spPr bwMode="auto">
              <a:xfrm>
                <a:off x="7855538"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rgbClr val="00B0F0"/>
                    </a:solidFill>
                    <a:cs typeface="+mn-ea"/>
                    <a:sym typeface="+mn-lt"/>
                  </a:rPr>
                  <a:t>输入标题</a:t>
                </a:r>
              </a:p>
            </p:txBody>
          </p:sp>
          <p:sp>
            <p:nvSpPr>
              <p:cNvPr id="20" name="isľîdê">
                <a:extLst>
                  <a:ext uri="{FF2B5EF4-FFF2-40B4-BE49-F238E27FC236}">
                    <a16:creationId xmlns:a16="http://schemas.microsoft.com/office/drawing/2014/main" id="{2041B50E-D2AA-47DA-8D1C-ECB7624E77C7}"/>
                  </a:ext>
                </a:extLst>
              </p:cNvPr>
              <p:cNvSpPr/>
              <p:nvPr/>
            </p:nvSpPr>
            <p:spPr bwMode="auto">
              <a:xfrm>
                <a:off x="7660980" y="3683942"/>
                <a:ext cx="2604982" cy="120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p>
            </p:txBody>
          </p:sp>
        </p:grpSp>
      </p:grpSp>
      <p:sp>
        <p:nvSpPr>
          <p:cNvPr id="35" name="文本框 34">
            <a:extLst>
              <a:ext uri="{FF2B5EF4-FFF2-40B4-BE49-F238E27FC236}">
                <a16:creationId xmlns:a16="http://schemas.microsoft.com/office/drawing/2014/main" id="{0E18E7AA-0380-427B-80DF-05E2429F61A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8978322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4" name="文本框 23">
            <a:extLst>
              <a:ext uri="{FF2B5EF4-FFF2-40B4-BE49-F238E27FC236}">
                <a16:creationId xmlns:a16="http://schemas.microsoft.com/office/drawing/2014/main" id="{672BF1E7-F010-4917-B328-5CD737CCC909}"/>
              </a:ext>
            </a:extLst>
          </p:cNvPr>
          <p:cNvSpPr txBox="1"/>
          <p:nvPr/>
        </p:nvSpPr>
        <p:spPr>
          <a:xfrm>
            <a:off x="1216886" y="2530392"/>
            <a:ext cx="1777234" cy="523220"/>
          </a:xfrm>
          <a:prstGeom prst="rect">
            <a:avLst/>
          </a:prstGeom>
          <a:noFill/>
        </p:spPr>
        <p:txBody>
          <a:bodyPr wrap="square" rtlCol="0">
            <a:spAutoFit/>
          </a:bodyPr>
          <a:lstStyle/>
          <a:p>
            <a:pPr algn="dist"/>
            <a:r>
              <a:rPr lang="zh-CN" altLang="en-US" sz="2800" b="1" dirty="0">
                <a:solidFill>
                  <a:srgbClr val="00B0F0"/>
                </a:solidFill>
                <a:cs typeface="+mn-ea"/>
                <a:sym typeface="+mn-lt"/>
              </a:rPr>
              <a:t>添加标题</a:t>
            </a:r>
          </a:p>
        </p:txBody>
      </p:sp>
      <p:sp>
        <p:nvSpPr>
          <p:cNvPr id="25" name="文本框 24">
            <a:extLst>
              <a:ext uri="{FF2B5EF4-FFF2-40B4-BE49-F238E27FC236}">
                <a16:creationId xmlns:a16="http://schemas.microsoft.com/office/drawing/2014/main" id="{9835443A-7ABB-47E3-A054-9EC5F1B0237D}"/>
              </a:ext>
            </a:extLst>
          </p:cNvPr>
          <p:cNvSpPr txBox="1"/>
          <p:nvPr/>
        </p:nvSpPr>
        <p:spPr>
          <a:xfrm>
            <a:off x="1216886" y="3254122"/>
            <a:ext cx="4431119" cy="1616212"/>
          </a:xfrm>
          <a:prstGeom prst="rect">
            <a:avLst/>
          </a:prstGeom>
          <a:noFill/>
        </p:spPr>
        <p:txBody>
          <a:bodyPr wrap="square" rtlCol="0">
            <a:spAutoFit/>
          </a:bodyPr>
          <a:lstStyle/>
          <a:p>
            <a:pPr>
              <a:lnSpc>
                <a:spcPct val="250000"/>
              </a:lnSpc>
            </a:pPr>
            <a:r>
              <a:rPr lang="zh-CN" altLang="en-US" sz="1400" dirty="0">
                <a:solidFill>
                  <a:schemeClr val="tx1">
                    <a:lumMod val="75000"/>
                    <a:lumOff val="25000"/>
                  </a:schemeClr>
                </a:solidFill>
                <a:cs typeface="+mn-ea"/>
                <a:sym typeface="+mn-lt"/>
              </a:rPr>
              <a:t>在这里输入你想要的文本内容在这里输入你想要的文本内容在这里输入你想要的文本内容在这里输入你想要的文本内容</a:t>
            </a:r>
          </a:p>
        </p:txBody>
      </p:sp>
      <p:pic>
        <p:nvPicPr>
          <p:cNvPr id="5" name="图片 4">
            <a:extLst>
              <a:ext uri="{FF2B5EF4-FFF2-40B4-BE49-F238E27FC236}">
                <a16:creationId xmlns:a16="http://schemas.microsoft.com/office/drawing/2014/main" id="{F3730A24-253B-47A8-8FE1-18E3DC6B8B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140" y="457830"/>
            <a:ext cx="6096012" cy="6096012"/>
          </a:xfrm>
          <a:prstGeom prst="rect">
            <a:avLst/>
          </a:prstGeom>
        </p:spPr>
      </p:pic>
      <p:sp>
        <p:nvSpPr>
          <p:cNvPr id="9" name="文本框 8">
            <a:extLst>
              <a:ext uri="{FF2B5EF4-FFF2-40B4-BE49-F238E27FC236}">
                <a16:creationId xmlns:a16="http://schemas.microsoft.com/office/drawing/2014/main" id="{67FA3517-9AED-40EC-B6E8-91922BFD0BD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6012167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5">
            <a:extLst>
              <a:ext uri="{FF2B5EF4-FFF2-40B4-BE49-F238E27FC236}">
                <a16:creationId xmlns:a16="http://schemas.microsoft.com/office/drawing/2014/main" id="{EB05A5DF-0FC0-4A19-A618-365F8CDFFA7C}"/>
              </a:ext>
            </a:extLst>
          </p:cNvPr>
          <p:cNvSpPr/>
          <p:nvPr/>
        </p:nvSpPr>
        <p:spPr>
          <a:xfrm>
            <a:off x="5896966" y="1638371"/>
            <a:ext cx="941337" cy="850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7" name="矩形 6">
            <a:extLst>
              <a:ext uri="{FF2B5EF4-FFF2-40B4-BE49-F238E27FC236}">
                <a16:creationId xmlns:a16="http://schemas.microsoft.com/office/drawing/2014/main" id="{17E5BD40-437A-4729-BBAD-407CC4D599D1}"/>
              </a:ext>
            </a:extLst>
          </p:cNvPr>
          <p:cNvSpPr/>
          <p:nvPr/>
        </p:nvSpPr>
        <p:spPr>
          <a:xfrm>
            <a:off x="6838303" y="1638371"/>
            <a:ext cx="4172652" cy="850581"/>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lumMod val="65000"/>
                    <a:lumOff val="35000"/>
                  </a:schemeClr>
                </a:solidFill>
                <a:cs typeface="+mn-ea"/>
                <a:sym typeface="+mn-lt"/>
              </a:rPr>
              <a:t>在这里输入你需要的文本内容在这里输入你需要的文本内容</a:t>
            </a:r>
          </a:p>
        </p:txBody>
      </p:sp>
      <p:sp>
        <p:nvSpPr>
          <p:cNvPr id="9" name="矩形 8">
            <a:extLst>
              <a:ext uri="{FF2B5EF4-FFF2-40B4-BE49-F238E27FC236}">
                <a16:creationId xmlns:a16="http://schemas.microsoft.com/office/drawing/2014/main" id="{018A2F1F-7B91-4D2A-8745-03CA64888015}"/>
              </a:ext>
            </a:extLst>
          </p:cNvPr>
          <p:cNvSpPr/>
          <p:nvPr/>
        </p:nvSpPr>
        <p:spPr>
          <a:xfrm>
            <a:off x="5896966" y="2786139"/>
            <a:ext cx="941337" cy="850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0" name="矩形 9">
            <a:extLst>
              <a:ext uri="{FF2B5EF4-FFF2-40B4-BE49-F238E27FC236}">
                <a16:creationId xmlns:a16="http://schemas.microsoft.com/office/drawing/2014/main" id="{44E344A7-95B1-4B97-AAE8-5850D09EF285}"/>
              </a:ext>
            </a:extLst>
          </p:cNvPr>
          <p:cNvSpPr/>
          <p:nvPr/>
        </p:nvSpPr>
        <p:spPr>
          <a:xfrm>
            <a:off x="6838303" y="2786139"/>
            <a:ext cx="4172652" cy="850581"/>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1" name="矩形 10">
            <a:extLst>
              <a:ext uri="{FF2B5EF4-FFF2-40B4-BE49-F238E27FC236}">
                <a16:creationId xmlns:a16="http://schemas.microsoft.com/office/drawing/2014/main" id="{C81FFB82-68E3-4A4A-8A46-B63E416C04EE}"/>
              </a:ext>
            </a:extLst>
          </p:cNvPr>
          <p:cNvSpPr/>
          <p:nvPr/>
        </p:nvSpPr>
        <p:spPr>
          <a:xfrm>
            <a:off x="5896966" y="3988822"/>
            <a:ext cx="941337" cy="850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2" name="矩形 11">
            <a:extLst>
              <a:ext uri="{FF2B5EF4-FFF2-40B4-BE49-F238E27FC236}">
                <a16:creationId xmlns:a16="http://schemas.microsoft.com/office/drawing/2014/main" id="{B4DF4DDA-59F0-46B1-B397-D9D481D8BDF1}"/>
              </a:ext>
            </a:extLst>
          </p:cNvPr>
          <p:cNvSpPr/>
          <p:nvPr/>
        </p:nvSpPr>
        <p:spPr>
          <a:xfrm>
            <a:off x="6838303" y="3988822"/>
            <a:ext cx="4172652" cy="850581"/>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3" name="矩形 12">
            <a:extLst>
              <a:ext uri="{FF2B5EF4-FFF2-40B4-BE49-F238E27FC236}">
                <a16:creationId xmlns:a16="http://schemas.microsoft.com/office/drawing/2014/main" id="{745586BE-65BD-4AFE-A45E-D586FA0499C6}"/>
              </a:ext>
            </a:extLst>
          </p:cNvPr>
          <p:cNvSpPr/>
          <p:nvPr/>
        </p:nvSpPr>
        <p:spPr>
          <a:xfrm>
            <a:off x="5896966" y="5136590"/>
            <a:ext cx="941337" cy="850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4" name="矩形 13">
            <a:extLst>
              <a:ext uri="{FF2B5EF4-FFF2-40B4-BE49-F238E27FC236}">
                <a16:creationId xmlns:a16="http://schemas.microsoft.com/office/drawing/2014/main" id="{0B318B18-53ED-4191-9D1D-9460F95329E1}"/>
              </a:ext>
            </a:extLst>
          </p:cNvPr>
          <p:cNvSpPr/>
          <p:nvPr/>
        </p:nvSpPr>
        <p:spPr>
          <a:xfrm>
            <a:off x="6838303" y="5136590"/>
            <a:ext cx="4172652" cy="850581"/>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5" name="contract_126249">
            <a:extLst>
              <a:ext uri="{FF2B5EF4-FFF2-40B4-BE49-F238E27FC236}">
                <a16:creationId xmlns:a16="http://schemas.microsoft.com/office/drawing/2014/main" id="{47D4CE97-5FD7-42C3-88FE-3E2405C5AA1C}"/>
              </a:ext>
            </a:extLst>
          </p:cNvPr>
          <p:cNvSpPr>
            <a:spLocks noChangeAspect="1"/>
          </p:cNvSpPr>
          <p:nvPr/>
        </p:nvSpPr>
        <p:spPr bwMode="auto">
          <a:xfrm>
            <a:off x="6178389" y="5375695"/>
            <a:ext cx="395535" cy="372369"/>
          </a:xfrm>
          <a:custGeom>
            <a:avLst/>
            <a:gdLst>
              <a:gd name="connsiteX0" fmla="*/ 87165 w 606240"/>
              <a:gd name="connsiteY0" fmla="*/ 422475 h 570733"/>
              <a:gd name="connsiteX1" fmla="*/ 331445 w 606240"/>
              <a:gd name="connsiteY1" fmla="*/ 422475 h 570733"/>
              <a:gd name="connsiteX2" fmla="*/ 319381 w 606240"/>
              <a:gd name="connsiteY2" fmla="*/ 455711 h 570733"/>
              <a:gd name="connsiteX3" fmla="*/ 87165 w 606240"/>
              <a:gd name="connsiteY3" fmla="*/ 455711 h 570733"/>
              <a:gd name="connsiteX4" fmla="*/ 70424 w 606240"/>
              <a:gd name="connsiteY4" fmla="*/ 439093 h 570733"/>
              <a:gd name="connsiteX5" fmla="*/ 87165 w 606240"/>
              <a:gd name="connsiteY5" fmla="*/ 422475 h 570733"/>
              <a:gd name="connsiteX6" fmla="*/ 87162 w 606240"/>
              <a:gd name="connsiteY6" fmla="*/ 355932 h 570733"/>
              <a:gd name="connsiteX7" fmla="*/ 362071 w 606240"/>
              <a:gd name="connsiteY7" fmla="*/ 355932 h 570733"/>
              <a:gd name="connsiteX8" fmla="*/ 353188 w 606240"/>
              <a:gd name="connsiteY8" fmla="*/ 373871 h 570733"/>
              <a:gd name="connsiteX9" fmla="*/ 345988 w 606240"/>
              <a:gd name="connsiteY9" fmla="*/ 389380 h 570733"/>
              <a:gd name="connsiteX10" fmla="*/ 87162 w 606240"/>
              <a:gd name="connsiteY10" fmla="*/ 389380 h 570733"/>
              <a:gd name="connsiteX11" fmla="*/ 70424 w 606240"/>
              <a:gd name="connsiteY11" fmla="*/ 372656 h 570733"/>
              <a:gd name="connsiteX12" fmla="*/ 87162 w 606240"/>
              <a:gd name="connsiteY12" fmla="*/ 355932 h 570733"/>
              <a:gd name="connsiteX13" fmla="*/ 87163 w 606240"/>
              <a:gd name="connsiteY13" fmla="*/ 289389 h 570733"/>
              <a:gd name="connsiteX14" fmla="*/ 367701 w 606240"/>
              <a:gd name="connsiteY14" fmla="*/ 289389 h 570733"/>
              <a:gd name="connsiteX15" fmla="*/ 384440 w 606240"/>
              <a:gd name="connsiteY15" fmla="*/ 306089 h 570733"/>
              <a:gd name="connsiteX16" fmla="*/ 367795 w 606240"/>
              <a:gd name="connsiteY16" fmla="*/ 322696 h 570733"/>
              <a:gd name="connsiteX17" fmla="*/ 87163 w 606240"/>
              <a:gd name="connsiteY17" fmla="*/ 322696 h 570733"/>
              <a:gd name="connsiteX18" fmla="*/ 70424 w 606240"/>
              <a:gd name="connsiteY18" fmla="*/ 306089 h 570733"/>
              <a:gd name="connsiteX19" fmla="*/ 87163 w 606240"/>
              <a:gd name="connsiteY19" fmla="*/ 289389 h 570733"/>
              <a:gd name="connsiteX20" fmla="*/ 212536 w 606240"/>
              <a:gd name="connsiteY20" fmla="*/ 222916 h 570733"/>
              <a:gd name="connsiteX21" fmla="*/ 369182 w 606240"/>
              <a:gd name="connsiteY21" fmla="*/ 222916 h 570733"/>
              <a:gd name="connsiteX22" fmla="*/ 385922 w 606240"/>
              <a:gd name="connsiteY22" fmla="*/ 239616 h 570733"/>
              <a:gd name="connsiteX23" fmla="*/ 369182 w 606240"/>
              <a:gd name="connsiteY23" fmla="*/ 256223 h 570733"/>
              <a:gd name="connsiteX24" fmla="*/ 212536 w 606240"/>
              <a:gd name="connsiteY24" fmla="*/ 256223 h 570733"/>
              <a:gd name="connsiteX25" fmla="*/ 195889 w 606240"/>
              <a:gd name="connsiteY25" fmla="*/ 239616 h 570733"/>
              <a:gd name="connsiteX26" fmla="*/ 212536 w 606240"/>
              <a:gd name="connsiteY26" fmla="*/ 222916 h 570733"/>
              <a:gd name="connsiteX27" fmla="*/ 551652 w 606240"/>
              <a:gd name="connsiteY27" fmla="*/ 116932 h 570733"/>
              <a:gd name="connsiteX28" fmla="*/ 567829 w 606240"/>
              <a:gd name="connsiteY28" fmla="*/ 121601 h 570733"/>
              <a:gd name="connsiteX29" fmla="*/ 583444 w 606240"/>
              <a:gd name="connsiteY29" fmla="*/ 152602 h 570733"/>
              <a:gd name="connsiteX30" fmla="*/ 581948 w 606240"/>
              <a:gd name="connsiteY30" fmla="*/ 158391 h 570733"/>
              <a:gd name="connsiteX31" fmla="*/ 575403 w 606240"/>
              <a:gd name="connsiteY31" fmla="*/ 175946 h 570733"/>
              <a:gd name="connsiteX32" fmla="*/ 590738 w 606240"/>
              <a:gd name="connsiteY32" fmla="*/ 184817 h 570733"/>
              <a:gd name="connsiteX33" fmla="*/ 600276 w 606240"/>
              <a:gd name="connsiteY33" fmla="*/ 190326 h 570733"/>
              <a:gd name="connsiteX34" fmla="*/ 604764 w 606240"/>
              <a:gd name="connsiteY34" fmla="*/ 206760 h 570733"/>
              <a:gd name="connsiteX35" fmla="*/ 523786 w 606240"/>
              <a:gd name="connsiteY35" fmla="*/ 345890 h 570733"/>
              <a:gd name="connsiteX36" fmla="*/ 521168 w 606240"/>
              <a:gd name="connsiteY36" fmla="*/ 347010 h 570733"/>
              <a:gd name="connsiteX37" fmla="*/ 510602 w 606240"/>
              <a:gd name="connsiteY37" fmla="*/ 323293 h 570733"/>
              <a:gd name="connsiteX38" fmla="*/ 579891 w 606240"/>
              <a:gd name="connsiteY38" fmla="*/ 204145 h 570733"/>
              <a:gd name="connsiteX39" fmla="*/ 565678 w 606240"/>
              <a:gd name="connsiteY39" fmla="*/ 195928 h 570733"/>
              <a:gd name="connsiteX40" fmla="*/ 559226 w 606240"/>
              <a:gd name="connsiteY40" fmla="*/ 207227 h 570733"/>
              <a:gd name="connsiteX41" fmla="*/ 524067 w 606240"/>
              <a:gd name="connsiteY41" fmla="*/ 266240 h 570733"/>
              <a:gd name="connsiteX42" fmla="*/ 497043 w 606240"/>
              <a:gd name="connsiteY42" fmla="*/ 309566 h 570733"/>
              <a:gd name="connsiteX43" fmla="*/ 384833 w 606240"/>
              <a:gd name="connsiteY43" fmla="*/ 463356 h 570733"/>
              <a:gd name="connsiteX44" fmla="*/ 356500 w 606240"/>
              <a:gd name="connsiteY44" fmla="*/ 490435 h 570733"/>
              <a:gd name="connsiteX45" fmla="*/ 343128 w 606240"/>
              <a:gd name="connsiteY45" fmla="*/ 494450 h 570733"/>
              <a:gd name="connsiteX46" fmla="*/ 340323 w 606240"/>
              <a:gd name="connsiteY46" fmla="*/ 480911 h 570733"/>
              <a:gd name="connsiteX47" fmla="*/ 342661 w 606240"/>
              <a:gd name="connsiteY47" fmla="*/ 468679 h 570733"/>
              <a:gd name="connsiteX48" fmla="*/ 376791 w 606240"/>
              <a:gd name="connsiteY48" fmla="*/ 385388 h 570733"/>
              <a:gd name="connsiteX49" fmla="*/ 441686 w 606240"/>
              <a:gd name="connsiteY49" fmla="*/ 265120 h 570733"/>
              <a:gd name="connsiteX50" fmla="*/ 463099 w 606240"/>
              <a:gd name="connsiteY50" fmla="*/ 229543 h 570733"/>
              <a:gd name="connsiteX51" fmla="*/ 517708 w 606240"/>
              <a:gd name="connsiteY51" fmla="*/ 144758 h 570733"/>
              <a:gd name="connsiteX52" fmla="*/ 536316 w 606240"/>
              <a:gd name="connsiteY52" fmla="*/ 124029 h 570733"/>
              <a:gd name="connsiteX53" fmla="*/ 551652 w 606240"/>
              <a:gd name="connsiteY53" fmla="*/ 116932 h 570733"/>
              <a:gd name="connsiteX54" fmla="*/ 133805 w 606240"/>
              <a:gd name="connsiteY54" fmla="*/ 87970 h 570733"/>
              <a:gd name="connsiteX55" fmla="*/ 144376 w 606240"/>
              <a:gd name="connsiteY55" fmla="*/ 98240 h 570733"/>
              <a:gd name="connsiteX56" fmla="*/ 151860 w 606240"/>
              <a:gd name="connsiteY56" fmla="*/ 106736 h 570733"/>
              <a:gd name="connsiteX57" fmla="*/ 168230 w 606240"/>
              <a:gd name="connsiteY57" fmla="*/ 111310 h 570733"/>
              <a:gd name="connsiteX58" fmla="*/ 171317 w 606240"/>
              <a:gd name="connsiteY58" fmla="*/ 117566 h 570733"/>
              <a:gd name="connsiteX59" fmla="*/ 167575 w 606240"/>
              <a:gd name="connsiteY59" fmla="*/ 131103 h 570733"/>
              <a:gd name="connsiteX60" fmla="*/ 160840 w 606240"/>
              <a:gd name="connsiteY60" fmla="*/ 134091 h 570733"/>
              <a:gd name="connsiteX61" fmla="*/ 135021 w 606240"/>
              <a:gd name="connsiteY61" fmla="*/ 129423 h 570733"/>
              <a:gd name="connsiteX62" fmla="*/ 128193 w 606240"/>
              <a:gd name="connsiteY62" fmla="*/ 130917 h 570733"/>
              <a:gd name="connsiteX63" fmla="*/ 126041 w 606240"/>
              <a:gd name="connsiteY63" fmla="*/ 148189 h 570733"/>
              <a:gd name="connsiteX64" fmla="*/ 137267 w 606240"/>
              <a:gd name="connsiteY64" fmla="*/ 154257 h 570733"/>
              <a:gd name="connsiteX65" fmla="*/ 157846 w 606240"/>
              <a:gd name="connsiteY65" fmla="*/ 163220 h 570733"/>
              <a:gd name="connsiteX66" fmla="*/ 170475 w 606240"/>
              <a:gd name="connsiteY66" fmla="*/ 218678 h 570733"/>
              <a:gd name="connsiteX67" fmla="*/ 150363 w 606240"/>
              <a:gd name="connsiteY67" fmla="*/ 231935 h 570733"/>
              <a:gd name="connsiteX68" fmla="*/ 145499 w 606240"/>
              <a:gd name="connsiteY68" fmla="*/ 238471 h 570733"/>
              <a:gd name="connsiteX69" fmla="*/ 145592 w 606240"/>
              <a:gd name="connsiteY69" fmla="*/ 249114 h 570733"/>
              <a:gd name="connsiteX70" fmla="*/ 140915 w 606240"/>
              <a:gd name="connsiteY70" fmla="*/ 254249 h 570733"/>
              <a:gd name="connsiteX71" fmla="*/ 129315 w 606240"/>
              <a:gd name="connsiteY71" fmla="*/ 254529 h 570733"/>
              <a:gd name="connsiteX72" fmla="*/ 124170 w 606240"/>
              <a:gd name="connsiteY72" fmla="*/ 249301 h 570733"/>
              <a:gd name="connsiteX73" fmla="*/ 123890 w 606240"/>
              <a:gd name="connsiteY73" fmla="*/ 241458 h 570733"/>
              <a:gd name="connsiteX74" fmla="*/ 117903 w 606240"/>
              <a:gd name="connsiteY74" fmla="*/ 234549 h 570733"/>
              <a:gd name="connsiteX75" fmla="*/ 97229 w 606240"/>
              <a:gd name="connsiteY75" fmla="*/ 228948 h 570733"/>
              <a:gd name="connsiteX76" fmla="*/ 92833 w 606240"/>
              <a:gd name="connsiteY76" fmla="*/ 219891 h 570733"/>
              <a:gd name="connsiteX77" fmla="*/ 96107 w 606240"/>
              <a:gd name="connsiteY77" fmla="*/ 207941 h 570733"/>
              <a:gd name="connsiteX78" fmla="*/ 102936 w 606240"/>
              <a:gd name="connsiteY78" fmla="*/ 204860 h 570733"/>
              <a:gd name="connsiteX79" fmla="*/ 126041 w 606240"/>
              <a:gd name="connsiteY79" fmla="*/ 211302 h 570733"/>
              <a:gd name="connsiteX80" fmla="*/ 141008 w 606240"/>
              <a:gd name="connsiteY80" fmla="*/ 209061 h 570733"/>
              <a:gd name="connsiteX81" fmla="*/ 143534 w 606240"/>
              <a:gd name="connsiteY81" fmla="*/ 188521 h 570733"/>
              <a:gd name="connsiteX82" fmla="*/ 134928 w 606240"/>
              <a:gd name="connsiteY82" fmla="*/ 183667 h 570733"/>
              <a:gd name="connsiteX83" fmla="*/ 111355 w 606240"/>
              <a:gd name="connsiteY83" fmla="*/ 173490 h 570733"/>
              <a:gd name="connsiteX84" fmla="*/ 92084 w 606240"/>
              <a:gd name="connsiteY84" fmla="*/ 142120 h 570733"/>
              <a:gd name="connsiteX85" fmla="*/ 117154 w 606240"/>
              <a:gd name="connsiteY85" fmla="*/ 109350 h 570733"/>
              <a:gd name="connsiteX86" fmla="*/ 123515 w 606240"/>
              <a:gd name="connsiteY86" fmla="*/ 100667 h 570733"/>
              <a:gd name="connsiteX87" fmla="*/ 123422 w 606240"/>
              <a:gd name="connsiteY87" fmla="*/ 94038 h 570733"/>
              <a:gd name="connsiteX88" fmla="*/ 129128 w 606240"/>
              <a:gd name="connsiteY88" fmla="*/ 88063 h 570733"/>
              <a:gd name="connsiteX89" fmla="*/ 133805 w 606240"/>
              <a:gd name="connsiteY89" fmla="*/ 87970 h 570733"/>
              <a:gd name="connsiteX90" fmla="*/ 70698 w 606240"/>
              <a:gd name="connsiteY90" fmla="*/ 0 h 570733"/>
              <a:gd name="connsiteX91" fmla="*/ 302245 w 606240"/>
              <a:gd name="connsiteY91" fmla="*/ 0 h 570733"/>
              <a:gd name="connsiteX92" fmla="*/ 314215 w 606240"/>
              <a:gd name="connsiteY92" fmla="*/ 2428 h 570733"/>
              <a:gd name="connsiteX93" fmla="*/ 324409 w 606240"/>
              <a:gd name="connsiteY93" fmla="*/ 8964 h 570733"/>
              <a:gd name="connsiteX94" fmla="*/ 445045 w 606240"/>
              <a:gd name="connsiteY94" fmla="*/ 124754 h 570733"/>
              <a:gd name="connsiteX95" fmla="*/ 452246 w 606240"/>
              <a:gd name="connsiteY95" fmla="*/ 135213 h 570733"/>
              <a:gd name="connsiteX96" fmla="*/ 454770 w 606240"/>
              <a:gd name="connsiteY96" fmla="*/ 147726 h 570733"/>
              <a:gd name="connsiteX97" fmla="*/ 454770 w 606240"/>
              <a:gd name="connsiteY97" fmla="*/ 193108 h 570733"/>
              <a:gd name="connsiteX98" fmla="*/ 452246 w 606240"/>
              <a:gd name="connsiteY98" fmla="*/ 197123 h 570733"/>
              <a:gd name="connsiteX99" fmla="*/ 425780 w 606240"/>
              <a:gd name="connsiteY99" fmla="*/ 240731 h 570733"/>
              <a:gd name="connsiteX100" fmla="*/ 422788 w 606240"/>
              <a:gd name="connsiteY100" fmla="*/ 245400 h 570733"/>
              <a:gd name="connsiteX101" fmla="*/ 421479 w 606240"/>
              <a:gd name="connsiteY101" fmla="*/ 247828 h 570733"/>
              <a:gd name="connsiteX102" fmla="*/ 421479 w 606240"/>
              <a:gd name="connsiteY102" fmla="*/ 157811 h 570733"/>
              <a:gd name="connsiteX103" fmla="*/ 362376 w 606240"/>
              <a:gd name="connsiteY103" fmla="*/ 157811 h 570733"/>
              <a:gd name="connsiteX104" fmla="*/ 291678 w 606240"/>
              <a:gd name="connsiteY104" fmla="*/ 87216 h 570733"/>
              <a:gd name="connsiteX105" fmla="*/ 291678 w 606240"/>
              <a:gd name="connsiteY105" fmla="*/ 33150 h 570733"/>
              <a:gd name="connsiteX106" fmla="*/ 70698 w 606240"/>
              <a:gd name="connsiteY106" fmla="*/ 33150 h 570733"/>
              <a:gd name="connsiteX107" fmla="*/ 33385 w 606240"/>
              <a:gd name="connsiteY107" fmla="*/ 70408 h 570733"/>
              <a:gd name="connsiteX108" fmla="*/ 33385 w 606240"/>
              <a:gd name="connsiteY108" fmla="*/ 499952 h 570733"/>
              <a:gd name="connsiteX109" fmla="*/ 70698 w 606240"/>
              <a:gd name="connsiteY109" fmla="*/ 537116 h 570733"/>
              <a:gd name="connsiteX110" fmla="*/ 384166 w 606240"/>
              <a:gd name="connsiteY110" fmla="*/ 537116 h 570733"/>
              <a:gd name="connsiteX111" fmla="*/ 421479 w 606240"/>
              <a:gd name="connsiteY111" fmla="*/ 499952 h 570733"/>
              <a:gd name="connsiteX112" fmla="*/ 421572 w 606240"/>
              <a:gd name="connsiteY112" fmla="*/ 499952 h 570733"/>
              <a:gd name="connsiteX113" fmla="*/ 421572 w 606240"/>
              <a:gd name="connsiteY113" fmla="*/ 460452 h 570733"/>
              <a:gd name="connsiteX114" fmla="*/ 454864 w 606240"/>
              <a:gd name="connsiteY114" fmla="*/ 417778 h 570733"/>
              <a:gd name="connsiteX115" fmla="*/ 454864 w 606240"/>
              <a:gd name="connsiteY115" fmla="*/ 500138 h 570733"/>
              <a:gd name="connsiteX116" fmla="*/ 384166 w 606240"/>
              <a:gd name="connsiteY116" fmla="*/ 570733 h 570733"/>
              <a:gd name="connsiteX117" fmla="*/ 70698 w 606240"/>
              <a:gd name="connsiteY117" fmla="*/ 570733 h 570733"/>
              <a:gd name="connsiteX118" fmla="*/ 0 w 606240"/>
              <a:gd name="connsiteY118" fmla="*/ 500138 h 570733"/>
              <a:gd name="connsiteX119" fmla="*/ 0 w 606240"/>
              <a:gd name="connsiteY119" fmla="*/ 70595 h 570733"/>
              <a:gd name="connsiteX120" fmla="*/ 70698 w 606240"/>
              <a:gd name="connsiteY120" fmla="*/ 0 h 5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6240" h="570733">
                <a:moveTo>
                  <a:pt x="87165" y="422475"/>
                </a:moveTo>
                <a:lnTo>
                  <a:pt x="331445" y="422475"/>
                </a:lnTo>
                <a:cubicBezTo>
                  <a:pt x="326956" y="433585"/>
                  <a:pt x="322934" y="444508"/>
                  <a:pt x="319381" y="455711"/>
                </a:cubicBezTo>
                <a:lnTo>
                  <a:pt x="87165" y="455711"/>
                </a:lnTo>
                <a:cubicBezTo>
                  <a:pt x="77906" y="455711"/>
                  <a:pt x="70424" y="448149"/>
                  <a:pt x="70424" y="439093"/>
                </a:cubicBezTo>
                <a:cubicBezTo>
                  <a:pt x="70424" y="429944"/>
                  <a:pt x="77906" y="422475"/>
                  <a:pt x="87165" y="422475"/>
                </a:cubicBezTo>
                <a:close/>
                <a:moveTo>
                  <a:pt x="87162" y="355932"/>
                </a:moveTo>
                <a:lnTo>
                  <a:pt x="362071" y="355932"/>
                </a:lnTo>
                <a:cubicBezTo>
                  <a:pt x="359079" y="361912"/>
                  <a:pt x="356087" y="367891"/>
                  <a:pt x="353188" y="373871"/>
                </a:cubicBezTo>
                <a:cubicBezTo>
                  <a:pt x="350757" y="379103"/>
                  <a:pt x="348232" y="384241"/>
                  <a:pt x="345988" y="389380"/>
                </a:cubicBezTo>
                <a:lnTo>
                  <a:pt x="87162" y="389380"/>
                </a:lnTo>
                <a:cubicBezTo>
                  <a:pt x="77905" y="389380"/>
                  <a:pt x="70424" y="381719"/>
                  <a:pt x="70424" y="372656"/>
                </a:cubicBezTo>
                <a:cubicBezTo>
                  <a:pt x="70424" y="363406"/>
                  <a:pt x="78092" y="355932"/>
                  <a:pt x="87162" y="355932"/>
                </a:cubicBezTo>
                <a:close/>
                <a:moveTo>
                  <a:pt x="87163" y="289389"/>
                </a:moveTo>
                <a:lnTo>
                  <a:pt x="367701" y="289389"/>
                </a:lnTo>
                <a:cubicBezTo>
                  <a:pt x="376959" y="289389"/>
                  <a:pt x="384440" y="296946"/>
                  <a:pt x="384440" y="306089"/>
                </a:cubicBezTo>
                <a:cubicBezTo>
                  <a:pt x="384440" y="315232"/>
                  <a:pt x="376959" y="322696"/>
                  <a:pt x="367795" y="322696"/>
                </a:cubicBezTo>
                <a:lnTo>
                  <a:pt x="87163" y="322696"/>
                </a:lnTo>
                <a:cubicBezTo>
                  <a:pt x="77905" y="322696"/>
                  <a:pt x="70424" y="315232"/>
                  <a:pt x="70424" y="306089"/>
                </a:cubicBezTo>
                <a:cubicBezTo>
                  <a:pt x="70424" y="296853"/>
                  <a:pt x="78092" y="289389"/>
                  <a:pt x="87163" y="289389"/>
                </a:cubicBezTo>
                <a:close/>
                <a:moveTo>
                  <a:pt x="212536" y="222916"/>
                </a:moveTo>
                <a:lnTo>
                  <a:pt x="369182" y="222916"/>
                </a:lnTo>
                <a:cubicBezTo>
                  <a:pt x="378253" y="222916"/>
                  <a:pt x="385735" y="230380"/>
                  <a:pt x="385922" y="239616"/>
                </a:cubicBezTo>
                <a:cubicBezTo>
                  <a:pt x="385922" y="248759"/>
                  <a:pt x="378253" y="256223"/>
                  <a:pt x="369182" y="256223"/>
                </a:cubicBezTo>
                <a:lnTo>
                  <a:pt x="212536" y="256223"/>
                </a:lnTo>
                <a:cubicBezTo>
                  <a:pt x="203371" y="256223"/>
                  <a:pt x="195889" y="248666"/>
                  <a:pt x="195889" y="239616"/>
                </a:cubicBezTo>
                <a:cubicBezTo>
                  <a:pt x="195889" y="230380"/>
                  <a:pt x="203464" y="222916"/>
                  <a:pt x="212536" y="222916"/>
                </a:cubicBezTo>
                <a:close/>
                <a:moveTo>
                  <a:pt x="551652" y="116932"/>
                </a:moveTo>
                <a:cubicBezTo>
                  <a:pt x="556748" y="116536"/>
                  <a:pt x="561984" y="118100"/>
                  <a:pt x="567829" y="121601"/>
                </a:cubicBezTo>
                <a:cubicBezTo>
                  <a:pt x="581387" y="129631"/>
                  <a:pt x="586156" y="138969"/>
                  <a:pt x="583444" y="152602"/>
                </a:cubicBezTo>
                <a:cubicBezTo>
                  <a:pt x="583070" y="154563"/>
                  <a:pt x="582416" y="156430"/>
                  <a:pt x="581948" y="158391"/>
                </a:cubicBezTo>
                <a:cubicBezTo>
                  <a:pt x="580172" y="164367"/>
                  <a:pt x="577927" y="170250"/>
                  <a:pt x="575403" y="175946"/>
                </a:cubicBezTo>
                <a:lnTo>
                  <a:pt x="590738" y="184817"/>
                </a:lnTo>
                <a:lnTo>
                  <a:pt x="600276" y="190326"/>
                </a:lnTo>
                <a:cubicBezTo>
                  <a:pt x="605980" y="193687"/>
                  <a:pt x="607850" y="200877"/>
                  <a:pt x="604764" y="206760"/>
                </a:cubicBezTo>
                <a:lnTo>
                  <a:pt x="523786" y="345890"/>
                </a:lnTo>
                <a:cubicBezTo>
                  <a:pt x="523319" y="346823"/>
                  <a:pt x="522197" y="347290"/>
                  <a:pt x="521168" y="347010"/>
                </a:cubicBezTo>
                <a:cubicBezTo>
                  <a:pt x="509947" y="344396"/>
                  <a:pt x="505365" y="332350"/>
                  <a:pt x="510602" y="323293"/>
                </a:cubicBezTo>
                <a:lnTo>
                  <a:pt x="579891" y="204145"/>
                </a:lnTo>
                <a:lnTo>
                  <a:pt x="565678" y="195928"/>
                </a:lnTo>
                <a:cubicBezTo>
                  <a:pt x="563621" y="199663"/>
                  <a:pt x="561376" y="203492"/>
                  <a:pt x="559226" y="207227"/>
                </a:cubicBezTo>
                <a:cubicBezTo>
                  <a:pt x="547724" y="227022"/>
                  <a:pt x="535662" y="246444"/>
                  <a:pt x="524067" y="266240"/>
                </a:cubicBezTo>
                <a:lnTo>
                  <a:pt x="497043" y="309566"/>
                </a:lnTo>
                <a:cubicBezTo>
                  <a:pt x="462632" y="363071"/>
                  <a:pt x="426818" y="415361"/>
                  <a:pt x="384833" y="463356"/>
                </a:cubicBezTo>
                <a:cubicBezTo>
                  <a:pt x="376230" y="473161"/>
                  <a:pt x="367254" y="482778"/>
                  <a:pt x="356500" y="490435"/>
                </a:cubicBezTo>
                <a:cubicBezTo>
                  <a:pt x="352479" y="493330"/>
                  <a:pt x="348178" y="497345"/>
                  <a:pt x="343128" y="494450"/>
                </a:cubicBezTo>
                <a:cubicBezTo>
                  <a:pt x="338079" y="491462"/>
                  <a:pt x="339762" y="485580"/>
                  <a:pt x="340323" y="480911"/>
                </a:cubicBezTo>
                <a:cubicBezTo>
                  <a:pt x="340697" y="476802"/>
                  <a:pt x="341819" y="472694"/>
                  <a:pt x="342661" y="468679"/>
                </a:cubicBezTo>
                <a:cubicBezTo>
                  <a:pt x="351357" y="439826"/>
                  <a:pt x="363700" y="412373"/>
                  <a:pt x="376791" y="385388"/>
                </a:cubicBezTo>
                <a:cubicBezTo>
                  <a:pt x="396615" y="344302"/>
                  <a:pt x="418496" y="304337"/>
                  <a:pt x="441686" y="265120"/>
                </a:cubicBezTo>
                <a:lnTo>
                  <a:pt x="463099" y="229543"/>
                </a:lnTo>
                <a:cubicBezTo>
                  <a:pt x="480772" y="200971"/>
                  <a:pt x="497791" y="171837"/>
                  <a:pt x="517708" y="144758"/>
                </a:cubicBezTo>
                <a:cubicBezTo>
                  <a:pt x="523225" y="137288"/>
                  <a:pt x="529023" y="130005"/>
                  <a:pt x="536316" y="124029"/>
                </a:cubicBezTo>
                <a:cubicBezTo>
                  <a:pt x="541600" y="119687"/>
                  <a:pt x="546555" y="117329"/>
                  <a:pt x="551652" y="116932"/>
                </a:cubicBezTo>
                <a:close/>
                <a:moveTo>
                  <a:pt x="133805" y="87970"/>
                </a:moveTo>
                <a:cubicBezTo>
                  <a:pt x="144095" y="87783"/>
                  <a:pt x="144095" y="87783"/>
                  <a:pt x="144376" y="98240"/>
                </a:cubicBezTo>
                <a:cubicBezTo>
                  <a:pt x="144470" y="105615"/>
                  <a:pt x="144470" y="105709"/>
                  <a:pt x="151860" y="106736"/>
                </a:cubicBezTo>
                <a:cubicBezTo>
                  <a:pt x="157472" y="107483"/>
                  <a:pt x="162991" y="109070"/>
                  <a:pt x="168230" y="111310"/>
                </a:cubicBezTo>
                <a:cubicBezTo>
                  <a:pt x="171036" y="112618"/>
                  <a:pt x="172159" y="114578"/>
                  <a:pt x="171317" y="117566"/>
                </a:cubicBezTo>
                <a:cubicBezTo>
                  <a:pt x="170101" y="122047"/>
                  <a:pt x="168978" y="126622"/>
                  <a:pt x="167575" y="131103"/>
                </a:cubicBezTo>
                <a:cubicBezTo>
                  <a:pt x="166359" y="135398"/>
                  <a:pt x="164956" y="135958"/>
                  <a:pt x="160840" y="134091"/>
                </a:cubicBezTo>
                <a:cubicBezTo>
                  <a:pt x="152608" y="130263"/>
                  <a:pt x="144002" y="128769"/>
                  <a:pt x="135021" y="129423"/>
                </a:cubicBezTo>
                <a:cubicBezTo>
                  <a:pt x="132683" y="129516"/>
                  <a:pt x="130251" y="129890"/>
                  <a:pt x="128193" y="130917"/>
                </a:cubicBezTo>
                <a:cubicBezTo>
                  <a:pt x="120428" y="134371"/>
                  <a:pt x="119306" y="142960"/>
                  <a:pt x="126041" y="148189"/>
                </a:cubicBezTo>
                <a:cubicBezTo>
                  <a:pt x="129409" y="150803"/>
                  <a:pt x="133244" y="152670"/>
                  <a:pt x="137267" y="154257"/>
                </a:cubicBezTo>
                <a:cubicBezTo>
                  <a:pt x="144282" y="157152"/>
                  <a:pt x="151205" y="159766"/>
                  <a:pt x="157846" y="163220"/>
                </a:cubicBezTo>
                <a:cubicBezTo>
                  <a:pt x="178894" y="174424"/>
                  <a:pt x="184881" y="200565"/>
                  <a:pt x="170475" y="218678"/>
                </a:cubicBezTo>
                <a:cubicBezTo>
                  <a:pt x="165237" y="225213"/>
                  <a:pt x="158501" y="229601"/>
                  <a:pt x="150363" y="231935"/>
                </a:cubicBezTo>
                <a:cubicBezTo>
                  <a:pt x="146902" y="232962"/>
                  <a:pt x="145218" y="234829"/>
                  <a:pt x="145499" y="238471"/>
                </a:cubicBezTo>
                <a:cubicBezTo>
                  <a:pt x="145779" y="241925"/>
                  <a:pt x="145592" y="245566"/>
                  <a:pt x="145592" y="249114"/>
                </a:cubicBezTo>
                <a:cubicBezTo>
                  <a:pt x="145592" y="252382"/>
                  <a:pt x="144002" y="254156"/>
                  <a:pt x="140915" y="254249"/>
                </a:cubicBezTo>
                <a:cubicBezTo>
                  <a:pt x="136986" y="254529"/>
                  <a:pt x="133151" y="254529"/>
                  <a:pt x="129315" y="254529"/>
                </a:cubicBezTo>
                <a:cubicBezTo>
                  <a:pt x="125948" y="254529"/>
                  <a:pt x="124264" y="252662"/>
                  <a:pt x="124170" y="249301"/>
                </a:cubicBezTo>
                <a:cubicBezTo>
                  <a:pt x="124077" y="246687"/>
                  <a:pt x="124077" y="244072"/>
                  <a:pt x="123890" y="241458"/>
                </a:cubicBezTo>
                <a:cubicBezTo>
                  <a:pt x="123703" y="235576"/>
                  <a:pt x="123515" y="235296"/>
                  <a:pt x="117903" y="234549"/>
                </a:cubicBezTo>
                <a:cubicBezTo>
                  <a:pt x="110793" y="233616"/>
                  <a:pt x="103871" y="232122"/>
                  <a:pt x="97229" y="228948"/>
                </a:cubicBezTo>
                <a:cubicBezTo>
                  <a:pt x="91991" y="226614"/>
                  <a:pt x="91523" y="225213"/>
                  <a:pt x="92833" y="219891"/>
                </a:cubicBezTo>
                <a:cubicBezTo>
                  <a:pt x="93862" y="215877"/>
                  <a:pt x="94984" y="211956"/>
                  <a:pt x="96107" y="207941"/>
                </a:cubicBezTo>
                <a:cubicBezTo>
                  <a:pt x="97510" y="203366"/>
                  <a:pt x="98726" y="202713"/>
                  <a:pt x="102936" y="204860"/>
                </a:cubicBezTo>
                <a:cubicBezTo>
                  <a:pt x="110326" y="208408"/>
                  <a:pt x="118090" y="210462"/>
                  <a:pt x="126041" y="211302"/>
                </a:cubicBezTo>
                <a:cubicBezTo>
                  <a:pt x="131186" y="211769"/>
                  <a:pt x="136238" y="211209"/>
                  <a:pt x="141008" y="209061"/>
                </a:cubicBezTo>
                <a:cubicBezTo>
                  <a:pt x="149895" y="204953"/>
                  <a:pt x="151111" y="194590"/>
                  <a:pt x="143534" y="188521"/>
                </a:cubicBezTo>
                <a:cubicBezTo>
                  <a:pt x="140915" y="186561"/>
                  <a:pt x="138015" y="184880"/>
                  <a:pt x="134928" y="183667"/>
                </a:cubicBezTo>
                <a:cubicBezTo>
                  <a:pt x="127070" y="180306"/>
                  <a:pt x="118838" y="177785"/>
                  <a:pt x="111355" y="173490"/>
                </a:cubicBezTo>
                <a:cubicBezTo>
                  <a:pt x="99194" y="166488"/>
                  <a:pt x="91523" y="156685"/>
                  <a:pt x="92084" y="142120"/>
                </a:cubicBezTo>
                <a:cubicBezTo>
                  <a:pt x="92833" y="125502"/>
                  <a:pt x="102094" y="115045"/>
                  <a:pt x="117154" y="109350"/>
                </a:cubicBezTo>
                <a:cubicBezTo>
                  <a:pt x="123422" y="107016"/>
                  <a:pt x="123422" y="107109"/>
                  <a:pt x="123515" y="100667"/>
                </a:cubicBezTo>
                <a:cubicBezTo>
                  <a:pt x="123422" y="98426"/>
                  <a:pt x="123422" y="96279"/>
                  <a:pt x="123422" y="94038"/>
                </a:cubicBezTo>
                <a:cubicBezTo>
                  <a:pt x="123422" y="89183"/>
                  <a:pt x="124264" y="88343"/>
                  <a:pt x="129128" y="88063"/>
                </a:cubicBezTo>
                <a:cubicBezTo>
                  <a:pt x="130812" y="87970"/>
                  <a:pt x="132309" y="87970"/>
                  <a:pt x="133805" y="87970"/>
                </a:cubicBezTo>
                <a:close/>
                <a:moveTo>
                  <a:pt x="70698" y="0"/>
                </a:moveTo>
                <a:lnTo>
                  <a:pt x="302245" y="0"/>
                </a:lnTo>
                <a:cubicBezTo>
                  <a:pt x="306360" y="0"/>
                  <a:pt x="310381" y="934"/>
                  <a:pt x="314215" y="2428"/>
                </a:cubicBezTo>
                <a:cubicBezTo>
                  <a:pt x="317956" y="3922"/>
                  <a:pt x="321416" y="6163"/>
                  <a:pt x="324409" y="8964"/>
                </a:cubicBezTo>
                <a:lnTo>
                  <a:pt x="445045" y="124754"/>
                </a:lnTo>
                <a:cubicBezTo>
                  <a:pt x="448131" y="127743"/>
                  <a:pt x="450469" y="131291"/>
                  <a:pt x="452246" y="135213"/>
                </a:cubicBezTo>
                <a:cubicBezTo>
                  <a:pt x="453835" y="139135"/>
                  <a:pt x="454770" y="143337"/>
                  <a:pt x="454770" y="147726"/>
                </a:cubicBezTo>
                <a:lnTo>
                  <a:pt x="454770" y="193108"/>
                </a:lnTo>
                <a:cubicBezTo>
                  <a:pt x="453835" y="194509"/>
                  <a:pt x="452994" y="195723"/>
                  <a:pt x="452246" y="197123"/>
                </a:cubicBezTo>
                <a:cubicBezTo>
                  <a:pt x="449347" y="201699"/>
                  <a:pt x="434945" y="225791"/>
                  <a:pt x="425780" y="240731"/>
                </a:cubicBezTo>
                <a:cubicBezTo>
                  <a:pt x="424658" y="242412"/>
                  <a:pt x="423723" y="244093"/>
                  <a:pt x="422788" y="245400"/>
                </a:cubicBezTo>
                <a:cubicBezTo>
                  <a:pt x="422414" y="246147"/>
                  <a:pt x="421946" y="247081"/>
                  <a:pt x="421479" y="247828"/>
                </a:cubicBezTo>
                <a:lnTo>
                  <a:pt x="421479" y="157811"/>
                </a:lnTo>
                <a:lnTo>
                  <a:pt x="362376" y="157811"/>
                </a:lnTo>
                <a:cubicBezTo>
                  <a:pt x="323286" y="157811"/>
                  <a:pt x="291678" y="126155"/>
                  <a:pt x="291678" y="87216"/>
                </a:cubicBezTo>
                <a:lnTo>
                  <a:pt x="291678" y="33150"/>
                </a:lnTo>
                <a:lnTo>
                  <a:pt x="70698" y="33150"/>
                </a:lnTo>
                <a:cubicBezTo>
                  <a:pt x="50125" y="33150"/>
                  <a:pt x="33385" y="49864"/>
                  <a:pt x="33385" y="70408"/>
                </a:cubicBezTo>
                <a:lnTo>
                  <a:pt x="33385" y="499952"/>
                </a:lnTo>
                <a:cubicBezTo>
                  <a:pt x="33385" y="520495"/>
                  <a:pt x="50125" y="537116"/>
                  <a:pt x="70698" y="537116"/>
                </a:cubicBezTo>
                <a:lnTo>
                  <a:pt x="384166" y="537116"/>
                </a:lnTo>
                <a:cubicBezTo>
                  <a:pt x="404739" y="537116"/>
                  <a:pt x="421479" y="520495"/>
                  <a:pt x="421479" y="499952"/>
                </a:cubicBezTo>
                <a:lnTo>
                  <a:pt x="421572" y="499952"/>
                </a:lnTo>
                <a:lnTo>
                  <a:pt x="421572" y="460452"/>
                </a:lnTo>
                <a:cubicBezTo>
                  <a:pt x="433075" y="446539"/>
                  <a:pt x="444110" y="432158"/>
                  <a:pt x="454864" y="417778"/>
                </a:cubicBezTo>
                <a:lnTo>
                  <a:pt x="454864" y="500138"/>
                </a:lnTo>
                <a:cubicBezTo>
                  <a:pt x="454864" y="539171"/>
                  <a:pt x="423162" y="570733"/>
                  <a:pt x="384166" y="570733"/>
                </a:cubicBezTo>
                <a:lnTo>
                  <a:pt x="70698" y="570733"/>
                </a:lnTo>
                <a:cubicBezTo>
                  <a:pt x="31702" y="570733"/>
                  <a:pt x="0" y="539171"/>
                  <a:pt x="0" y="500138"/>
                </a:cubicBezTo>
                <a:lnTo>
                  <a:pt x="0" y="70595"/>
                </a:lnTo>
                <a:cubicBezTo>
                  <a:pt x="0" y="31656"/>
                  <a:pt x="31702" y="0"/>
                  <a:pt x="70698" y="0"/>
                </a:cubicBezTo>
                <a:close/>
              </a:path>
            </a:pathLst>
          </a:custGeom>
          <a:solidFill>
            <a:schemeClr val="bg1"/>
          </a:solidFill>
          <a:ln>
            <a:noFill/>
          </a:ln>
        </p:spPr>
        <p:txBody>
          <a:bodyPr/>
          <a:lstStyle/>
          <a:p>
            <a:endParaRPr lang="zh-CN" altLang="en-US">
              <a:cs typeface="+mn-ea"/>
              <a:sym typeface="+mn-lt"/>
            </a:endParaRPr>
          </a:p>
        </p:txBody>
      </p:sp>
      <p:sp>
        <p:nvSpPr>
          <p:cNvPr id="16" name="locator-point-on-map_17583">
            <a:extLst>
              <a:ext uri="{FF2B5EF4-FFF2-40B4-BE49-F238E27FC236}">
                <a16:creationId xmlns:a16="http://schemas.microsoft.com/office/drawing/2014/main" id="{EEAF403F-7EBC-486A-B135-9D90810CC81B}"/>
              </a:ext>
            </a:extLst>
          </p:cNvPr>
          <p:cNvSpPr>
            <a:spLocks noChangeAspect="1"/>
          </p:cNvSpPr>
          <p:nvPr/>
        </p:nvSpPr>
        <p:spPr bwMode="auto">
          <a:xfrm>
            <a:off x="6175560" y="4216344"/>
            <a:ext cx="361183" cy="395536"/>
          </a:xfrm>
          <a:custGeom>
            <a:avLst/>
            <a:gdLst>
              <a:gd name="connsiteX0" fmla="*/ 523984 w 554221"/>
              <a:gd name="connsiteY0" fmla="*/ 316047 h 606933"/>
              <a:gd name="connsiteX1" fmla="*/ 379560 w 554221"/>
              <a:gd name="connsiteY1" fmla="*/ 377538 h 606933"/>
              <a:gd name="connsiteX2" fmla="*/ 379560 w 554221"/>
              <a:gd name="connsiteY2" fmla="*/ 569007 h 606933"/>
              <a:gd name="connsiteX3" fmla="*/ 523984 w 554221"/>
              <a:gd name="connsiteY3" fmla="*/ 507516 h 606933"/>
              <a:gd name="connsiteX4" fmla="*/ 204898 w 554221"/>
              <a:gd name="connsiteY4" fmla="*/ 316047 h 606933"/>
              <a:gd name="connsiteX5" fmla="*/ 204898 w 554221"/>
              <a:gd name="connsiteY5" fmla="*/ 507516 h 606933"/>
              <a:gd name="connsiteX6" fmla="*/ 349323 w 554221"/>
              <a:gd name="connsiteY6" fmla="*/ 569007 h 606933"/>
              <a:gd name="connsiteX7" fmla="*/ 349323 w 554221"/>
              <a:gd name="connsiteY7" fmla="*/ 377538 h 606933"/>
              <a:gd name="connsiteX8" fmla="*/ 174661 w 554221"/>
              <a:gd name="connsiteY8" fmla="*/ 316047 h 606933"/>
              <a:gd name="connsiteX9" fmla="*/ 30237 w 554221"/>
              <a:gd name="connsiteY9" fmla="*/ 377538 h 606933"/>
              <a:gd name="connsiteX10" fmla="*/ 30237 w 554221"/>
              <a:gd name="connsiteY10" fmla="*/ 569007 h 606933"/>
              <a:gd name="connsiteX11" fmla="*/ 174661 w 554221"/>
              <a:gd name="connsiteY11" fmla="*/ 507516 h 606933"/>
              <a:gd name="connsiteX12" fmla="*/ 305937 w 554221"/>
              <a:gd name="connsiteY12" fmla="*/ 108106 h 606933"/>
              <a:gd name="connsiteX13" fmla="*/ 334834 w 554221"/>
              <a:gd name="connsiteY13" fmla="*/ 136967 h 606933"/>
              <a:gd name="connsiteX14" fmla="*/ 305937 w 554221"/>
              <a:gd name="connsiteY14" fmla="*/ 165828 h 606933"/>
              <a:gd name="connsiteX15" fmla="*/ 277040 w 554221"/>
              <a:gd name="connsiteY15" fmla="*/ 136967 h 606933"/>
              <a:gd name="connsiteX16" fmla="*/ 305937 w 554221"/>
              <a:gd name="connsiteY16" fmla="*/ 108106 h 606933"/>
              <a:gd name="connsiteX17" fmla="*/ 305934 w 554221"/>
              <a:gd name="connsiteY17" fmla="*/ 85179 h 606933"/>
              <a:gd name="connsiteX18" fmla="*/ 254064 w 554221"/>
              <a:gd name="connsiteY18" fmla="*/ 136974 h 606933"/>
              <a:gd name="connsiteX19" fmla="*/ 305934 w 554221"/>
              <a:gd name="connsiteY19" fmla="*/ 188769 h 606933"/>
              <a:gd name="connsiteX20" fmla="*/ 357804 w 554221"/>
              <a:gd name="connsiteY20" fmla="*/ 136974 h 606933"/>
              <a:gd name="connsiteX21" fmla="*/ 305934 w 554221"/>
              <a:gd name="connsiteY21" fmla="*/ 85179 h 606933"/>
              <a:gd name="connsiteX22" fmla="*/ 305934 w 554221"/>
              <a:gd name="connsiteY22" fmla="*/ 0 h 606933"/>
              <a:gd name="connsiteX23" fmla="*/ 432290 w 554221"/>
              <a:gd name="connsiteY23" fmla="*/ 126173 h 606933"/>
              <a:gd name="connsiteX24" fmla="*/ 327075 w 554221"/>
              <a:gd name="connsiteY24" fmla="*/ 335194 h 606933"/>
              <a:gd name="connsiteX25" fmla="*/ 364441 w 554221"/>
              <a:gd name="connsiteY25" fmla="*/ 351150 h 606933"/>
              <a:gd name="connsiteX26" fmla="*/ 533203 w 554221"/>
              <a:gd name="connsiteY26" fmla="*/ 279349 h 606933"/>
              <a:gd name="connsiteX27" fmla="*/ 547461 w 554221"/>
              <a:gd name="connsiteY27" fmla="*/ 280699 h 606933"/>
              <a:gd name="connsiteX28" fmla="*/ 554221 w 554221"/>
              <a:gd name="connsiteY28" fmla="*/ 293218 h 606933"/>
              <a:gd name="connsiteX29" fmla="*/ 554221 w 554221"/>
              <a:gd name="connsiteY29" fmla="*/ 517458 h 606933"/>
              <a:gd name="connsiteX30" fmla="*/ 545002 w 554221"/>
              <a:gd name="connsiteY30" fmla="*/ 531450 h 606933"/>
              <a:gd name="connsiteX31" fmla="*/ 370341 w 554221"/>
              <a:gd name="connsiteY31" fmla="*/ 605706 h 606933"/>
              <a:gd name="connsiteX32" fmla="*/ 369235 w 554221"/>
              <a:gd name="connsiteY32" fmla="*/ 605951 h 606933"/>
              <a:gd name="connsiteX33" fmla="*/ 368252 w 554221"/>
              <a:gd name="connsiteY33" fmla="*/ 606319 h 606933"/>
              <a:gd name="connsiteX34" fmla="*/ 364441 w 554221"/>
              <a:gd name="connsiteY34" fmla="*/ 606933 h 606933"/>
              <a:gd name="connsiteX35" fmla="*/ 360631 w 554221"/>
              <a:gd name="connsiteY35" fmla="*/ 606319 h 606933"/>
              <a:gd name="connsiteX36" fmla="*/ 359525 w 554221"/>
              <a:gd name="connsiteY36" fmla="*/ 605951 h 606933"/>
              <a:gd name="connsiteX37" fmla="*/ 358541 w 554221"/>
              <a:gd name="connsiteY37" fmla="*/ 605706 h 606933"/>
              <a:gd name="connsiteX38" fmla="*/ 189780 w 554221"/>
              <a:gd name="connsiteY38" fmla="*/ 533905 h 606933"/>
              <a:gd name="connsiteX39" fmla="*/ 21018 w 554221"/>
              <a:gd name="connsiteY39" fmla="*/ 605706 h 606933"/>
              <a:gd name="connsiteX40" fmla="*/ 15118 w 554221"/>
              <a:gd name="connsiteY40" fmla="*/ 606933 h 606933"/>
              <a:gd name="connsiteX41" fmla="*/ 6760 w 554221"/>
              <a:gd name="connsiteY41" fmla="*/ 604356 h 606933"/>
              <a:gd name="connsiteX42" fmla="*/ 0 w 554221"/>
              <a:gd name="connsiteY42" fmla="*/ 591836 h 606933"/>
              <a:gd name="connsiteX43" fmla="*/ 0 w 554221"/>
              <a:gd name="connsiteY43" fmla="*/ 367596 h 606933"/>
              <a:gd name="connsiteX44" fmla="*/ 9096 w 554221"/>
              <a:gd name="connsiteY44" fmla="*/ 353604 h 606933"/>
              <a:gd name="connsiteX45" fmla="*/ 183880 w 554221"/>
              <a:gd name="connsiteY45" fmla="*/ 279349 h 606933"/>
              <a:gd name="connsiteX46" fmla="*/ 184249 w 554221"/>
              <a:gd name="connsiteY46" fmla="*/ 279226 h 606933"/>
              <a:gd name="connsiteX47" fmla="*/ 186215 w 554221"/>
              <a:gd name="connsiteY47" fmla="*/ 278735 h 606933"/>
              <a:gd name="connsiteX48" fmla="*/ 187936 w 554221"/>
              <a:gd name="connsiteY48" fmla="*/ 278367 h 606933"/>
              <a:gd name="connsiteX49" fmla="*/ 189780 w 554221"/>
              <a:gd name="connsiteY49" fmla="*/ 278244 h 606933"/>
              <a:gd name="connsiteX50" fmla="*/ 191624 w 554221"/>
              <a:gd name="connsiteY50" fmla="*/ 278367 h 606933"/>
              <a:gd name="connsiteX51" fmla="*/ 193344 w 554221"/>
              <a:gd name="connsiteY51" fmla="*/ 278735 h 606933"/>
              <a:gd name="connsiteX52" fmla="*/ 195188 w 554221"/>
              <a:gd name="connsiteY52" fmla="*/ 279226 h 606933"/>
              <a:gd name="connsiteX53" fmla="*/ 195680 w 554221"/>
              <a:gd name="connsiteY53" fmla="*/ 279349 h 606933"/>
              <a:gd name="connsiteX54" fmla="*/ 267093 w 554221"/>
              <a:gd name="connsiteY54" fmla="*/ 309787 h 606933"/>
              <a:gd name="connsiteX55" fmla="*/ 179578 w 554221"/>
              <a:gd name="connsiteY55" fmla="*/ 126173 h 606933"/>
              <a:gd name="connsiteX56" fmla="*/ 305934 w 554221"/>
              <a:gd name="connsiteY56"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4221" h="606933">
                <a:moveTo>
                  <a:pt x="523984" y="316047"/>
                </a:moveTo>
                <a:lnTo>
                  <a:pt x="379560" y="377538"/>
                </a:lnTo>
                <a:lnTo>
                  <a:pt x="379560" y="569007"/>
                </a:lnTo>
                <a:lnTo>
                  <a:pt x="523984" y="507516"/>
                </a:lnTo>
                <a:close/>
                <a:moveTo>
                  <a:pt x="204898" y="316047"/>
                </a:moveTo>
                <a:lnTo>
                  <a:pt x="204898" y="507516"/>
                </a:lnTo>
                <a:lnTo>
                  <a:pt x="349323" y="569007"/>
                </a:lnTo>
                <a:lnTo>
                  <a:pt x="349323" y="377538"/>
                </a:lnTo>
                <a:close/>
                <a:moveTo>
                  <a:pt x="174661" y="316047"/>
                </a:moveTo>
                <a:lnTo>
                  <a:pt x="30237" y="377538"/>
                </a:lnTo>
                <a:lnTo>
                  <a:pt x="30237" y="569007"/>
                </a:lnTo>
                <a:lnTo>
                  <a:pt x="174661" y="507516"/>
                </a:lnTo>
                <a:close/>
                <a:moveTo>
                  <a:pt x="305937" y="108106"/>
                </a:moveTo>
                <a:cubicBezTo>
                  <a:pt x="321896" y="108106"/>
                  <a:pt x="334834" y="121028"/>
                  <a:pt x="334834" y="136967"/>
                </a:cubicBezTo>
                <a:cubicBezTo>
                  <a:pt x="334834" y="152906"/>
                  <a:pt x="321896" y="165828"/>
                  <a:pt x="305937" y="165828"/>
                </a:cubicBezTo>
                <a:cubicBezTo>
                  <a:pt x="289978" y="165828"/>
                  <a:pt x="277040" y="152906"/>
                  <a:pt x="277040" y="136967"/>
                </a:cubicBezTo>
                <a:cubicBezTo>
                  <a:pt x="277040" y="121028"/>
                  <a:pt x="289978" y="108106"/>
                  <a:pt x="305937" y="108106"/>
                </a:cubicBezTo>
                <a:close/>
                <a:moveTo>
                  <a:pt x="305934" y="85179"/>
                </a:moveTo>
                <a:cubicBezTo>
                  <a:pt x="277295" y="85179"/>
                  <a:pt x="254064" y="108377"/>
                  <a:pt x="254064" y="136974"/>
                </a:cubicBezTo>
                <a:cubicBezTo>
                  <a:pt x="254064" y="165572"/>
                  <a:pt x="277295" y="188769"/>
                  <a:pt x="305934" y="188769"/>
                </a:cubicBezTo>
                <a:cubicBezTo>
                  <a:pt x="334450" y="188769"/>
                  <a:pt x="357804" y="165572"/>
                  <a:pt x="357804" y="136974"/>
                </a:cubicBezTo>
                <a:cubicBezTo>
                  <a:pt x="357804" y="108377"/>
                  <a:pt x="334450" y="85179"/>
                  <a:pt x="305934" y="85179"/>
                </a:cubicBezTo>
                <a:close/>
                <a:moveTo>
                  <a:pt x="305934" y="0"/>
                </a:moveTo>
                <a:cubicBezTo>
                  <a:pt x="375626" y="0"/>
                  <a:pt x="432290" y="56582"/>
                  <a:pt x="432290" y="126173"/>
                </a:cubicBezTo>
                <a:cubicBezTo>
                  <a:pt x="432290" y="181773"/>
                  <a:pt x="355837" y="294691"/>
                  <a:pt x="327075" y="335194"/>
                </a:cubicBezTo>
                <a:lnTo>
                  <a:pt x="364441" y="351150"/>
                </a:lnTo>
                <a:lnTo>
                  <a:pt x="533203" y="279349"/>
                </a:lnTo>
                <a:cubicBezTo>
                  <a:pt x="537873" y="277385"/>
                  <a:pt x="543159" y="277876"/>
                  <a:pt x="547461" y="280699"/>
                </a:cubicBezTo>
                <a:cubicBezTo>
                  <a:pt x="551640" y="283522"/>
                  <a:pt x="554221" y="288186"/>
                  <a:pt x="554221" y="293218"/>
                </a:cubicBezTo>
                <a:lnTo>
                  <a:pt x="554221" y="517458"/>
                </a:lnTo>
                <a:cubicBezTo>
                  <a:pt x="554221" y="523595"/>
                  <a:pt x="550534" y="528995"/>
                  <a:pt x="545002" y="531450"/>
                </a:cubicBezTo>
                <a:lnTo>
                  <a:pt x="370341" y="605706"/>
                </a:lnTo>
                <a:cubicBezTo>
                  <a:pt x="369972" y="605828"/>
                  <a:pt x="369604" y="605828"/>
                  <a:pt x="369235" y="605951"/>
                </a:cubicBezTo>
                <a:cubicBezTo>
                  <a:pt x="368866" y="606074"/>
                  <a:pt x="368620" y="606197"/>
                  <a:pt x="368252" y="606319"/>
                </a:cubicBezTo>
                <a:cubicBezTo>
                  <a:pt x="367022" y="606688"/>
                  <a:pt x="365670" y="606933"/>
                  <a:pt x="364441" y="606933"/>
                </a:cubicBezTo>
                <a:cubicBezTo>
                  <a:pt x="363089" y="606933"/>
                  <a:pt x="361860" y="606688"/>
                  <a:pt x="360631" y="606319"/>
                </a:cubicBezTo>
                <a:cubicBezTo>
                  <a:pt x="360262" y="606197"/>
                  <a:pt x="359893" y="606074"/>
                  <a:pt x="359525" y="605951"/>
                </a:cubicBezTo>
                <a:cubicBezTo>
                  <a:pt x="359156" y="605828"/>
                  <a:pt x="358787" y="605828"/>
                  <a:pt x="358541" y="605706"/>
                </a:cubicBezTo>
                <a:lnTo>
                  <a:pt x="189780" y="533905"/>
                </a:lnTo>
                <a:lnTo>
                  <a:pt x="21018" y="605706"/>
                </a:lnTo>
                <a:cubicBezTo>
                  <a:pt x="19052" y="606442"/>
                  <a:pt x="17085" y="606933"/>
                  <a:pt x="15118" y="606933"/>
                </a:cubicBezTo>
                <a:cubicBezTo>
                  <a:pt x="12169" y="606933"/>
                  <a:pt x="9219" y="606074"/>
                  <a:pt x="6760" y="604356"/>
                </a:cubicBezTo>
                <a:cubicBezTo>
                  <a:pt x="2581" y="601533"/>
                  <a:pt x="0" y="596869"/>
                  <a:pt x="0" y="591836"/>
                </a:cubicBezTo>
                <a:lnTo>
                  <a:pt x="0" y="367596"/>
                </a:lnTo>
                <a:cubicBezTo>
                  <a:pt x="0" y="361460"/>
                  <a:pt x="3565" y="356059"/>
                  <a:pt x="9096" y="353604"/>
                </a:cubicBezTo>
                <a:lnTo>
                  <a:pt x="183880" y="279349"/>
                </a:lnTo>
                <a:cubicBezTo>
                  <a:pt x="184003" y="279349"/>
                  <a:pt x="184126" y="279349"/>
                  <a:pt x="184249" y="279226"/>
                </a:cubicBezTo>
                <a:cubicBezTo>
                  <a:pt x="184863" y="278981"/>
                  <a:pt x="185601" y="278858"/>
                  <a:pt x="186215" y="278735"/>
                </a:cubicBezTo>
                <a:cubicBezTo>
                  <a:pt x="186830" y="278490"/>
                  <a:pt x="187322" y="278367"/>
                  <a:pt x="187936" y="278367"/>
                </a:cubicBezTo>
                <a:cubicBezTo>
                  <a:pt x="188551" y="278244"/>
                  <a:pt x="189165" y="278244"/>
                  <a:pt x="189780" y="278244"/>
                </a:cubicBezTo>
                <a:cubicBezTo>
                  <a:pt x="190394" y="278244"/>
                  <a:pt x="191009" y="278244"/>
                  <a:pt x="191624" y="278367"/>
                </a:cubicBezTo>
                <a:cubicBezTo>
                  <a:pt x="192238" y="278367"/>
                  <a:pt x="192730" y="278490"/>
                  <a:pt x="193344" y="278735"/>
                </a:cubicBezTo>
                <a:cubicBezTo>
                  <a:pt x="193959" y="278858"/>
                  <a:pt x="194573" y="278981"/>
                  <a:pt x="195188" y="279226"/>
                </a:cubicBezTo>
                <a:cubicBezTo>
                  <a:pt x="195311" y="279349"/>
                  <a:pt x="195557" y="279349"/>
                  <a:pt x="195680" y="279349"/>
                </a:cubicBezTo>
                <a:lnTo>
                  <a:pt x="267093" y="309787"/>
                </a:lnTo>
                <a:cubicBezTo>
                  <a:pt x="232677" y="258852"/>
                  <a:pt x="179578" y="172568"/>
                  <a:pt x="179578" y="126173"/>
                </a:cubicBezTo>
                <a:cubicBezTo>
                  <a:pt x="179578" y="56582"/>
                  <a:pt x="236241" y="0"/>
                  <a:pt x="305934" y="0"/>
                </a:cubicBezTo>
                <a:close/>
              </a:path>
            </a:pathLst>
          </a:custGeom>
          <a:solidFill>
            <a:schemeClr val="bg1"/>
          </a:solidFill>
          <a:ln>
            <a:noFill/>
          </a:ln>
        </p:spPr>
        <p:txBody>
          <a:bodyPr/>
          <a:lstStyle/>
          <a:p>
            <a:endParaRPr lang="zh-CN" altLang="en-US">
              <a:cs typeface="+mn-ea"/>
              <a:sym typeface="+mn-lt"/>
            </a:endParaRPr>
          </a:p>
        </p:txBody>
      </p:sp>
      <p:sp>
        <p:nvSpPr>
          <p:cNvPr id="17" name="pushpin_65609">
            <a:extLst>
              <a:ext uri="{FF2B5EF4-FFF2-40B4-BE49-F238E27FC236}">
                <a16:creationId xmlns:a16="http://schemas.microsoft.com/office/drawing/2014/main" id="{94586BC3-6F5C-4A3B-AB24-54AB3878FE99}"/>
              </a:ext>
            </a:extLst>
          </p:cNvPr>
          <p:cNvSpPr>
            <a:spLocks noChangeAspect="1"/>
          </p:cNvSpPr>
          <p:nvPr/>
        </p:nvSpPr>
        <p:spPr bwMode="auto">
          <a:xfrm>
            <a:off x="6158384" y="3013938"/>
            <a:ext cx="395536" cy="394982"/>
          </a:xfrm>
          <a:custGeom>
            <a:avLst/>
            <a:gdLst>
              <a:gd name="connsiteX0" fmla="*/ 170090 w 609449"/>
              <a:gd name="connsiteY0" fmla="*/ 384882 h 608596"/>
              <a:gd name="connsiteX1" fmla="*/ 224005 w 609449"/>
              <a:gd name="connsiteY1" fmla="*/ 438715 h 608596"/>
              <a:gd name="connsiteX2" fmla="*/ 35099 w 609449"/>
              <a:gd name="connsiteY2" fmla="*/ 603703 h 608596"/>
              <a:gd name="connsiteX3" fmla="*/ 8478 w 609449"/>
              <a:gd name="connsiteY3" fmla="*/ 602898 h 608596"/>
              <a:gd name="connsiteX4" fmla="*/ 5654 w 609449"/>
              <a:gd name="connsiteY4" fmla="*/ 600079 h 608596"/>
              <a:gd name="connsiteX5" fmla="*/ 4848 w 609449"/>
              <a:gd name="connsiteY5" fmla="*/ 573632 h 608596"/>
              <a:gd name="connsiteX6" fmla="*/ 325541 w 609449"/>
              <a:gd name="connsiteY6" fmla="*/ 161720 h 608596"/>
              <a:gd name="connsiteX7" fmla="*/ 311374 w 609449"/>
              <a:gd name="connsiteY7" fmla="*/ 166334 h 608596"/>
              <a:gd name="connsiteX8" fmla="*/ 192125 w 609449"/>
              <a:gd name="connsiteY8" fmla="*/ 267411 h 608596"/>
              <a:gd name="connsiteX9" fmla="*/ 189840 w 609449"/>
              <a:gd name="connsiteY9" fmla="*/ 294929 h 608596"/>
              <a:gd name="connsiteX10" fmla="*/ 190915 w 609449"/>
              <a:gd name="connsiteY10" fmla="*/ 296003 h 608596"/>
              <a:gd name="connsiteX11" fmla="*/ 217266 w 609449"/>
              <a:gd name="connsiteY11" fmla="*/ 297077 h 608596"/>
              <a:gd name="connsiteX12" fmla="*/ 336515 w 609449"/>
              <a:gd name="connsiteY12" fmla="*/ 195999 h 608596"/>
              <a:gd name="connsiteX13" fmla="*/ 338800 w 609449"/>
              <a:gd name="connsiteY13" fmla="*/ 168482 h 608596"/>
              <a:gd name="connsiteX14" fmla="*/ 325541 w 609449"/>
              <a:gd name="connsiteY14" fmla="*/ 161720 h 608596"/>
              <a:gd name="connsiteX15" fmla="*/ 394862 w 609449"/>
              <a:gd name="connsiteY15" fmla="*/ 959 h 608596"/>
              <a:gd name="connsiteX16" fmla="*/ 518413 w 609449"/>
              <a:gd name="connsiteY16" fmla="*/ 91029 h 608596"/>
              <a:gd name="connsiteX17" fmla="*/ 608489 w 609449"/>
              <a:gd name="connsiteY17" fmla="*/ 214389 h 608596"/>
              <a:gd name="connsiteX18" fmla="*/ 603783 w 609449"/>
              <a:gd name="connsiteY18" fmla="*/ 233987 h 608596"/>
              <a:gd name="connsiteX19" fmla="*/ 530378 w 609449"/>
              <a:gd name="connsiteY19" fmla="*/ 307279 h 608596"/>
              <a:gd name="connsiteX20" fmla="*/ 502818 w 609449"/>
              <a:gd name="connsiteY20" fmla="*/ 307279 h 608596"/>
              <a:gd name="connsiteX21" fmla="*/ 494617 w 609449"/>
              <a:gd name="connsiteY21" fmla="*/ 299225 h 608596"/>
              <a:gd name="connsiteX22" fmla="*/ 345657 w 609449"/>
              <a:gd name="connsiteY22" fmla="*/ 492117 h 608596"/>
              <a:gd name="connsiteX23" fmla="*/ 331540 w 609449"/>
              <a:gd name="connsiteY23" fmla="*/ 499635 h 608596"/>
              <a:gd name="connsiteX24" fmla="*/ 316483 w 609449"/>
              <a:gd name="connsiteY24" fmla="*/ 493997 h 608596"/>
              <a:gd name="connsiteX25" fmla="*/ 242541 w 609449"/>
              <a:gd name="connsiteY25" fmla="*/ 420169 h 608596"/>
              <a:gd name="connsiteX26" fmla="*/ 188764 w 609449"/>
              <a:gd name="connsiteY26" fmla="*/ 366341 h 608596"/>
              <a:gd name="connsiteX27" fmla="*/ 114822 w 609449"/>
              <a:gd name="connsiteY27" fmla="*/ 292513 h 608596"/>
              <a:gd name="connsiteX28" fmla="*/ 109175 w 609449"/>
              <a:gd name="connsiteY28" fmla="*/ 277613 h 608596"/>
              <a:gd name="connsiteX29" fmla="*/ 116704 w 609449"/>
              <a:gd name="connsiteY29" fmla="*/ 263384 h 608596"/>
              <a:gd name="connsiteX30" fmla="*/ 309761 w 609449"/>
              <a:gd name="connsiteY30" fmla="*/ 114654 h 608596"/>
              <a:gd name="connsiteX31" fmla="*/ 301695 w 609449"/>
              <a:gd name="connsiteY31" fmla="*/ 106600 h 608596"/>
              <a:gd name="connsiteX32" fmla="*/ 301695 w 609449"/>
              <a:gd name="connsiteY32" fmla="*/ 79083 h 608596"/>
              <a:gd name="connsiteX33" fmla="*/ 375099 w 609449"/>
              <a:gd name="connsiteY33" fmla="*/ 5657 h 608596"/>
              <a:gd name="connsiteX34" fmla="*/ 394862 w 609449"/>
              <a:gd name="connsiteY34" fmla="*/ 959 h 6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9449" h="608596">
                <a:moveTo>
                  <a:pt x="170090" y="384882"/>
                </a:moveTo>
                <a:lnTo>
                  <a:pt x="224005" y="438715"/>
                </a:lnTo>
                <a:lnTo>
                  <a:pt x="35099" y="603703"/>
                </a:lnTo>
                <a:cubicBezTo>
                  <a:pt x="27301" y="610550"/>
                  <a:pt x="15738" y="610147"/>
                  <a:pt x="8478" y="602898"/>
                </a:cubicBezTo>
                <a:lnTo>
                  <a:pt x="5654" y="600079"/>
                </a:lnTo>
                <a:cubicBezTo>
                  <a:pt x="-1606" y="592829"/>
                  <a:pt x="-1875" y="581284"/>
                  <a:pt x="4848" y="573632"/>
                </a:cubicBezTo>
                <a:close/>
                <a:moveTo>
                  <a:pt x="325541" y="161720"/>
                </a:moveTo>
                <a:cubicBezTo>
                  <a:pt x="320583" y="161334"/>
                  <a:pt x="315475" y="162844"/>
                  <a:pt x="311374" y="166334"/>
                </a:cubicBezTo>
                <a:lnTo>
                  <a:pt x="192125" y="267411"/>
                </a:lnTo>
                <a:cubicBezTo>
                  <a:pt x="183924" y="274392"/>
                  <a:pt x="182849" y="286741"/>
                  <a:pt x="189840" y="294929"/>
                </a:cubicBezTo>
                <a:cubicBezTo>
                  <a:pt x="190109" y="295332"/>
                  <a:pt x="190512" y="295735"/>
                  <a:pt x="190915" y="296003"/>
                </a:cubicBezTo>
                <a:cubicBezTo>
                  <a:pt x="198041" y="303117"/>
                  <a:pt x="209468" y="303654"/>
                  <a:pt x="217266" y="297077"/>
                </a:cubicBezTo>
                <a:lnTo>
                  <a:pt x="336515" y="195999"/>
                </a:lnTo>
                <a:cubicBezTo>
                  <a:pt x="344716" y="189019"/>
                  <a:pt x="345791" y="176670"/>
                  <a:pt x="338800" y="168482"/>
                </a:cubicBezTo>
                <a:cubicBezTo>
                  <a:pt x="335304" y="164388"/>
                  <a:pt x="330498" y="162106"/>
                  <a:pt x="325541" y="161720"/>
                </a:cubicBezTo>
                <a:close/>
                <a:moveTo>
                  <a:pt x="394862" y="959"/>
                </a:moveTo>
                <a:cubicBezTo>
                  <a:pt x="396879" y="1630"/>
                  <a:pt x="444740" y="17604"/>
                  <a:pt x="518413" y="91029"/>
                </a:cubicBezTo>
                <a:cubicBezTo>
                  <a:pt x="591952" y="164455"/>
                  <a:pt x="607951" y="212376"/>
                  <a:pt x="608489" y="214389"/>
                </a:cubicBezTo>
                <a:cubicBezTo>
                  <a:pt x="610774" y="221235"/>
                  <a:pt x="608892" y="228887"/>
                  <a:pt x="603783" y="233987"/>
                </a:cubicBezTo>
                <a:lnTo>
                  <a:pt x="530378" y="307279"/>
                </a:lnTo>
                <a:cubicBezTo>
                  <a:pt x="522715" y="314930"/>
                  <a:pt x="510347" y="314930"/>
                  <a:pt x="502818" y="307279"/>
                </a:cubicBezTo>
                <a:lnTo>
                  <a:pt x="494617" y="299225"/>
                </a:lnTo>
                <a:lnTo>
                  <a:pt x="345657" y="492117"/>
                </a:lnTo>
                <a:cubicBezTo>
                  <a:pt x="342296" y="496547"/>
                  <a:pt x="337053" y="499232"/>
                  <a:pt x="331540" y="499635"/>
                </a:cubicBezTo>
                <a:cubicBezTo>
                  <a:pt x="325894" y="499903"/>
                  <a:pt x="320382" y="497889"/>
                  <a:pt x="316483" y="493997"/>
                </a:cubicBezTo>
                <a:lnTo>
                  <a:pt x="242541" y="420169"/>
                </a:lnTo>
                <a:lnTo>
                  <a:pt x="188764" y="366341"/>
                </a:lnTo>
                <a:lnTo>
                  <a:pt x="114822" y="292513"/>
                </a:lnTo>
                <a:cubicBezTo>
                  <a:pt x="110789" y="288620"/>
                  <a:pt x="108772" y="283117"/>
                  <a:pt x="109175" y="277613"/>
                </a:cubicBezTo>
                <a:cubicBezTo>
                  <a:pt x="109444" y="271975"/>
                  <a:pt x="112267" y="266875"/>
                  <a:pt x="116704" y="263384"/>
                </a:cubicBezTo>
                <a:lnTo>
                  <a:pt x="309761" y="114654"/>
                </a:lnTo>
                <a:lnTo>
                  <a:pt x="301695" y="106600"/>
                </a:lnTo>
                <a:cubicBezTo>
                  <a:pt x="294031" y="98949"/>
                  <a:pt x="294031" y="86600"/>
                  <a:pt x="301695" y="79083"/>
                </a:cubicBezTo>
                <a:lnTo>
                  <a:pt x="375099" y="5657"/>
                </a:lnTo>
                <a:cubicBezTo>
                  <a:pt x="380208" y="556"/>
                  <a:pt x="387871" y="-1323"/>
                  <a:pt x="394862" y="959"/>
                </a:cubicBezTo>
                <a:close/>
              </a:path>
            </a:pathLst>
          </a:custGeom>
          <a:solidFill>
            <a:schemeClr val="bg1"/>
          </a:solidFill>
          <a:ln>
            <a:noFill/>
          </a:ln>
        </p:spPr>
        <p:txBody>
          <a:bodyPr/>
          <a:lstStyle/>
          <a:p>
            <a:endParaRPr lang="zh-CN" altLang="en-US">
              <a:cs typeface="+mn-ea"/>
              <a:sym typeface="+mn-lt"/>
            </a:endParaRPr>
          </a:p>
        </p:txBody>
      </p:sp>
      <p:sp>
        <p:nvSpPr>
          <p:cNvPr id="18" name="molecule_229297">
            <a:extLst>
              <a:ext uri="{FF2B5EF4-FFF2-40B4-BE49-F238E27FC236}">
                <a16:creationId xmlns:a16="http://schemas.microsoft.com/office/drawing/2014/main" id="{62EAB34B-6EC3-4A82-B39F-9DC2269FC8AB}"/>
              </a:ext>
            </a:extLst>
          </p:cNvPr>
          <p:cNvSpPr>
            <a:spLocks noChangeAspect="1"/>
          </p:cNvSpPr>
          <p:nvPr/>
        </p:nvSpPr>
        <p:spPr bwMode="auto">
          <a:xfrm>
            <a:off x="6169866" y="1866582"/>
            <a:ext cx="395536" cy="39415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id="{5D35E5A9-3E92-44EE-B4B8-FF1546E16C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3437" y="2187286"/>
            <a:ext cx="4721800" cy="3147866"/>
          </a:xfrm>
          <a:prstGeom prst="rect">
            <a:avLst/>
          </a:prstGeom>
        </p:spPr>
      </p:pic>
      <p:sp>
        <p:nvSpPr>
          <p:cNvPr id="19" name="文本框 18">
            <a:extLst>
              <a:ext uri="{FF2B5EF4-FFF2-40B4-BE49-F238E27FC236}">
                <a16:creationId xmlns:a16="http://schemas.microsoft.com/office/drawing/2014/main" id="{CAD338CD-FC3F-4757-921C-4140292B4F2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13342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04</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2847412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pic>
        <p:nvPicPr>
          <p:cNvPr id="5" name="图片 4">
            <a:extLst>
              <a:ext uri="{FF2B5EF4-FFF2-40B4-BE49-F238E27FC236}">
                <a16:creationId xmlns:a16="http://schemas.microsoft.com/office/drawing/2014/main" id="{E509BC8F-32B2-4CC9-B41B-FCBB12DE0D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3666915" y="1618225"/>
            <a:ext cx="5919248" cy="5919248"/>
          </a:xfrm>
          <a:prstGeom prst="rect">
            <a:avLst/>
          </a:prstGeom>
        </p:spPr>
      </p:pic>
      <p:pic>
        <p:nvPicPr>
          <p:cNvPr id="7" name="图片 6">
            <a:extLst>
              <a:ext uri="{FF2B5EF4-FFF2-40B4-BE49-F238E27FC236}">
                <a16:creationId xmlns:a16="http://schemas.microsoft.com/office/drawing/2014/main" id="{97461E9C-22F9-4ED4-8069-776874384B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99995" y="202952"/>
            <a:ext cx="2830546" cy="2830546"/>
          </a:xfrm>
          <a:prstGeom prst="rect">
            <a:avLst/>
          </a:prstGeom>
        </p:spPr>
      </p:pic>
      <p:pic>
        <p:nvPicPr>
          <p:cNvPr id="8" name="图片 7" descr="图片包含 动物, 无脊椎动物, 软体动物&#10;&#10;描述已自动生成">
            <a:extLst>
              <a:ext uri="{FF2B5EF4-FFF2-40B4-BE49-F238E27FC236}">
                <a16:creationId xmlns:a16="http://schemas.microsoft.com/office/drawing/2014/main" id="{C23F29E4-AB56-46BD-8C9B-089C4D5AA3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459" y="304159"/>
            <a:ext cx="1755760" cy="986737"/>
          </a:xfrm>
          <a:prstGeom prst="rect">
            <a:avLst/>
          </a:prstGeom>
        </p:spPr>
      </p:pic>
      <p:sp>
        <p:nvSpPr>
          <p:cNvPr id="10" name="矩形: 圆角 9">
            <a:extLst>
              <a:ext uri="{FF2B5EF4-FFF2-40B4-BE49-F238E27FC236}">
                <a16:creationId xmlns:a16="http://schemas.microsoft.com/office/drawing/2014/main" id="{BD2ADEBC-9B11-4835-A41D-F1F395B3A56F}"/>
              </a:ext>
            </a:extLst>
          </p:cNvPr>
          <p:cNvSpPr/>
          <p:nvPr/>
        </p:nvSpPr>
        <p:spPr>
          <a:xfrm>
            <a:off x="645664" y="2092741"/>
            <a:ext cx="600164" cy="6001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1</a:t>
            </a:r>
            <a:endParaRPr lang="zh-CN" altLang="en-US" sz="3200" b="1" dirty="0">
              <a:cs typeface="+mn-ea"/>
              <a:sym typeface="+mn-lt"/>
            </a:endParaRPr>
          </a:p>
        </p:txBody>
      </p:sp>
      <p:sp>
        <p:nvSpPr>
          <p:cNvPr id="11" name="文本框 10">
            <a:extLst>
              <a:ext uri="{FF2B5EF4-FFF2-40B4-BE49-F238E27FC236}">
                <a16:creationId xmlns:a16="http://schemas.microsoft.com/office/drawing/2014/main" id="{077A7FEF-FD70-4C53-B38E-45AAD447D938}"/>
              </a:ext>
            </a:extLst>
          </p:cNvPr>
          <p:cNvSpPr txBox="1"/>
          <p:nvPr/>
        </p:nvSpPr>
        <p:spPr>
          <a:xfrm>
            <a:off x="1473609" y="2147467"/>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3" name="矩形: 圆角 12">
            <a:extLst>
              <a:ext uri="{FF2B5EF4-FFF2-40B4-BE49-F238E27FC236}">
                <a16:creationId xmlns:a16="http://schemas.microsoft.com/office/drawing/2014/main" id="{25B29C1B-D2D5-41C4-9534-A11E83232A43}"/>
              </a:ext>
            </a:extLst>
          </p:cNvPr>
          <p:cNvSpPr/>
          <p:nvPr/>
        </p:nvSpPr>
        <p:spPr>
          <a:xfrm>
            <a:off x="645664" y="3169992"/>
            <a:ext cx="600164" cy="6001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endParaRPr lang="zh-CN" altLang="en-US" sz="3200" b="1" dirty="0">
              <a:cs typeface="+mn-ea"/>
              <a:sym typeface="+mn-lt"/>
            </a:endParaRPr>
          </a:p>
        </p:txBody>
      </p:sp>
      <p:sp>
        <p:nvSpPr>
          <p:cNvPr id="14" name="文本框 13">
            <a:extLst>
              <a:ext uri="{FF2B5EF4-FFF2-40B4-BE49-F238E27FC236}">
                <a16:creationId xmlns:a16="http://schemas.microsoft.com/office/drawing/2014/main" id="{44F7979E-9996-4E27-BBAF-EFEE9DB01D37}"/>
              </a:ext>
            </a:extLst>
          </p:cNvPr>
          <p:cNvSpPr txBox="1"/>
          <p:nvPr/>
        </p:nvSpPr>
        <p:spPr>
          <a:xfrm>
            <a:off x="1473609" y="3224718"/>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6" name="矩形: 圆角 15">
            <a:extLst>
              <a:ext uri="{FF2B5EF4-FFF2-40B4-BE49-F238E27FC236}">
                <a16:creationId xmlns:a16="http://schemas.microsoft.com/office/drawing/2014/main" id="{9CC0677A-D5A7-4029-852E-4AC020D3C84C}"/>
              </a:ext>
            </a:extLst>
          </p:cNvPr>
          <p:cNvSpPr/>
          <p:nvPr/>
        </p:nvSpPr>
        <p:spPr>
          <a:xfrm>
            <a:off x="657996" y="4277767"/>
            <a:ext cx="600164" cy="6001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3</a:t>
            </a:r>
            <a:endParaRPr lang="zh-CN" altLang="en-US" sz="3200" b="1" dirty="0">
              <a:cs typeface="+mn-ea"/>
              <a:sym typeface="+mn-lt"/>
            </a:endParaRPr>
          </a:p>
        </p:txBody>
      </p:sp>
      <p:sp>
        <p:nvSpPr>
          <p:cNvPr id="17" name="文本框 16">
            <a:extLst>
              <a:ext uri="{FF2B5EF4-FFF2-40B4-BE49-F238E27FC236}">
                <a16:creationId xmlns:a16="http://schemas.microsoft.com/office/drawing/2014/main" id="{A592A2A5-B828-4B3A-ABDB-065789B0331B}"/>
              </a:ext>
            </a:extLst>
          </p:cNvPr>
          <p:cNvSpPr txBox="1"/>
          <p:nvPr/>
        </p:nvSpPr>
        <p:spPr>
          <a:xfrm>
            <a:off x="1485941" y="4332493"/>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9" name="矩形: 圆角 18">
            <a:extLst>
              <a:ext uri="{FF2B5EF4-FFF2-40B4-BE49-F238E27FC236}">
                <a16:creationId xmlns:a16="http://schemas.microsoft.com/office/drawing/2014/main" id="{8B96AA04-88C0-4515-9686-0C9F08A6C249}"/>
              </a:ext>
            </a:extLst>
          </p:cNvPr>
          <p:cNvSpPr/>
          <p:nvPr/>
        </p:nvSpPr>
        <p:spPr>
          <a:xfrm>
            <a:off x="657996" y="5355018"/>
            <a:ext cx="600164" cy="6001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4</a:t>
            </a:r>
            <a:endParaRPr lang="zh-CN" altLang="en-US" sz="3200" b="1" dirty="0">
              <a:cs typeface="+mn-ea"/>
              <a:sym typeface="+mn-lt"/>
            </a:endParaRPr>
          </a:p>
        </p:txBody>
      </p:sp>
      <p:sp>
        <p:nvSpPr>
          <p:cNvPr id="20" name="文本框 19">
            <a:extLst>
              <a:ext uri="{FF2B5EF4-FFF2-40B4-BE49-F238E27FC236}">
                <a16:creationId xmlns:a16="http://schemas.microsoft.com/office/drawing/2014/main" id="{57491B59-D1B1-4E16-8108-52FA35C8720D}"/>
              </a:ext>
            </a:extLst>
          </p:cNvPr>
          <p:cNvSpPr txBox="1"/>
          <p:nvPr/>
        </p:nvSpPr>
        <p:spPr>
          <a:xfrm>
            <a:off x="1485941" y="5409744"/>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2" name="文本框 1"/>
          <p:cNvSpPr txBox="1"/>
          <p:nvPr/>
        </p:nvSpPr>
        <p:spPr>
          <a:xfrm>
            <a:off x="2960483" y="615636"/>
            <a:ext cx="1611517" cy="215444"/>
          </a:xfrm>
          <a:prstGeom prst="rect">
            <a:avLst/>
          </a:prstGeom>
          <a:noFill/>
        </p:spPr>
        <p:txBody>
          <a:bodyPr wrap="square" rtlCol="0">
            <a:spAutoFit/>
          </a:bodyPr>
          <a:lstStyle/>
          <a:p>
            <a:r>
              <a:rPr lang="en-US" altLang="zh-CN" sz="800" smtClean="0">
                <a:solidFill>
                  <a:srgbClr val="FFFFFF"/>
                </a:solidFill>
              </a:rPr>
              <a:t>https://www.PPT818.com/</a:t>
            </a:r>
            <a:endParaRPr lang="zh-CN" altLang="en-US" sz="800" dirty="0">
              <a:solidFill>
                <a:srgbClr val="FFFFFF"/>
              </a:solidFill>
            </a:endParaRPr>
          </a:p>
        </p:txBody>
      </p:sp>
    </p:spTree>
    <p:extLst>
      <p:ext uri="{BB962C8B-B14F-4D97-AF65-F5344CB8AC3E}">
        <p14:creationId xmlns:p14="http://schemas.microsoft.com/office/powerpoint/2010/main" val="276636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P spid="16" grpId="0" animBg="1"/>
      <p:bldP spid="17"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36" name="矩形 35">
            <a:extLst>
              <a:ext uri="{FF2B5EF4-FFF2-40B4-BE49-F238E27FC236}">
                <a16:creationId xmlns:a16="http://schemas.microsoft.com/office/drawing/2014/main" id="{540E7D90-D06F-4DA8-B28A-D7AF59F7C0BC}"/>
              </a:ext>
            </a:extLst>
          </p:cNvPr>
          <p:cNvSpPr/>
          <p:nvPr/>
        </p:nvSpPr>
        <p:spPr>
          <a:xfrm>
            <a:off x="773088"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bitcoin-bag_36571">
            <a:extLst>
              <a:ext uri="{FF2B5EF4-FFF2-40B4-BE49-F238E27FC236}">
                <a16:creationId xmlns:a16="http://schemas.microsoft.com/office/drawing/2014/main" id="{049D0508-63AE-448C-9B66-D5D8766336E8}"/>
              </a:ext>
            </a:extLst>
          </p:cNvPr>
          <p:cNvSpPr>
            <a:spLocks noChangeAspect="1"/>
          </p:cNvSpPr>
          <p:nvPr/>
        </p:nvSpPr>
        <p:spPr bwMode="auto">
          <a:xfrm>
            <a:off x="901404" y="5199349"/>
            <a:ext cx="304842" cy="266096"/>
          </a:xfrm>
          <a:custGeom>
            <a:avLst/>
            <a:gdLst>
              <a:gd name="T0" fmla="*/ 390 w 477"/>
              <a:gd name="T1" fmla="*/ 59 h 417"/>
              <a:gd name="T2" fmla="*/ 87 w 477"/>
              <a:gd name="T3" fmla="*/ 59 h 417"/>
              <a:gd name="T4" fmla="*/ 0 w 477"/>
              <a:gd name="T5" fmla="*/ 127 h 417"/>
              <a:gd name="T6" fmla="*/ 441 w 477"/>
              <a:gd name="T7" fmla="*/ 417 h 417"/>
              <a:gd name="T8" fmla="*/ 441 w 477"/>
              <a:gd name="T9" fmla="*/ 91 h 417"/>
              <a:gd name="T10" fmla="*/ 330 w 477"/>
              <a:gd name="T11" fmla="*/ 40 h 417"/>
              <a:gd name="T12" fmla="*/ 127 w 477"/>
              <a:gd name="T13" fmla="*/ 91 h 417"/>
              <a:gd name="T14" fmla="*/ 238 w 477"/>
              <a:gd name="T15" fmla="*/ 378 h 417"/>
              <a:gd name="T16" fmla="*/ 358 w 477"/>
              <a:gd name="T17" fmla="*/ 258 h 417"/>
              <a:gd name="T18" fmla="*/ 171 w 477"/>
              <a:gd name="T19" fmla="*/ 336 h 417"/>
              <a:gd name="T20" fmla="*/ 137 w 477"/>
              <a:gd name="T21" fmla="*/ 301 h 417"/>
              <a:gd name="T22" fmla="*/ 171 w 477"/>
              <a:gd name="T23" fmla="*/ 327 h 417"/>
              <a:gd name="T24" fmla="*/ 129 w 477"/>
              <a:gd name="T25" fmla="*/ 258 h 417"/>
              <a:gd name="T26" fmla="*/ 149 w 477"/>
              <a:gd name="T27" fmla="*/ 222 h 417"/>
              <a:gd name="T28" fmla="*/ 231 w 477"/>
              <a:gd name="T29" fmla="*/ 155 h 417"/>
              <a:gd name="T30" fmla="*/ 279 w 477"/>
              <a:gd name="T31" fmla="*/ 157 h 417"/>
              <a:gd name="T32" fmla="*/ 274 w 477"/>
              <a:gd name="T33" fmla="*/ 169 h 417"/>
              <a:gd name="T34" fmla="*/ 161 w 477"/>
              <a:gd name="T35" fmla="*/ 191 h 417"/>
              <a:gd name="T36" fmla="*/ 204 w 477"/>
              <a:gd name="T37" fmla="*/ 161 h 417"/>
              <a:gd name="T38" fmla="*/ 165 w 477"/>
              <a:gd name="T39" fmla="*/ 193 h 417"/>
              <a:gd name="T40" fmla="*/ 348 w 477"/>
              <a:gd name="T41" fmla="*/ 257 h 417"/>
              <a:gd name="T42" fmla="*/ 333 w 477"/>
              <a:gd name="T43" fmla="*/ 304 h 417"/>
              <a:gd name="T44" fmla="*/ 335 w 477"/>
              <a:gd name="T45" fmla="*/ 258 h 417"/>
              <a:gd name="T46" fmla="*/ 239 w 477"/>
              <a:gd name="T47" fmla="*/ 368 h 417"/>
              <a:gd name="T48" fmla="*/ 193 w 477"/>
              <a:gd name="T49" fmla="*/ 351 h 417"/>
              <a:gd name="T50" fmla="*/ 245 w 477"/>
              <a:gd name="T51" fmla="*/ 361 h 417"/>
              <a:gd name="T52" fmla="*/ 336 w 477"/>
              <a:gd name="T53" fmla="*/ 224 h 417"/>
              <a:gd name="T54" fmla="*/ 306 w 477"/>
              <a:gd name="T55" fmla="*/ 190 h 417"/>
              <a:gd name="T56" fmla="*/ 316 w 477"/>
              <a:gd name="T57" fmla="*/ 326 h 417"/>
              <a:gd name="T58" fmla="*/ 278 w 477"/>
              <a:gd name="T59" fmla="*/ 360 h 417"/>
              <a:gd name="T60" fmla="*/ 306 w 477"/>
              <a:gd name="T61" fmla="*/ 326 h 417"/>
              <a:gd name="T62" fmla="*/ 287 w 477"/>
              <a:gd name="T63" fmla="*/ 280 h 417"/>
              <a:gd name="T64" fmla="*/ 264 w 477"/>
              <a:gd name="T65" fmla="*/ 255 h 417"/>
              <a:gd name="T66" fmla="*/ 283 w 477"/>
              <a:gd name="T67" fmla="*/ 232 h 417"/>
              <a:gd name="T68" fmla="*/ 261 w 477"/>
              <a:gd name="T69" fmla="*/ 209 h 417"/>
              <a:gd name="T70" fmla="*/ 244 w 477"/>
              <a:gd name="T71" fmla="*/ 208 h 417"/>
              <a:gd name="T72" fmla="*/ 216 w 477"/>
              <a:gd name="T73" fmla="*/ 191 h 417"/>
              <a:gd name="T74" fmla="*/ 190 w 477"/>
              <a:gd name="T75" fmla="*/ 222 h 417"/>
              <a:gd name="T76" fmla="*/ 201 w 477"/>
              <a:gd name="T77" fmla="*/ 224 h 417"/>
              <a:gd name="T78" fmla="*/ 201 w 477"/>
              <a:gd name="T79" fmla="*/ 292 h 417"/>
              <a:gd name="T80" fmla="*/ 190 w 477"/>
              <a:gd name="T81" fmla="*/ 295 h 417"/>
              <a:gd name="T82" fmla="*/ 216 w 477"/>
              <a:gd name="T83" fmla="*/ 325 h 417"/>
              <a:gd name="T84" fmla="*/ 243 w 477"/>
              <a:gd name="T85" fmla="*/ 309 h 417"/>
              <a:gd name="T86" fmla="*/ 261 w 477"/>
              <a:gd name="T87" fmla="*/ 325 h 417"/>
              <a:gd name="T88" fmla="*/ 282 w 477"/>
              <a:gd name="T89" fmla="*/ 295 h 417"/>
              <a:gd name="T90" fmla="*/ 251 w 477"/>
              <a:gd name="T91" fmla="*/ 225 h 417"/>
              <a:gd name="T92" fmla="*/ 257 w 477"/>
              <a:gd name="T93" fmla="*/ 243 h 417"/>
              <a:gd name="T94" fmla="*/ 227 w 477"/>
              <a:gd name="T95" fmla="*/ 249 h 417"/>
              <a:gd name="T96" fmla="*/ 258 w 477"/>
              <a:gd name="T97" fmla="*/ 287 h 417"/>
              <a:gd name="T98" fmla="*/ 233 w 477"/>
              <a:gd name="T99" fmla="*/ 293 h 417"/>
              <a:gd name="T100" fmla="*/ 227 w 477"/>
              <a:gd name="T101" fmla="*/ 285 h 417"/>
              <a:gd name="T102" fmla="*/ 252 w 477"/>
              <a:gd name="T103" fmla="*/ 265 h 417"/>
              <a:gd name="T104" fmla="*/ 258 w 477"/>
              <a:gd name="T105" fmla="*/ 2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7" h="417">
                <a:moveTo>
                  <a:pt x="441" y="91"/>
                </a:moveTo>
                <a:lnTo>
                  <a:pt x="390" y="91"/>
                </a:lnTo>
                <a:lnTo>
                  <a:pt x="390" y="59"/>
                </a:lnTo>
                <a:cubicBezTo>
                  <a:pt x="390" y="27"/>
                  <a:pt x="363" y="0"/>
                  <a:pt x="330" y="0"/>
                </a:cubicBezTo>
                <a:lnTo>
                  <a:pt x="146" y="0"/>
                </a:lnTo>
                <a:cubicBezTo>
                  <a:pt x="114" y="0"/>
                  <a:pt x="87" y="27"/>
                  <a:pt x="87" y="59"/>
                </a:cubicBezTo>
                <a:lnTo>
                  <a:pt x="87" y="91"/>
                </a:lnTo>
                <a:lnTo>
                  <a:pt x="36" y="91"/>
                </a:lnTo>
                <a:cubicBezTo>
                  <a:pt x="16" y="91"/>
                  <a:pt x="0" y="107"/>
                  <a:pt x="0" y="127"/>
                </a:cubicBezTo>
                <a:lnTo>
                  <a:pt x="0" y="381"/>
                </a:lnTo>
                <a:cubicBezTo>
                  <a:pt x="0" y="401"/>
                  <a:pt x="16" y="417"/>
                  <a:pt x="36" y="417"/>
                </a:cubicBezTo>
                <a:lnTo>
                  <a:pt x="441" y="417"/>
                </a:lnTo>
                <a:cubicBezTo>
                  <a:pt x="461" y="417"/>
                  <a:pt x="477" y="401"/>
                  <a:pt x="477" y="381"/>
                </a:cubicBezTo>
                <a:lnTo>
                  <a:pt x="477" y="127"/>
                </a:lnTo>
                <a:cubicBezTo>
                  <a:pt x="477" y="107"/>
                  <a:pt x="461" y="91"/>
                  <a:pt x="441" y="91"/>
                </a:cubicBezTo>
                <a:close/>
                <a:moveTo>
                  <a:pt x="127" y="59"/>
                </a:moveTo>
                <a:cubicBezTo>
                  <a:pt x="127" y="49"/>
                  <a:pt x="136" y="40"/>
                  <a:pt x="146" y="40"/>
                </a:cubicBezTo>
                <a:lnTo>
                  <a:pt x="330" y="40"/>
                </a:lnTo>
                <a:cubicBezTo>
                  <a:pt x="341" y="40"/>
                  <a:pt x="350" y="49"/>
                  <a:pt x="350" y="59"/>
                </a:cubicBezTo>
                <a:lnTo>
                  <a:pt x="350" y="91"/>
                </a:lnTo>
                <a:lnTo>
                  <a:pt x="127" y="91"/>
                </a:lnTo>
                <a:lnTo>
                  <a:pt x="127" y="59"/>
                </a:lnTo>
                <a:lnTo>
                  <a:pt x="127" y="59"/>
                </a:lnTo>
                <a:close/>
                <a:moveTo>
                  <a:pt x="238" y="378"/>
                </a:moveTo>
                <a:cubicBezTo>
                  <a:pt x="172" y="378"/>
                  <a:pt x="119" y="324"/>
                  <a:pt x="119" y="258"/>
                </a:cubicBezTo>
                <a:cubicBezTo>
                  <a:pt x="119" y="192"/>
                  <a:pt x="172" y="139"/>
                  <a:pt x="238" y="139"/>
                </a:cubicBezTo>
                <a:cubicBezTo>
                  <a:pt x="304" y="139"/>
                  <a:pt x="358" y="192"/>
                  <a:pt x="358" y="258"/>
                </a:cubicBezTo>
                <a:cubicBezTo>
                  <a:pt x="358" y="324"/>
                  <a:pt x="304" y="378"/>
                  <a:pt x="238" y="378"/>
                </a:cubicBezTo>
                <a:close/>
                <a:moveTo>
                  <a:pt x="171" y="327"/>
                </a:moveTo>
                <a:cubicBezTo>
                  <a:pt x="173" y="329"/>
                  <a:pt x="173" y="333"/>
                  <a:pt x="171" y="336"/>
                </a:cubicBezTo>
                <a:cubicBezTo>
                  <a:pt x="169" y="337"/>
                  <a:pt x="168" y="338"/>
                  <a:pt x="166" y="338"/>
                </a:cubicBezTo>
                <a:cubicBezTo>
                  <a:pt x="164" y="338"/>
                  <a:pt x="163" y="337"/>
                  <a:pt x="161" y="336"/>
                </a:cubicBezTo>
                <a:cubicBezTo>
                  <a:pt x="151" y="326"/>
                  <a:pt x="143" y="314"/>
                  <a:pt x="137" y="301"/>
                </a:cubicBezTo>
                <a:cubicBezTo>
                  <a:pt x="136" y="297"/>
                  <a:pt x="138" y="293"/>
                  <a:pt x="141" y="292"/>
                </a:cubicBezTo>
                <a:cubicBezTo>
                  <a:pt x="144" y="291"/>
                  <a:pt x="148" y="292"/>
                  <a:pt x="150" y="296"/>
                </a:cubicBezTo>
                <a:cubicBezTo>
                  <a:pt x="155" y="307"/>
                  <a:pt x="162" y="318"/>
                  <a:pt x="171" y="327"/>
                </a:cubicBezTo>
                <a:close/>
                <a:moveTo>
                  <a:pt x="136" y="265"/>
                </a:moveTo>
                <a:cubicBezTo>
                  <a:pt x="132" y="265"/>
                  <a:pt x="129" y="263"/>
                  <a:pt x="129" y="259"/>
                </a:cubicBezTo>
                <a:lnTo>
                  <a:pt x="129" y="258"/>
                </a:lnTo>
                <a:cubicBezTo>
                  <a:pt x="129" y="244"/>
                  <a:pt x="132" y="230"/>
                  <a:pt x="137" y="217"/>
                </a:cubicBezTo>
                <a:cubicBezTo>
                  <a:pt x="138" y="214"/>
                  <a:pt x="142" y="212"/>
                  <a:pt x="146" y="213"/>
                </a:cubicBezTo>
                <a:cubicBezTo>
                  <a:pt x="149" y="215"/>
                  <a:pt x="151" y="219"/>
                  <a:pt x="149" y="222"/>
                </a:cubicBezTo>
                <a:cubicBezTo>
                  <a:pt x="145" y="234"/>
                  <a:pt x="142" y="246"/>
                  <a:pt x="142" y="258"/>
                </a:cubicBezTo>
                <a:cubicBezTo>
                  <a:pt x="142" y="262"/>
                  <a:pt x="139" y="265"/>
                  <a:pt x="136" y="265"/>
                </a:cubicBezTo>
                <a:close/>
                <a:moveTo>
                  <a:pt x="231" y="155"/>
                </a:moveTo>
                <a:cubicBezTo>
                  <a:pt x="231" y="152"/>
                  <a:pt x="234" y="149"/>
                  <a:pt x="238" y="149"/>
                </a:cubicBezTo>
                <a:lnTo>
                  <a:pt x="238" y="149"/>
                </a:lnTo>
                <a:cubicBezTo>
                  <a:pt x="253" y="149"/>
                  <a:pt x="266" y="152"/>
                  <a:pt x="279" y="157"/>
                </a:cubicBezTo>
                <a:cubicBezTo>
                  <a:pt x="283" y="158"/>
                  <a:pt x="285" y="162"/>
                  <a:pt x="283" y="165"/>
                </a:cubicBezTo>
                <a:cubicBezTo>
                  <a:pt x="282" y="168"/>
                  <a:pt x="280" y="170"/>
                  <a:pt x="277" y="170"/>
                </a:cubicBezTo>
                <a:cubicBezTo>
                  <a:pt x="276" y="170"/>
                  <a:pt x="275" y="169"/>
                  <a:pt x="274" y="169"/>
                </a:cubicBezTo>
                <a:cubicBezTo>
                  <a:pt x="263" y="164"/>
                  <a:pt x="251" y="162"/>
                  <a:pt x="238" y="162"/>
                </a:cubicBezTo>
                <a:cubicBezTo>
                  <a:pt x="235" y="162"/>
                  <a:pt x="231" y="159"/>
                  <a:pt x="231" y="155"/>
                </a:cubicBezTo>
                <a:close/>
                <a:moveTo>
                  <a:pt x="161" y="191"/>
                </a:moveTo>
                <a:cubicBezTo>
                  <a:pt x="158" y="188"/>
                  <a:pt x="158" y="184"/>
                  <a:pt x="160" y="181"/>
                </a:cubicBezTo>
                <a:cubicBezTo>
                  <a:pt x="171" y="171"/>
                  <a:pt x="182" y="163"/>
                  <a:pt x="196" y="157"/>
                </a:cubicBezTo>
                <a:cubicBezTo>
                  <a:pt x="199" y="156"/>
                  <a:pt x="203" y="158"/>
                  <a:pt x="204" y="161"/>
                </a:cubicBezTo>
                <a:cubicBezTo>
                  <a:pt x="206" y="164"/>
                  <a:pt x="204" y="168"/>
                  <a:pt x="201" y="170"/>
                </a:cubicBezTo>
                <a:cubicBezTo>
                  <a:pt x="189" y="175"/>
                  <a:pt x="179" y="182"/>
                  <a:pt x="170" y="191"/>
                </a:cubicBezTo>
                <a:cubicBezTo>
                  <a:pt x="169" y="192"/>
                  <a:pt x="167" y="193"/>
                  <a:pt x="165" y="193"/>
                </a:cubicBezTo>
                <a:cubicBezTo>
                  <a:pt x="164" y="193"/>
                  <a:pt x="162" y="192"/>
                  <a:pt x="161" y="191"/>
                </a:cubicBezTo>
                <a:close/>
                <a:moveTo>
                  <a:pt x="341" y="251"/>
                </a:moveTo>
                <a:cubicBezTo>
                  <a:pt x="345" y="251"/>
                  <a:pt x="348" y="254"/>
                  <a:pt x="348" y="257"/>
                </a:cubicBezTo>
                <a:lnTo>
                  <a:pt x="348" y="258"/>
                </a:lnTo>
                <a:cubicBezTo>
                  <a:pt x="348" y="273"/>
                  <a:pt x="345" y="287"/>
                  <a:pt x="340" y="300"/>
                </a:cubicBezTo>
                <a:cubicBezTo>
                  <a:pt x="339" y="303"/>
                  <a:pt x="336" y="304"/>
                  <a:pt x="333" y="304"/>
                </a:cubicBezTo>
                <a:cubicBezTo>
                  <a:pt x="333" y="304"/>
                  <a:pt x="332" y="304"/>
                  <a:pt x="331" y="304"/>
                </a:cubicBezTo>
                <a:cubicBezTo>
                  <a:pt x="327" y="302"/>
                  <a:pt x="326" y="298"/>
                  <a:pt x="327" y="295"/>
                </a:cubicBezTo>
                <a:cubicBezTo>
                  <a:pt x="332" y="283"/>
                  <a:pt x="335" y="271"/>
                  <a:pt x="335" y="258"/>
                </a:cubicBezTo>
                <a:cubicBezTo>
                  <a:pt x="335" y="255"/>
                  <a:pt x="337" y="251"/>
                  <a:pt x="341" y="251"/>
                </a:cubicBezTo>
                <a:close/>
                <a:moveTo>
                  <a:pt x="245" y="361"/>
                </a:moveTo>
                <a:cubicBezTo>
                  <a:pt x="245" y="365"/>
                  <a:pt x="242" y="368"/>
                  <a:pt x="239" y="368"/>
                </a:cubicBezTo>
                <a:lnTo>
                  <a:pt x="238" y="368"/>
                </a:lnTo>
                <a:cubicBezTo>
                  <a:pt x="224" y="368"/>
                  <a:pt x="210" y="365"/>
                  <a:pt x="197" y="360"/>
                </a:cubicBezTo>
                <a:cubicBezTo>
                  <a:pt x="193" y="358"/>
                  <a:pt x="192" y="354"/>
                  <a:pt x="193" y="351"/>
                </a:cubicBezTo>
                <a:cubicBezTo>
                  <a:pt x="195" y="348"/>
                  <a:pt x="198" y="346"/>
                  <a:pt x="202" y="347"/>
                </a:cubicBezTo>
                <a:cubicBezTo>
                  <a:pt x="213" y="352"/>
                  <a:pt x="226" y="355"/>
                  <a:pt x="238" y="355"/>
                </a:cubicBezTo>
                <a:cubicBezTo>
                  <a:pt x="242" y="354"/>
                  <a:pt x="245" y="357"/>
                  <a:pt x="245" y="361"/>
                </a:cubicBezTo>
                <a:close/>
                <a:moveTo>
                  <a:pt x="315" y="180"/>
                </a:moveTo>
                <a:cubicBezTo>
                  <a:pt x="325" y="190"/>
                  <a:pt x="334" y="202"/>
                  <a:pt x="339" y="215"/>
                </a:cubicBezTo>
                <a:cubicBezTo>
                  <a:pt x="341" y="219"/>
                  <a:pt x="339" y="223"/>
                  <a:pt x="336" y="224"/>
                </a:cubicBezTo>
                <a:cubicBezTo>
                  <a:pt x="335" y="225"/>
                  <a:pt x="334" y="225"/>
                  <a:pt x="333" y="225"/>
                </a:cubicBezTo>
                <a:cubicBezTo>
                  <a:pt x="330" y="225"/>
                  <a:pt x="328" y="223"/>
                  <a:pt x="327" y="221"/>
                </a:cubicBezTo>
                <a:cubicBezTo>
                  <a:pt x="322" y="209"/>
                  <a:pt x="315" y="199"/>
                  <a:pt x="306" y="190"/>
                </a:cubicBezTo>
                <a:cubicBezTo>
                  <a:pt x="303" y="187"/>
                  <a:pt x="303" y="183"/>
                  <a:pt x="306" y="180"/>
                </a:cubicBezTo>
                <a:cubicBezTo>
                  <a:pt x="308" y="178"/>
                  <a:pt x="313" y="178"/>
                  <a:pt x="315" y="180"/>
                </a:cubicBezTo>
                <a:close/>
                <a:moveTo>
                  <a:pt x="316" y="326"/>
                </a:moveTo>
                <a:cubicBezTo>
                  <a:pt x="318" y="329"/>
                  <a:pt x="318" y="333"/>
                  <a:pt x="316" y="336"/>
                </a:cubicBezTo>
                <a:cubicBezTo>
                  <a:pt x="306" y="346"/>
                  <a:pt x="294" y="354"/>
                  <a:pt x="280" y="359"/>
                </a:cubicBezTo>
                <a:cubicBezTo>
                  <a:pt x="280" y="360"/>
                  <a:pt x="279" y="360"/>
                  <a:pt x="278" y="360"/>
                </a:cubicBezTo>
                <a:cubicBezTo>
                  <a:pt x="275" y="360"/>
                  <a:pt x="273" y="358"/>
                  <a:pt x="272" y="356"/>
                </a:cubicBezTo>
                <a:cubicBezTo>
                  <a:pt x="270" y="352"/>
                  <a:pt x="272" y="349"/>
                  <a:pt x="275" y="347"/>
                </a:cubicBezTo>
                <a:cubicBezTo>
                  <a:pt x="287" y="342"/>
                  <a:pt x="298" y="335"/>
                  <a:pt x="306" y="326"/>
                </a:cubicBezTo>
                <a:cubicBezTo>
                  <a:pt x="309" y="324"/>
                  <a:pt x="313" y="324"/>
                  <a:pt x="316" y="326"/>
                </a:cubicBezTo>
                <a:close/>
                <a:moveTo>
                  <a:pt x="282" y="295"/>
                </a:moveTo>
                <a:cubicBezTo>
                  <a:pt x="285" y="290"/>
                  <a:pt x="287" y="286"/>
                  <a:pt x="287" y="280"/>
                </a:cubicBezTo>
                <a:cubicBezTo>
                  <a:pt x="287" y="276"/>
                  <a:pt x="286" y="272"/>
                  <a:pt x="284" y="268"/>
                </a:cubicBezTo>
                <a:cubicBezTo>
                  <a:pt x="282" y="264"/>
                  <a:pt x="279" y="261"/>
                  <a:pt x="275" y="259"/>
                </a:cubicBezTo>
                <a:cubicBezTo>
                  <a:pt x="273" y="258"/>
                  <a:pt x="269" y="257"/>
                  <a:pt x="264" y="255"/>
                </a:cubicBezTo>
                <a:cubicBezTo>
                  <a:pt x="269" y="254"/>
                  <a:pt x="272" y="252"/>
                  <a:pt x="275" y="250"/>
                </a:cubicBezTo>
                <a:cubicBezTo>
                  <a:pt x="278" y="247"/>
                  <a:pt x="280" y="245"/>
                  <a:pt x="281" y="242"/>
                </a:cubicBezTo>
                <a:cubicBezTo>
                  <a:pt x="283" y="239"/>
                  <a:pt x="283" y="236"/>
                  <a:pt x="283" y="232"/>
                </a:cubicBezTo>
                <a:cubicBezTo>
                  <a:pt x="283" y="228"/>
                  <a:pt x="282" y="224"/>
                  <a:pt x="279" y="220"/>
                </a:cubicBezTo>
                <a:cubicBezTo>
                  <a:pt x="277" y="216"/>
                  <a:pt x="273" y="213"/>
                  <a:pt x="268" y="211"/>
                </a:cubicBezTo>
                <a:cubicBezTo>
                  <a:pt x="266" y="210"/>
                  <a:pt x="264" y="209"/>
                  <a:pt x="261" y="209"/>
                </a:cubicBezTo>
                <a:lnTo>
                  <a:pt x="261" y="191"/>
                </a:lnTo>
                <a:lnTo>
                  <a:pt x="244" y="191"/>
                </a:lnTo>
                <a:lnTo>
                  <a:pt x="244" y="208"/>
                </a:lnTo>
                <a:lnTo>
                  <a:pt x="233" y="208"/>
                </a:lnTo>
                <a:lnTo>
                  <a:pt x="233" y="191"/>
                </a:lnTo>
                <a:lnTo>
                  <a:pt x="216" y="191"/>
                </a:lnTo>
                <a:lnTo>
                  <a:pt x="216" y="208"/>
                </a:lnTo>
                <a:lnTo>
                  <a:pt x="190" y="208"/>
                </a:lnTo>
                <a:lnTo>
                  <a:pt x="190" y="222"/>
                </a:lnTo>
                <a:lnTo>
                  <a:pt x="194" y="222"/>
                </a:lnTo>
                <a:cubicBezTo>
                  <a:pt x="196" y="222"/>
                  <a:pt x="198" y="222"/>
                  <a:pt x="199" y="222"/>
                </a:cubicBezTo>
                <a:cubicBezTo>
                  <a:pt x="200" y="223"/>
                  <a:pt x="201" y="224"/>
                  <a:pt x="201" y="224"/>
                </a:cubicBezTo>
                <a:cubicBezTo>
                  <a:pt x="201" y="225"/>
                  <a:pt x="202" y="227"/>
                  <a:pt x="202" y="230"/>
                </a:cubicBezTo>
                <a:lnTo>
                  <a:pt x="202" y="286"/>
                </a:lnTo>
                <a:cubicBezTo>
                  <a:pt x="202" y="289"/>
                  <a:pt x="201" y="291"/>
                  <a:pt x="201" y="292"/>
                </a:cubicBezTo>
                <a:cubicBezTo>
                  <a:pt x="201" y="293"/>
                  <a:pt x="200" y="294"/>
                  <a:pt x="199" y="294"/>
                </a:cubicBezTo>
                <a:cubicBezTo>
                  <a:pt x="198" y="295"/>
                  <a:pt x="196" y="295"/>
                  <a:pt x="194" y="295"/>
                </a:cubicBezTo>
                <a:lnTo>
                  <a:pt x="190" y="295"/>
                </a:lnTo>
                <a:lnTo>
                  <a:pt x="190" y="309"/>
                </a:lnTo>
                <a:lnTo>
                  <a:pt x="216" y="309"/>
                </a:lnTo>
                <a:lnTo>
                  <a:pt x="216" y="325"/>
                </a:lnTo>
                <a:lnTo>
                  <a:pt x="233" y="325"/>
                </a:lnTo>
                <a:lnTo>
                  <a:pt x="233" y="309"/>
                </a:lnTo>
                <a:lnTo>
                  <a:pt x="243" y="309"/>
                </a:lnTo>
                <a:cubicBezTo>
                  <a:pt x="243" y="309"/>
                  <a:pt x="243" y="309"/>
                  <a:pt x="244" y="309"/>
                </a:cubicBezTo>
                <a:lnTo>
                  <a:pt x="244" y="325"/>
                </a:lnTo>
                <a:lnTo>
                  <a:pt x="261" y="325"/>
                </a:lnTo>
                <a:lnTo>
                  <a:pt x="261" y="307"/>
                </a:lnTo>
                <a:cubicBezTo>
                  <a:pt x="264" y="307"/>
                  <a:pt x="266" y="306"/>
                  <a:pt x="268" y="305"/>
                </a:cubicBezTo>
                <a:cubicBezTo>
                  <a:pt x="274" y="303"/>
                  <a:pt x="279" y="299"/>
                  <a:pt x="282" y="295"/>
                </a:cubicBezTo>
                <a:close/>
                <a:moveTo>
                  <a:pt x="227" y="224"/>
                </a:moveTo>
                <a:lnTo>
                  <a:pt x="238" y="224"/>
                </a:lnTo>
                <a:cubicBezTo>
                  <a:pt x="244" y="224"/>
                  <a:pt x="249" y="224"/>
                  <a:pt x="251" y="225"/>
                </a:cubicBezTo>
                <a:cubicBezTo>
                  <a:pt x="254" y="226"/>
                  <a:pt x="256" y="227"/>
                  <a:pt x="257" y="229"/>
                </a:cubicBezTo>
                <a:cubicBezTo>
                  <a:pt x="258" y="231"/>
                  <a:pt x="259" y="233"/>
                  <a:pt x="259" y="236"/>
                </a:cubicBezTo>
                <a:cubicBezTo>
                  <a:pt x="259" y="239"/>
                  <a:pt x="258" y="241"/>
                  <a:pt x="257" y="243"/>
                </a:cubicBezTo>
                <a:cubicBezTo>
                  <a:pt x="255" y="245"/>
                  <a:pt x="253" y="246"/>
                  <a:pt x="251" y="247"/>
                </a:cubicBezTo>
                <a:cubicBezTo>
                  <a:pt x="248" y="248"/>
                  <a:pt x="243" y="249"/>
                  <a:pt x="238" y="249"/>
                </a:cubicBezTo>
                <a:lnTo>
                  <a:pt x="227" y="249"/>
                </a:lnTo>
                <a:lnTo>
                  <a:pt x="227" y="224"/>
                </a:lnTo>
                <a:lnTo>
                  <a:pt x="227" y="224"/>
                </a:lnTo>
                <a:close/>
                <a:moveTo>
                  <a:pt x="258" y="287"/>
                </a:moveTo>
                <a:cubicBezTo>
                  <a:pt x="256" y="289"/>
                  <a:pt x="254" y="291"/>
                  <a:pt x="251" y="291"/>
                </a:cubicBezTo>
                <a:cubicBezTo>
                  <a:pt x="248" y="292"/>
                  <a:pt x="244" y="293"/>
                  <a:pt x="240" y="293"/>
                </a:cubicBezTo>
                <a:lnTo>
                  <a:pt x="233" y="293"/>
                </a:lnTo>
                <a:cubicBezTo>
                  <a:pt x="230" y="293"/>
                  <a:pt x="229" y="293"/>
                  <a:pt x="228" y="292"/>
                </a:cubicBezTo>
                <a:cubicBezTo>
                  <a:pt x="228" y="292"/>
                  <a:pt x="227" y="292"/>
                  <a:pt x="227" y="291"/>
                </a:cubicBezTo>
                <a:cubicBezTo>
                  <a:pt x="227" y="290"/>
                  <a:pt x="227" y="289"/>
                  <a:pt x="227" y="285"/>
                </a:cubicBezTo>
                <a:lnTo>
                  <a:pt x="227" y="264"/>
                </a:lnTo>
                <a:lnTo>
                  <a:pt x="240" y="264"/>
                </a:lnTo>
                <a:cubicBezTo>
                  <a:pt x="245" y="264"/>
                  <a:pt x="250" y="264"/>
                  <a:pt x="252" y="265"/>
                </a:cubicBezTo>
                <a:cubicBezTo>
                  <a:pt x="255" y="266"/>
                  <a:pt x="257" y="268"/>
                  <a:pt x="259" y="270"/>
                </a:cubicBezTo>
                <a:cubicBezTo>
                  <a:pt x="260" y="272"/>
                  <a:pt x="261" y="274"/>
                  <a:pt x="261" y="277"/>
                </a:cubicBezTo>
                <a:cubicBezTo>
                  <a:pt x="261" y="281"/>
                  <a:pt x="260" y="284"/>
                  <a:pt x="258" y="287"/>
                </a:cubicBezTo>
                <a:close/>
              </a:path>
            </a:pathLst>
          </a:custGeom>
          <a:solidFill>
            <a:schemeClr val="bg1"/>
          </a:solidFill>
          <a:ln>
            <a:noFill/>
          </a:ln>
        </p:spPr>
        <p:txBody>
          <a:bodyPr/>
          <a:lstStyle/>
          <a:p>
            <a:endParaRPr lang="zh-CN" altLang="en-US">
              <a:cs typeface="+mn-ea"/>
              <a:sym typeface="+mn-lt"/>
            </a:endParaRPr>
          </a:p>
        </p:txBody>
      </p:sp>
      <p:sp>
        <p:nvSpPr>
          <p:cNvPr id="38" name="文本框 37">
            <a:extLst>
              <a:ext uri="{FF2B5EF4-FFF2-40B4-BE49-F238E27FC236}">
                <a16:creationId xmlns:a16="http://schemas.microsoft.com/office/drawing/2014/main" id="{0AF5A461-1A72-4778-A005-33F690346C64}"/>
              </a:ext>
            </a:extLst>
          </p:cNvPr>
          <p:cNvSpPr txBox="1"/>
          <p:nvPr/>
        </p:nvSpPr>
        <p:spPr>
          <a:xfrm>
            <a:off x="1443501"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39" name="矩形 38">
            <a:extLst>
              <a:ext uri="{FF2B5EF4-FFF2-40B4-BE49-F238E27FC236}">
                <a16:creationId xmlns:a16="http://schemas.microsoft.com/office/drawing/2014/main" id="{D5F0742F-4F16-4C19-AB8F-0BBB8AF4E4D0}"/>
              </a:ext>
            </a:extLst>
          </p:cNvPr>
          <p:cNvSpPr/>
          <p:nvPr/>
        </p:nvSpPr>
        <p:spPr>
          <a:xfrm>
            <a:off x="3193990"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bitcoin-bag_36571">
            <a:extLst>
              <a:ext uri="{FF2B5EF4-FFF2-40B4-BE49-F238E27FC236}">
                <a16:creationId xmlns:a16="http://schemas.microsoft.com/office/drawing/2014/main" id="{AB20A56E-0ED5-4C2F-AE4D-B41E8A6FBCFA}"/>
              </a:ext>
            </a:extLst>
          </p:cNvPr>
          <p:cNvSpPr>
            <a:spLocks noChangeAspect="1"/>
          </p:cNvSpPr>
          <p:nvPr/>
        </p:nvSpPr>
        <p:spPr bwMode="auto">
          <a:xfrm>
            <a:off x="3337499" y="5179976"/>
            <a:ext cx="274456" cy="304842"/>
          </a:xfrm>
          <a:custGeom>
            <a:avLst/>
            <a:gdLst>
              <a:gd name="connsiteX0" fmla="*/ 457229 w 546247"/>
              <a:gd name="connsiteY0" fmla="*/ 456559 h 606722"/>
              <a:gd name="connsiteX1" fmla="*/ 490969 w 546247"/>
              <a:gd name="connsiteY1" fmla="*/ 466692 h 606722"/>
              <a:gd name="connsiteX2" fmla="*/ 518656 w 546247"/>
              <a:gd name="connsiteY2" fmla="*/ 517890 h 606722"/>
              <a:gd name="connsiteX3" fmla="*/ 484115 w 546247"/>
              <a:gd name="connsiteY3" fmla="*/ 572998 h 606722"/>
              <a:gd name="connsiteX4" fmla="*/ 457229 w 546247"/>
              <a:gd name="connsiteY4" fmla="*/ 579131 h 606722"/>
              <a:gd name="connsiteX5" fmla="*/ 405951 w 546247"/>
              <a:gd name="connsiteY5" fmla="*/ 551577 h 606722"/>
              <a:gd name="connsiteX6" fmla="*/ 395802 w 546247"/>
              <a:gd name="connsiteY6" fmla="*/ 517890 h 606722"/>
              <a:gd name="connsiteX7" fmla="*/ 423489 w 546247"/>
              <a:gd name="connsiteY7" fmla="*/ 466692 h 606722"/>
              <a:gd name="connsiteX8" fmla="*/ 442095 w 546247"/>
              <a:gd name="connsiteY8" fmla="*/ 458426 h 606722"/>
              <a:gd name="connsiteX9" fmla="*/ 457229 w 546247"/>
              <a:gd name="connsiteY9" fmla="*/ 456559 h 606722"/>
              <a:gd name="connsiteX10" fmla="*/ 273088 w 546247"/>
              <a:gd name="connsiteY10" fmla="*/ 361507 h 606722"/>
              <a:gd name="connsiteX11" fmla="*/ 340619 w 546247"/>
              <a:gd name="connsiteY11" fmla="*/ 361507 h 606722"/>
              <a:gd name="connsiteX12" fmla="*/ 340619 w 546247"/>
              <a:gd name="connsiteY12" fmla="*/ 428968 h 606722"/>
              <a:gd name="connsiteX13" fmla="*/ 273088 w 546247"/>
              <a:gd name="connsiteY13" fmla="*/ 428968 h 606722"/>
              <a:gd name="connsiteX14" fmla="*/ 150304 w 546247"/>
              <a:gd name="connsiteY14" fmla="*/ 361507 h 606722"/>
              <a:gd name="connsiteX15" fmla="*/ 217906 w 546247"/>
              <a:gd name="connsiteY15" fmla="*/ 361507 h 606722"/>
              <a:gd name="connsiteX16" fmla="*/ 217906 w 546247"/>
              <a:gd name="connsiteY16" fmla="*/ 428968 h 606722"/>
              <a:gd name="connsiteX17" fmla="*/ 150304 w 546247"/>
              <a:gd name="connsiteY17" fmla="*/ 428968 h 606722"/>
              <a:gd name="connsiteX18" fmla="*/ 273088 w 546247"/>
              <a:gd name="connsiteY18" fmla="*/ 239005 h 606722"/>
              <a:gd name="connsiteX19" fmla="*/ 340619 w 546247"/>
              <a:gd name="connsiteY19" fmla="*/ 239005 h 606722"/>
              <a:gd name="connsiteX20" fmla="*/ 340619 w 546247"/>
              <a:gd name="connsiteY20" fmla="*/ 306466 h 606722"/>
              <a:gd name="connsiteX21" fmla="*/ 273088 w 546247"/>
              <a:gd name="connsiteY21" fmla="*/ 306466 h 606722"/>
              <a:gd name="connsiteX22" fmla="*/ 150375 w 546247"/>
              <a:gd name="connsiteY22" fmla="*/ 239005 h 606722"/>
              <a:gd name="connsiteX23" fmla="*/ 217906 w 546247"/>
              <a:gd name="connsiteY23" fmla="*/ 239005 h 606722"/>
              <a:gd name="connsiteX24" fmla="*/ 217906 w 546247"/>
              <a:gd name="connsiteY24" fmla="*/ 306466 h 606722"/>
              <a:gd name="connsiteX25" fmla="*/ 150375 w 546247"/>
              <a:gd name="connsiteY25" fmla="*/ 306466 h 606722"/>
              <a:gd name="connsiteX26" fmla="*/ 27594 w 546247"/>
              <a:gd name="connsiteY26" fmla="*/ 61321 h 606722"/>
              <a:gd name="connsiteX27" fmla="*/ 340650 w 546247"/>
              <a:gd name="connsiteY27" fmla="*/ 61321 h 606722"/>
              <a:gd name="connsiteX28" fmla="*/ 340650 w 546247"/>
              <a:gd name="connsiteY28" fmla="*/ 88871 h 606722"/>
              <a:gd name="connsiteX29" fmla="*/ 340650 w 546247"/>
              <a:gd name="connsiteY29" fmla="*/ 116421 h 606722"/>
              <a:gd name="connsiteX30" fmla="*/ 340650 w 546247"/>
              <a:gd name="connsiteY30" fmla="*/ 183874 h 606722"/>
              <a:gd name="connsiteX31" fmla="*/ 245496 w 546247"/>
              <a:gd name="connsiteY31" fmla="*/ 183874 h 606722"/>
              <a:gd name="connsiteX32" fmla="*/ 122748 w 546247"/>
              <a:gd name="connsiteY32" fmla="*/ 183874 h 606722"/>
              <a:gd name="connsiteX33" fmla="*/ 95154 w 546247"/>
              <a:gd name="connsiteY33" fmla="*/ 211424 h 606722"/>
              <a:gd name="connsiteX34" fmla="*/ 95154 w 546247"/>
              <a:gd name="connsiteY34" fmla="*/ 333977 h 606722"/>
              <a:gd name="connsiteX35" fmla="*/ 95154 w 546247"/>
              <a:gd name="connsiteY35" fmla="*/ 456530 h 606722"/>
              <a:gd name="connsiteX36" fmla="*/ 122748 w 546247"/>
              <a:gd name="connsiteY36" fmla="*/ 484169 h 606722"/>
              <a:gd name="connsiteX37" fmla="*/ 340650 w 546247"/>
              <a:gd name="connsiteY37" fmla="*/ 484169 h 606722"/>
              <a:gd name="connsiteX38" fmla="*/ 340650 w 546247"/>
              <a:gd name="connsiteY38" fmla="*/ 517851 h 606722"/>
              <a:gd name="connsiteX39" fmla="*/ 345635 w 546247"/>
              <a:gd name="connsiteY39" fmla="*/ 551533 h 606722"/>
              <a:gd name="connsiteX40" fmla="*/ 358186 w 546247"/>
              <a:gd name="connsiteY40" fmla="*/ 579083 h 606722"/>
              <a:gd name="connsiteX41" fmla="*/ 382041 w 546247"/>
              <a:gd name="connsiteY41" fmla="*/ 606722 h 606722"/>
              <a:gd name="connsiteX42" fmla="*/ 27594 w 546247"/>
              <a:gd name="connsiteY42" fmla="*/ 606722 h 606722"/>
              <a:gd name="connsiteX43" fmla="*/ 0 w 546247"/>
              <a:gd name="connsiteY43" fmla="*/ 579083 h 606722"/>
              <a:gd name="connsiteX44" fmla="*/ 0 w 546247"/>
              <a:gd name="connsiteY44" fmla="*/ 88871 h 606722"/>
              <a:gd name="connsiteX45" fmla="*/ 27594 w 546247"/>
              <a:gd name="connsiteY45" fmla="*/ 61321 h 606722"/>
              <a:gd name="connsiteX46" fmla="*/ 457226 w 546247"/>
              <a:gd name="connsiteY46" fmla="*/ 0 h 606722"/>
              <a:gd name="connsiteX47" fmla="*/ 546247 w 546247"/>
              <a:gd name="connsiteY47" fmla="*/ 88869 h 606722"/>
              <a:gd name="connsiteX48" fmla="*/ 546247 w 546247"/>
              <a:gd name="connsiteY48" fmla="*/ 442657 h 606722"/>
              <a:gd name="connsiteX49" fmla="*/ 518651 w 546247"/>
              <a:gd name="connsiteY49" fmla="*/ 418840 h 606722"/>
              <a:gd name="connsiteX50" fmla="*/ 490965 w 546247"/>
              <a:gd name="connsiteY50" fmla="*/ 406398 h 606722"/>
              <a:gd name="connsiteX51" fmla="*/ 457226 w 546247"/>
              <a:gd name="connsiteY51" fmla="*/ 401422 h 606722"/>
              <a:gd name="connsiteX52" fmla="*/ 435238 w 546247"/>
              <a:gd name="connsiteY52" fmla="*/ 403466 h 606722"/>
              <a:gd name="connsiteX53" fmla="*/ 423488 w 546247"/>
              <a:gd name="connsiteY53" fmla="*/ 406398 h 606722"/>
              <a:gd name="connsiteX54" fmla="*/ 395802 w 546247"/>
              <a:gd name="connsiteY54" fmla="*/ 418840 h 606722"/>
              <a:gd name="connsiteX55" fmla="*/ 395802 w 546247"/>
              <a:gd name="connsiteY55" fmla="*/ 116418 h 606722"/>
              <a:gd name="connsiteX56" fmla="*/ 395802 w 546247"/>
              <a:gd name="connsiteY56" fmla="*/ 88869 h 606722"/>
              <a:gd name="connsiteX57" fmla="*/ 395802 w 546247"/>
              <a:gd name="connsiteY57" fmla="*/ 61320 h 606722"/>
              <a:gd name="connsiteX58" fmla="*/ 395802 w 546247"/>
              <a:gd name="connsiteY58" fmla="*/ 24617 h 606722"/>
              <a:gd name="connsiteX59" fmla="*/ 457226 w 546247"/>
              <a:gd name="connsiteY5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6247" h="606722">
                <a:moveTo>
                  <a:pt x="457229" y="456559"/>
                </a:moveTo>
                <a:cubicBezTo>
                  <a:pt x="469693" y="456559"/>
                  <a:pt x="481266" y="460292"/>
                  <a:pt x="490969" y="466692"/>
                </a:cubicBezTo>
                <a:cubicBezTo>
                  <a:pt x="507617" y="477625"/>
                  <a:pt x="518656" y="496468"/>
                  <a:pt x="518656" y="517890"/>
                </a:cubicBezTo>
                <a:cubicBezTo>
                  <a:pt x="518656" y="542066"/>
                  <a:pt x="504590" y="563043"/>
                  <a:pt x="484115" y="572998"/>
                </a:cubicBezTo>
                <a:cubicBezTo>
                  <a:pt x="476013" y="576909"/>
                  <a:pt x="466844" y="579131"/>
                  <a:pt x="457229" y="579131"/>
                </a:cubicBezTo>
                <a:cubicBezTo>
                  <a:pt x="435774" y="579131"/>
                  <a:pt x="416990" y="568198"/>
                  <a:pt x="405951" y="551577"/>
                </a:cubicBezTo>
                <a:cubicBezTo>
                  <a:pt x="399541" y="541888"/>
                  <a:pt x="395802" y="530333"/>
                  <a:pt x="395802" y="517890"/>
                </a:cubicBezTo>
                <a:cubicBezTo>
                  <a:pt x="395802" y="496468"/>
                  <a:pt x="406841" y="477625"/>
                  <a:pt x="423489" y="466692"/>
                </a:cubicBezTo>
                <a:cubicBezTo>
                  <a:pt x="429097" y="462959"/>
                  <a:pt x="435418" y="460114"/>
                  <a:pt x="442095" y="458426"/>
                </a:cubicBezTo>
                <a:cubicBezTo>
                  <a:pt x="446991" y="457270"/>
                  <a:pt x="451977" y="456559"/>
                  <a:pt x="457229" y="456559"/>
                </a:cubicBezTo>
                <a:close/>
                <a:moveTo>
                  <a:pt x="273088" y="361507"/>
                </a:moveTo>
                <a:lnTo>
                  <a:pt x="340619" y="361507"/>
                </a:lnTo>
                <a:lnTo>
                  <a:pt x="340619" y="428968"/>
                </a:lnTo>
                <a:lnTo>
                  <a:pt x="273088" y="428968"/>
                </a:lnTo>
                <a:close/>
                <a:moveTo>
                  <a:pt x="150304" y="361507"/>
                </a:moveTo>
                <a:lnTo>
                  <a:pt x="217906" y="361507"/>
                </a:lnTo>
                <a:lnTo>
                  <a:pt x="217906" y="428968"/>
                </a:lnTo>
                <a:lnTo>
                  <a:pt x="150304" y="428968"/>
                </a:lnTo>
                <a:close/>
                <a:moveTo>
                  <a:pt x="273088" y="239005"/>
                </a:moveTo>
                <a:lnTo>
                  <a:pt x="340619" y="239005"/>
                </a:lnTo>
                <a:lnTo>
                  <a:pt x="340619" y="306466"/>
                </a:lnTo>
                <a:lnTo>
                  <a:pt x="273088" y="306466"/>
                </a:lnTo>
                <a:close/>
                <a:moveTo>
                  <a:pt x="150375" y="239005"/>
                </a:moveTo>
                <a:lnTo>
                  <a:pt x="217906" y="239005"/>
                </a:lnTo>
                <a:lnTo>
                  <a:pt x="217906" y="306466"/>
                </a:lnTo>
                <a:lnTo>
                  <a:pt x="150375" y="306466"/>
                </a:lnTo>
                <a:close/>
                <a:moveTo>
                  <a:pt x="27594" y="61321"/>
                </a:moveTo>
                <a:lnTo>
                  <a:pt x="340650" y="61321"/>
                </a:lnTo>
                <a:lnTo>
                  <a:pt x="340650" y="88871"/>
                </a:lnTo>
                <a:lnTo>
                  <a:pt x="340650" y="116421"/>
                </a:lnTo>
                <a:lnTo>
                  <a:pt x="340650" y="183874"/>
                </a:lnTo>
                <a:lnTo>
                  <a:pt x="245496" y="183874"/>
                </a:lnTo>
                <a:lnTo>
                  <a:pt x="122748" y="183874"/>
                </a:lnTo>
                <a:cubicBezTo>
                  <a:pt x="107527" y="183874"/>
                  <a:pt x="95154" y="196227"/>
                  <a:pt x="95154" y="211424"/>
                </a:cubicBezTo>
                <a:lnTo>
                  <a:pt x="95154" y="333977"/>
                </a:lnTo>
                <a:lnTo>
                  <a:pt x="95154" y="456530"/>
                </a:lnTo>
                <a:cubicBezTo>
                  <a:pt x="95154" y="471816"/>
                  <a:pt x="107527" y="484169"/>
                  <a:pt x="122748" y="484169"/>
                </a:cubicBezTo>
                <a:lnTo>
                  <a:pt x="340650" y="484169"/>
                </a:lnTo>
                <a:lnTo>
                  <a:pt x="340650" y="517851"/>
                </a:lnTo>
                <a:cubicBezTo>
                  <a:pt x="340650" y="529582"/>
                  <a:pt x="342430" y="540869"/>
                  <a:pt x="345635" y="551533"/>
                </a:cubicBezTo>
                <a:cubicBezTo>
                  <a:pt x="348572" y="561309"/>
                  <a:pt x="352845" y="570552"/>
                  <a:pt x="358186" y="579083"/>
                </a:cubicBezTo>
                <a:cubicBezTo>
                  <a:pt x="364595" y="589481"/>
                  <a:pt x="372695" y="598813"/>
                  <a:pt x="382041" y="606722"/>
                </a:cubicBezTo>
                <a:lnTo>
                  <a:pt x="27594" y="606722"/>
                </a:lnTo>
                <a:cubicBezTo>
                  <a:pt x="12373" y="606722"/>
                  <a:pt x="0" y="594369"/>
                  <a:pt x="0" y="579083"/>
                </a:cubicBezTo>
                <a:lnTo>
                  <a:pt x="0" y="88871"/>
                </a:lnTo>
                <a:cubicBezTo>
                  <a:pt x="0" y="73674"/>
                  <a:pt x="12373" y="61321"/>
                  <a:pt x="27594" y="61321"/>
                </a:cubicBezTo>
                <a:close/>
                <a:moveTo>
                  <a:pt x="457226" y="0"/>
                </a:moveTo>
                <a:cubicBezTo>
                  <a:pt x="506277" y="0"/>
                  <a:pt x="546247" y="39902"/>
                  <a:pt x="546247" y="88869"/>
                </a:cubicBezTo>
                <a:lnTo>
                  <a:pt x="546247" y="442657"/>
                </a:lnTo>
                <a:cubicBezTo>
                  <a:pt x="538324" y="433415"/>
                  <a:pt x="529066" y="425327"/>
                  <a:pt x="518651" y="418840"/>
                </a:cubicBezTo>
                <a:cubicBezTo>
                  <a:pt x="510105" y="413597"/>
                  <a:pt x="500847" y="409331"/>
                  <a:pt x="490965" y="406398"/>
                </a:cubicBezTo>
                <a:cubicBezTo>
                  <a:pt x="480283" y="403110"/>
                  <a:pt x="468977" y="401422"/>
                  <a:pt x="457226" y="401422"/>
                </a:cubicBezTo>
                <a:cubicBezTo>
                  <a:pt x="449749" y="401422"/>
                  <a:pt x="442360" y="402133"/>
                  <a:pt x="435238" y="403466"/>
                </a:cubicBezTo>
                <a:cubicBezTo>
                  <a:pt x="431232" y="404265"/>
                  <a:pt x="427315" y="405243"/>
                  <a:pt x="423488" y="406398"/>
                </a:cubicBezTo>
                <a:cubicBezTo>
                  <a:pt x="413606" y="409331"/>
                  <a:pt x="404348" y="413597"/>
                  <a:pt x="395802" y="418840"/>
                </a:cubicBezTo>
                <a:lnTo>
                  <a:pt x="395802" y="116418"/>
                </a:lnTo>
                <a:lnTo>
                  <a:pt x="395802" y="88869"/>
                </a:lnTo>
                <a:lnTo>
                  <a:pt x="395802" y="61320"/>
                </a:lnTo>
                <a:lnTo>
                  <a:pt x="395802" y="24617"/>
                </a:lnTo>
                <a:cubicBezTo>
                  <a:pt x="411826" y="9420"/>
                  <a:pt x="433458" y="0"/>
                  <a:pt x="457226" y="0"/>
                </a:cubicBezTo>
                <a:close/>
              </a:path>
            </a:pathLst>
          </a:custGeom>
          <a:solidFill>
            <a:schemeClr val="bg1"/>
          </a:solidFill>
          <a:ln>
            <a:noFill/>
          </a:ln>
        </p:spPr>
        <p:txBody>
          <a:bodyPr/>
          <a:lstStyle/>
          <a:p>
            <a:endParaRPr lang="zh-CN" altLang="en-US">
              <a:cs typeface="+mn-ea"/>
              <a:sym typeface="+mn-lt"/>
            </a:endParaRPr>
          </a:p>
        </p:txBody>
      </p:sp>
      <p:sp>
        <p:nvSpPr>
          <p:cNvPr id="41" name="文本框 40">
            <a:extLst>
              <a:ext uri="{FF2B5EF4-FFF2-40B4-BE49-F238E27FC236}">
                <a16:creationId xmlns:a16="http://schemas.microsoft.com/office/drawing/2014/main" id="{97763D34-37A7-4824-B6BC-26122FE44F79}"/>
              </a:ext>
            </a:extLst>
          </p:cNvPr>
          <p:cNvSpPr txBox="1"/>
          <p:nvPr/>
        </p:nvSpPr>
        <p:spPr>
          <a:xfrm>
            <a:off x="3864403"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42" name="矩形 41">
            <a:extLst>
              <a:ext uri="{FF2B5EF4-FFF2-40B4-BE49-F238E27FC236}">
                <a16:creationId xmlns:a16="http://schemas.microsoft.com/office/drawing/2014/main" id="{0C56C997-D86A-4E4E-8FEB-B0F4295154E2}"/>
              </a:ext>
            </a:extLst>
          </p:cNvPr>
          <p:cNvSpPr/>
          <p:nvPr/>
        </p:nvSpPr>
        <p:spPr>
          <a:xfrm>
            <a:off x="5622184"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bitcoin-bag_36571">
            <a:extLst>
              <a:ext uri="{FF2B5EF4-FFF2-40B4-BE49-F238E27FC236}">
                <a16:creationId xmlns:a16="http://schemas.microsoft.com/office/drawing/2014/main" id="{1FEC70A5-09DB-45AB-871A-D5B2CA2FC8B6}"/>
              </a:ext>
            </a:extLst>
          </p:cNvPr>
          <p:cNvSpPr>
            <a:spLocks noChangeAspect="1"/>
          </p:cNvSpPr>
          <p:nvPr/>
        </p:nvSpPr>
        <p:spPr bwMode="auto">
          <a:xfrm>
            <a:off x="5759384" y="5179976"/>
            <a:ext cx="287075" cy="304842"/>
          </a:xfrm>
          <a:custGeom>
            <a:avLst/>
            <a:gdLst>
              <a:gd name="connsiteX0" fmla="*/ 285671 w 571362"/>
              <a:gd name="connsiteY0" fmla="*/ 470107 h 606722"/>
              <a:gd name="connsiteX1" fmla="*/ 374169 w 571362"/>
              <a:gd name="connsiteY1" fmla="*/ 512238 h 606722"/>
              <a:gd name="connsiteX2" fmla="*/ 369717 w 571362"/>
              <a:gd name="connsiteY2" fmla="*/ 522815 h 606722"/>
              <a:gd name="connsiteX3" fmla="*/ 285671 w 571362"/>
              <a:gd name="connsiteY3" fmla="*/ 606722 h 606722"/>
              <a:gd name="connsiteX4" fmla="*/ 201625 w 571362"/>
              <a:gd name="connsiteY4" fmla="*/ 522815 h 606722"/>
              <a:gd name="connsiteX5" fmla="*/ 197262 w 571362"/>
              <a:gd name="connsiteY5" fmla="*/ 512238 h 606722"/>
              <a:gd name="connsiteX6" fmla="*/ 285671 w 571362"/>
              <a:gd name="connsiteY6" fmla="*/ 470107 h 606722"/>
              <a:gd name="connsiteX7" fmla="*/ 403524 w 571362"/>
              <a:gd name="connsiteY7" fmla="*/ 393967 h 606722"/>
              <a:gd name="connsiteX8" fmla="*/ 384914 w 571362"/>
              <a:gd name="connsiteY8" fmla="*/ 481539 h 606722"/>
              <a:gd name="connsiteX9" fmla="*/ 318846 w 571362"/>
              <a:gd name="connsiteY9" fmla="*/ 451044 h 606722"/>
              <a:gd name="connsiteX10" fmla="*/ 388387 w 571362"/>
              <a:gd name="connsiteY10" fmla="*/ 405169 h 606722"/>
              <a:gd name="connsiteX11" fmla="*/ 403524 w 571362"/>
              <a:gd name="connsiteY11" fmla="*/ 393967 h 606722"/>
              <a:gd name="connsiteX12" fmla="*/ 167906 w 571362"/>
              <a:gd name="connsiteY12" fmla="*/ 393967 h 606722"/>
              <a:gd name="connsiteX13" fmla="*/ 183034 w 571362"/>
              <a:gd name="connsiteY13" fmla="*/ 405169 h 606722"/>
              <a:gd name="connsiteX14" fmla="*/ 252443 w 571362"/>
              <a:gd name="connsiteY14" fmla="*/ 451044 h 606722"/>
              <a:gd name="connsiteX15" fmla="*/ 186504 w 571362"/>
              <a:gd name="connsiteY15" fmla="*/ 481539 h 606722"/>
              <a:gd name="connsiteX16" fmla="*/ 167906 w 571362"/>
              <a:gd name="connsiteY16" fmla="*/ 393967 h 606722"/>
              <a:gd name="connsiteX17" fmla="*/ 483987 w 571362"/>
              <a:gd name="connsiteY17" fmla="*/ 326436 h 606722"/>
              <a:gd name="connsiteX18" fmla="*/ 571215 w 571362"/>
              <a:gd name="connsiteY18" fmla="*/ 468871 h 606722"/>
              <a:gd name="connsiteX19" fmla="*/ 561602 w 571362"/>
              <a:gd name="connsiteY19" fmla="*/ 498549 h 606722"/>
              <a:gd name="connsiteX20" fmla="*/ 427733 w 571362"/>
              <a:gd name="connsiteY20" fmla="*/ 496860 h 606722"/>
              <a:gd name="connsiteX21" fmla="*/ 415450 w 571362"/>
              <a:gd name="connsiteY21" fmla="*/ 492862 h 606722"/>
              <a:gd name="connsiteX22" fmla="*/ 439304 w 571362"/>
              <a:gd name="connsiteY22" fmla="*/ 365888 h 606722"/>
              <a:gd name="connsiteX23" fmla="*/ 483987 w 571362"/>
              <a:gd name="connsiteY23" fmla="*/ 326436 h 606722"/>
              <a:gd name="connsiteX24" fmla="*/ 87462 w 571362"/>
              <a:gd name="connsiteY24" fmla="*/ 326436 h 606722"/>
              <a:gd name="connsiteX25" fmla="*/ 132145 w 571362"/>
              <a:gd name="connsiteY25" fmla="*/ 365899 h 606722"/>
              <a:gd name="connsiteX26" fmla="*/ 155910 w 571362"/>
              <a:gd name="connsiteY26" fmla="*/ 492907 h 606722"/>
              <a:gd name="connsiteX27" fmla="*/ 143716 w 571362"/>
              <a:gd name="connsiteY27" fmla="*/ 496907 h 606722"/>
              <a:gd name="connsiteX28" fmla="*/ 9758 w 571362"/>
              <a:gd name="connsiteY28" fmla="*/ 498596 h 606722"/>
              <a:gd name="connsiteX29" fmla="*/ 145 w 571362"/>
              <a:gd name="connsiteY29" fmla="*/ 468910 h 606722"/>
              <a:gd name="connsiteX30" fmla="*/ 87462 w 571362"/>
              <a:gd name="connsiteY30" fmla="*/ 326436 h 606722"/>
              <a:gd name="connsiteX31" fmla="*/ 441700 w 571362"/>
              <a:gd name="connsiteY31" fmla="*/ 285931 h 606722"/>
              <a:gd name="connsiteX32" fmla="*/ 460682 w 571362"/>
              <a:gd name="connsiteY32" fmla="*/ 303352 h 606722"/>
              <a:gd name="connsiteX33" fmla="*/ 441700 w 571362"/>
              <a:gd name="connsiteY33" fmla="*/ 320861 h 606722"/>
              <a:gd name="connsiteX34" fmla="*/ 441878 w 571362"/>
              <a:gd name="connsiteY34" fmla="*/ 303352 h 606722"/>
              <a:gd name="connsiteX35" fmla="*/ 441700 w 571362"/>
              <a:gd name="connsiteY35" fmla="*/ 285931 h 606722"/>
              <a:gd name="connsiteX36" fmla="*/ 129660 w 571362"/>
              <a:gd name="connsiteY36" fmla="*/ 285931 h 606722"/>
              <a:gd name="connsiteX37" fmla="*/ 129482 w 571362"/>
              <a:gd name="connsiteY37" fmla="*/ 303352 h 606722"/>
              <a:gd name="connsiteX38" fmla="*/ 129660 w 571362"/>
              <a:gd name="connsiteY38" fmla="*/ 320861 h 606722"/>
              <a:gd name="connsiteX39" fmla="*/ 110678 w 571362"/>
              <a:gd name="connsiteY39" fmla="*/ 303352 h 606722"/>
              <a:gd name="connsiteX40" fmla="*/ 129660 w 571362"/>
              <a:gd name="connsiteY40" fmla="*/ 285931 h 606722"/>
              <a:gd name="connsiteX41" fmla="*/ 285715 w 571362"/>
              <a:gd name="connsiteY41" fmla="*/ 279439 h 606722"/>
              <a:gd name="connsiteX42" fmla="*/ 309672 w 571362"/>
              <a:gd name="connsiteY42" fmla="*/ 303396 h 606722"/>
              <a:gd name="connsiteX43" fmla="*/ 285715 w 571362"/>
              <a:gd name="connsiteY43" fmla="*/ 327353 h 606722"/>
              <a:gd name="connsiteX44" fmla="*/ 261758 w 571362"/>
              <a:gd name="connsiteY44" fmla="*/ 303396 h 606722"/>
              <a:gd name="connsiteX45" fmla="*/ 285715 w 571362"/>
              <a:gd name="connsiteY45" fmla="*/ 279439 h 606722"/>
              <a:gd name="connsiteX46" fmla="*/ 285680 w 571362"/>
              <a:gd name="connsiteY46" fmla="*/ 246856 h 606722"/>
              <a:gd name="connsiteX47" fmla="*/ 229160 w 571362"/>
              <a:gd name="connsiteY47" fmla="*/ 303291 h 606722"/>
              <a:gd name="connsiteX48" fmla="*/ 285680 w 571362"/>
              <a:gd name="connsiteY48" fmla="*/ 359814 h 606722"/>
              <a:gd name="connsiteX49" fmla="*/ 342288 w 571362"/>
              <a:gd name="connsiteY49" fmla="*/ 303291 h 606722"/>
              <a:gd name="connsiteX50" fmla="*/ 285680 w 571362"/>
              <a:gd name="connsiteY50" fmla="*/ 246856 h 606722"/>
              <a:gd name="connsiteX51" fmla="*/ 285680 w 571362"/>
              <a:gd name="connsiteY51" fmla="*/ 173803 h 606722"/>
              <a:gd name="connsiteX52" fmla="*/ 369346 w 571362"/>
              <a:gd name="connsiteY52" fmla="*/ 227926 h 606722"/>
              <a:gd name="connsiteX53" fmla="*/ 407886 w 571362"/>
              <a:gd name="connsiteY53" fmla="*/ 257254 h 606722"/>
              <a:gd name="connsiteX54" fmla="*/ 409310 w 571362"/>
              <a:gd name="connsiteY54" fmla="*/ 303291 h 606722"/>
              <a:gd name="connsiteX55" fmla="*/ 407886 w 571362"/>
              <a:gd name="connsiteY55" fmla="*/ 349327 h 606722"/>
              <a:gd name="connsiteX56" fmla="*/ 369346 w 571362"/>
              <a:gd name="connsiteY56" fmla="*/ 378743 h 606722"/>
              <a:gd name="connsiteX57" fmla="*/ 285680 w 571362"/>
              <a:gd name="connsiteY57" fmla="*/ 432778 h 606722"/>
              <a:gd name="connsiteX58" fmla="*/ 202102 w 571362"/>
              <a:gd name="connsiteY58" fmla="*/ 378743 h 606722"/>
              <a:gd name="connsiteX59" fmla="*/ 163562 w 571362"/>
              <a:gd name="connsiteY59" fmla="*/ 349327 h 606722"/>
              <a:gd name="connsiteX60" fmla="*/ 162049 w 571362"/>
              <a:gd name="connsiteY60" fmla="*/ 303291 h 606722"/>
              <a:gd name="connsiteX61" fmla="*/ 163562 w 571362"/>
              <a:gd name="connsiteY61" fmla="*/ 257254 h 606722"/>
              <a:gd name="connsiteX62" fmla="*/ 202102 w 571362"/>
              <a:gd name="connsiteY62" fmla="*/ 227926 h 606722"/>
              <a:gd name="connsiteX63" fmla="*/ 285680 w 571362"/>
              <a:gd name="connsiteY63" fmla="*/ 173803 h 606722"/>
              <a:gd name="connsiteX64" fmla="*/ 384914 w 571362"/>
              <a:gd name="connsiteY64" fmla="*/ 125113 h 606722"/>
              <a:gd name="connsiteX65" fmla="*/ 403524 w 571362"/>
              <a:gd name="connsiteY65" fmla="*/ 212685 h 606722"/>
              <a:gd name="connsiteX66" fmla="*/ 388387 w 571362"/>
              <a:gd name="connsiteY66" fmla="*/ 201572 h 606722"/>
              <a:gd name="connsiteX67" fmla="*/ 318846 w 571362"/>
              <a:gd name="connsiteY67" fmla="*/ 155608 h 606722"/>
              <a:gd name="connsiteX68" fmla="*/ 384914 w 571362"/>
              <a:gd name="connsiteY68" fmla="*/ 125113 h 606722"/>
              <a:gd name="connsiteX69" fmla="*/ 186504 w 571362"/>
              <a:gd name="connsiteY69" fmla="*/ 125113 h 606722"/>
              <a:gd name="connsiteX70" fmla="*/ 252443 w 571362"/>
              <a:gd name="connsiteY70" fmla="*/ 155608 h 606722"/>
              <a:gd name="connsiteX71" fmla="*/ 183034 w 571362"/>
              <a:gd name="connsiteY71" fmla="*/ 201572 h 606722"/>
              <a:gd name="connsiteX72" fmla="*/ 167906 w 571362"/>
              <a:gd name="connsiteY72" fmla="*/ 212685 h 606722"/>
              <a:gd name="connsiteX73" fmla="*/ 186504 w 571362"/>
              <a:gd name="connsiteY73" fmla="*/ 125113 h 606722"/>
              <a:gd name="connsiteX74" fmla="*/ 513359 w 571362"/>
              <a:gd name="connsiteY74" fmla="*/ 94417 h 606722"/>
              <a:gd name="connsiteX75" fmla="*/ 561602 w 571362"/>
              <a:gd name="connsiteY75" fmla="*/ 108100 h 606722"/>
              <a:gd name="connsiteX76" fmla="*/ 571215 w 571362"/>
              <a:gd name="connsiteY76" fmla="*/ 137863 h 606722"/>
              <a:gd name="connsiteX77" fmla="*/ 483987 w 571362"/>
              <a:gd name="connsiteY77" fmla="*/ 280286 h 606722"/>
              <a:gd name="connsiteX78" fmla="*/ 439304 w 571362"/>
              <a:gd name="connsiteY78" fmla="*/ 240838 h 606722"/>
              <a:gd name="connsiteX79" fmla="*/ 415450 w 571362"/>
              <a:gd name="connsiteY79" fmla="*/ 113875 h 606722"/>
              <a:gd name="connsiteX80" fmla="*/ 427733 w 571362"/>
              <a:gd name="connsiteY80" fmla="*/ 109876 h 606722"/>
              <a:gd name="connsiteX81" fmla="*/ 513359 w 571362"/>
              <a:gd name="connsiteY81" fmla="*/ 94417 h 606722"/>
              <a:gd name="connsiteX82" fmla="*/ 57990 w 571362"/>
              <a:gd name="connsiteY82" fmla="*/ 94417 h 606722"/>
              <a:gd name="connsiteX83" fmla="*/ 143715 w 571362"/>
              <a:gd name="connsiteY83" fmla="*/ 109876 h 606722"/>
              <a:gd name="connsiteX84" fmla="*/ 155911 w 571362"/>
              <a:gd name="connsiteY84" fmla="*/ 113875 h 606722"/>
              <a:gd name="connsiteX85" fmla="*/ 132143 w 571362"/>
              <a:gd name="connsiteY85" fmla="*/ 240838 h 606722"/>
              <a:gd name="connsiteX86" fmla="*/ 87455 w 571362"/>
              <a:gd name="connsiteY86" fmla="*/ 280286 h 606722"/>
              <a:gd name="connsiteX87" fmla="*/ 127 w 571362"/>
              <a:gd name="connsiteY87" fmla="*/ 137863 h 606722"/>
              <a:gd name="connsiteX88" fmla="*/ 9741 w 571362"/>
              <a:gd name="connsiteY88" fmla="*/ 108100 h 606722"/>
              <a:gd name="connsiteX89" fmla="*/ 57990 w 571362"/>
              <a:gd name="connsiteY89" fmla="*/ 94417 h 606722"/>
              <a:gd name="connsiteX90" fmla="*/ 285671 w 571362"/>
              <a:gd name="connsiteY90" fmla="*/ 0 h 606722"/>
              <a:gd name="connsiteX91" fmla="*/ 369717 w 571362"/>
              <a:gd name="connsiteY91" fmla="*/ 83918 h 606722"/>
              <a:gd name="connsiteX92" fmla="*/ 374169 w 571362"/>
              <a:gd name="connsiteY92" fmla="*/ 94496 h 606722"/>
              <a:gd name="connsiteX93" fmla="*/ 285671 w 571362"/>
              <a:gd name="connsiteY93" fmla="*/ 136544 h 606722"/>
              <a:gd name="connsiteX94" fmla="*/ 197262 w 571362"/>
              <a:gd name="connsiteY94" fmla="*/ 94496 h 606722"/>
              <a:gd name="connsiteX95" fmla="*/ 201625 w 571362"/>
              <a:gd name="connsiteY95" fmla="*/ 83918 h 606722"/>
              <a:gd name="connsiteX96" fmla="*/ 285671 w 571362"/>
              <a:gd name="connsiteY9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71362" h="606722">
                <a:moveTo>
                  <a:pt x="285671" y="470107"/>
                </a:moveTo>
                <a:cubicBezTo>
                  <a:pt x="315586" y="486551"/>
                  <a:pt x="345412" y="500772"/>
                  <a:pt x="374169" y="512238"/>
                </a:cubicBezTo>
                <a:cubicBezTo>
                  <a:pt x="372744" y="515793"/>
                  <a:pt x="371231" y="519349"/>
                  <a:pt x="369717" y="522815"/>
                </a:cubicBezTo>
                <a:cubicBezTo>
                  <a:pt x="346391" y="576146"/>
                  <a:pt x="315764" y="606722"/>
                  <a:pt x="285671" y="606722"/>
                </a:cubicBezTo>
                <a:cubicBezTo>
                  <a:pt x="255667" y="606722"/>
                  <a:pt x="225040" y="576146"/>
                  <a:pt x="201625" y="522815"/>
                </a:cubicBezTo>
                <a:cubicBezTo>
                  <a:pt x="200111" y="519349"/>
                  <a:pt x="198687" y="515793"/>
                  <a:pt x="197262" y="512238"/>
                </a:cubicBezTo>
                <a:cubicBezTo>
                  <a:pt x="226019" y="500772"/>
                  <a:pt x="255756" y="486551"/>
                  <a:pt x="285671" y="470107"/>
                </a:cubicBezTo>
                <a:close/>
                <a:moveTo>
                  <a:pt x="403524" y="393967"/>
                </a:moveTo>
                <a:cubicBezTo>
                  <a:pt x="399428" y="425262"/>
                  <a:pt x="393106" y="454778"/>
                  <a:pt x="384914" y="481539"/>
                </a:cubicBezTo>
                <a:cubicBezTo>
                  <a:pt x="363367" y="472915"/>
                  <a:pt x="341284" y="462691"/>
                  <a:pt x="318846" y="451044"/>
                </a:cubicBezTo>
                <a:cubicBezTo>
                  <a:pt x="342264" y="436997"/>
                  <a:pt x="365593" y="421617"/>
                  <a:pt x="388387" y="405169"/>
                </a:cubicBezTo>
                <a:cubicBezTo>
                  <a:pt x="393462" y="401435"/>
                  <a:pt x="398538" y="397701"/>
                  <a:pt x="403524" y="393967"/>
                </a:cubicBezTo>
                <a:close/>
                <a:moveTo>
                  <a:pt x="167906" y="393967"/>
                </a:moveTo>
                <a:cubicBezTo>
                  <a:pt x="172800" y="397701"/>
                  <a:pt x="177872" y="401435"/>
                  <a:pt x="183034" y="405169"/>
                </a:cubicBezTo>
                <a:cubicBezTo>
                  <a:pt x="205814" y="421617"/>
                  <a:pt x="229129" y="436997"/>
                  <a:pt x="252443" y="451044"/>
                </a:cubicBezTo>
                <a:cubicBezTo>
                  <a:pt x="230107" y="462691"/>
                  <a:pt x="208039" y="472915"/>
                  <a:pt x="186504" y="481539"/>
                </a:cubicBezTo>
                <a:cubicBezTo>
                  <a:pt x="178228" y="454778"/>
                  <a:pt x="171999" y="425262"/>
                  <a:pt x="167906" y="393967"/>
                </a:cubicBezTo>
                <a:close/>
                <a:moveTo>
                  <a:pt x="483987" y="326436"/>
                </a:moveTo>
                <a:cubicBezTo>
                  <a:pt x="535879" y="380371"/>
                  <a:pt x="568723" y="432263"/>
                  <a:pt x="571215" y="468871"/>
                </a:cubicBezTo>
                <a:cubicBezTo>
                  <a:pt x="572105" y="481844"/>
                  <a:pt x="568990" y="491618"/>
                  <a:pt x="561602" y="498549"/>
                </a:cubicBezTo>
                <a:cubicBezTo>
                  <a:pt x="541842" y="517386"/>
                  <a:pt x="491730" y="516764"/>
                  <a:pt x="427733" y="496860"/>
                </a:cubicBezTo>
                <a:cubicBezTo>
                  <a:pt x="423728" y="495616"/>
                  <a:pt x="419633" y="494284"/>
                  <a:pt x="415450" y="492862"/>
                </a:cubicBezTo>
                <a:cubicBezTo>
                  <a:pt x="427377" y="454654"/>
                  <a:pt x="435477" y="411559"/>
                  <a:pt x="439304" y="365888"/>
                </a:cubicBezTo>
                <a:cubicBezTo>
                  <a:pt x="455148" y="352826"/>
                  <a:pt x="470101" y="339587"/>
                  <a:pt x="483987" y="326436"/>
                </a:cubicBezTo>
                <a:close/>
                <a:moveTo>
                  <a:pt x="87462" y="326436"/>
                </a:moveTo>
                <a:cubicBezTo>
                  <a:pt x="101348" y="339590"/>
                  <a:pt x="116301" y="352833"/>
                  <a:pt x="132145" y="365899"/>
                </a:cubicBezTo>
                <a:cubicBezTo>
                  <a:pt x="135972" y="411583"/>
                  <a:pt x="144072" y="454689"/>
                  <a:pt x="155910" y="492907"/>
                </a:cubicBezTo>
                <a:cubicBezTo>
                  <a:pt x="151816" y="494329"/>
                  <a:pt x="147721" y="495663"/>
                  <a:pt x="143716" y="496907"/>
                </a:cubicBezTo>
                <a:cubicBezTo>
                  <a:pt x="79630" y="516816"/>
                  <a:pt x="29607" y="517527"/>
                  <a:pt x="9758" y="498596"/>
                </a:cubicBezTo>
                <a:cubicBezTo>
                  <a:pt x="2459" y="491663"/>
                  <a:pt x="-745" y="481886"/>
                  <a:pt x="145" y="468910"/>
                </a:cubicBezTo>
                <a:cubicBezTo>
                  <a:pt x="2637" y="432292"/>
                  <a:pt x="35481" y="380386"/>
                  <a:pt x="87462" y="326436"/>
                </a:cubicBezTo>
                <a:close/>
                <a:moveTo>
                  <a:pt x="441700" y="285931"/>
                </a:moveTo>
                <a:cubicBezTo>
                  <a:pt x="448206" y="291708"/>
                  <a:pt x="454622" y="297574"/>
                  <a:pt x="460682" y="303352"/>
                </a:cubicBezTo>
                <a:cubicBezTo>
                  <a:pt x="454622" y="309218"/>
                  <a:pt x="448206" y="314995"/>
                  <a:pt x="441700" y="320861"/>
                </a:cubicBezTo>
                <a:cubicBezTo>
                  <a:pt x="441878" y="314995"/>
                  <a:pt x="441878" y="309218"/>
                  <a:pt x="441878" y="303352"/>
                </a:cubicBezTo>
                <a:cubicBezTo>
                  <a:pt x="441878" y="297574"/>
                  <a:pt x="441878" y="291708"/>
                  <a:pt x="441700" y="285931"/>
                </a:cubicBezTo>
                <a:close/>
                <a:moveTo>
                  <a:pt x="129660" y="285931"/>
                </a:moveTo>
                <a:cubicBezTo>
                  <a:pt x="129571" y="291708"/>
                  <a:pt x="129482" y="297574"/>
                  <a:pt x="129482" y="303352"/>
                </a:cubicBezTo>
                <a:cubicBezTo>
                  <a:pt x="129482" y="309218"/>
                  <a:pt x="129571" y="314995"/>
                  <a:pt x="129660" y="320861"/>
                </a:cubicBezTo>
                <a:cubicBezTo>
                  <a:pt x="123154" y="314995"/>
                  <a:pt x="116827" y="309218"/>
                  <a:pt x="110678" y="303352"/>
                </a:cubicBezTo>
                <a:cubicBezTo>
                  <a:pt x="116827" y="297574"/>
                  <a:pt x="123154" y="291708"/>
                  <a:pt x="129660" y="285931"/>
                </a:cubicBezTo>
                <a:close/>
                <a:moveTo>
                  <a:pt x="285715" y="279439"/>
                </a:moveTo>
                <a:cubicBezTo>
                  <a:pt x="298946" y="279439"/>
                  <a:pt x="309672" y="290165"/>
                  <a:pt x="309672" y="303396"/>
                </a:cubicBezTo>
                <a:cubicBezTo>
                  <a:pt x="309672" y="316627"/>
                  <a:pt x="298946" y="327353"/>
                  <a:pt x="285715" y="327353"/>
                </a:cubicBezTo>
                <a:cubicBezTo>
                  <a:pt x="272484" y="327353"/>
                  <a:pt x="261758" y="316627"/>
                  <a:pt x="261758" y="303396"/>
                </a:cubicBezTo>
                <a:cubicBezTo>
                  <a:pt x="261758" y="290165"/>
                  <a:pt x="272484" y="279439"/>
                  <a:pt x="285715" y="279439"/>
                </a:cubicBezTo>
                <a:close/>
                <a:moveTo>
                  <a:pt x="285680" y="246856"/>
                </a:moveTo>
                <a:cubicBezTo>
                  <a:pt x="254527" y="246856"/>
                  <a:pt x="229160" y="272185"/>
                  <a:pt x="229160" y="303291"/>
                </a:cubicBezTo>
                <a:cubicBezTo>
                  <a:pt x="229160" y="334485"/>
                  <a:pt x="254527" y="359814"/>
                  <a:pt x="285680" y="359814"/>
                </a:cubicBezTo>
                <a:cubicBezTo>
                  <a:pt x="316921" y="359814"/>
                  <a:pt x="342288" y="334485"/>
                  <a:pt x="342288" y="303291"/>
                </a:cubicBezTo>
                <a:cubicBezTo>
                  <a:pt x="342288" y="272185"/>
                  <a:pt x="316921" y="246856"/>
                  <a:pt x="285680" y="246856"/>
                </a:cubicBezTo>
                <a:close/>
                <a:moveTo>
                  <a:pt x="285680" y="173803"/>
                </a:moveTo>
                <a:cubicBezTo>
                  <a:pt x="313717" y="189978"/>
                  <a:pt x="341843" y="208108"/>
                  <a:pt x="369346" y="227926"/>
                </a:cubicBezTo>
                <a:cubicBezTo>
                  <a:pt x="382608" y="237525"/>
                  <a:pt x="395514" y="247301"/>
                  <a:pt x="407886" y="257254"/>
                </a:cubicBezTo>
                <a:cubicBezTo>
                  <a:pt x="408865" y="272363"/>
                  <a:pt x="409310" y="287738"/>
                  <a:pt x="409310" y="303291"/>
                </a:cubicBezTo>
                <a:cubicBezTo>
                  <a:pt x="409310" y="318843"/>
                  <a:pt x="408865" y="334218"/>
                  <a:pt x="407886" y="349327"/>
                </a:cubicBezTo>
                <a:cubicBezTo>
                  <a:pt x="395514" y="359280"/>
                  <a:pt x="382608" y="369145"/>
                  <a:pt x="369346" y="378743"/>
                </a:cubicBezTo>
                <a:cubicBezTo>
                  <a:pt x="341843" y="398562"/>
                  <a:pt x="313717" y="416692"/>
                  <a:pt x="285680" y="432778"/>
                </a:cubicBezTo>
                <a:cubicBezTo>
                  <a:pt x="257642" y="416692"/>
                  <a:pt x="229605" y="398562"/>
                  <a:pt x="202102" y="378743"/>
                </a:cubicBezTo>
                <a:cubicBezTo>
                  <a:pt x="188840" y="369145"/>
                  <a:pt x="175934" y="359280"/>
                  <a:pt x="163562" y="349327"/>
                </a:cubicBezTo>
                <a:cubicBezTo>
                  <a:pt x="162583" y="334218"/>
                  <a:pt x="162049" y="318843"/>
                  <a:pt x="162049" y="303291"/>
                </a:cubicBezTo>
                <a:cubicBezTo>
                  <a:pt x="162049" y="287738"/>
                  <a:pt x="162583" y="272363"/>
                  <a:pt x="163562" y="257254"/>
                </a:cubicBezTo>
                <a:cubicBezTo>
                  <a:pt x="175934" y="247301"/>
                  <a:pt x="188840" y="237525"/>
                  <a:pt x="202102" y="227926"/>
                </a:cubicBezTo>
                <a:cubicBezTo>
                  <a:pt x="229605" y="208108"/>
                  <a:pt x="257642" y="189978"/>
                  <a:pt x="285680" y="173803"/>
                </a:cubicBezTo>
                <a:close/>
                <a:moveTo>
                  <a:pt x="384914" y="125113"/>
                </a:moveTo>
                <a:cubicBezTo>
                  <a:pt x="393106" y="151962"/>
                  <a:pt x="399428" y="181479"/>
                  <a:pt x="403524" y="212685"/>
                </a:cubicBezTo>
                <a:cubicBezTo>
                  <a:pt x="398538" y="208951"/>
                  <a:pt x="393462" y="205306"/>
                  <a:pt x="388387" y="201572"/>
                </a:cubicBezTo>
                <a:cubicBezTo>
                  <a:pt x="365503" y="185124"/>
                  <a:pt x="342264" y="169744"/>
                  <a:pt x="318846" y="155608"/>
                </a:cubicBezTo>
                <a:cubicBezTo>
                  <a:pt x="341284" y="144050"/>
                  <a:pt x="363367" y="133826"/>
                  <a:pt x="384914" y="125113"/>
                </a:cubicBezTo>
                <a:close/>
                <a:moveTo>
                  <a:pt x="186504" y="125113"/>
                </a:moveTo>
                <a:cubicBezTo>
                  <a:pt x="208039" y="133826"/>
                  <a:pt x="230107" y="144050"/>
                  <a:pt x="252443" y="155608"/>
                </a:cubicBezTo>
                <a:cubicBezTo>
                  <a:pt x="229129" y="169744"/>
                  <a:pt x="205814" y="185124"/>
                  <a:pt x="183034" y="201572"/>
                </a:cubicBezTo>
                <a:cubicBezTo>
                  <a:pt x="177872" y="205306"/>
                  <a:pt x="172800" y="208951"/>
                  <a:pt x="167906" y="212685"/>
                </a:cubicBezTo>
                <a:cubicBezTo>
                  <a:pt x="171999" y="181479"/>
                  <a:pt x="178228" y="151962"/>
                  <a:pt x="186504" y="125113"/>
                </a:cubicBezTo>
                <a:close/>
                <a:moveTo>
                  <a:pt x="513359" y="94417"/>
                </a:moveTo>
                <a:cubicBezTo>
                  <a:pt x="535344" y="94417"/>
                  <a:pt x="551989" y="98948"/>
                  <a:pt x="561602" y="108100"/>
                </a:cubicBezTo>
                <a:cubicBezTo>
                  <a:pt x="568990" y="115118"/>
                  <a:pt x="572105" y="124803"/>
                  <a:pt x="571215" y="137863"/>
                </a:cubicBezTo>
                <a:cubicBezTo>
                  <a:pt x="568723" y="174380"/>
                  <a:pt x="535879" y="226356"/>
                  <a:pt x="483987" y="280286"/>
                </a:cubicBezTo>
                <a:cubicBezTo>
                  <a:pt x="470101" y="267048"/>
                  <a:pt x="455148" y="253898"/>
                  <a:pt x="439304" y="240838"/>
                </a:cubicBezTo>
                <a:cubicBezTo>
                  <a:pt x="435477" y="195170"/>
                  <a:pt x="427377" y="151990"/>
                  <a:pt x="415450" y="113875"/>
                </a:cubicBezTo>
                <a:cubicBezTo>
                  <a:pt x="419633" y="112453"/>
                  <a:pt x="423728" y="111120"/>
                  <a:pt x="427733" y="109876"/>
                </a:cubicBezTo>
                <a:cubicBezTo>
                  <a:pt x="460755" y="99570"/>
                  <a:pt x="490039" y="94417"/>
                  <a:pt x="513359" y="94417"/>
                </a:cubicBezTo>
                <a:close/>
                <a:moveTo>
                  <a:pt x="57990" y="94417"/>
                </a:moveTo>
                <a:cubicBezTo>
                  <a:pt x="81402" y="94417"/>
                  <a:pt x="110689" y="99570"/>
                  <a:pt x="143715" y="109876"/>
                </a:cubicBezTo>
                <a:cubicBezTo>
                  <a:pt x="147721" y="111120"/>
                  <a:pt x="151816" y="112453"/>
                  <a:pt x="155911" y="113875"/>
                </a:cubicBezTo>
                <a:cubicBezTo>
                  <a:pt x="144071" y="151990"/>
                  <a:pt x="135971" y="195170"/>
                  <a:pt x="132143" y="240838"/>
                </a:cubicBezTo>
                <a:cubicBezTo>
                  <a:pt x="116297" y="253898"/>
                  <a:pt x="101342" y="267048"/>
                  <a:pt x="87455" y="280286"/>
                </a:cubicBezTo>
                <a:cubicBezTo>
                  <a:pt x="35468" y="226356"/>
                  <a:pt x="2620" y="174380"/>
                  <a:pt x="127" y="137863"/>
                </a:cubicBezTo>
                <a:cubicBezTo>
                  <a:pt x="-674" y="124803"/>
                  <a:pt x="2442" y="115118"/>
                  <a:pt x="9741" y="108100"/>
                </a:cubicBezTo>
                <a:cubicBezTo>
                  <a:pt x="19355" y="98948"/>
                  <a:pt x="36091" y="94417"/>
                  <a:pt x="57990" y="94417"/>
                </a:cubicBezTo>
                <a:close/>
                <a:moveTo>
                  <a:pt x="285671" y="0"/>
                </a:moveTo>
                <a:cubicBezTo>
                  <a:pt x="315764" y="0"/>
                  <a:pt x="346391" y="30580"/>
                  <a:pt x="369717" y="83918"/>
                </a:cubicBezTo>
                <a:cubicBezTo>
                  <a:pt x="371231" y="87385"/>
                  <a:pt x="372744" y="90852"/>
                  <a:pt x="374169" y="94496"/>
                </a:cubicBezTo>
                <a:cubicBezTo>
                  <a:pt x="345412" y="105964"/>
                  <a:pt x="315586" y="120098"/>
                  <a:pt x="285671" y="136544"/>
                </a:cubicBezTo>
                <a:cubicBezTo>
                  <a:pt x="255756" y="120098"/>
                  <a:pt x="226019" y="105964"/>
                  <a:pt x="197262" y="94496"/>
                </a:cubicBezTo>
                <a:cubicBezTo>
                  <a:pt x="198687" y="90852"/>
                  <a:pt x="200111" y="87296"/>
                  <a:pt x="201625" y="83918"/>
                </a:cubicBezTo>
                <a:cubicBezTo>
                  <a:pt x="225040" y="30580"/>
                  <a:pt x="255667" y="0"/>
                  <a:pt x="285671" y="0"/>
                </a:cubicBezTo>
                <a:close/>
              </a:path>
            </a:pathLst>
          </a:custGeom>
          <a:solidFill>
            <a:schemeClr val="bg1"/>
          </a:solidFill>
          <a:ln>
            <a:noFill/>
          </a:ln>
        </p:spPr>
        <p:txBody>
          <a:bodyPr/>
          <a:lstStyle/>
          <a:p>
            <a:endParaRPr lang="zh-CN" altLang="en-US">
              <a:cs typeface="+mn-ea"/>
              <a:sym typeface="+mn-lt"/>
            </a:endParaRPr>
          </a:p>
        </p:txBody>
      </p:sp>
      <p:sp>
        <p:nvSpPr>
          <p:cNvPr id="44" name="文本框 43">
            <a:extLst>
              <a:ext uri="{FF2B5EF4-FFF2-40B4-BE49-F238E27FC236}">
                <a16:creationId xmlns:a16="http://schemas.microsoft.com/office/drawing/2014/main" id="{EC1F0AED-8DB4-4CDB-BDA3-DF87D43A1968}"/>
              </a:ext>
            </a:extLst>
          </p:cNvPr>
          <p:cNvSpPr txBox="1"/>
          <p:nvPr/>
        </p:nvSpPr>
        <p:spPr>
          <a:xfrm>
            <a:off x="6292597"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45" name="文本框 44">
            <a:extLst>
              <a:ext uri="{FF2B5EF4-FFF2-40B4-BE49-F238E27FC236}">
                <a16:creationId xmlns:a16="http://schemas.microsoft.com/office/drawing/2014/main" id="{DA1FA773-03DA-4F1E-90DF-9783BDBCA486}"/>
              </a:ext>
            </a:extLst>
          </p:cNvPr>
          <p:cNvSpPr txBox="1"/>
          <p:nvPr/>
        </p:nvSpPr>
        <p:spPr>
          <a:xfrm>
            <a:off x="802929" y="2318266"/>
            <a:ext cx="4190998" cy="584775"/>
          </a:xfrm>
          <a:prstGeom prst="rect">
            <a:avLst/>
          </a:prstGeom>
          <a:noFill/>
        </p:spPr>
        <p:txBody>
          <a:bodyPr wrap="square" rtlCol="0">
            <a:spAutoFit/>
          </a:bodyPr>
          <a:lstStyle/>
          <a:p>
            <a:r>
              <a:rPr lang="zh-CN" altLang="en-US" sz="3200" b="1" dirty="0">
                <a:solidFill>
                  <a:srgbClr val="00B0F0"/>
                </a:solidFill>
                <a:cs typeface="+mn-ea"/>
                <a:sym typeface="+mn-lt"/>
              </a:rPr>
              <a:t>在这里输入标题</a:t>
            </a:r>
          </a:p>
        </p:txBody>
      </p:sp>
      <p:sp>
        <p:nvSpPr>
          <p:cNvPr id="46" name="文本框 45">
            <a:extLst>
              <a:ext uri="{FF2B5EF4-FFF2-40B4-BE49-F238E27FC236}">
                <a16:creationId xmlns:a16="http://schemas.microsoft.com/office/drawing/2014/main" id="{C41F0FA7-48EB-48B3-BB00-42840616C1C8}"/>
              </a:ext>
            </a:extLst>
          </p:cNvPr>
          <p:cNvSpPr txBox="1"/>
          <p:nvPr/>
        </p:nvSpPr>
        <p:spPr>
          <a:xfrm>
            <a:off x="901404" y="3167912"/>
            <a:ext cx="5834058" cy="894347"/>
          </a:xfrm>
          <a:prstGeom prst="rect">
            <a:avLst/>
          </a:prstGeom>
          <a:noFill/>
        </p:spPr>
        <p:txBody>
          <a:bodyPr wrap="square" rtlCol="0">
            <a:spAutoFit/>
          </a:bodyPr>
          <a:lstStyle/>
          <a:p>
            <a:pPr>
              <a:lnSpc>
                <a:spcPct val="200000"/>
              </a:lnSpc>
            </a:pPr>
            <a:r>
              <a:rPr lang="zh-CN" altLang="en-US" sz="1400" b="1"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endParaRPr lang="en-US" altLang="zh-CN" sz="1400" b="1" dirty="0">
              <a:solidFill>
                <a:schemeClr val="tx1">
                  <a:lumMod val="75000"/>
                  <a:lumOff val="25000"/>
                </a:schemeClr>
              </a:solidFill>
              <a:cs typeface="+mn-ea"/>
              <a:sym typeface="+mn-lt"/>
            </a:endParaRPr>
          </a:p>
        </p:txBody>
      </p:sp>
      <p:pic>
        <p:nvPicPr>
          <p:cNvPr id="47" name="图片 46">
            <a:extLst>
              <a:ext uri="{FF2B5EF4-FFF2-40B4-BE49-F238E27FC236}">
                <a16:creationId xmlns:a16="http://schemas.microsoft.com/office/drawing/2014/main" id="{12D83B9C-309C-474B-9A40-0925EEE5A0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5176" y="617321"/>
            <a:ext cx="4994450" cy="4994450"/>
          </a:xfrm>
          <a:prstGeom prst="rect">
            <a:avLst/>
          </a:prstGeom>
        </p:spPr>
      </p:pic>
      <p:sp>
        <p:nvSpPr>
          <p:cNvPr id="48" name="文本框 47">
            <a:extLst>
              <a:ext uri="{FF2B5EF4-FFF2-40B4-BE49-F238E27FC236}">
                <a16:creationId xmlns:a16="http://schemas.microsoft.com/office/drawing/2014/main" id="{96935BE1-B8DF-467A-9224-280A75949C17}"/>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768796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P spid="40" grpId="0" animBg="1"/>
      <p:bldP spid="41" grpId="0"/>
      <p:bldP spid="42" grpId="0" animBg="1"/>
      <p:bldP spid="43" grpId="0" animBg="1"/>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íṡļíḓe">
            <a:extLst>
              <a:ext uri="{FF2B5EF4-FFF2-40B4-BE49-F238E27FC236}">
                <a16:creationId xmlns:a16="http://schemas.microsoft.com/office/drawing/2014/main" id="{10856CC4-3B8D-460E-AEE0-DFE01216AFF4}"/>
              </a:ext>
            </a:extLst>
          </p:cNvPr>
          <p:cNvGrpSpPr/>
          <p:nvPr/>
        </p:nvGrpSpPr>
        <p:grpSpPr>
          <a:xfrm>
            <a:off x="5263031" y="1764254"/>
            <a:ext cx="6263317" cy="1521533"/>
            <a:chOff x="5255581" y="1636583"/>
            <a:chExt cx="6263317" cy="1706174"/>
          </a:xfrm>
        </p:grpSpPr>
        <p:sp>
          <p:nvSpPr>
            <p:cNvPr id="7" name="îṡļïḍê">
              <a:extLst>
                <a:ext uri="{FF2B5EF4-FFF2-40B4-BE49-F238E27FC236}">
                  <a16:creationId xmlns:a16="http://schemas.microsoft.com/office/drawing/2014/main" id="{13061D9C-FE23-40C0-9115-87D98EAD86E1}"/>
                </a:ext>
              </a:extLst>
            </p:cNvPr>
            <p:cNvSpPr txBox="1"/>
            <p:nvPr/>
          </p:nvSpPr>
          <p:spPr>
            <a:xfrm>
              <a:off x="5255581" y="1636583"/>
              <a:ext cx="6263317" cy="870741"/>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b="1" dirty="0">
                  <a:solidFill>
                    <a:srgbClr val="00B0F0"/>
                  </a:solidFill>
                  <a:cs typeface="+mn-ea"/>
                  <a:sym typeface="+mn-lt"/>
                </a:rPr>
                <a:t>输入标题内容</a:t>
              </a:r>
            </a:p>
          </p:txBody>
        </p:sp>
        <p:sp>
          <p:nvSpPr>
            <p:cNvPr id="9" name="ïṣ1íḋe">
              <a:extLst>
                <a:ext uri="{FF2B5EF4-FFF2-40B4-BE49-F238E27FC236}">
                  <a16:creationId xmlns:a16="http://schemas.microsoft.com/office/drawing/2014/main" id="{8AA60B5D-3291-4E01-92AB-59EDD20300CC}"/>
                </a:ext>
              </a:extLst>
            </p:cNvPr>
            <p:cNvSpPr txBox="1"/>
            <p:nvPr/>
          </p:nvSpPr>
          <p:spPr>
            <a:xfrm>
              <a:off x="5255581" y="2662975"/>
              <a:ext cx="6066620" cy="679782"/>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200" dirty="0">
                  <a:solidFill>
                    <a:schemeClr val="tx1">
                      <a:lumMod val="75000"/>
                      <a:lumOff val="25000"/>
                    </a:schemeClr>
                  </a:solidFill>
                  <a:cs typeface="+mn-ea"/>
                  <a:sym typeface="+mn-lt"/>
                </a:rPr>
                <a:t>输入需要的文本内容输入需要的文本内容输入需要的文本内容输入需要的文本内容</a:t>
              </a:r>
              <a:endParaRPr lang="en-US" sz="1200" dirty="0">
                <a:solidFill>
                  <a:schemeClr val="tx1">
                    <a:lumMod val="75000"/>
                    <a:lumOff val="25000"/>
                  </a:schemeClr>
                </a:solidFill>
                <a:cs typeface="+mn-ea"/>
                <a:sym typeface="+mn-lt"/>
              </a:endParaRPr>
            </a:p>
          </p:txBody>
        </p:sp>
      </p:grpSp>
      <p:cxnSp>
        <p:nvCxnSpPr>
          <p:cNvPr id="10" name="直接连接符 9">
            <a:extLst>
              <a:ext uri="{FF2B5EF4-FFF2-40B4-BE49-F238E27FC236}">
                <a16:creationId xmlns:a16="http://schemas.microsoft.com/office/drawing/2014/main" id="{EE2C2359-603F-4129-A413-DBA924885EA2}"/>
              </a:ext>
            </a:extLst>
          </p:cNvPr>
          <p:cNvCxnSpPr/>
          <p:nvPr/>
        </p:nvCxnSpPr>
        <p:spPr>
          <a:xfrm>
            <a:off x="5270481" y="3520140"/>
            <a:ext cx="6255867"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4162C422-EAE8-45AC-9863-33E7D034B8B4}"/>
              </a:ext>
            </a:extLst>
          </p:cNvPr>
          <p:cNvSpPr/>
          <p:nvPr/>
        </p:nvSpPr>
        <p:spPr>
          <a:xfrm>
            <a:off x="5263031" y="4149827"/>
            <a:ext cx="2605622" cy="1396345"/>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1DACE31A-6FDC-41AF-B816-57E906A0F333}"/>
              </a:ext>
            </a:extLst>
          </p:cNvPr>
          <p:cNvSpPr/>
          <p:nvPr/>
        </p:nvSpPr>
        <p:spPr>
          <a:xfrm>
            <a:off x="8513525" y="4149827"/>
            <a:ext cx="2605622" cy="1396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íšľíḍé">
            <a:extLst>
              <a:ext uri="{FF2B5EF4-FFF2-40B4-BE49-F238E27FC236}">
                <a16:creationId xmlns:a16="http://schemas.microsoft.com/office/drawing/2014/main" id="{230378B1-908B-457E-8079-341E96F6ED69}"/>
              </a:ext>
            </a:extLst>
          </p:cNvPr>
          <p:cNvSpPr/>
          <p:nvPr/>
        </p:nvSpPr>
        <p:spPr bwMode="auto">
          <a:xfrm>
            <a:off x="5318919" y="4282849"/>
            <a:ext cx="2493846"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75000"/>
                    <a:lumOff val="25000"/>
                  </a:schemeClr>
                </a:solidFill>
                <a:cs typeface="+mn-ea"/>
                <a:sym typeface="+mn-lt"/>
              </a:rPr>
              <a:t>输入需要的文本内容输入需要的文本内容输入需要的文本内容</a:t>
            </a:r>
          </a:p>
        </p:txBody>
      </p:sp>
      <p:sp>
        <p:nvSpPr>
          <p:cNvPr id="14" name="íšľíḍé">
            <a:extLst>
              <a:ext uri="{FF2B5EF4-FFF2-40B4-BE49-F238E27FC236}">
                <a16:creationId xmlns:a16="http://schemas.microsoft.com/office/drawing/2014/main" id="{1EEC6388-7BDD-4F91-9633-08CE787A8E4F}"/>
              </a:ext>
            </a:extLst>
          </p:cNvPr>
          <p:cNvSpPr/>
          <p:nvPr/>
        </p:nvSpPr>
        <p:spPr bwMode="auto">
          <a:xfrm>
            <a:off x="8569413" y="4282849"/>
            <a:ext cx="2493846"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75000"/>
                    <a:lumOff val="25000"/>
                  </a:schemeClr>
                </a:solidFill>
                <a:cs typeface="+mn-ea"/>
                <a:sym typeface="+mn-lt"/>
              </a:rPr>
              <a:t>输入需要的文本内容输入需要的文本内容输入需要的文本内容</a:t>
            </a:r>
          </a:p>
        </p:txBody>
      </p:sp>
      <p:pic>
        <p:nvPicPr>
          <p:cNvPr id="4" name="图片 3">
            <a:extLst>
              <a:ext uri="{FF2B5EF4-FFF2-40B4-BE49-F238E27FC236}">
                <a16:creationId xmlns:a16="http://schemas.microsoft.com/office/drawing/2014/main" id="{81269982-DE5D-4845-851D-87433CFCAF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65652" y="1726937"/>
            <a:ext cx="4388899" cy="4388899"/>
          </a:xfrm>
          <a:prstGeom prst="rect">
            <a:avLst/>
          </a:prstGeom>
        </p:spPr>
      </p:pic>
      <p:sp>
        <p:nvSpPr>
          <p:cNvPr id="15" name="文本框 14">
            <a:extLst>
              <a:ext uri="{FF2B5EF4-FFF2-40B4-BE49-F238E27FC236}">
                <a16:creationId xmlns:a16="http://schemas.microsoft.com/office/drawing/2014/main" id="{E6388052-E772-4706-8C7F-E8010079EA6B}"/>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5472182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图片包含 自然&#10;&#10;描述已自动生成">
            <a:extLst>
              <a:ext uri="{FF2B5EF4-FFF2-40B4-BE49-F238E27FC236}">
                <a16:creationId xmlns:a16="http://schemas.microsoft.com/office/drawing/2014/main" id="{EA2F366F-B8DF-4693-A00B-47EF86FD30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707" y="-683661"/>
            <a:ext cx="11368585" cy="10959153"/>
          </a:xfrm>
          <a:prstGeom prst="rect">
            <a:avLst/>
          </a:prstGeom>
        </p:spPr>
      </p:pic>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7" name="40e48292-59a2-4d3a-997b-a6b18e62b708" descr="nBMAAB+LCAAAAAAABADNVk1vozAU/C/e7i2qbBMw5JYspdpDt1Ub9bLKgQY38YpAZBypUdX/voZC+xw+FFpS9Rbb74V5M8OYZ3QmIjRBBI3Qmdpvuf59twml8kW4kuHmKo14rM9uZLrlUgmeocnf57KJgqb7MN7xsmqv969EIja7TbGNJvgc663wCWwRXGz6fCk2YeyLlVD6v/XO7+yGyyVPVFmo5I6PULmwWd50KdPdtkD9MqrAWADMrzROJQBTNlelY1B6/fgolvyW5w8s2vTZ7epB47MZsxzPGaF5UUlGaCZ32Vr3/AgCjGc4wPrxjVjs47E4NSzzNd/wCspcJGqaRHfrMKponEmxWquEZzld5+4IXT/840sF2iasAo0N0L7vB4HbBppBCygpklUdNcI/UXO3C7pnaRrzMKm3v0rZ1O59vZXGLrQSBWAIPl4/Qj4pIG4S0GkWcDad+hdTKKABm/aAbZ3Cdy2wLyz/InBaYY97G89ot/s7z+h3vt56jgOtZ0E0rIeG7ilyzEDjHY+G4lM4ym5JsuDQURA2Jb0dZbTT/o7S/QuNUCSRfphxR8IX7VKGkdAClXXFvap9I/cmtzmnkj+WsNAdX6ZJ1FFl51UN+7TYD/U1zhWXWXFygAScVkyjQMT5lT9NVnGllFZty//oyny0VwaKLYIWL/WPg/enG4MYeActWwDxYJrci0w8iFioPWS8xpPbzlMxZWaw1MDFnD+pLipciPdwAcHDLMv/9B32gY3fwbP+4g8zFG2Vh5pDOYch0imG1Y771f8Njs2h5o5d5umnsyfjqkyMKmDeNnM3wygyDj7AgtXqS8tkgX0mBwg+KggIbTGDd/IkoB0ceZCWYhQT8eCFkHe3fx4Qe4h3p4sRYmRbfQUH8Ppngv6k6u2DYQbzWlXyjKms2id2tyL4+6VCp764w6DYZIJ8KhjYccHgtRiCOCdPBquLJ8dghhkr8yUfrBJyT/uHAx3kYu0ihZqXaW0FB7D6hwMlH/DCMJMdSFNbwcnG/QKCfb+A6GSCdZiU5UwsXv4D+qVB1pwTAAA=">
            <a:extLst>
              <a:ext uri="{FF2B5EF4-FFF2-40B4-BE49-F238E27FC236}">
                <a16:creationId xmlns:a16="http://schemas.microsoft.com/office/drawing/2014/main" id="{9D2549EB-8A62-43BA-8BB7-65BA4F1B3A87}"/>
              </a:ext>
            </a:extLst>
          </p:cNvPr>
          <p:cNvGrpSpPr>
            <a:grpSpLocks noChangeAspect="1"/>
          </p:cNvGrpSpPr>
          <p:nvPr/>
        </p:nvGrpSpPr>
        <p:grpSpPr>
          <a:xfrm>
            <a:off x="2159744" y="1944700"/>
            <a:ext cx="7872510" cy="2223323"/>
            <a:chOff x="2958311" y="2542867"/>
            <a:chExt cx="6275378" cy="1772267"/>
          </a:xfrm>
        </p:grpSpPr>
        <p:sp>
          <p:nvSpPr>
            <p:cNvPr id="9" name="ValueShape1">
              <a:extLst>
                <a:ext uri="{FF2B5EF4-FFF2-40B4-BE49-F238E27FC236}">
                  <a16:creationId xmlns:a16="http://schemas.microsoft.com/office/drawing/2014/main" id="{253F3123-6F9C-4BFF-AEC0-B411727B0A0B}"/>
                </a:ext>
              </a:extLst>
            </p:cNvPr>
            <p:cNvSpPr/>
            <p:nvPr/>
          </p:nvSpPr>
          <p:spPr bwMode="auto">
            <a:xfrm>
              <a:off x="4584054" y="2875190"/>
              <a:ext cx="4027939" cy="179952"/>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6"/>
                    <a:pt x="0" y="13"/>
                  </a:cubicBezTo>
                  <a:cubicBezTo>
                    <a:pt x="0" y="20"/>
                    <a:pt x="5" y="25"/>
                    <a:pt x="12" y="25"/>
                  </a:cubicBezTo>
                  <a:cubicBezTo>
                    <a:pt x="553" y="25"/>
                    <a:pt x="553" y="25"/>
                    <a:pt x="553" y="25"/>
                  </a:cubicBezTo>
                  <a:cubicBezTo>
                    <a:pt x="560" y="25"/>
                    <a:pt x="565" y="20"/>
                    <a:pt x="565" y="13"/>
                  </a:cubicBezTo>
                  <a:cubicBezTo>
                    <a:pt x="565" y="6"/>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rgbClr val="00B0F0"/>
                </a:gs>
                <a:gs pos="100000">
                  <a:schemeClr val="accent3">
                    <a:lumMod val="20000"/>
                    <a:lumOff val="80000"/>
                  </a:schemeClr>
                </a:gs>
                <a:gs pos="57000">
                  <a:srgbClr val="00B0F0"/>
                </a:gs>
                <a:gs pos="57100">
                  <a:schemeClr val="accent3">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0" name="ValueShape2">
              <a:extLst>
                <a:ext uri="{FF2B5EF4-FFF2-40B4-BE49-F238E27FC236}">
                  <a16:creationId xmlns:a16="http://schemas.microsoft.com/office/drawing/2014/main" id="{B8374808-3DA2-4524-8301-7DAF7BEB13A7}"/>
                </a:ext>
              </a:extLst>
            </p:cNvPr>
            <p:cNvSpPr/>
            <p:nvPr/>
          </p:nvSpPr>
          <p:spPr bwMode="auto">
            <a:xfrm>
              <a:off x="4584054" y="3371387"/>
              <a:ext cx="4027939" cy="176955"/>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5"/>
                    <a:pt x="0" y="12"/>
                  </a:cubicBezTo>
                  <a:cubicBezTo>
                    <a:pt x="0" y="19"/>
                    <a:pt x="5" y="25"/>
                    <a:pt x="12" y="25"/>
                  </a:cubicBezTo>
                  <a:cubicBezTo>
                    <a:pt x="553" y="25"/>
                    <a:pt x="553" y="25"/>
                    <a:pt x="553" y="25"/>
                  </a:cubicBezTo>
                  <a:cubicBezTo>
                    <a:pt x="560" y="25"/>
                    <a:pt x="565" y="19"/>
                    <a:pt x="565" y="12"/>
                  </a:cubicBezTo>
                  <a:cubicBezTo>
                    <a:pt x="565" y="5"/>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chemeClr val="lt1">
                    <a:lumMod val="75000"/>
                  </a:schemeClr>
                </a:gs>
                <a:gs pos="100000">
                  <a:schemeClr val="accent2">
                    <a:lumMod val="20000"/>
                    <a:lumOff val="80000"/>
                  </a:schemeClr>
                </a:gs>
                <a:gs pos="48000">
                  <a:schemeClr val="lt1">
                    <a:lumMod val="75000"/>
                  </a:schemeClr>
                </a:gs>
                <a:gs pos="48100">
                  <a:schemeClr val="accent2">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1" name="ValueShape3">
              <a:extLst>
                <a:ext uri="{FF2B5EF4-FFF2-40B4-BE49-F238E27FC236}">
                  <a16:creationId xmlns:a16="http://schemas.microsoft.com/office/drawing/2014/main" id="{7795BFC4-B37F-482D-BA76-9A39BF4D2DF5}"/>
                </a:ext>
              </a:extLst>
            </p:cNvPr>
            <p:cNvSpPr/>
            <p:nvPr/>
          </p:nvSpPr>
          <p:spPr bwMode="auto">
            <a:xfrm>
              <a:off x="4584054" y="3864587"/>
              <a:ext cx="4027939" cy="176955"/>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6"/>
                    <a:pt x="0" y="13"/>
                  </a:cubicBezTo>
                  <a:cubicBezTo>
                    <a:pt x="0" y="20"/>
                    <a:pt x="5" y="25"/>
                    <a:pt x="12" y="25"/>
                  </a:cubicBezTo>
                  <a:cubicBezTo>
                    <a:pt x="553" y="25"/>
                    <a:pt x="553" y="25"/>
                    <a:pt x="553" y="25"/>
                  </a:cubicBezTo>
                  <a:cubicBezTo>
                    <a:pt x="560" y="25"/>
                    <a:pt x="565" y="20"/>
                    <a:pt x="565" y="13"/>
                  </a:cubicBezTo>
                  <a:cubicBezTo>
                    <a:pt x="565" y="6"/>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rgbClr val="00B0F0"/>
                </a:gs>
                <a:gs pos="100000">
                  <a:schemeClr val="accent1">
                    <a:lumMod val="20000"/>
                    <a:lumOff val="80000"/>
                  </a:schemeClr>
                </a:gs>
                <a:gs pos="66000">
                  <a:srgbClr val="00B0F0"/>
                </a:gs>
                <a:gs pos="66100">
                  <a:schemeClr val="accent1">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2" name="ValueText1">
              <a:extLst>
                <a:ext uri="{FF2B5EF4-FFF2-40B4-BE49-F238E27FC236}">
                  <a16:creationId xmlns:a16="http://schemas.microsoft.com/office/drawing/2014/main" id="{2CEA96C8-63FA-4EA5-9820-2D99047F36F0}"/>
                </a:ext>
              </a:extLst>
            </p:cNvPr>
            <p:cNvSpPr txBox="1"/>
            <p:nvPr/>
          </p:nvSpPr>
          <p:spPr>
            <a:xfrm>
              <a:off x="8709412" y="2825991"/>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F0"/>
                  </a:solidFill>
                  <a:effectLst/>
                  <a:uLnTx/>
                  <a:uFillTx/>
                  <a:cs typeface="+mn-ea"/>
                  <a:sym typeface="+mn-lt"/>
                </a:rPr>
                <a:t>57%</a:t>
              </a:r>
            </a:p>
          </p:txBody>
        </p:sp>
        <p:sp>
          <p:nvSpPr>
            <p:cNvPr id="13" name="ValueText2">
              <a:extLst>
                <a:ext uri="{FF2B5EF4-FFF2-40B4-BE49-F238E27FC236}">
                  <a16:creationId xmlns:a16="http://schemas.microsoft.com/office/drawing/2014/main" id="{49D50F03-CE9A-4985-B7FA-ACE3E53E8631}"/>
                </a:ext>
              </a:extLst>
            </p:cNvPr>
            <p:cNvSpPr txBox="1"/>
            <p:nvPr/>
          </p:nvSpPr>
          <p:spPr>
            <a:xfrm>
              <a:off x="8709412" y="3340673"/>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a:ln>
                    <a:noFill/>
                  </a:ln>
                  <a:solidFill>
                    <a:schemeClr val="lt1">
                      <a:lumMod val="75000"/>
                    </a:schemeClr>
                  </a:solidFill>
                  <a:effectLst/>
                  <a:uLnTx/>
                  <a:uFillTx/>
                  <a:cs typeface="+mn-ea"/>
                  <a:sym typeface="+mn-lt"/>
                </a:rPr>
                <a:t>48%</a:t>
              </a:r>
              <a:endParaRPr kumimoji="0" lang="en-US" sz="6600" b="1" i="0" u="none" strike="noStrike" kern="1200" cap="none" spc="0" normalizeH="0" baseline="0" noProof="0" dirty="0">
                <a:ln>
                  <a:noFill/>
                </a:ln>
                <a:solidFill>
                  <a:schemeClr val="lt1">
                    <a:lumMod val="75000"/>
                  </a:schemeClr>
                </a:solidFill>
                <a:effectLst/>
                <a:uLnTx/>
                <a:uFillTx/>
                <a:cs typeface="+mn-ea"/>
                <a:sym typeface="+mn-lt"/>
              </a:endParaRPr>
            </a:p>
          </p:txBody>
        </p:sp>
        <p:sp>
          <p:nvSpPr>
            <p:cNvPr id="14" name="ValueText3">
              <a:extLst>
                <a:ext uri="{FF2B5EF4-FFF2-40B4-BE49-F238E27FC236}">
                  <a16:creationId xmlns:a16="http://schemas.microsoft.com/office/drawing/2014/main" id="{84C0207D-C24A-4136-9FA2-BA021A0495ED}"/>
                </a:ext>
              </a:extLst>
            </p:cNvPr>
            <p:cNvSpPr txBox="1"/>
            <p:nvPr/>
          </p:nvSpPr>
          <p:spPr>
            <a:xfrm>
              <a:off x="8709412" y="3799943"/>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a:ln>
                    <a:noFill/>
                  </a:ln>
                  <a:solidFill>
                    <a:srgbClr val="00B0F0"/>
                  </a:solidFill>
                  <a:effectLst/>
                  <a:uLnTx/>
                  <a:uFillTx/>
                  <a:cs typeface="+mn-ea"/>
                  <a:sym typeface="+mn-lt"/>
                </a:rPr>
                <a:t>66%</a:t>
              </a:r>
              <a:endParaRPr kumimoji="0" lang="en-US" sz="6600" b="1" i="0" u="none" strike="noStrike" kern="1200" cap="none" spc="0" normalizeH="0" baseline="0" noProof="0" dirty="0">
                <a:ln>
                  <a:noFill/>
                </a:ln>
                <a:solidFill>
                  <a:srgbClr val="00B0F0"/>
                </a:solidFill>
                <a:effectLst/>
                <a:uLnTx/>
                <a:uFillTx/>
                <a:cs typeface="+mn-ea"/>
                <a:sym typeface="+mn-lt"/>
              </a:endParaRPr>
            </a:p>
          </p:txBody>
        </p:sp>
        <p:sp>
          <p:nvSpPr>
            <p:cNvPr id="15" name="ExtraShape">
              <a:extLst>
                <a:ext uri="{FF2B5EF4-FFF2-40B4-BE49-F238E27FC236}">
                  <a16:creationId xmlns:a16="http://schemas.microsoft.com/office/drawing/2014/main" id="{1D4EFBE8-FE15-4BCD-B75A-E7339D1D5A7E}"/>
                </a:ext>
              </a:extLst>
            </p:cNvPr>
            <p:cNvSpPr/>
            <p:nvPr/>
          </p:nvSpPr>
          <p:spPr>
            <a:xfrm>
              <a:off x="2958311" y="2542867"/>
              <a:ext cx="1772270" cy="1772267"/>
            </a:xfrm>
            <a:prstGeom prst="ellipse">
              <a:avLst/>
            </a:prstGeom>
            <a:solidFill>
              <a:srgbClr val="00B0F0"/>
            </a:solid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FFFFF"/>
                </a:solidFill>
                <a:effectLst/>
                <a:uLnTx/>
                <a:uFillTx/>
                <a:cs typeface="+mn-ea"/>
                <a:sym typeface="+mn-lt"/>
              </a:endParaRPr>
            </a:p>
          </p:txBody>
        </p:sp>
        <p:sp>
          <p:nvSpPr>
            <p:cNvPr id="16" name="CustomText">
              <a:extLst>
                <a:ext uri="{FF2B5EF4-FFF2-40B4-BE49-F238E27FC236}">
                  <a16:creationId xmlns:a16="http://schemas.microsoft.com/office/drawing/2014/main" id="{E1792C32-CA8B-4A93-94FE-7A7448232EB9}"/>
                </a:ext>
              </a:extLst>
            </p:cNvPr>
            <p:cNvSpPr/>
            <p:nvPr/>
          </p:nvSpPr>
          <p:spPr>
            <a:xfrm>
              <a:off x="3238570" y="3710707"/>
              <a:ext cx="1211750" cy="307760"/>
            </a:xfrm>
            <a:prstGeom prst="rect">
              <a:avLst/>
            </a:prstGeom>
            <a:noFill/>
          </p:spPr>
          <p:txBody>
            <a:bodyPr wrap="square" lIns="90000" tIns="46800" rIns="90000" bIns="46800" anchor="ctr">
              <a:normAutofit fontScale="92500" lnSpcReduction="20000"/>
            </a:bodyPr>
            <a:lstStyle/>
            <a:p>
              <a:pPr lvl="0" algn="ctr">
                <a:defRPr/>
              </a:pPr>
              <a:r>
                <a:rPr lang="zh-CN" altLang="en-US" sz="2400" dirty="0">
                  <a:solidFill>
                    <a:schemeClr val="bg1"/>
                  </a:solidFill>
                  <a:cs typeface="+mn-ea"/>
                  <a:sym typeface="+mn-lt"/>
                </a:rPr>
                <a:t>输入标题</a:t>
              </a:r>
            </a:p>
          </p:txBody>
        </p:sp>
        <p:sp>
          <p:nvSpPr>
            <p:cNvPr id="17" name="IconShape">
              <a:extLst>
                <a:ext uri="{FF2B5EF4-FFF2-40B4-BE49-F238E27FC236}">
                  <a16:creationId xmlns:a16="http://schemas.microsoft.com/office/drawing/2014/main" id="{88AE03C1-467E-46A7-9DAD-0C5D9EBBEE9F}"/>
                </a:ext>
              </a:extLst>
            </p:cNvPr>
            <p:cNvSpPr/>
            <p:nvPr/>
          </p:nvSpPr>
          <p:spPr bwMode="auto">
            <a:xfrm>
              <a:off x="3496144" y="2825991"/>
              <a:ext cx="696601" cy="695228"/>
            </a:xfrm>
            <a:custGeom>
              <a:avLst/>
              <a:gdLst>
                <a:gd name="connsiteX0" fmla="*/ 373364 w 608838"/>
                <a:gd name="connsiteY0" fmla="*/ 414474 h 607639"/>
                <a:gd name="connsiteX1" fmla="*/ 373364 w 608838"/>
                <a:gd name="connsiteY1" fmla="*/ 461833 h 607639"/>
                <a:gd name="connsiteX2" fmla="*/ 399854 w 608838"/>
                <a:gd name="connsiteY2" fmla="*/ 447365 h 607639"/>
                <a:gd name="connsiteX3" fmla="*/ 235475 w 608838"/>
                <a:gd name="connsiteY3" fmla="*/ 414474 h 607639"/>
                <a:gd name="connsiteX4" fmla="*/ 208984 w 608838"/>
                <a:gd name="connsiteY4" fmla="*/ 447365 h 607639"/>
                <a:gd name="connsiteX5" fmla="*/ 235475 w 608838"/>
                <a:gd name="connsiteY5" fmla="*/ 461833 h 607639"/>
                <a:gd name="connsiteX6" fmla="*/ 304419 w 608838"/>
                <a:gd name="connsiteY6" fmla="*/ 174508 h 607639"/>
                <a:gd name="connsiteX7" fmla="*/ 371668 w 608838"/>
                <a:gd name="connsiteY7" fmla="*/ 241687 h 607639"/>
                <a:gd name="connsiteX8" fmla="*/ 304419 w 608838"/>
                <a:gd name="connsiteY8" fmla="*/ 308866 h 607639"/>
                <a:gd name="connsiteX9" fmla="*/ 237170 w 608838"/>
                <a:gd name="connsiteY9" fmla="*/ 241687 h 607639"/>
                <a:gd name="connsiteX10" fmla="*/ 304419 w 608838"/>
                <a:gd name="connsiteY10" fmla="*/ 174508 h 607639"/>
                <a:gd name="connsiteX11" fmla="*/ 304419 w 608838"/>
                <a:gd name="connsiteY11" fmla="*/ 131452 h 607639"/>
                <a:gd name="connsiteX12" fmla="*/ 131776 w 608838"/>
                <a:gd name="connsiteY12" fmla="*/ 303820 h 607639"/>
                <a:gd name="connsiteX13" fmla="*/ 168568 w 608838"/>
                <a:gd name="connsiteY13" fmla="*/ 410179 h 607639"/>
                <a:gd name="connsiteX14" fmla="*/ 231626 w 608838"/>
                <a:gd name="connsiteY14" fmla="*/ 329251 h 607639"/>
                <a:gd name="connsiteX15" fmla="*/ 254720 w 608838"/>
                <a:gd name="connsiteY15" fmla="*/ 317157 h 607639"/>
                <a:gd name="connsiteX16" fmla="*/ 354005 w 608838"/>
                <a:gd name="connsiteY16" fmla="*/ 317157 h 607639"/>
                <a:gd name="connsiteX17" fmla="*/ 377326 w 608838"/>
                <a:gd name="connsiteY17" fmla="*/ 329364 h 607639"/>
                <a:gd name="connsiteX18" fmla="*/ 440157 w 608838"/>
                <a:gd name="connsiteY18" fmla="*/ 410179 h 607639"/>
                <a:gd name="connsiteX19" fmla="*/ 477063 w 608838"/>
                <a:gd name="connsiteY19" fmla="*/ 303820 h 607639"/>
                <a:gd name="connsiteX20" fmla="*/ 304419 w 608838"/>
                <a:gd name="connsiteY20" fmla="*/ 131452 h 607639"/>
                <a:gd name="connsiteX21" fmla="*/ 273400 w 608838"/>
                <a:gd name="connsiteY21" fmla="*/ 0 h 607639"/>
                <a:gd name="connsiteX22" fmla="*/ 338042 w 608838"/>
                <a:gd name="connsiteY22" fmla="*/ 0 h 607639"/>
                <a:gd name="connsiteX23" fmla="*/ 370420 w 608838"/>
                <a:gd name="connsiteY23" fmla="*/ 28709 h 607639"/>
                <a:gd name="connsiteX24" fmla="*/ 374269 w 608838"/>
                <a:gd name="connsiteY24" fmla="*/ 62392 h 607639"/>
                <a:gd name="connsiteX25" fmla="*/ 428610 w 608838"/>
                <a:gd name="connsiteY25" fmla="*/ 85110 h 607639"/>
                <a:gd name="connsiteX26" fmla="*/ 454534 w 608838"/>
                <a:gd name="connsiteY26" fmla="*/ 64539 h 607639"/>
                <a:gd name="connsiteX27" fmla="*/ 474799 w 608838"/>
                <a:gd name="connsiteY27" fmla="*/ 57531 h 607639"/>
                <a:gd name="connsiteX28" fmla="*/ 497780 w 608838"/>
                <a:gd name="connsiteY28" fmla="*/ 67026 h 607639"/>
                <a:gd name="connsiteX29" fmla="*/ 543403 w 608838"/>
                <a:gd name="connsiteY29" fmla="*/ 112576 h 607639"/>
                <a:gd name="connsiteX30" fmla="*/ 545894 w 608838"/>
                <a:gd name="connsiteY30" fmla="*/ 155753 h 607639"/>
                <a:gd name="connsiteX31" fmla="*/ 524611 w 608838"/>
                <a:gd name="connsiteY31" fmla="*/ 182540 h 607639"/>
                <a:gd name="connsiteX32" fmla="*/ 545441 w 608838"/>
                <a:gd name="connsiteY32" fmla="*/ 233742 h 607639"/>
                <a:gd name="connsiteX33" fmla="*/ 579970 w 608838"/>
                <a:gd name="connsiteY33" fmla="*/ 237811 h 607639"/>
                <a:gd name="connsiteX34" fmla="*/ 608838 w 608838"/>
                <a:gd name="connsiteY34" fmla="*/ 270024 h 607639"/>
                <a:gd name="connsiteX35" fmla="*/ 608838 w 608838"/>
                <a:gd name="connsiteY35" fmla="*/ 334676 h 607639"/>
                <a:gd name="connsiteX36" fmla="*/ 579970 w 608838"/>
                <a:gd name="connsiteY36" fmla="*/ 366889 h 607639"/>
                <a:gd name="connsiteX37" fmla="*/ 544875 w 608838"/>
                <a:gd name="connsiteY37" fmla="*/ 370958 h 607639"/>
                <a:gd name="connsiteX38" fmla="*/ 523139 w 608838"/>
                <a:gd name="connsiteY38" fmla="*/ 422838 h 607639"/>
                <a:gd name="connsiteX39" fmla="*/ 546007 w 608838"/>
                <a:gd name="connsiteY39" fmla="*/ 451773 h 607639"/>
                <a:gd name="connsiteX40" fmla="*/ 543517 w 608838"/>
                <a:gd name="connsiteY40" fmla="*/ 494950 h 607639"/>
                <a:gd name="connsiteX41" fmla="*/ 497780 w 608838"/>
                <a:gd name="connsiteY41" fmla="*/ 540613 h 607639"/>
                <a:gd name="connsiteX42" fmla="*/ 474799 w 608838"/>
                <a:gd name="connsiteY42" fmla="*/ 550108 h 607639"/>
                <a:gd name="connsiteX43" fmla="*/ 454534 w 608838"/>
                <a:gd name="connsiteY43" fmla="*/ 543100 h 607639"/>
                <a:gd name="connsiteX44" fmla="*/ 425100 w 608838"/>
                <a:gd name="connsiteY44" fmla="*/ 519816 h 607639"/>
                <a:gd name="connsiteX45" fmla="*/ 372118 w 608838"/>
                <a:gd name="connsiteY45" fmla="*/ 541178 h 607639"/>
                <a:gd name="connsiteX46" fmla="*/ 367816 w 608838"/>
                <a:gd name="connsiteY46" fmla="*/ 578930 h 607639"/>
                <a:gd name="connsiteX47" fmla="*/ 335439 w 608838"/>
                <a:gd name="connsiteY47" fmla="*/ 607639 h 607639"/>
                <a:gd name="connsiteX48" fmla="*/ 270796 w 608838"/>
                <a:gd name="connsiteY48" fmla="*/ 607639 h 607639"/>
                <a:gd name="connsiteX49" fmla="*/ 238418 w 608838"/>
                <a:gd name="connsiteY49" fmla="*/ 578930 h 607639"/>
                <a:gd name="connsiteX50" fmla="*/ 233890 w 608838"/>
                <a:gd name="connsiteY50" fmla="*/ 539596 h 607639"/>
                <a:gd name="connsiteX51" fmla="*/ 184871 w 608838"/>
                <a:gd name="connsiteY51" fmla="*/ 518799 h 607639"/>
                <a:gd name="connsiteX52" fmla="*/ 154304 w 608838"/>
                <a:gd name="connsiteY52" fmla="*/ 542987 h 607639"/>
                <a:gd name="connsiteX53" fmla="*/ 134040 w 608838"/>
                <a:gd name="connsiteY53" fmla="*/ 549995 h 607639"/>
                <a:gd name="connsiteX54" fmla="*/ 111058 w 608838"/>
                <a:gd name="connsiteY54" fmla="*/ 540500 h 607639"/>
                <a:gd name="connsiteX55" fmla="*/ 65322 w 608838"/>
                <a:gd name="connsiteY55" fmla="*/ 494837 h 607639"/>
                <a:gd name="connsiteX56" fmla="*/ 62831 w 608838"/>
                <a:gd name="connsiteY56" fmla="*/ 451660 h 607639"/>
                <a:gd name="connsiteX57" fmla="*/ 87284 w 608838"/>
                <a:gd name="connsiteY57" fmla="*/ 420917 h 607639"/>
                <a:gd name="connsiteX58" fmla="*/ 67473 w 608838"/>
                <a:gd name="connsiteY58" fmla="*/ 374123 h 607639"/>
                <a:gd name="connsiteX59" fmla="*/ 28869 w 608838"/>
                <a:gd name="connsiteY59" fmla="*/ 369602 h 607639"/>
                <a:gd name="connsiteX60" fmla="*/ 0 w 608838"/>
                <a:gd name="connsiteY60" fmla="*/ 337389 h 607639"/>
                <a:gd name="connsiteX61" fmla="*/ 0 w 608838"/>
                <a:gd name="connsiteY61" fmla="*/ 272737 h 607639"/>
                <a:gd name="connsiteX62" fmla="*/ 28869 w 608838"/>
                <a:gd name="connsiteY62" fmla="*/ 240524 h 607639"/>
                <a:gd name="connsiteX63" fmla="*/ 65209 w 608838"/>
                <a:gd name="connsiteY63" fmla="*/ 236342 h 607639"/>
                <a:gd name="connsiteX64" fmla="*/ 85699 w 608838"/>
                <a:gd name="connsiteY64" fmla="*/ 184575 h 607639"/>
                <a:gd name="connsiteX65" fmla="*/ 62831 w 608838"/>
                <a:gd name="connsiteY65" fmla="*/ 155866 h 607639"/>
                <a:gd name="connsiteX66" fmla="*/ 65322 w 608838"/>
                <a:gd name="connsiteY66" fmla="*/ 112576 h 607639"/>
                <a:gd name="connsiteX67" fmla="*/ 111058 w 608838"/>
                <a:gd name="connsiteY67" fmla="*/ 67026 h 607639"/>
                <a:gd name="connsiteX68" fmla="*/ 134040 w 608838"/>
                <a:gd name="connsiteY68" fmla="*/ 57531 h 607639"/>
                <a:gd name="connsiteX69" fmla="*/ 154304 w 608838"/>
                <a:gd name="connsiteY69" fmla="*/ 64539 h 607639"/>
                <a:gd name="connsiteX70" fmla="*/ 181361 w 608838"/>
                <a:gd name="connsiteY70" fmla="*/ 85901 h 607639"/>
                <a:gd name="connsiteX71" fmla="*/ 237173 w 608838"/>
                <a:gd name="connsiteY71" fmla="*/ 62392 h 607639"/>
                <a:gd name="connsiteX72" fmla="*/ 241022 w 608838"/>
                <a:gd name="connsiteY72" fmla="*/ 28709 h 607639"/>
                <a:gd name="connsiteX73" fmla="*/ 273400 w 608838"/>
                <a:gd name="connsiteY73" fmla="*/ 0 h 6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838" h="607639">
                  <a:moveTo>
                    <a:pt x="373364" y="414474"/>
                  </a:moveTo>
                  <a:lnTo>
                    <a:pt x="373364" y="461833"/>
                  </a:lnTo>
                  <a:cubicBezTo>
                    <a:pt x="382647" y="457764"/>
                    <a:pt x="391477" y="452904"/>
                    <a:pt x="399854" y="447365"/>
                  </a:cubicBezTo>
                  <a:close/>
                  <a:moveTo>
                    <a:pt x="235475" y="414474"/>
                  </a:moveTo>
                  <a:lnTo>
                    <a:pt x="208984" y="447365"/>
                  </a:lnTo>
                  <a:cubicBezTo>
                    <a:pt x="217362" y="452904"/>
                    <a:pt x="226192" y="457764"/>
                    <a:pt x="235475" y="461833"/>
                  </a:cubicBezTo>
                  <a:close/>
                  <a:moveTo>
                    <a:pt x="304419" y="174508"/>
                  </a:moveTo>
                  <a:cubicBezTo>
                    <a:pt x="341560" y="174508"/>
                    <a:pt x="371668" y="204585"/>
                    <a:pt x="371668" y="241687"/>
                  </a:cubicBezTo>
                  <a:cubicBezTo>
                    <a:pt x="371668" y="278789"/>
                    <a:pt x="341560" y="308866"/>
                    <a:pt x="304419" y="308866"/>
                  </a:cubicBezTo>
                  <a:cubicBezTo>
                    <a:pt x="267278" y="308866"/>
                    <a:pt x="237170" y="278789"/>
                    <a:pt x="237170" y="241687"/>
                  </a:cubicBezTo>
                  <a:cubicBezTo>
                    <a:pt x="237170" y="204585"/>
                    <a:pt x="267278" y="174508"/>
                    <a:pt x="304419" y="174508"/>
                  </a:cubicBezTo>
                  <a:close/>
                  <a:moveTo>
                    <a:pt x="304419" y="131452"/>
                  </a:moveTo>
                  <a:cubicBezTo>
                    <a:pt x="209210" y="131452"/>
                    <a:pt x="131776" y="208763"/>
                    <a:pt x="131776" y="303820"/>
                  </a:cubicBezTo>
                  <a:cubicBezTo>
                    <a:pt x="131776" y="343944"/>
                    <a:pt x="145587" y="380792"/>
                    <a:pt x="168568" y="410179"/>
                  </a:cubicBezTo>
                  <a:lnTo>
                    <a:pt x="231626" y="329251"/>
                  </a:lnTo>
                  <a:cubicBezTo>
                    <a:pt x="236720" y="321678"/>
                    <a:pt x="245437" y="317157"/>
                    <a:pt x="254720" y="317157"/>
                  </a:cubicBezTo>
                  <a:lnTo>
                    <a:pt x="354005" y="317157"/>
                  </a:lnTo>
                  <a:cubicBezTo>
                    <a:pt x="363288" y="317157"/>
                    <a:pt x="372005" y="321678"/>
                    <a:pt x="377326" y="329364"/>
                  </a:cubicBezTo>
                  <a:lnTo>
                    <a:pt x="440157" y="410179"/>
                  </a:lnTo>
                  <a:cubicBezTo>
                    <a:pt x="463251" y="380792"/>
                    <a:pt x="477063" y="343944"/>
                    <a:pt x="477063" y="303820"/>
                  </a:cubicBezTo>
                  <a:cubicBezTo>
                    <a:pt x="477063" y="208763"/>
                    <a:pt x="399628" y="131452"/>
                    <a:pt x="304419" y="131452"/>
                  </a:cubicBezTo>
                  <a:close/>
                  <a:moveTo>
                    <a:pt x="273400" y="0"/>
                  </a:moveTo>
                  <a:lnTo>
                    <a:pt x="338042" y="0"/>
                  </a:lnTo>
                  <a:cubicBezTo>
                    <a:pt x="354571" y="0"/>
                    <a:pt x="368382" y="12320"/>
                    <a:pt x="370420" y="28709"/>
                  </a:cubicBezTo>
                  <a:lnTo>
                    <a:pt x="374269" y="62392"/>
                  </a:lnTo>
                  <a:cubicBezTo>
                    <a:pt x="393288" y="67817"/>
                    <a:pt x="411515" y="75390"/>
                    <a:pt x="428610" y="85110"/>
                  </a:cubicBezTo>
                  <a:lnTo>
                    <a:pt x="454534" y="64539"/>
                  </a:lnTo>
                  <a:cubicBezTo>
                    <a:pt x="460308" y="60018"/>
                    <a:pt x="467553" y="57531"/>
                    <a:pt x="474799" y="57531"/>
                  </a:cubicBezTo>
                  <a:cubicBezTo>
                    <a:pt x="483516" y="57531"/>
                    <a:pt x="491667" y="60809"/>
                    <a:pt x="497780" y="67026"/>
                  </a:cubicBezTo>
                  <a:lnTo>
                    <a:pt x="543403" y="112576"/>
                  </a:lnTo>
                  <a:cubicBezTo>
                    <a:pt x="555064" y="124218"/>
                    <a:pt x="556083" y="142868"/>
                    <a:pt x="545894" y="155753"/>
                  </a:cubicBezTo>
                  <a:lnTo>
                    <a:pt x="524611" y="182540"/>
                  </a:lnTo>
                  <a:cubicBezTo>
                    <a:pt x="533554" y="198929"/>
                    <a:pt x="540573" y="216223"/>
                    <a:pt x="545441" y="233742"/>
                  </a:cubicBezTo>
                  <a:lnTo>
                    <a:pt x="579970" y="237811"/>
                  </a:lnTo>
                  <a:cubicBezTo>
                    <a:pt x="596385" y="239733"/>
                    <a:pt x="608838" y="253635"/>
                    <a:pt x="608838" y="270024"/>
                  </a:cubicBezTo>
                  <a:lnTo>
                    <a:pt x="608838" y="334676"/>
                  </a:lnTo>
                  <a:cubicBezTo>
                    <a:pt x="608838" y="351065"/>
                    <a:pt x="596385" y="364968"/>
                    <a:pt x="579970" y="366889"/>
                  </a:cubicBezTo>
                  <a:lnTo>
                    <a:pt x="544875" y="370958"/>
                  </a:lnTo>
                  <a:cubicBezTo>
                    <a:pt x="539781" y="388817"/>
                    <a:pt x="532422" y="406223"/>
                    <a:pt x="523139" y="422838"/>
                  </a:cubicBezTo>
                  <a:lnTo>
                    <a:pt x="546007" y="451773"/>
                  </a:lnTo>
                  <a:cubicBezTo>
                    <a:pt x="556196" y="464772"/>
                    <a:pt x="555177" y="483308"/>
                    <a:pt x="543517" y="494950"/>
                  </a:cubicBezTo>
                  <a:lnTo>
                    <a:pt x="497780" y="540613"/>
                  </a:lnTo>
                  <a:cubicBezTo>
                    <a:pt x="491554" y="546717"/>
                    <a:pt x="483403" y="550108"/>
                    <a:pt x="474799" y="550108"/>
                  </a:cubicBezTo>
                  <a:cubicBezTo>
                    <a:pt x="467440" y="550108"/>
                    <a:pt x="460308" y="547621"/>
                    <a:pt x="454534" y="543100"/>
                  </a:cubicBezTo>
                  <a:lnTo>
                    <a:pt x="425100" y="519816"/>
                  </a:lnTo>
                  <a:cubicBezTo>
                    <a:pt x="408232" y="528971"/>
                    <a:pt x="390458" y="536092"/>
                    <a:pt x="372118" y="541178"/>
                  </a:cubicBezTo>
                  <a:lnTo>
                    <a:pt x="367816" y="578930"/>
                  </a:lnTo>
                  <a:cubicBezTo>
                    <a:pt x="365892" y="595319"/>
                    <a:pt x="351967" y="607639"/>
                    <a:pt x="335439" y="607639"/>
                  </a:cubicBezTo>
                  <a:lnTo>
                    <a:pt x="270796" y="607639"/>
                  </a:lnTo>
                  <a:cubicBezTo>
                    <a:pt x="254268" y="607639"/>
                    <a:pt x="240343" y="595319"/>
                    <a:pt x="238418" y="578930"/>
                  </a:cubicBezTo>
                  <a:lnTo>
                    <a:pt x="233890" y="539596"/>
                  </a:lnTo>
                  <a:cubicBezTo>
                    <a:pt x="216795" y="534397"/>
                    <a:pt x="200380" y="527502"/>
                    <a:pt x="184871" y="518799"/>
                  </a:cubicBezTo>
                  <a:lnTo>
                    <a:pt x="154304" y="542987"/>
                  </a:lnTo>
                  <a:cubicBezTo>
                    <a:pt x="148530" y="547508"/>
                    <a:pt x="141285" y="549995"/>
                    <a:pt x="134040" y="549995"/>
                  </a:cubicBezTo>
                  <a:cubicBezTo>
                    <a:pt x="125323" y="549995"/>
                    <a:pt x="117172" y="546604"/>
                    <a:pt x="111058" y="540500"/>
                  </a:cubicBezTo>
                  <a:lnTo>
                    <a:pt x="65322" y="494837"/>
                  </a:lnTo>
                  <a:cubicBezTo>
                    <a:pt x="53661" y="483082"/>
                    <a:pt x="52642" y="464545"/>
                    <a:pt x="62831" y="451660"/>
                  </a:cubicBezTo>
                  <a:lnTo>
                    <a:pt x="87284" y="420917"/>
                  </a:lnTo>
                  <a:cubicBezTo>
                    <a:pt x="79133" y="406110"/>
                    <a:pt x="72454" y="390399"/>
                    <a:pt x="67473" y="374123"/>
                  </a:cubicBezTo>
                  <a:lnTo>
                    <a:pt x="28869" y="369602"/>
                  </a:lnTo>
                  <a:cubicBezTo>
                    <a:pt x="12453" y="367680"/>
                    <a:pt x="0" y="353778"/>
                    <a:pt x="0" y="337389"/>
                  </a:cubicBezTo>
                  <a:lnTo>
                    <a:pt x="0" y="272737"/>
                  </a:lnTo>
                  <a:cubicBezTo>
                    <a:pt x="0" y="256348"/>
                    <a:pt x="12453" y="242445"/>
                    <a:pt x="28869" y="240524"/>
                  </a:cubicBezTo>
                  <a:lnTo>
                    <a:pt x="65209" y="236342"/>
                  </a:lnTo>
                  <a:cubicBezTo>
                    <a:pt x="69963" y="218483"/>
                    <a:pt x="76869" y="201077"/>
                    <a:pt x="85699" y="184575"/>
                  </a:cubicBezTo>
                  <a:lnTo>
                    <a:pt x="62831" y="155866"/>
                  </a:lnTo>
                  <a:cubicBezTo>
                    <a:pt x="52642" y="142868"/>
                    <a:pt x="53661" y="124331"/>
                    <a:pt x="65322" y="112576"/>
                  </a:cubicBezTo>
                  <a:lnTo>
                    <a:pt x="111058" y="67026"/>
                  </a:lnTo>
                  <a:cubicBezTo>
                    <a:pt x="117285" y="60922"/>
                    <a:pt x="125436" y="57531"/>
                    <a:pt x="134040" y="57531"/>
                  </a:cubicBezTo>
                  <a:cubicBezTo>
                    <a:pt x="141398" y="57531"/>
                    <a:pt x="148530" y="60018"/>
                    <a:pt x="154304" y="64539"/>
                  </a:cubicBezTo>
                  <a:lnTo>
                    <a:pt x="181361" y="85901"/>
                  </a:lnTo>
                  <a:cubicBezTo>
                    <a:pt x="198908" y="75842"/>
                    <a:pt x="217588" y="67930"/>
                    <a:pt x="237173" y="62392"/>
                  </a:cubicBezTo>
                  <a:lnTo>
                    <a:pt x="241022" y="28709"/>
                  </a:lnTo>
                  <a:cubicBezTo>
                    <a:pt x="242947" y="12320"/>
                    <a:pt x="256871" y="0"/>
                    <a:pt x="273400" y="0"/>
                  </a:cubicBezTo>
                  <a:close/>
                </a:path>
              </a:pathLst>
            </a:custGeom>
            <a:solidFill>
              <a:schemeClr val="bg1"/>
            </a:solidFill>
            <a:ln>
              <a:noFill/>
            </a:ln>
          </p:spPr>
          <p:txBody>
            <a:bodyPr/>
            <a:lstStyle/>
            <a:p>
              <a:endParaRPr lang="zh-CN" altLang="en-US">
                <a:cs typeface="+mn-ea"/>
                <a:sym typeface="+mn-lt"/>
              </a:endParaRPr>
            </a:p>
          </p:txBody>
        </p:sp>
      </p:grpSp>
      <p:sp>
        <p:nvSpPr>
          <p:cNvPr id="18" name="文本框 17">
            <a:extLst>
              <a:ext uri="{FF2B5EF4-FFF2-40B4-BE49-F238E27FC236}">
                <a16:creationId xmlns:a16="http://schemas.microsoft.com/office/drawing/2014/main" id="{3F14C281-D760-4046-BFEE-D81CCFEDD11E}"/>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023350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120751E9-1A12-4066-9628-4189C054BB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0658" y="3429000"/>
            <a:ext cx="4727424" cy="2889139"/>
          </a:xfrm>
          <a:prstGeom prst="rect">
            <a:avLst/>
          </a:prstGeom>
        </p:spPr>
      </p:pic>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文本框 5">
            <a:extLst>
              <a:ext uri="{FF2B5EF4-FFF2-40B4-BE49-F238E27FC236}">
                <a16:creationId xmlns:a16="http://schemas.microsoft.com/office/drawing/2014/main" id="{C3F8B80B-9DC2-41A1-A89E-88F00FA9F0EC}"/>
              </a:ext>
            </a:extLst>
          </p:cNvPr>
          <p:cNvSpPr txBox="1"/>
          <p:nvPr/>
        </p:nvSpPr>
        <p:spPr>
          <a:xfrm>
            <a:off x="1741318" y="225725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7" name="文本框 6">
            <a:extLst>
              <a:ext uri="{FF2B5EF4-FFF2-40B4-BE49-F238E27FC236}">
                <a16:creationId xmlns:a16="http://schemas.microsoft.com/office/drawing/2014/main" id="{FFC07B72-0D66-4BAA-8CD6-394DD1A4DE32}"/>
              </a:ext>
            </a:extLst>
          </p:cNvPr>
          <p:cNvSpPr txBox="1"/>
          <p:nvPr/>
        </p:nvSpPr>
        <p:spPr>
          <a:xfrm>
            <a:off x="1741319" y="260001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9" name="文本框 8">
            <a:extLst>
              <a:ext uri="{FF2B5EF4-FFF2-40B4-BE49-F238E27FC236}">
                <a16:creationId xmlns:a16="http://schemas.microsoft.com/office/drawing/2014/main" id="{6B1A3E43-D12D-4372-AEF8-B7F636E12C34}"/>
              </a:ext>
            </a:extLst>
          </p:cNvPr>
          <p:cNvSpPr txBox="1"/>
          <p:nvPr/>
        </p:nvSpPr>
        <p:spPr>
          <a:xfrm>
            <a:off x="1741318" y="394462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10" name="文本框 9">
            <a:extLst>
              <a:ext uri="{FF2B5EF4-FFF2-40B4-BE49-F238E27FC236}">
                <a16:creationId xmlns:a16="http://schemas.microsoft.com/office/drawing/2014/main" id="{3E44139D-BF6B-473E-8AC0-C582659B3D01}"/>
              </a:ext>
            </a:extLst>
          </p:cNvPr>
          <p:cNvSpPr txBox="1"/>
          <p:nvPr/>
        </p:nvSpPr>
        <p:spPr>
          <a:xfrm>
            <a:off x="1741319" y="428738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grpSp>
        <p:nvGrpSpPr>
          <p:cNvPr id="11" name="组合 10">
            <a:extLst>
              <a:ext uri="{FF2B5EF4-FFF2-40B4-BE49-F238E27FC236}">
                <a16:creationId xmlns:a16="http://schemas.microsoft.com/office/drawing/2014/main" id="{4B9CAE2D-D6BE-4F84-9A2A-99D3815DA987}"/>
              </a:ext>
            </a:extLst>
          </p:cNvPr>
          <p:cNvGrpSpPr/>
          <p:nvPr/>
        </p:nvGrpSpPr>
        <p:grpSpPr>
          <a:xfrm>
            <a:off x="973918" y="4212949"/>
            <a:ext cx="478466" cy="478466"/>
            <a:chOff x="4843129" y="4346556"/>
            <a:chExt cx="478466" cy="478466"/>
          </a:xfrm>
        </p:grpSpPr>
        <p:sp>
          <p:nvSpPr>
            <p:cNvPr id="12" name="椭圆 11">
              <a:extLst>
                <a:ext uri="{FF2B5EF4-FFF2-40B4-BE49-F238E27FC236}">
                  <a16:creationId xmlns:a16="http://schemas.microsoft.com/office/drawing/2014/main" id="{E04ADF01-6751-49A5-9BD6-716E521F578B}"/>
                </a:ext>
              </a:extLst>
            </p:cNvPr>
            <p:cNvSpPr/>
            <p:nvPr/>
          </p:nvSpPr>
          <p:spPr>
            <a:xfrm>
              <a:off x="4843129" y="4346556"/>
              <a:ext cx="478466" cy="4784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3" name="link_91375">
              <a:extLst>
                <a:ext uri="{FF2B5EF4-FFF2-40B4-BE49-F238E27FC236}">
                  <a16:creationId xmlns:a16="http://schemas.microsoft.com/office/drawing/2014/main" id="{3896DB8D-CFBE-48E6-9EC1-577EECE23649}"/>
                </a:ext>
              </a:extLst>
            </p:cNvPr>
            <p:cNvSpPr>
              <a:spLocks noChangeAspect="1"/>
            </p:cNvSpPr>
            <p:nvPr/>
          </p:nvSpPr>
          <p:spPr bwMode="auto">
            <a:xfrm>
              <a:off x="4933020" y="4433368"/>
              <a:ext cx="298684" cy="304843"/>
            </a:xfrm>
            <a:custGeom>
              <a:avLst/>
              <a:gdLst>
                <a:gd name="connsiteX0" fmla="*/ 330556 w 592114"/>
                <a:gd name="connsiteY0" fmla="*/ 233360 h 604322"/>
                <a:gd name="connsiteX1" fmla="*/ 371682 w 592114"/>
                <a:gd name="connsiteY1" fmla="*/ 274425 h 604322"/>
                <a:gd name="connsiteX2" fmla="*/ 402999 w 592114"/>
                <a:gd name="connsiteY2" fmla="*/ 349855 h 604322"/>
                <a:gd name="connsiteX3" fmla="*/ 371682 w 592114"/>
                <a:gd name="connsiteY3" fmla="*/ 425456 h 604322"/>
                <a:gd name="connsiteX4" fmla="*/ 223869 w 592114"/>
                <a:gd name="connsiteY4" fmla="*/ 573223 h 604322"/>
                <a:gd name="connsiteX5" fmla="*/ 148156 w 592114"/>
                <a:gd name="connsiteY5" fmla="*/ 604322 h 604322"/>
                <a:gd name="connsiteX6" fmla="*/ 72443 w 592114"/>
                <a:gd name="connsiteY6" fmla="*/ 573223 h 604322"/>
                <a:gd name="connsiteX7" fmla="*/ 31317 w 592114"/>
                <a:gd name="connsiteY7" fmla="*/ 532157 h 604322"/>
                <a:gd name="connsiteX8" fmla="*/ 0 w 592114"/>
                <a:gd name="connsiteY8" fmla="*/ 456556 h 604322"/>
                <a:gd name="connsiteX9" fmla="*/ 31490 w 592114"/>
                <a:gd name="connsiteY9" fmla="*/ 381126 h 604322"/>
                <a:gd name="connsiteX10" fmla="*/ 148845 w 592114"/>
                <a:gd name="connsiteY10" fmla="*/ 263772 h 604322"/>
                <a:gd name="connsiteX11" fmla="*/ 194272 w 592114"/>
                <a:gd name="connsiteY11" fmla="*/ 309305 h 604322"/>
                <a:gd name="connsiteX12" fmla="*/ 76917 w 592114"/>
                <a:gd name="connsiteY12" fmla="*/ 426487 h 604322"/>
                <a:gd name="connsiteX13" fmla="*/ 64356 w 592114"/>
                <a:gd name="connsiteY13" fmla="*/ 456556 h 604322"/>
                <a:gd name="connsiteX14" fmla="*/ 76917 w 592114"/>
                <a:gd name="connsiteY14" fmla="*/ 486796 h 604322"/>
                <a:gd name="connsiteX15" fmla="*/ 117871 w 592114"/>
                <a:gd name="connsiteY15" fmla="*/ 527690 h 604322"/>
                <a:gd name="connsiteX16" fmla="*/ 178269 w 592114"/>
                <a:gd name="connsiteY16" fmla="*/ 527690 h 604322"/>
                <a:gd name="connsiteX17" fmla="*/ 326082 w 592114"/>
                <a:gd name="connsiteY17" fmla="*/ 380095 h 604322"/>
                <a:gd name="connsiteX18" fmla="*/ 338643 w 592114"/>
                <a:gd name="connsiteY18" fmla="*/ 349855 h 604322"/>
                <a:gd name="connsiteX19" fmla="*/ 326082 w 592114"/>
                <a:gd name="connsiteY19" fmla="*/ 319786 h 604322"/>
                <a:gd name="connsiteX20" fmla="*/ 285128 w 592114"/>
                <a:gd name="connsiteY20" fmla="*/ 278893 h 604322"/>
                <a:gd name="connsiteX21" fmla="*/ 444130 w 592114"/>
                <a:gd name="connsiteY21" fmla="*/ 0 h 604322"/>
                <a:gd name="connsiteX22" fmla="*/ 519843 w 592114"/>
                <a:gd name="connsiteY22" fmla="*/ 31272 h 604322"/>
                <a:gd name="connsiteX23" fmla="*/ 560797 w 592114"/>
                <a:gd name="connsiteY23" fmla="*/ 72337 h 604322"/>
                <a:gd name="connsiteX24" fmla="*/ 592114 w 592114"/>
                <a:gd name="connsiteY24" fmla="*/ 147766 h 604322"/>
                <a:gd name="connsiteX25" fmla="*/ 560797 w 592114"/>
                <a:gd name="connsiteY25" fmla="*/ 223368 h 604322"/>
                <a:gd name="connsiteX26" fmla="*/ 443442 w 592114"/>
                <a:gd name="connsiteY26" fmla="*/ 340550 h 604322"/>
                <a:gd name="connsiteX27" fmla="*/ 397842 w 592114"/>
                <a:gd name="connsiteY27" fmla="*/ 295189 h 604322"/>
                <a:gd name="connsiteX28" fmla="*/ 515197 w 592114"/>
                <a:gd name="connsiteY28" fmla="*/ 178007 h 604322"/>
                <a:gd name="connsiteX29" fmla="*/ 527758 w 592114"/>
                <a:gd name="connsiteY29" fmla="*/ 147766 h 604322"/>
                <a:gd name="connsiteX30" fmla="*/ 515197 w 592114"/>
                <a:gd name="connsiteY30" fmla="*/ 117698 h 604322"/>
                <a:gd name="connsiteX31" fmla="*/ 474243 w 592114"/>
                <a:gd name="connsiteY31" fmla="*/ 76804 h 604322"/>
                <a:gd name="connsiteX32" fmla="*/ 444130 w 592114"/>
                <a:gd name="connsiteY32" fmla="*/ 64261 h 604322"/>
                <a:gd name="connsiteX33" fmla="*/ 414017 w 592114"/>
                <a:gd name="connsiteY33" fmla="*/ 76804 h 604322"/>
                <a:gd name="connsiteX34" fmla="*/ 266033 w 592114"/>
                <a:gd name="connsiteY34" fmla="*/ 224399 h 604322"/>
                <a:gd name="connsiteX35" fmla="*/ 253643 w 592114"/>
                <a:gd name="connsiteY35" fmla="*/ 254467 h 604322"/>
                <a:gd name="connsiteX36" fmla="*/ 266033 w 592114"/>
                <a:gd name="connsiteY36" fmla="*/ 284708 h 604322"/>
                <a:gd name="connsiteX37" fmla="*/ 307158 w 592114"/>
                <a:gd name="connsiteY37" fmla="*/ 325601 h 604322"/>
                <a:gd name="connsiteX38" fmla="*/ 261559 w 592114"/>
                <a:gd name="connsiteY38" fmla="*/ 370962 h 604322"/>
                <a:gd name="connsiteX39" fmla="*/ 220605 w 592114"/>
                <a:gd name="connsiteY39" fmla="*/ 330069 h 604322"/>
                <a:gd name="connsiteX40" fmla="*/ 189115 w 592114"/>
                <a:gd name="connsiteY40" fmla="*/ 254467 h 604322"/>
                <a:gd name="connsiteX41" fmla="*/ 220605 w 592114"/>
                <a:gd name="connsiteY41" fmla="*/ 178866 h 604322"/>
                <a:gd name="connsiteX42" fmla="*/ 368417 w 592114"/>
                <a:gd name="connsiteY42" fmla="*/ 31272 h 604322"/>
                <a:gd name="connsiteX43" fmla="*/ 444130 w 592114"/>
                <a:gd name="connsiteY43" fmla="*/ 0 h 60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114" h="604322">
                  <a:moveTo>
                    <a:pt x="330556" y="233360"/>
                  </a:moveTo>
                  <a:lnTo>
                    <a:pt x="371682" y="274425"/>
                  </a:lnTo>
                  <a:cubicBezTo>
                    <a:pt x="391814" y="294528"/>
                    <a:pt x="402999" y="321333"/>
                    <a:pt x="402999" y="349855"/>
                  </a:cubicBezTo>
                  <a:cubicBezTo>
                    <a:pt x="402999" y="378549"/>
                    <a:pt x="391814" y="405353"/>
                    <a:pt x="371682" y="425456"/>
                  </a:cubicBezTo>
                  <a:lnTo>
                    <a:pt x="223869" y="573223"/>
                  </a:lnTo>
                  <a:cubicBezTo>
                    <a:pt x="202876" y="594013"/>
                    <a:pt x="175516" y="604322"/>
                    <a:pt x="148156" y="604322"/>
                  </a:cubicBezTo>
                  <a:cubicBezTo>
                    <a:pt x="120624" y="604322"/>
                    <a:pt x="93264" y="594013"/>
                    <a:pt x="72443" y="573223"/>
                  </a:cubicBezTo>
                  <a:lnTo>
                    <a:pt x="31317" y="532157"/>
                  </a:lnTo>
                  <a:cubicBezTo>
                    <a:pt x="11185" y="512054"/>
                    <a:pt x="0" y="485250"/>
                    <a:pt x="0" y="456556"/>
                  </a:cubicBezTo>
                  <a:cubicBezTo>
                    <a:pt x="0" y="428034"/>
                    <a:pt x="11185" y="401229"/>
                    <a:pt x="31490" y="381126"/>
                  </a:cubicBezTo>
                  <a:lnTo>
                    <a:pt x="148845" y="263772"/>
                  </a:lnTo>
                  <a:lnTo>
                    <a:pt x="194272" y="309305"/>
                  </a:lnTo>
                  <a:lnTo>
                    <a:pt x="76917" y="426487"/>
                  </a:lnTo>
                  <a:cubicBezTo>
                    <a:pt x="68830" y="434563"/>
                    <a:pt x="64356" y="445216"/>
                    <a:pt x="64356" y="456556"/>
                  </a:cubicBezTo>
                  <a:cubicBezTo>
                    <a:pt x="64356" y="468068"/>
                    <a:pt x="68830" y="478721"/>
                    <a:pt x="76917" y="486796"/>
                  </a:cubicBezTo>
                  <a:lnTo>
                    <a:pt x="117871" y="527690"/>
                  </a:lnTo>
                  <a:cubicBezTo>
                    <a:pt x="134562" y="544357"/>
                    <a:pt x="161578" y="544357"/>
                    <a:pt x="178269" y="527690"/>
                  </a:cubicBezTo>
                  <a:lnTo>
                    <a:pt x="326082" y="380095"/>
                  </a:lnTo>
                  <a:cubicBezTo>
                    <a:pt x="334169" y="372020"/>
                    <a:pt x="338643" y="361367"/>
                    <a:pt x="338643" y="349855"/>
                  </a:cubicBezTo>
                  <a:cubicBezTo>
                    <a:pt x="338643" y="338515"/>
                    <a:pt x="334169" y="327862"/>
                    <a:pt x="326082" y="319786"/>
                  </a:cubicBezTo>
                  <a:lnTo>
                    <a:pt x="285128" y="278893"/>
                  </a:lnTo>
                  <a:close/>
                  <a:moveTo>
                    <a:pt x="444130" y="0"/>
                  </a:moveTo>
                  <a:cubicBezTo>
                    <a:pt x="472694" y="0"/>
                    <a:pt x="499538" y="11169"/>
                    <a:pt x="519843" y="31272"/>
                  </a:cubicBezTo>
                  <a:lnTo>
                    <a:pt x="560797" y="72337"/>
                  </a:lnTo>
                  <a:cubicBezTo>
                    <a:pt x="580929" y="92440"/>
                    <a:pt x="592114" y="119244"/>
                    <a:pt x="592114" y="147766"/>
                  </a:cubicBezTo>
                  <a:cubicBezTo>
                    <a:pt x="592114" y="176289"/>
                    <a:pt x="580929" y="203265"/>
                    <a:pt x="560797" y="223368"/>
                  </a:cubicBezTo>
                  <a:lnTo>
                    <a:pt x="443442" y="340550"/>
                  </a:lnTo>
                  <a:lnTo>
                    <a:pt x="397842" y="295189"/>
                  </a:lnTo>
                  <a:lnTo>
                    <a:pt x="515197" y="178007"/>
                  </a:lnTo>
                  <a:cubicBezTo>
                    <a:pt x="523284" y="169931"/>
                    <a:pt x="527758" y="159278"/>
                    <a:pt x="527758" y="147766"/>
                  </a:cubicBezTo>
                  <a:cubicBezTo>
                    <a:pt x="527758" y="136426"/>
                    <a:pt x="523284" y="125773"/>
                    <a:pt x="515197" y="117698"/>
                  </a:cubicBezTo>
                  <a:lnTo>
                    <a:pt x="474243" y="76804"/>
                  </a:lnTo>
                  <a:cubicBezTo>
                    <a:pt x="466155" y="68729"/>
                    <a:pt x="455487" y="64261"/>
                    <a:pt x="444130" y="64261"/>
                  </a:cubicBezTo>
                  <a:cubicBezTo>
                    <a:pt x="432773" y="64261"/>
                    <a:pt x="421932" y="68729"/>
                    <a:pt x="414017" y="76804"/>
                  </a:cubicBezTo>
                  <a:lnTo>
                    <a:pt x="266033" y="224399"/>
                  </a:lnTo>
                  <a:cubicBezTo>
                    <a:pt x="257945" y="232474"/>
                    <a:pt x="253643" y="243127"/>
                    <a:pt x="253643" y="254467"/>
                  </a:cubicBezTo>
                  <a:cubicBezTo>
                    <a:pt x="253643" y="265979"/>
                    <a:pt x="257945" y="276632"/>
                    <a:pt x="266033" y="284708"/>
                  </a:cubicBezTo>
                  <a:lnTo>
                    <a:pt x="307158" y="325601"/>
                  </a:lnTo>
                  <a:lnTo>
                    <a:pt x="261559" y="370962"/>
                  </a:lnTo>
                  <a:lnTo>
                    <a:pt x="220605" y="330069"/>
                  </a:lnTo>
                  <a:cubicBezTo>
                    <a:pt x="200300" y="309966"/>
                    <a:pt x="189115" y="283162"/>
                    <a:pt x="189115" y="254467"/>
                  </a:cubicBezTo>
                  <a:cubicBezTo>
                    <a:pt x="189115" y="225945"/>
                    <a:pt x="200300" y="199141"/>
                    <a:pt x="220605" y="178866"/>
                  </a:cubicBezTo>
                  <a:lnTo>
                    <a:pt x="368417" y="31272"/>
                  </a:lnTo>
                  <a:cubicBezTo>
                    <a:pt x="388550" y="11169"/>
                    <a:pt x="415565" y="0"/>
                    <a:pt x="444130" y="0"/>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61F45ED-525C-4B54-AC01-297864F9118A}"/>
              </a:ext>
            </a:extLst>
          </p:cNvPr>
          <p:cNvGrpSpPr/>
          <p:nvPr/>
        </p:nvGrpSpPr>
        <p:grpSpPr>
          <a:xfrm>
            <a:off x="973918" y="2593642"/>
            <a:ext cx="478466" cy="478466"/>
            <a:chOff x="4843129" y="2727249"/>
            <a:chExt cx="478466" cy="478466"/>
          </a:xfrm>
        </p:grpSpPr>
        <p:sp>
          <p:nvSpPr>
            <p:cNvPr id="15" name="椭圆 14">
              <a:extLst>
                <a:ext uri="{FF2B5EF4-FFF2-40B4-BE49-F238E27FC236}">
                  <a16:creationId xmlns:a16="http://schemas.microsoft.com/office/drawing/2014/main" id="{52054CF5-C1FF-4199-9279-07019A7B2AAE}"/>
                </a:ext>
              </a:extLst>
            </p:cNvPr>
            <p:cNvSpPr/>
            <p:nvPr/>
          </p:nvSpPr>
          <p:spPr>
            <a:xfrm>
              <a:off x="4843129" y="2727249"/>
              <a:ext cx="478466" cy="4784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16" name="global-networking_81783">
              <a:extLst>
                <a:ext uri="{FF2B5EF4-FFF2-40B4-BE49-F238E27FC236}">
                  <a16:creationId xmlns:a16="http://schemas.microsoft.com/office/drawing/2014/main" id="{9B5A3C28-616F-43ED-A39D-ABBE26541E21}"/>
                </a:ext>
              </a:extLst>
            </p:cNvPr>
            <p:cNvSpPr>
              <a:spLocks noChangeAspect="1"/>
            </p:cNvSpPr>
            <p:nvPr/>
          </p:nvSpPr>
          <p:spPr bwMode="auto">
            <a:xfrm>
              <a:off x="4929941" y="2814739"/>
              <a:ext cx="304843" cy="303485"/>
            </a:xfrm>
            <a:custGeom>
              <a:avLst/>
              <a:gdLst>
                <a:gd name="T0" fmla="*/ 2733 w 3733"/>
                <a:gd name="T1" fmla="*/ 1750 h 3722"/>
                <a:gd name="T2" fmla="*/ 3102 w 3733"/>
                <a:gd name="T3" fmla="*/ 1088 h 3722"/>
                <a:gd name="T4" fmla="*/ 3733 w 3733"/>
                <a:gd name="T5" fmla="*/ 1862 h 3722"/>
                <a:gd name="T6" fmla="*/ 2813 w 3733"/>
                <a:gd name="T7" fmla="*/ 253 h 3722"/>
                <a:gd name="T8" fmla="*/ 2505 w 3733"/>
                <a:gd name="T9" fmla="*/ 997 h 3722"/>
                <a:gd name="T10" fmla="*/ 1993 w 3733"/>
                <a:gd name="T11" fmla="*/ 937 h 3722"/>
                <a:gd name="T12" fmla="*/ 1711 w 3733"/>
                <a:gd name="T13" fmla="*/ 524 h 3722"/>
                <a:gd name="T14" fmla="*/ 2025 w 3733"/>
                <a:gd name="T15" fmla="*/ 2 h 3722"/>
                <a:gd name="T16" fmla="*/ 1529 w 3733"/>
                <a:gd name="T17" fmla="*/ 246 h 3722"/>
                <a:gd name="T18" fmla="*/ 1249 w 3733"/>
                <a:gd name="T19" fmla="*/ 265 h 3722"/>
                <a:gd name="T20" fmla="*/ 1741 w 3733"/>
                <a:gd name="T21" fmla="*/ 0 h 3722"/>
                <a:gd name="T22" fmla="*/ 1407 w 3733"/>
                <a:gd name="T23" fmla="*/ 827 h 3722"/>
                <a:gd name="T24" fmla="*/ 1932 w 3733"/>
                <a:gd name="T25" fmla="*/ 1157 h 3722"/>
                <a:gd name="T26" fmla="*/ 1389 w 3733"/>
                <a:gd name="T27" fmla="*/ 826 h 3722"/>
                <a:gd name="T28" fmla="*/ 730 w 3733"/>
                <a:gd name="T29" fmla="*/ 2053 h 3722"/>
                <a:gd name="T30" fmla="*/ 593 w 3733"/>
                <a:gd name="T31" fmla="*/ 1965 h 3722"/>
                <a:gd name="T32" fmla="*/ 730 w 3733"/>
                <a:gd name="T33" fmla="*/ 2053 h 3722"/>
                <a:gd name="T34" fmla="*/ 825 w 3733"/>
                <a:gd name="T35" fmla="*/ 2828 h 3722"/>
                <a:gd name="T36" fmla="*/ 749 w 3733"/>
                <a:gd name="T37" fmla="*/ 3356 h 3722"/>
                <a:gd name="T38" fmla="*/ 996 w 3733"/>
                <a:gd name="T39" fmla="*/ 2728 h 3722"/>
                <a:gd name="T40" fmla="*/ 889 w 3733"/>
                <a:gd name="T41" fmla="*/ 2253 h 3722"/>
                <a:gd name="T42" fmla="*/ 1018 w 3733"/>
                <a:gd name="T43" fmla="*/ 1741 h 3722"/>
                <a:gd name="T44" fmla="*/ 2086 w 3733"/>
                <a:gd name="T45" fmla="*/ 1315 h 3722"/>
                <a:gd name="T46" fmla="*/ 1833 w 3733"/>
                <a:gd name="T47" fmla="*/ 3671 h 3722"/>
                <a:gd name="T48" fmla="*/ 2301 w 3733"/>
                <a:gd name="T49" fmla="*/ 1253 h 3722"/>
                <a:gd name="T50" fmla="*/ 2643 w 3733"/>
                <a:gd name="T51" fmla="*/ 1274 h 3722"/>
                <a:gd name="T52" fmla="*/ 2301 w 3733"/>
                <a:gd name="T53" fmla="*/ 1253 h 3722"/>
                <a:gd name="T54" fmla="*/ 3082 w 3733"/>
                <a:gd name="T55" fmla="*/ 891 h 3722"/>
                <a:gd name="T56" fmla="*/ 2998 w 3733"/>
                <a:gd name="T57" fmla="*/ 378 h 3722"/>
                <a:gd name="T58" fmla="*/ 919 w 3733"/>
                <a:gd name="T59" fmla="*/ 254 h 3722"/>
                <a:gd name="T60" fmla="*/ 1104 w 3733"/>
                <a:gd name="T61" fmla="*/ 524 h 3722"/>
                <a:gd name="T62" fmla="*/ 853 w 3733"/>
                <a:gd name="T63" fmla="*/ 1601 h 3722"/>
                <a:gd name="T64" fmla="*/ 298 w 3733"/>
                <a:gd name="T65" fmla="*/ 851 h 3722"/>
                <a:gd name="T66" fmla="*/ 142 w 3733"/>
                <a:gd name="T67" fmla="*/ 1148 h 3722"/>
                <a:gd name="T68" fmla="*/ 14 w 3733"/>
                <a:gd name="T69" fmla="*/ 2089 h 3722"/>
                <a:gd name="T70" fmla="*/ 142 w 3733"/>
                <a:gd name="T71" fmla="*/ 1148 h 3722"/>
                <a:gd name="T72" fmla="*/ 420 w 3733"/>
                <a:gd name="T73" fmla="*/ 2065 h 3722"/>
                <a:gd name="T74" fmla="*/ 463 w 3733"/>
                <a:gd name="T75" fmla="*/ 2531 h 3722"/>
                <a:gd name="T76" fmla="*/ 559 w 3733"/>
                <a:gd name="T77" fmla="*/ 3193 h 3722"/>
                <a:gd name="T78" fmla="*/ 2028 w 3733"/>
                <a:gd name="T79" fmla="*/ 3722 h 3722"/>
                <a:gd name="T80" fmla="*/ 3321 w 3733"/>
                <a:gd name="T81" fmla="*/ 3031 h 3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3" h="3722">
                  <a:moveTo>
                    <a:pt x="3452" y="2846"/>
                  </a:moveTo>
                  <a:cubicBezTo>
                    <a:pt x="3259" y="2456"/>
                    <a:pt x="3002" y="2083"/>
                    <a:pt x="2733" y="1750"/>
                  </a:cubicBezTo>
                  <a:cubicBezTo>
                    <a:pt x="2772" y="1599"/>
                    <a:pt x="2806" y="1455"/>
                    <a:pt x="2835" y="1321"/>
                  </a:cubicBezTo>
                  <a:cubicBezTo>
                    <a:pt x="2966" y="1309"/>
                    <a:pt x="3073" y="1213"/>
                    <a:pt x="3102" y="1088"/>
                  </a:cubicBezTo>
                  <a:cubicBezTo>
                    <a:pt x="3248" y="1069"/>
                    <a:pt x="3396" y="1055"/>
                    <a:pt x="3546" y="1048"/>
                  </a:cubicBezTo>
                  <a:cubicBezTo>
                    <a:pt x="3666" y="1294"/>
                    <a:pt x="3733" y="1570"/>
                    <a:pt x="3733" y="1862"/>
                  </a:cubicBezTo>
                  <a:cubicBezTo>
                    <a:pt x="3733" y="2223"/>
                    <a:pt x="3630" y="2560"/>
                    <a:pt x="3452" y="2846"/>
                  </a:cubicBezTo>
                  <a:close/>
                  <a:moveTo>
                    <a:pt x="2813" y="253"/>
                  </a:moveTo>
                  <a:cubicBezTo>
                    <a:pt x="2804" y="335"/>
                    <a:pt x="2785" y="498"/>
                    <a:pt x="2749" y="721"/>
                  </a:cubicBezTo>
                  <a:cubicBezTo>
                    <a:pt x="2616" y="747"/>
                    <a:pt x="2515" y="860"/>
                    <a:pt x="2505" y="997"/>
                  </a:cubicBezTo>
                  <a:cubicBezTo>
                    <a:pt x="2382" y="1025"/>
                    <a:pt x="2262" y="1057"/>
                    <a:pt x="2146" y="1091"/>
                  </a:cubicBezTo>
                  <a:cubicBezTo>
                    <a:pt x="2094" y="1037"/>
                    <a:pt x="2042" y="985"/>
                    <a:pt x="1993" y="937"/>
                  </a:cubicBezTo>
                  <a:cubicBezTo>
                    <a:pt x="1886" y="832"/>
                    <a:pt x="1783" y="734"/>
                    <a:pt x="1685" y="645"/>
                  </a:cubicBezTo>
                  <a:cubicBezTo>
                    <a:pt x="1701" y="608"/>
                    <a:pt x="1711" y="567"/>
                    <a:pt x="1711" y="524"/>
                  </a:cubicBezTo>
                  <a:cubicBezTo>
                    <a:pt x="1711" y="472"/>
                    <a:pt x="1698" y="424"/>
                    <a:pt x="1675" y="381"/>
                  </a:cubicBezTo>
                  <a:cubicBezTo>
                    <a:pt x="1779" y="245"/>
                    <a:pt x="1895" y="117"/>
                    <a:pt x="2025" y="2"/>
                  </a:cubicBezTo>
                  <a:cubicBezTo>
                    <a:pt x="2310" y="26"/>
                    <a:pt x="2578" y="115"/>
                    <a:pt x="2813" y="253"/>
                  </a:cubicBezTo>
                  <a:close/>
                  <a:moveTo>
                    <a:pt x="1529" y="246"/>
                  </a:moveTo>
                  <a:cubicBezTo>
                    <a:pt x="1492" y="230"/>
                    <a:pt x="1451" y="220"/>
                    <a:pt x="1407" y="220"/>
                  </a:cubicBezTo>
                  <a:cubicBezTo>
                    <a:pt x="1349" y="220"/>
                    <a:pt x="1295" y="237"/>
                    <a:pt x="1249" y="265"/>
                  </a:cubicBezTo>
                  <a:cubicBezTo>
                    <a:pt x="1197" y="222"/>
                    <a:pt x="1151" y="185"/>
                    <a:pt x="1112" y="155"/>
                  </a:cubicBezTo>
                  <a:cubicBezTo>
                    <a:pt x="1307" y="68"/>
                    <a:pt x="1519" y="15"/>
                    <a:pt x="1741" y="0"/>
                  </a:cubicBezTo>
                  <a:cubicBezTo>
                    <a:pt x="1666" y="78"/>
                    <a:pt x="1595" y="161"/>
                    <a:pt x="1529" y="246"/>
                  </a:cubicBezTo>
                  <a:close/>
                  <a:moveTo>
                    <a:pt x="1407" y="827"/>
                  </a:moveTo>
                  <a:cubicBezTo>
                    <a:pt x="1459" y="827"/>
                    <a:pt x="1507" y="814"/>
                    <a:pt x="1550" y="791"/>
                  </a:cubicBezTo>
                  <a:cubicBezTo>
                    <a:pt x="1670" y="901"/>
                    <a:pt x="1799" y="1023"/>
                    <a:pt x="1932" y="1157"/>
                  </a:cubicBezTo>
                  <a:cubicBezTo>
                    <a:pt x="1620" y="1258"/>
                    <a:pt x="1340" y="1373"/>
                    <a:pt x="1102" y="1482"/>
                  </a:cubicBezTo>
                  <a:cubicBezTo>
                    <a:pt x="1178" y="1265"/>
                    <a:pt x="1273" y="1042"/>
                    <a:pt x="1389" y="826"/>
                  </a:cubicBezTo>
                  <a:cubicBezTo>
                    <a:pt x="1395" y="826"/>
                    <a:pt x="1401" y="827"/>
                    <a:pt x="1407" y="827"/>
                  </a:cubicBezTo>
                  <a:close/>
                  <a:moveTo>
                    <a:pt x="730" y="2053"/>
                  </a:moveTo>
                  <a:cubicBezTo>
                    <a:pt x="719" y="2103"/>
                    <a:pt x="708" y="2152"/>
                    <a:pt x="698" y="2200"/>
                  </a:cubicBezTo>
                  <a:cubicBezTo>
                    <a:pt x="659" y="2119"/>
                    <a:pt x="624" y="2040"/>
                    <a:pt x="593" y="1965"/>
                  </a:cubicBezTo>
                  <a:cubicBezTo>
                    <a:pt x="651" y="1932"/>
                    <a:pt x="712" y="1898"/>
                    <a:pt x="778" y="1863"/>
                  </a:cubicBezTo>
                  <a:cubicBezTo>
                    <a:pt x="760" y="1928"/>
                    <a:pt x="745" y="1992"/>
                    <a:pt x="730" y="2053"/>
                  </a:cubicBezTo>
                  <a:close/>
                  <a:moveTo>
                    <a:pt x="794" y="2833"/>
                  </a:moveTo>
                  <a:cubicBezTo>
                    <a:pt x="804" y="2832"/>
                    <a:pt x="815" y="2830"/>
                    <a:pt x="825" y="2828"/>
                  </a:cubicBezTo>
                  <a:cubicBezTo>
                    <a:pt x="1016" y="3120"/>
                    <a:pt x="1260" y="3421"/>
                    <a:pt x="1571" y="3705"/>
                  </a:cubicBezTo>
                  <a:cubicBezTo>
                    <a:pt x="1266" y="3656"/>
                    <a:pt x="986" y="3534"/>
                    <a:pt x="749" y="3356"/>
                  </a:cubicBezTo>
                  <a:cubicBezTo>
                    <a:pt x="752" y="3271"/>
                    <a:pt x="763" y="3083"/>
                    <a:pt x="794" y="2833"/>
                  </a:cubicBezTo>
                  <a:close/>
                  <a:moveTo>
                    <a:pt x="996" y="2728"/>
                  </a:moveTo>
                  <a:cubicBezTo>
                    <a:pt x="1042" y="2675"/>
                    <a:pt x="1069" y="2606"/>
                    <a:pt x="1069" y="2531"/>
                  </a:cubicBezTo>
                  <a:cubicBezTo>
                    <a:pt x="1069" y="2407"/>
                    <a:pt x="995" y="2301"/>
                    <a:pt x="889" y="2253"/>
                  </a:cubicBezTo>
                  <a:cubicBezTo>
                    <a:pt x="900" y="2201"/>
                    <a:pt x="912" y="2148"/>
                    <a:pt x="924" y="2093"/>
                  </a:cubicBezTo>
                  <a:cubicBezTo>
                    <a:pt x="950" y="1982"/>
                    <a:pt x="981" y="1864"/>
                    <a:pt x="1018" y="1741"/>
                  </a:cubicBezTo>
                  <a:cubicBezTo>
                    <a:pt x="1032" y="1734"/>
                    <a:pt x="1047" y="1727"/>
                    <a:pt x="1062" y="1719"/>
                  </a:cubicBezTo>
                  <a:cubicBezTo>
                    <a:pt x="1340" y="1586"/>
                    <a:pt x="1689" y="1438"/>
                    <a:pt x="2086" y="1315"/>
                  </a:cubicBezTo>
                  <a:cubicBezTo>
                    <a:pt x="2230" y="1466"/>
                    <a:pt x="2375" y="1627"/>
                    <a:pt x="2516" y="1798"/>
                  </a:cubicBezTo>
                  <a:cubicBezTo>
                    <a:pt x="2368" y="2355"/>
                    <a:pt x="2150" y="3007"/>
                    <a:pt x="1833" y="3671"/>
                  </a:cubicBezTo>
                  <a:cubicBezTo>
                    <a:pt x="1476" y="3371"/>
                    <a:pt x="1203" y="3043"/>
                    <a:pt x="996" y="2728"/>
                  </a:cubicBezTo>
                  <a:close/>
                  <a:moveTo>
                    <a:pt x="2301" y="1253"/>
                  </a:moveTo>
                  <a:cubicBezTo>
                    <a:pt x="2384" y="1230"/>
                    <a:pt x="2469" y="1208"/>
                    <a:pt x="2555" y="1188"/>
                  </a:cubicBezTo>
                  <a:cubicBezTo>
                    <a:pt x="2579" y="1222"/>
                    <a:pt x="2608" y="1251"/>
                    <a:pt x="2643" y="1274"/>
                  </a:cubicBezTo>
                  <a:cubicBezTo>
                    <a:pt x="2623" y="1365"/>
                    <a:pt x="2601" y="1462"/>
                    <a:pt x="2577" y="1562"/>
                  </a:cubicBezTo>
                  <a:cubicBezTo>
                    <a:pt x="2484" y="1453"/>
                    <a:pt x="2391" y="1350"/>
                    <a:pt x="2301" y="1253"/>
                  </a:cubicBezTo>
                  <a:close/>
                  <a:moveTo>
                    <a:pt x="3438" y="856"/>
                  </a:moveTo>
                  <a:cubicBezTo>
                    <a:pt x="3318" y="864"/>
                    <a:pt x="3199" y="876"/>
                    <a:pt x="3082" y="891"/>
                  </a:cubicBezTo>
                  <a:cubicBezTo>
                    <a:pt x="3053" y="830"/>
                    <a:pt x="3005" y="779"/>
                    <a:pt x="2944" y="749"/>
                  </a:cubicBezTo>
                  <a:cubicBezTo>
                    <a:pt x="2970" y="595"/>
                    <a:pt x="2987" y="469"/>
                    <a:pt x="2998" y="378"/>
                  </a:cubicBezTo>
                  <a:cubicBezTo>
                    <a:pt x="3171" y="510"/>
                    <a:pt x="3320" y="672"/>
                    <a:pt x="3438" y="856"/>
                  </a:cubicBezTo>
                  <a:close/>
                  <a:moveTo>
                    <a:pt x="919" y="254"/>
                  </a:moveTo>
                  <a:cubicBezTo>
                    <a:pt x="963" y="289"/>
                    <a:pt x="1033" y="344"/>
                    <a:pt x="1123" y="419"/>
                  </a:cubicBezTo>
                  <a:cubicBezTo>
                    <a:pt x="1111" y="451"/>
                    <a:pt x="1104" y="487"/>
                    <a:pt x="1104" y="524"/>
                  </a:cubicBezTo>
                  <a:cubicBezTo>
                    <a:pt x="1104" y="613"/>
                    <a:pt x="1143" y="694"/>
                    <a:pt x="1206" y="750"/>
                  </a:cubicBezTo>
                  <a:cubicBezTo>
                    <a:pt x="1055" y="1032"/>
                    <a:pt x="940" y="1325"/>
                    <a:pt x="853" y="1601"/>
                  </a:cubicBezTo>
                  <a:cubicBezTo>
                    <a:pt x="733" y="1662"/>
                    <a:pt x="621" y="1721"/>
                    <a:pt x="521" y="1778"/>
                  </a:cubicBezTo>
                  <a:cubicBezTo>
                    <a:pt x="355" y="1317"/>
                    <a:pt x="309" y="957"/>
                    <a:pt x="298" y="851"/>
                  </a:cubicBezTo>
                  <a:cubicBezTo>
                    <a:pt x="456" y="607"/>
                    <a:pt x="669" y="402"/>
                    <a:pt x="919" y="254"/>
                  </a:cubicBezTo>
                  <a:close/>
                  <a:moveTo>
                    <a:pt x="142" y="1148"/>
                  </a:moveTo>
                  <a:cubicBezTo>
                    <a:pt x="177" y="1332"/>
                    <a:pt x="239" y="1586"/>
                    <a:pt x="347" y="1878"/>
                  </a:cubicBezTo>
                  <a:cubicBezTo>
                    <a:pt x="205" y="1963"/>
                    <a:pt x="93" y="2036"/>
                    <a:pt x="14" y="2089"/>
                  </a:cubicBezTo>
                  <a:cubicBezTo>
                    <a:pt x="5" y="2015"/>
                    <a:pt x="0" y="1939"/>
                    <a:pt x="0" y="1862"/>
                  </a:cubicBezTo>
                  <a:cubicBezTo>
                    <a:pt x="0" y="1609"/>
                    <a:pt x="51" y="1368"/>
                    <a:pt x="142" y="1148"/>
                  </a:cubicBezTo>
                  <a:close/>
                  <a:moveTo>
                    <a:pt x="53" y="2303"/>
                  </a:moveTo>
                  <a:cubicBezTo>
                    <a:pt x="118" y="2257"/>
                    <a:pt x="244" y="2171"/>
                    <a:pt x="420" y="2065"/>
                  </a:cubicBezTo>
                  <a:cubicBezTo>
                    <a:pt x="455" y="2150"/>
                    <a:pt x="495" y="2238"/>
                    <a:pt x="540" y="2329"/>
                  </a:cubicBezTo>
                  <a:cubicBezTo>
                    <a:pt x="492" y="2382"/>
                    <a:pt x="463" y="2453"/>
                    <a:pt x="463" y="2531"/>
                  </a:cubicBezTo>
                  <a:cubicBezTo>
                    <a:pt x="463" y="2636"/>
                    <a:pt x="517" y="2730"/>
                    <a:pt x="600" y="2784"/>
                  </a:cubicBezTo>
                  <a:cubicBezTo>
                    <a:pt x="579" y="2949"/>
                    <a:pt x="567" y="3088"/>
                    <a:pt x="559" y="3193"/>
                  </a:cubicBezTo>
                  <a:cubicBezTo>
                    <a:pt x="315" y="2953"/>
                    <a:pt x="136" y="2646"/>
                    <a:pt x="53" y="2303"/>
                  </a:cubicBezTo>
                  <a:close/>
                  <a:moveTo>
                    <a:pt x="2028" y="3722"/>
                  </a:moveTo>
                  <a:cubicBezTo>
                    <a:pt x="2316" y="3112"/>
                    <a:pt x="2523" y="2514"/>
                    <a:pt x="2669" y="1988"/>
                  </a:cubicBezTo>
                  <a:cubicBezTo>
                    <a:pt x="2923" y="2314"/>
                    <a:pt x="3153" y="2667"/>
                    <a:pt x="3321" y="3031"/>
                  </a:cubicBezTo>
                  <a:cubicBezTo>
                    <a:pt x="3010" y="3417"/>
                    <a:pt x="2549" y="3677"/>
                    <a:pt x="2028" y="3722"/>
                  </a:cubicBezTo>
                  <a:close/>
                </a:path>
              </a:pathLst>
            </a:custGeom>
            <a:solidFill>
              <a:schemeClr val="bg1"/>
            </a:solidFill>
            <a:ln>
              <a:noFill/>
            </a:ln>
          </p:spPr>
          <p:txBody>
            <a:bodyPr/>
            <a:lstStyle/>
            <a:p>
              <a:endParaRPr lang="zh-CN" altLang="en-US">
                <a:cs typeface="+mn-ea"/>
                <a:sym typeface="+mn-lt"/>
              </a:endParaRPr>
            </a:p>
          </p:txBody>
        </p:sp>
      </p:grpSp>
      <p:sp>
        <p:nvSpPr>
          <p:cNvPr id="17" name="文本框 16">
            <a:extLst>
              <a:ext uri="{FF2B5EF4-FFF2-40B4-BE49-F238E27FC236}">
                <a16:creationId xmlns:a16="http://schemas.microsoft.com/office/drawing/2014/main" id="{35062D8E-F8D6-4D4C-AC17-EB4770784830}"/>
              </a:ext>
            </a:extLst>
          </p:cNvPr>
          <p:cNvSpPr txBox="1"/>
          <p:nvPr/>
        </p:nvSpPr>
        <p:spPr>
          <a:xfrm>
            <a:off x="5554862" y="225725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18" name="文本框 17">
            <a:extLst>
              <a:ext uri="{FF2B5EF4-FFF2-40B4-BE49-F238E27FC236}">
                <a16:creationId xmlns:a16="http://schemas.microsoft.com/office/drawing/2014/main" id="{77F27685-F823-40DD-802B-1223A647FC9D}"/>
              </a:ext>
            </a:extLst>
          </p:cNvPr>
          <p:cNvSpPr txBox="1"/>
          <p:nvPr/>
        </p:nvSpPr>
        <p:spPr>
          <a:xfrm>
            <a:off x="5554863" y="260001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grpSp>
        <p:nvGrpSpPr>
          <p:cNvPr id="26" name="组合 25">
            <a:extLst>
              <a:ext uri="{FF2B5EF4-FFF2-40B4-BE49-F238E27FC236}">
                <a16:creationId xmlns:a16="http://schemas.microsoft.com/office/drawing/2014/main" id="{56A10F6C-9DFA-4A9A-B895-584033EE2779}"/>
              </a:ext>
            </a:extLst>
          </p:cNvPr>
          <p:cNvGrpSpPr/>
          <p:nvPr/>
        </p:nvGrpSpPr>
        <p:grpSpPr>
          <a:xfrm>
            <a:off x="4787462" y="2593642"/>
            <a:ext cx="478466" cy="478466"/>
            <a:chOff x="8656673" y="2727249"/>
            <a:chExt cx="478466" cy="478466"/>
          </a:xfrm>
        </p:grpSpPr>
        <p:sp>
          <p:nvSpPr>
            <p:cNvPr id="27" name="椭圆 26">
              <a:extLst>
                <a:ext uri="{FF2B5EF4-FFF2-40B4-BE49-F238E27FC236}">
                  <a16:creationId xmlns:a16="http://schemas.microsoft.com/office/drawing/2014/main" id="{BE4BDAA5-BCFB-43F9-9137-C2AC845F94BB}"/>
                </a:ext>
              </a:extLst>
            </p:cNvPr>
            <p:cNvSpPr/>
            <p:nvPr/>
          </p:nvSpPr>
          <p:spPr>
            <a:xfrm>
              <a:off x="8656673" y="2727249"/>
              <a:ext cx="478466" cy="4784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8" name="global-networking_81783">
              <a:extLst>
                <a:ext uri="{FF2B5EF4-FFF2-40B4-BE49-F238E27FC236}">
                  <a16:creationId xmlns:a16="http://schemas.microsoft.com/office/drawing/2014/main" id="{399AF0FB-B130-4C7B-BB22-C3CEE8B0A8EB}"/>
                </a:ext>
              </a:extLst>
            </p:cNvPr>
            <p:cNvSpPr>
              <a:spLocks noChangeAspect="1"/>
            </p:cNvSpPr>
            <p:nvPr/>
          </p:nvSpPr>
          <p:spPr bwMode="auto">
            <a:xfrm>
              <a:off x="8743485" y="2857802"/>
              <a:ext cx="304843" cy="217359"/>
            </a:xfrm>
            <a:custGeom>
              <a:avLst/>
              <a:gdLst>
                <a:gd name="connsiteX0" fmla="*/ 206677 w 567167"/>
                <a:gd name="connsiteY0" fmla="*/ 136244 h 404402"/>
                <a:gd name="connsiteX1" fmla="*/ 140655 w 567167"/>
                <a:gd name="connsiteY1" fmla="*/ 202208 h 404402"/>
                <a:gd name="connsiteX2" fmla="*/ 206677 w 567167"/>
                <a:gd name="connsiteY2" fmla="*/ 266738 h 404402"/>
                <a:gd name="connsiteX3" fmla="*/ 272699 w 567167"/>
                <a:gd name="connsiteY3" fmla="*/ 202208 h 404402"/>
                <a:gd name="connsiteX4" fmla="*/ 206677 w 567167"/>
                <a:gd name="connsiteY4" fmla="*/ 136244 h 404402"/>
                <a:gd name="connsiteX5" fmla="*/ 459789 w 567167"/>
                <a:gd name="connsiteY5" fmla="*/ 65329 h 404402"/>
                <a:gd name="connsiteX6" fmla="*/ 442203 w 567167"/>
                <a:gd name="connsiteY6" fmla="*/ 81823 h 404402"/>
                <a:gd name="connsiteX7" fmla="*/ 457995 w 567167"/>
                <a:gd name="connsiteY7" fmla="*/ 123417 h 404402"/>
                <a:gd name="connsiteX8" fmla="*/ 501062 w 567167"/>
                <a:gd name="connsiteY8" fmla="*/ 107640 h 404402"/>
                <a:gd name="connsiteX9" fmla="*/ 483835 w 567167"/>
                <a:gd name="connsiteY9" fmla="*/ 66046 h 404402"/>
                <a:gd name="connsiteX10" fmla="*/ 459789 w 567167"/>
                <a:gd name="connsiteY10" fmla="*/ 65329 h 404402"/>
                <a:gd name="connsiteX11" fmla="*/ 445075 w 567167"/>
                <a:gd name="connsiteY11" fmla="*/ 69 h 404402"/>
                <a:gd name="connsiteX12" fmla="*/ 466608 w 567167"/>
                <a:gd name="connsiteY12" fmla="*/ 20149 h 404402"/>
                <a:gd name="connsiteX13" fmla="*/ 479528 w 567167"/>
                <a:gd name="connsiteY13" fmla="*/ 21583 h 404402"/>
                <a:gd name="connsiteX14" fmla="*/ 501062 w 567167"/>
                <a:gd name="connsiteY14" fmla="*/ 1504 h 404402"/>
                <a:gd name="connsiteX15" fmla="*/ 521160 w 567167"/>
                <a:gd name="connsiteY15" fmla="*/ 10109 h 404402"/>
                <a:gd name="connsiteX16" fmla="*/ 521160 w 567167"/>
                <a:gd name="connsiteY16" fmla="*/ 40229 h 404402"/>
                <a:gd name="connsiteX17" fmla="*/ 529774 w 567167"/>
                <a:gd name="connsiteY17" fmla="*/ 48835 h 404402"/>
                <a:gd name="connsiteX18" fmla="*/ 559921 w 567167"/>
                <a:gd name="connsiteY18" fmla="*/ 50269 h 404402"/>
                <a:gd name="connsiteX19" fmla="*/ 567099 w 567167"/>
                <a:gd name="connsiteY19" fmla="*/ 70349 h 404402"/>
                <a:gd name="connsiteX20" fmla="*/ 547001 w 567167"/>
                <a:gd name="connsiteY20" fmla="*/ 90429 h 404402"/>
                <a:gd name="connsiteX21" fmla="*/ 547001 w 567167"/>
                <a:gd name="connsiteY21" fmla="*/ 103337 h 404402"/>
                <a:gd name="connsiteX22" fmla="*/ 567099 w 567167"/>
                <a:gd name="connsiteY22" fmla="*/ 124851 h 404402"/>
                <a:gd name="connsiteX23" fmla="*/ 558485 w 567167"/>
                <a:gd name="connsiteY23" fmla="*/ 144931 h 404402"/>
                <a:gd name="connsiteX24" fmla="*/ 528338 w 567167"/>
                <a:gd name="connsiteY24" fmla="*/ 144931 h 404402"/>
                <a:gd name="connsiteX25" fmla="*/ 518289 w 567167"/>
                <a:gd name="connsiteY25" fmla="*/ 153537 h 404402"/>
                <a:gd name="connsiteX26" fmla="*/ 518289 w 567167"/>
                <a:gd name="connsiteY26" fmla="*/ 182222 h 404402"/>
                <a:gd name="connsiteX27" fmla="*/ 498191 w 567167"/>
                <a:gd name="connsiteY27" fmla="*/ 189394 h 404402"/>
                <a:gd name="connsiteX28" fmla="*/ 476657 w 567167"/>
                <a:gd name="connsiteY28" fmla="*/ 169314 h 404402"/>
                <a:gd name="connsiteX29" fmla="*/ 463737 w 567167"/>
                <a:gd name="connsiteY29" fmla="*/ 167880 h 404402"/>
                <a:gd name="connsiteX30" fmla="*/ 442203 w 567167"/>
                <a:gd name="connsiteY30" fmla="*/ 187959 h 404402"/>
                <a:gd name="connsiteX31" fmla="*/ 422105 w 567167"/>
                <a:gd name="connsiteY31" fmla="*/ 179354 h 404402"/>
                <a:gd name="connsiteX32" fmla="*/ 422105 w 567167"/>
                <a:gd name="connsiteY32" fmla="*/ 149234 h 404402"/>
                <a:gd name="connsiteX33" fmla="*/ 413492 w 567167"/>
                <a:gd name="connsiteY33" fmla="*/ 140628 h 404402"/>
                <a:gd name="connsiteX34" fmla="*/ 383345 w 567167"/>
                <a:gd name="connsiteY34" fmla="*/ 139194 h 404402"/>
                <a:gd name="connsiteX35" fmla="*/ 374731 w 567167"/>
                <a:gd name="connsiteY35" fmla="*/ 119114 h 404402"/>
                <a:gd name="connsiteX36" fmla="*/ 396265 w 567167"/>
                <a:gd name="connsiteY36" fmla="*/ 99034 h 404402"/>
                <a:gd name="connsiteX37" fmla="*/ 396265 w 567167"/>
                <a:gd name="connsiteY37" fmla="*/ 86126 h 404402"/>
                <a:gd name="connsiteX38" fmla="*/ 376167 w 567167"/>
                <a:gd name="connsiteY38" fmla="*/ 64612 h 404402"/>
                <a:gd name="connsiteX39" fmla="*/ 384780 w 567167"/>
                <a:gd name="connsiteY39" fmla="*/ 44532 h 404402"/>
                <a:gd name="connsiteX40" fmla="*/ 414927 w 567167"/>
                <a:gd name="connsiteY40" fmla="*/ 44532 h 404402"/>
                <a:gd name="connsiteX41" fmla="*/ 423541 w 567167"/>
                <a:gd name="connsiteY41" fmla="*/ 35926 h 404402"/>
                <a:gd name="connsiteX42" fmla="*/ 424976 w 567167"/>
                <a:gd name="connsiteY42" fmla="*/ 7241 h 404402"/>
                <a:gd name="connsiteX43" fmla="*/ 182277 w 567167"/>
                <a:gd name="connsiteY43" fmla="*/ 14 h 404402"/>
                <a:gd name="connsiteX44" fmla="*/ 228206 w 567167"/>
                <a:gd name="connsiteY44" fmla="*/ 14 h 404402"/>
                <a:gd name="connsiteX45" fmla="*/ 254040 w 567167"/>
                <a:gd name="connsiteY45" fmla="*/ 54506 h 404402"/>
                <a:gd name="connsiteX46" fmla="*/ 278440 w 567167"/>
                <a:gd name="connsiteY46" fmla="*/ 64544 h 404402"/>
                <a:gd name="connsiteX47" fmla="*/ 335850 w 567167"/>
                <a:gd name="connsiteY47" fmla="*/ 43034 h 404402"/>
                <a:gd name="connsiteX48" fmla="*/ 367426 w 567167"/>
                <a:gd name="connsiteY48" fmla="*/ 73148 h 404402"/>
                <a:gd name="connsiteX49" fmla="*/ 345897 w 567167"/>
                <a:gd name="connsiteY49" fmla="*/ 130508 h 404402"/>
                <a:gd name="connsiteX50" fmla="*/ 355943 w 567167"/>
                <a:gd name="connsiteY50" fmla="*/ 154886 h 404402"/>
                <a:gd name="connsiteX51" fmla="*/ 413354 w 567167"/>
                <a:gd name="connsiteY51" fmla="*/ 177830 h 404402"/>
                <a:gd name="connsiteX52" fmla="*/ 413354 w 567167"/>
                <a:gd name="connsiteY52" fmla="*/ 222284 h 404402"/>
                <a:gd name="connsiteX53" fmla="*/ 355943 w 567167"/>
                <a:gd name="connsiteY53" fmla="*/ 248096 h 404402"/>
                <a:gd name="connsiteX54" fmla="*/ 345897 w 567167"/>
                <a:gd name="connsiteY54" fmla="*/ 272474 h 404402"/>
                <a:gd name="connsiteX55" fmla="*/ 368861 w 567167"/>
                <a:gd name="connsiteY55" fmla="*/ 328400 h 404402"/>
                <a:gd name="connsiteX56" fmla="*/ 337285 w 567167"/>
                <a:gd name="connsiteY56" fmla="*/ 359948 h 404402"/>
                <a:gd name="connsiteX57" fmla="*/ 279875 w 567167"/>
                <a:gd name="connsiteY57" fmla="*/ 338438 h 404402"/>
                <a:gd name="connsiteX58" fmla="*/ 254040 w 567167"/>
                <a:gd name="connsiteY58" fmla="*/ 348476 h 404402"/>
                <a:gd name="connsiteX59" fmla="*/ 229641 w 567167"/>
                <a:gd name="connsiteY59" fmla="*/ 404402 h 404402"/>
                <a:gd name="connsiteX60" fmla="*/ 185148 w 567167"/>
                <a:gd name="connsiteY60" fmla="*/ 404402 h 404402"/>
                <a:gd name="connsiteX61" fmla="*/ 159313 w 567167"/>
                <a:gd name="connsiteY61" fmla="*/ 348476 h 404402"/>
                <a:gd name="connsiteX62" fmla="*/ 133479 w 567167"/>
                <a:gd name="connsiteY62" fmla="*/ 338438 h 404402"/>
                <a:gd name="connsiteX63" fmla="*/ 77504 w 567167"/>
                <a:gd name="connsiteY63" fmla="*/ 361382 h 404402"/>
                <a:gd name="connsiteX64" fmla="*/ 44493 w 567167"/>
                <a:gd name="connsiteY64" fmla="*/ 329834 h 404402"/>
                <a:gd name="connsiteX65" fmla="*/ 67457 w 567167"/>
                <a:gd name="connsiteY65" fmla="*/ 272474 h 404402"/>
                <a:gd name="connsiteX66" fmla="*/ 57410 w 567167"/>
                <a:gd name="connsiteY66" fmla="*/ 248096 h 404402"/>
                <a:gd name="connsiteX67" fmla="*/ 0 w 567167"/>
                <a:gd name="connsiteY67" fmla="*/ 225152 h 404402"/>
                <a:gd name="connsiteX68" fmla="*/ 0 w 567167"/>
                <a:gd name="connsiteY68" fmla="*/ 180698 h 404402"/>
                <a:gd name="connsiteX69" fmla="*/ 55975 w 567167"/>
                <a:gd name="connsiteY69" fmla="*/ 156320 h 404402"/>
                <a:gd name="connsiteX70" fmla="*/ 67457 w 567167"/>
                <a:gd name="connsiteY70" fmla="*/ 130508 h 404402"/>
                <a:gd name="connsiteX71" fmla="*/ 43057 w 567167"/>
                <a:gd name="connsiteY71" fmla="*/ 74582 h 404402"/>
                <a:gd name="connsiteX72" fmla="*/ 76068 w 567167"/>
                <a:gd name="connsiteY72" fmla="*/ 43034 h 404402"/>
                <a:gd name="connsiteX73" fmla="*/ 133479 w 567167"/>
                <a:gd name="connsiteY73" fmla="*/ 65978 h 404402"/>
                <a:gd name="connsiteX74" fmla="*/ 159313 w 567167"/>
                <a:gd name="connsiteY74" fmla="*/ 54506 h 404402"/>
                <a:gd name="connsiteX75" fmla="*/ 182277 w 567167"/>
                <a:gd name="connsiteY75" fmla="*/ 14 h 4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7167" h="404402">
                  <a:moveTo>
                    <a:pt x="206677" y="136244"/>
                  </a:moveTo>
                  <a:cubicBezTo>
                    <a:pt x="170795" y="136244"/>
                    <a:pt x="140655" y="166358"/>
                    <a:pt x="140655" y="202208"/>
                  </a:cubicBezTo>
                  <a:cubicBezTo>
                    <a:pt x="140655" y="236624"/>
                    <a:pt x="170795" y="266738"/>
                    <a:pt x="206677" y="266738"/>
                  </a:cubicBezTo>
                  <a:cubicBezTo>
                    <a:pt x="242558" y="266738"/>
                    <a:pt x="272699" y="238058"/>
                    <a:pt x="272699" y="202208"/>
                  </a:cubicBezTo>
                  <a:cubicBezTo>
                    <a:pt x="272699" y="166358"/>
                    <a:pt x="242558" y="136244"/>
                    <a:pt x="206677" y="136244"/>
                  </a:cubicBezTo>
                  <a:close/>
                  <a:moveTo>
                    <a:pt x="459789" y="65329"/>
                  </a:moveTo>
                  <a:cubicBezTo>
                    <a:pt x="452252" y="68197"/>
                    <a:pt x="445792" y="73935"/>
                    <a:pt x="442203" y="81823"/>
                  </a:cubicBezTo>
                  <a:cubicBezTo>
                    <a:pt x="435026" y="97600"/>
                    <a:pt x="442203" y="116246"/>
                    <a:pt x="457995" y="123417"/>
                  </a:cubicBezTo>
                  <a:cubicBezTo>
                    <a:pt x="475222" y="130588"/>
                    <a:pt x="493884" y="123417"/>
                    <a:pt x="501062" y="107640"/>
                  </a:cubicBezTo>
                  <a:cubicBezTo>
                    <a:pt x="506804" y="91863"/>
                    <a:pt x="499627" y="73217"/>
                    <a:pt x="483835" y="66046"/>
                  </a:cubicBezTo>
                  <a:cubicBezTo>
                    <a:pt x="475940" y="62460"/>
                    <a:pt x="467326" y="62460"/>
                    <a:pt x="459789" y="65329"/>
                  </a:cubicBezTo>
                  <a:close/>
                  <a:moveTo>
                    <a:pt x="445075" y="69"/>
                  </a:moveTo>
                  <a:cubicBezTo>
                    <a:pt x="446510" y="-1365"/>
                    <a:pt x="466608" y="20149"/>
                    <a:pt x="466608" y="20149"/>
                  </a:cubicBezTo>
                  <a:lnTo>
                    <a:pt x="479528" y="21583"/>
                  </a:lnTo>
                  <a:cubicBezTo>
                    <a:pt x="479528" y="21583"/>
                    <a:pt x="499627" y="69"/>
                    <a:pt x="501062" y="1504"/>
                  </a:cubicBezTo>
                  <a:lnTo>
                    <a:pt x="521160" y="10109"/>
                  </a:lnTo>
                  <a:cubicBezTo>
                    <a:pt x="522596" y="10109"/>
                    <a:pt x="521160" y="40229"/>
                    <a:pt x="521160" y="40229"/>
                  </a:cubicBezTo>
                  <a:lnTo>
                    <a:pt x="529774" y="48835"/>
                  </a:lnTo>
                  <a:cubicBezTo>
                    <a:pt x="529774" y="48835"/>
                    <a:pt x="558485" y="48835"/>
                    <a:pt x="559921" y="50269"/>
                  </a:cubicBezTo>
                  <a:lnTo>
                    <a:pt x="567099" y="70349"/>
                  </a:lnTo>
                  <a:cubicBezTo>
                    <a:pt x="568534" y="71783"/>
                    <a:pt x="547001" y="90429"/>
                    <a:pt x="547001" y="90429"/>
                  </a:cubicBezTo>
                  <a:lnTo>
                    <a:pt x="547001" y="103337"/>
                  </a:lnTo>
                  <a:cubicBezTo>
                    <a:pt x="547001" y="103337"/>
                    <a:pt x="567099" y="123417"/>
                    <a:pt x="567099" y="124851"/>
                  </a:cubicBezTo>
                  <a:lnTo>
                    <a:pt x="558485" y="144931"/>
                  </a:lnTo>
                  <a:cubicBezTo>
                    <a:pt x="557050" y="146365"/>
                    <a:pt x="528338" y="144931"/>
                    <a:pt x="528338" y="144931"/>
                  </a:cubicBezTo>
                  <a:lnTo>
                    <a:pt x="518289" y="153537"/>
                  </a:lnTo>
                  <a:cubicBezTo>
                    <a:pt x="518289" y="153537"/>
                    <a:pt x="519725" y="182222"/>
                    <a:pt x="518289" y="182222"/>
                  </a:cubicBezTo>
                  <a:lnTo>
                    <a:pt x="498191" y="189394"/>
                  </a:lnTo>
                  <a:cubicBezTo>
                    <a:pt x="496755" y="190828"/>
                    <a:pt x="476657" y="169314"/>
                    <a:pt x="476657" y="169314"/>
                  </a:cubicBezTo>
                  <a:lnTo>
                    <a:pt x="463737" y="167880"/>
                  </a:lnTo>
                  <a:cubicBezTo>
                    <a:pt x="463737" y="167880"/>
                    <a:pt x="443639" y="187959"/>
                    <a:pt x="442203" y="187959"/>
                  </a:cubicBezTo>
                  <a:lnTo>
                    <a:pt x="422105" y="179354"/>
                  </a:lnTo>
                  <a:cubicBezTo>
                    <a:pt x="420670" y="177920"/>
                    <a:pt x="422105" y="149234"/>
                    <a:pt x="422105" y="149234"/>
                  </a:cubicBezTo>
                  <a:lnTo>
                    <a:pt x="413492" y="140628"/>
                  </a:lnTo>
                  <a:cubicBezTo>
                    <a:pt x="413492" y="140628"/>
                    <a:pt x="383345" y="140628"/>
                    <a:pt x="383345" y="139194"/>
                  </a:cubicBezTo>
                  <a:lnTo>
                    <a:pt x="374731" y="119114"/>
                  </a:lnTo>
                  <a:cubicBezTo>
                    <a:pt x="374731" y="117680"/>
                    <a:pt x="396265" y="99034"/>
                    <a:pt x="396265" y="99034"/>
                  </a:cubicBezTo>
                  <a:lnTo>
                    <a:pt x="396265" y="86126"/>
                  </a:lnTo>
                  <a:cubicBezTo>
                    <a:pt x="396265" y="86126"/>
                    <a:pt x="374731" y="66046"/>
                    <a:pt x="376167" y="64612"/>
                  </a:cubicBezTo>
                  <a:lnTo>
                    <a:pt x="384780" y="44532"/>
                  </a:lnTo>
                  <a:cubicBezTo>
                    <a:pt x="384780" y="43098"/>
                    <a:pt x="414927" y="44532"/>
                    <a:pt x="414927" y="44532"/>
                  </a:cubicBezTo>
                  <a:lnTo>
                    <a:pt x="423541" y="35926"/>
                  </a:lnTo>
                  <a:cubicBezTo>
                    <a:pt x="423541" y="35926"/>
                    <a:pt x="423541" y="7241"/>
                    <a:pt x="424976" y="7241"/>
                  </a:cubicBezTo>
                  <a:close/>
                  <a:moveTo>
                    <a:pt x="182277" y="14"/>
                  </a:moveTo>
                  <a:lnTo>
                    <a:pt x="228206" y="14"/>
                  </a:lnTo>
                  <a:cubicBezTo>
                    <a:pt x="231076" y="14"/>
                    <a:pt x="254040" y="54506"/>
                    <a:pt x="254040" y="54506"/>
                  </a:cubicBezTo>
                  <a:lnTo>
                    <a:pt x="278440" y="64544"/>
                  </a:lnTo>
                  <a:cubicBezTo>
                    <a:pt x="278440" y="64544"/>
                    <a:pt x="332979" y="40166"/>
                    <a:pt x="335850" y="43034"/>
                  </a:cubicBezTo>
                  <a:lnTo>
                    <a:pt x="367426" y="73148"/>
                  </a:lnTo>
                  <a:cubicBezTo>
                    <a:pt x="370296" y="76016"/>
                    <a:pt x="345897" y="130508"/>
                    <a:pt x="345897" y="130508"/>
                  </a:cubicBezTo>
                  <a:lnTo>
                    <a:pt x="355943" y="154886"/>
                  </a:lnTo>
                  <a:cubicBezTo>
                    <a:pt x="355943" y="154886"/>
                    <a:pt x="413354" y="174962"/>
                    <a:pt x="413354" y="177830"/>
                  </a:cubicBezTo>
                  <a:lnTo>
                    <a:pt x="413354" y="222284"/>
                  </a:lnTo>
                  <a:cubicBezTo>
                    <a:pt x="413354" y="226586"/>
                    <a:pt x="355943" y="248096"/>
                    <a:pt x="355943" y="248096"/>
                  </a:cubicBezTo>
                  <a:lnTo>
                    <a:pt x="345897" y="272474"/>
                  </a:lnTo>
                  <a:cubicBezTo>
                    <a:pt x="345897" y="272474"/>
                    <a:pt x="371731" y="325532"/>
                    <a:pt x="368861" y="328400"/>
                  </a:cubicBezTo>
                  <a:lnTo>
                    <a:pt x="337285" y="359948"/>
                  </a:lnTo>
                  <a:cubicBezTo>
                    <a:pt x="334415" y="361382"/>
                    <a:pt x="279875" y="338438"/>
                    <a:pt x="279875" y="338438"/>
                  </a:cubicBezTo>
                  <a:lnTo>
                    <a:pt x="254040" y="348476"/>
                  </a:lnTo>
                  <a:cubicBezTo>
                    <a:pt x="254040" y="348476"/>
                    <a:pt x="233947" y="404402"/>
                    <a:pt x="229641" y="404402"/>
                  </a:cubicBezTo>
                  <a:lnTo>
                    <a:pt x="185148" y="404402"/>
                  </a:lnTo>
                  <a:cubicBezTo>
                    <a:pt x="182277" y="404402"/>
                    <a:pt x="159313" y="348476"/>
                    <a:pt x="159313" y="348476"/>
                  </a:cubicBezTo>
                  <a:lnTo>
                    <a:pt x="133479" y="338438"/>
                  </a:lnTo>
                  <a:cubicBezTo>
                    <a:pt x="133479" y="338438"/>
                    <a:pt x="78939" y="362816"/>
                    <a:pt x="77504" y="361382"/>
                  </a:cubicBezTo>
                  <a:lnTo>
                    <a:pt x="44493" y="329834"/>
                  </a:lnTo>
                  <a:cubicBezTo>
                    <a:pt x="43057" y="326966"/>
                    <a:pt x="67457" y="272474"/>
                    <a:pt x="67457" y="272474"/>
                  </a:cubicBezTo>
                  <a:lnTo>
                    <a:pt x="57410" y="248096"/>
                  </a:lnTo>
                  <a:cubicBezTo>
                    <a:pt x="57410" y="248096"/>
                    <a:pt x="0" y="228020"/>
                    <a:pt x="0" y="225152"/>
                  </a:cubicBezTo>
                  <a:lnTo>
                    <a:pt x="0" y="180698"/>
                  </a:lnTo>
                  <a:cubicBezTo>
                    <a:pt x="0" y="177830"/>
                    <a:pt x="55975" y="156320"/>
                    <a:pt x="55975" y="156320"/>
                  </a:cubicBezTo>
                  <a:lnTo>
                    <a:pt x="67457" y="130508"/>
                  </a:lnTo>
                  <a:cubicBezTo>
                    <a:pt x="67457" y="130508"/>
                    <a:pt x="41622" y="77450"/>
                    <a:pt x="43057" y="74582"/>
                  </a:cubicBezTo>
                  <a:lnTo>
                    <a:pt x="76068" y="43034"/>
                  </a:lnTo>
                  <a:cubicBezTo>
                    <a:pt x="77504" y="41600"/>
                    <a:pt x="133479" y="65978"/>
                    <a:pt x="133479" y="65978"/>
                  </a:cubicBezTo>
                  <a:lnTo>
                    <a:pt x="159313" y="54506"/>
                  </a:lnTo>
                  <a:cubicBezTo>
                    <a:pt x="159313" y="54506"/>
                    <a:pt x="179407" y="14"/>
                    <a:pt x="182277" y="14"/>
                  </a:cubicBezTo>
                  <a:close/>
                </a:path>
              </a:pathLst>
            </a:custGeom>
            <a:solidFill>
              <a:schemeClr val="bg1"/>
            </a:solidFill>
            <a:ln>
              <a:noFill/>
            </a:ln>
          </p:spPr>
          <p:txBody>
            <a:bodyPr/>
            <a:lstStyle/>
            <a:p>
              <a:endParaRPr lang="zh-CN" altLang="en-US" b="1">
                <a:cs typeface="+mn-ea"/>
                <a:sym typeface="+mn-lt"/>
              </a:endParaRPr>
            </a:p>
          </p:txBody>
        </p:sp>
      </p:grpSp>
      <p:sp>
        <p:nvSpPr>
          <p:cNvPr id="24" name="文本框 23">
            <a:extLst>
              <a:ext uri="{FF2B5EF4-FFF2-40B4-BE49-F238E27FC236}">
                <a16:creationId xmlns:a16="http://schemas.microsoft.com/office/drawing/2014/main" id="{09F76398-838E-49F5-9A30-16FAF688609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2474403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4" name="矩形 23">
            <a:extLst>
              <a:ext uri="{FF2B5EF4-FFF2-40B4-BE49-F238E27FC236}">
                <a16:creationId xmlns:a16="http://schemas.microsoft.com/office/drawing/2014/main" id="{89D8E340-2D17-4E37-AF80-8F7680C62BBF}"/>
              </a:ext>
            </a:extLst>
          </p:cNvPr>
          <p:cNvSpPr/>
          <p:nvPr/>
        </p:nvSpPr>
        <p:spPr>
          <a:xfrm>
            <a:off x="1288875" y="1863909"/>
            <a:ext cx="2919079" cy="40098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01EEF401-5D64-4EEA-BCA7-D8A2EAD5AD43}"/>
              </a:ext>
            </a:extLst>
          </p:cNvPr>
          <p:cNvSpPr txBox="1"/>
          <p:nvPr/>
        </p:nvSpPr>
        <p:spPr>
          <a:xfrm>
            <a:off x="1471171" y="2707240"/>
            <a:ext cx="1854468" cy="523220"/>
          </a:xfrm>
          <a:prstGeom prst="rect">
            <a:avLst/>
          </a:prstGeom>
          <a:noFill/>
        </p:spPr>
        <p:txBody>
          <a:bodyPr wrap="square" rtlCol="0">
            <a:spAutoFit/>
          </a:bodyPr>
          <a:lstStyle/>
          <a:p>
            <a:pPr algn="dist"/>
            <a:r>
              <a:rPr lang="zh-CN" altLang="en-US" sz="2800" b="1" dirty="0">
                <a:solidFill>
                  <a:schemeClr val="bg1">
                    <a:lumMod val="95000"/>
                  </a:schemeClr>
                </a:solidFill>
                <a:cs typeface="+mn-ea"/>
                <a:sym typeface="+mn-lt"/>
              </a:rPr>
              <a:t>输入标题</a:t>
            </a:r>
          </a:p>
        </p:txBody>
      </p:sp>
      <p:sp>
        <p:nvSpPr>
          <p:cNvPr id="30" name="文本框 29">
            <a:extLst>
              <a:ext uri="{FF2B5EF4-FFF2-40B4-BE49-F238E27FC236}">
                <a16:creationId xmlns:a16="http://schemas.microsoft.com/office/drawing/2014/main" id="{D6FD8CD1-4B70-4177-8EBF-D2E592F10911}"/>
              </a:ext>
            </a:extLst>
          </p:cNvPr>
          <p:cNvSpPr txBox="1"/>
          <p:nvPr/>
        </p:nvSpPr>
        <p:spPr>
          <a:xfrm>
            <a:off x="1405091" y="3419445"/>
            <a:ext cx="2610357" cy="1864678"/>
          </a:xfrm>
          <a:prstGeom prst="rect">
            <a:avLst/>
          </a:prstGeom>
          <a:noFill/>
        </p:spPr>
        <p:txBody>
          <a:bodyPr wrap="square" rtlCol="0">
            <a:spAutoFit/>
          </a:bodyPr>
          <a:lstStyle/>
          <a:p>
            <a:pPr>
              <a:lnSpc>
                <a:spcPct val="250000"/>
              </a:lnSpc>
            </a:pPr>
            <a:r>
              <a:rPr lang="zh-CN" altLang="en-US" sz="1200" b="1" dirty="0">
                <a:solidFill>
                  <a:schemeClr val="bg1">
                    <a:lumMod val="95000"/>
                  </a:schemeClr>
                </a:solidFill>
                <a:cs typeface="+mn-ea"/>
                <a:sym typeface="+mn-lt"/>
              </a:rPr>
              <a:t>输入你需要的文本内容输入你需要的文本内容输入你需要的文本内容输入你需要的文本内容输入你需要的文本内容</a:t>
            </a:r>
            <a:endParaRPr lang="en-US" altLang="zh-CN" sz="1200" b="1" dirty="0">
              <a:solidFill>
                <a:schemeClr val="bg1">
                  <a:lumMod val="95000"/>
                </a:schemeClr>
              </a:solidFill>
              <a:cs typeface="+mn-ea"/>
              <a:sym typeface="+mn-lt"/>
            </a:endParaRPr>
          </a:p>
        </p:txBody>
      </p:sp>
      <p:sp>
        <p:nvSpPr>
          <p:cNvPr id="31" name="atomic_250166">
            <a:extLst>
              <a:ext uri="{FF2B5EF4-FFF2-40B4-BE49-F238E27FC236}">
                <a16:creationId xmlns:a16="http://schemas.microsoft.com/office/drawing/2014/main" id="{72A1E692-3A02-4766-B811-32D5934883C2}"/>
              </a:ext>
            </a:extLst>
          </p:cNvPr>
          <p:cNvSpPr>
            <a:spLocks noChangeAspect="1"/>
          </p:cNvSpPr>
          <p:nvPr/>
        </p:nvSpPr>
        <p:spPr bwMode="auto">
          <a:xfrm>
            <a:off x="5630525" y="4307145"/>
            <a:ext cx="433179" cy="432527"/>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rgbClr val="00B0F0"/>
          </a:solidFill>
          <a:ln>
            <a:noFill/>
          </a:ln>
        </p:spPr>
        <p:txBody>
          <a:bodyPr/>
          <a:lstStyle/>
          <a:p>
            <a:endParaRPr lang="zh-CN" altLang="en-US">
              <a:cs typeface="+mn-ea"/>
              <a:sym typeface="+mn-lt"/>
            </a:endParaRPr>
          </a:p>
        </p:txBody>
      </p:sp>
      <p:sp>
        <p:nvSpPr>
          <p:cNvPr id="32" name="alarmclock-with-bells_17639">
            <a:extLst>
              <a:ext uri="{FF2B5EF4-FFF2-40B4-BE49-F238E27FC236}">
                <a16:creationId xmlns:a16="http://schemas.microsoft.com/office/drawing/2014/main" id="{6E6F4313-9482-4586-8314-B4532F03E024}"/>
              </a:ext>
            </a:extLst>
          </p:cNvPr>
          <p:cNvSpPr>
            <a:spLocks noChangeAspect="1"/>
          </p:cNvSpPr>
          <p:nvPr/>
        </p:nvSpPr>
        <p:spPr bwMode="auto">
          <a:xfrm>
            <a:off x="7766645" y="4324282"/>
            <a:ext cx="433179" cy="398253"/>
          </a:xfrm>
          <a:custGeom>
            <a:avLst/>
            <a:gdLst>
              <a:gd name="connsiteX0" fmla="*/ 303534 w 608274"/>
              <a:gd name="connsiteY0" fmla="*/ 219892 h 559231"/>
              <a:gd name="connsiteX1" fmla="*/ 288427 w 608274"/>
              <a:gd name="connsiteY1" fmla="*/ 226086 h 559231"/>
              <a:gd name="connsiteX2" fmla="*/ 282224 w 608274"/>
              <a:gd name="connsiteY2" fmla="*/ 241169 h 559231"/>
              <a:gd name="connsiteX3" fmla="*/ 282224 w 608274"/>
              <a:gd name="connsiteY3" fmla="*/ 333771 h 559231"/>
              <a:gd name="connsiteX4" fmla="*/ 303534 w 608274"/>
              <a:gd name="connsiteY4" fmla="*/ 355048 h 559231"/>
              <a:gd name="connsiteX5" fmla="*/ 410780 w 608274"/>
              <a:gd name="connsiteY5" fmla="*/ 355048 h 559231"/>
              <a:gd name="connsiteX6" fmla="*/ 425887 w 608274"/>
              <a:gd name="connsiteY6" fmla="*/ 348855 h 559231"/>
              <a:gd name="connsiteX7" fmla="*/ 432190 w 608274"/>
              <a:gd name="connsiteY7" fmla="*/ 333771 h 559231"/>
              <a:gd name="connsiteX8" fmla="*/ 425887 w 608274"/>
              <a:gd name="connsiteY8" fmla="*/ 318687 h 559231"/>
              <a:gd name="connsiteX9" fmla="*/ 410780 w 608274"/>
              <a:gd name="connsiteY9" fmla="*/ 312394 h 559231"/>
              <a:gd name="connsiteX10" fmla="*/ 324943 w 608274"/>
              <a:gd name="connsiteY10" fmla="*/ 312394 h 559231"/>
              <a:gd name="connsiteX11" fmla="*/ 324943 w 608274"/>
              <a:gd name="connsiteY11" fmla="*/ 241169 h 559231"/>
              <a:gd name="connsiteX12" fmla="*/ 318640 w 608274"/>
              <a:gd name="connsiteY12" fmla="*/ 226086 h 559231"/>
              <a:gd name="connsiteX13" fmla="*/ 303534 w 608274"/>
              <a:gd name="connsiteY13" fmla="*/ 219892 h 559231"/>
              <a:gd name="connsiteX14" fmla="*/ 304134 w 608274"/>
              <a:gd name="connsiteY14" fmla="*/ 98721 h 559231"/>
              <a:gd name="connsiteX15" fmla="*/ 534335 w 608274"/>
              <a:gd name="connsiteY15" fmla="*/ 328477 h 559231"/>
              <a:gd name="connsiteX16" fmla="*/ 481211 w 608274"/>
              <a:gd name="connsiteY16" fmla="*/ 475121 h 559231"/>
              <a:gd name="connsiteX17" fmla="*/ 532534 w 608274"/>
              <a:gd name="connsiteY17" fmla="*/ 526466 h 559231"/>
              <a:gd name="connsiteX18" fmla="*/ 532534 w 608274"/>
              <a:gd name="connsiteY18" fmla="*/ 553637 h 559231"/>
              <a:gd name="connsiteX19" fmla="*/ 518928 w 608274"/>
              <a:gd name="connsiteY19" fmla="*/ 559231 h 559231"/>
              <a:gd name="connsiteX20" fmla="*/ 505322 w 608274"/>
              <a:gd name="connsiteY20" fmla="*/ 553637 h 559231"/>
              <a:gd name="connsiteX21" fmla="*/ 454099 w 608274"/>
              <a:gd name="connsiteY21" fmla="*/ 502491 h 559231"/>
              <a:gd name="connsiteX22" fmla="*/ 304134 w 608274"/>
              <a:gd name="connsiteY22" fmla="*/ 558332 h 559231"/>
              <a:gd name="connsiteX23" fmla="*/ 146165 w 608274"/>
              <a:gd name="connsiteY23" fmla="*/ 495099 h 559231"/>
              <a:gd name="connsiteX24" fmla="*/ 87639 w 608274"/>
              <a:gd name="connsiteY24" fmla="*/ 553637 h 559231"/>
              <a:gd name="connsiteX25" fmla="*/ 74033 w 608274"/>
              <a:gd name="connsiteY25" fmla="*/ 559231 h 559231"/>
              <a:gd name="connsiteX26" fmla="*/ 60427 w 608274"/>
              <a:gd name="connsiteY26" fmla="*/ 553637 h 559231"/>
              <a:gd name="connsiteX27" fmla="*/ 60427 w 608274"/>
              <a:gd name="connsiteY27" fmla="*/ 526466 h 559231"/>
              <a:gd name="connsiteX28" fmla="*/ 120554 w 608274"/>
              <a:gd name="connsiteY28" fmla="*/ 466430 h 559231"/>
              <a:gd name="connsiteX29" fmla="*/ 74033 w 608274"/>
              <a:gd name="connsiteY29" fmla="*/ 328477 h 559231"/>
              <a:gd name="connsiteX30" fmla="*/ 304134 w 608274"/>
              <a:gd name="connsiteY30" fmla="*/ 98721 h 559231"/>
              <a:gd name="connsiteX31" fmla="*/ 481005 w 608274"/>
              <a:gd name="connsiteY31" fmla="*/ 0 h 559231"/>
              <a:gd name="connsiteX32" fmla="*/ 571054 w 608274"/>
              <a:gd name="connsiteY32" fmla="*/ 37268 h 559231"/>
              <a:gd name="connsiteX33" fmla="*/ 608274 w 608274"/>
              <a:gd name="connsiteY33" fmla="*/ 127192 h 559231"/>
              <a:gd name="connsiteX34" fmla="*/ 571054 w 608274"/>
              <a:gd name="connsiteY34" fmla="*/ 217115 h 559231"/>
              <a:gd name="connsiteX35" fmla="*/ 555945 w 608274"/>
              <a:gd name="connsiteY35" fmla="*/ 223410 h 559231"/>
              <a:gd name="connsiteX36" fmla="*/ 540837 w 608274"/>
              <a:gd name="connsiteY36" fmla="*/ 217115 h 559231"/>
              <a:gd name="connsiteX37" fmla="*/ 390955 w 608274"/>
              <a:gd name="connsiteY37" fmla="*/ 67443 h 559231"/>
              <a:gd name="connsiteX38" fmla="*/ 384652 w 608274"/>
              <a:gd name="connsiteY38" fmla="*/ 52355 h 559231"/>
              <a:gd name="connsiteX39" fmla="*/ 390955 w 608274"/>
              <a:gd name="connsiteY39" fmla="*/ 37268 h 559231"/>
              <a:gd name="connsiteX40" fmla="*/ 481005 w 608274"/>
              <a:gd name="connsiteY40" fmla="*/ 0 h 559231"/>
              <a:gd name="connsiteX41" fmla="*/ 127369 w 608274"/>
              <a:gd name="connsiteY41" fmla="*/ 0 h 559231"/>
              <a:gd name="connsiteX42" fmla="*/ 217419 w 608274"/>
              <a:gd name="connsiteY42" fmla="*/ 37268 h 559231"/>
              <a:gd name="connsiteX43" fmla="*/ 223622 w 608274"/>
              <a:gd name="connsiteY43" fmla="*/ 52355 h 559231"/>
              <a:gd name="connsiteX44" fmla="*/ 217419 w 608274"/>
              <a:gd name="connsiteY44" fmla="*/ 67443 h 559231"/>
              <a:gd name="connsiteX45" fmla="*/ 67537 w 608274"/>
              <a:gd name="connsiteY45" fmla="*/ 217115 h 559231"/>
              <a:gd name="connsiteX46" fmla="*/ 52429 w 608274"/>
              <a:gd name="connsiteY46" fmla="*/ 223410 h 559231"/>
              <a:gd name="connsiteX47" fmla="*/ 37320 w 608274"/>
              <a:gd name="connsiteY47" fmla="*/ 217115 h 559231"/>
              <a:gd name="connsiteX48" fmla="*/ 0 w 608274"/>
              <a:gd name="connsiteY48" fmla="*/ 127192 h 559231"/>
              <a:gd name="connsiteX49" fmla="*/ 37320 w 608274"/>
              <a:gd name="connsiteY49" fmla="*/ 37268 h 559231"/>
              <a:gd name="connsiteX50" fmla="*/ 127369 w 608274"/>
              <a:gd name="connsiteY50" fmla="*/ 0 h 55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8274" h="559231">
                <a:moveTo>
                  <a:pt x="303534" y="219892"/>
                </a:moveTo>
                <a:cubicBezTo>
                  <a:pt x="297831" y="219892"/>
                  <a:pt x="292429" y="222090"/>
                  <a:pt x="288427" y="226086"/>
                </a:cubicBezTo>
                <a:cubicBezTo>
                  <a:pt x="284425" y="230081"/>
                  <a:pt x="282224" y="235476"/>
                  <a:pt x="282224" y="241169"/>
                </a:cubicBezTo>
                <a:lnTo>
                  <a:pt x="282224" y="333771"/>
                </a:lnTo>
                <a:cubicBezTo>
                  <a:pt x="282224" y="345459"/>
                  <a:pt x="291828" y="355048"/>
                  <a:pt x="303534" y="355048"/>
                </a:cubicBezTo>
                <a:lnTo>
                  <a:pt x="410780" y="355048"/>
                </a:lnTo>
                <a:cubicBezTo>
                  <a:pt x="416483" y="355048"/>
                  <a:pt x="421885" y="352851"/>
                  <a:pt x="425887" y="348855"/>
                </a:cubicBezTo>
                <a:cubicBezTo>
                  <a:pt x="429889" y="344759"/>
                  <a:pt x="432190" y="339465"/>
                  <a:pt x="432190" y="333771"/>
                </a:cubicBezTo>
                <a:cubicBezTo>
                  <a:pt x="432090" y="328077"/>
                  <a:pt x="429889" y="322683"/>
                  <a:pt x="425887" y="318687"/>
                </a:cubicBezTo>
                <a:cubicBezTo>
                  <a:pt x="421885" y="314591"/>
                  <a:pt x="416483" y="312394"/>
                  <a:pt x="410780" y="312394"/>
                </a:cubicBezTo>
                <a:lnTo>
                  <a:pt x="324943" y="312394"/>
                </a:lnTo>
                <a:lnTo>
                  <a:pt x="324943" y="241169"/>
                </a:lnTo>
                <a:cubicBezTo>
                  <a:pt x="324843" y="235476"/>
                  <a:pt x="322642" y="230081"/>
                  <a:pt x="318640" y="226086"/>
                </a:cubicBezTo>
                <a:cubicBezTo>
                  <a:pt x="314638" y="222090"/>
                  <a:pt x="309236" y="219892"/>
                  <a:pt x="303534" y="219892"/>
                </a:cubicBezTo>
                <a:close/>
                <a:moveTo>
                  <a:pt x="304134" y="98721"/>
                </a:moveTo>
                <a:cubicBezTo>
                  <a:pt x="431089" y="98721"/>
                  <a:pt x="534335" y="201711"/>
                  <a:pt x="534335" y="328477"/>
                </a:cubicBezTo>
                <a:cubicBezTo>
                  <a:pt x="534335" y="384217"/>
                  <a:pt x="514326" y="435263"/>
                  <a:pt x="481211" y="475121"/>
                </a:cubicBezTo>
                <a:lnTo>
                  <a:pt x="532534" y="526466"/>
                </a:lnTo>
                <a:cubicBezTo>
                  <a:pt x="540037" y="533958"/>
                  <a:pt x="540037" y="546145"/>
                  <a:pt x="532534" y="553637"/>
                </a:cubicBezTo>
                <a:cubicBezTo>
                  <a:pt x="528832" y="557333"/>
                  <a:pt x="523830" y="559231"/>
                  <a:pt x="518928" y="559231"/>
                </a:cubicBezTo>
                <a:cubicBezTo>
                  <a:pt x="514026" y="559231"/>
                  <a:pt x="509123" y="557333"/>
                  <a:pt x="505322" y="553637"/>
                </a:cubicBezTo>
                <a:lnTo>
                  <a:pt x="454099" y="502491"/>
                </a:lnTo>
                <a:cubicBezTo>
                  <a:pt x="413782" y="537155"/>
                  <a:pt x="361459" y="558332"/>
                  <a:pt x="304134" y="558332"/>
                </a:cubicBezTo>
                <a:cubicBezTo>
                  <a:pt x="243007" y="558332"/>
                  <a:pt x="187483" y="534158"/>
                  <a:pt x="146165" y="495099"/>
                </a:cubicBezTo>
                <a:lnTo>
                  <a:pt x="87639" y="553637"/>
                </a:lnTo>
                <a:cubicBezTo>
                  <a:pt x="83838" y="557333"/>
                  <a:pt x="78935" y="559231"/>
                  <a:pt x="74033" y="559231"/>
                </a:cubicBezTo>
                <a:cubicBezTo>
                  <a:pt x="69131" y="559231"/>
                  <a:pt x="64129" y="557333"/>
                  <a:pt x="60427" y="553637"/>
                </a:cubicBezTo>
                <a:cubicBezTo>
                  <a:pt x="52924" y="546145"/>
                  <a:pt x="52924" y="533958"/>
                  <a:pt x="60427" y="526466"/>
                </a:cubicBezTo>
                <a:lnTo>
                  <a:pt x="120554" y="466430"/>
                </a:lnTo>
                <a:cubicBezTo>
                  <a:pt x="91441" y="427971"/>
                  <a:pt x="74033" y="380222"/>
                  <a:pt x="74033" y="328477"/>
                </a:cubicBezTo>
                <a:cubicBezTo>
                  <a:pt x="74033" y="201711"/>
                  <a:pt x="177278" y="98721"/>
                  <a:pt x="304134" y="98721"/>
                </a:cubicBezTo>
                <a:close/>
                <a:moveTo>
                  <a:pt x="481005" y="0"/>
                </a:moveTo>
                <a:cubicBezTo>
                  <a:pt x="515023" y="0"/>
                  <a:pt x="546941" y="13289"/>
                  <a:pt x="571054" y="37268"/>
                </a:cubicBezTo>
                <a:cubicBezTo>
                  <a:pt x="595067" y="61248"/>
                  <a:pt x="608274" y="93221"/>
                  <a:pt x="608274" y="127192"/>
                </a:cubicBezTo>
                <a:cubicBezTo>
                  <a:pt x="608274" y="161163"/>
                  <a:pt x="595067" y="193136"/>
                  <a:pt x="571054" y="217115"/>
                </a:cubicBezTo>
                <a:cubicBezTo>
                  <a:pt x="566951" y="221112"/>
                  <a:pt x="561549" y="223410"/>
                  <a:pt x="555945" y="223410"/>
                </a:cubicBezTo>
                <a:cubicBezTo>
                  <a:pt x="550242" y="223410"/>
                  <a:pt x="544839" y="221112"/>
                  <a:pt x="540837" y="217115"/>
                </a:cubicBezTo>
                <a:lnTo>
                  <a:pt x="390955" y="67443"/>
                </a:lnTo>
                <a:cubicBezTo>
                  <a:pt x="386853" y="63446"/>
                  <a:pt x="384652" y="58051"/>
                  <a:pt x="384652" y="52355"/>
                </a:cubicBezTo>
                <a:cubicBezTo>
                  <a:pt x="384652" y="46660"/>
                  <a:pt x="386853" y="41265"/>
                  <a:pt x="390955" y="37268"/>
                </a:cubicBezTo>
                <a:cubicBezTo>
                  <a:pt x="414969" y="13289"/>
                  <a:pt x="446986" y="0"/>
                  <a:pt x="481005" y="0"/>
                </a:cubicBezTo>
                <a:close/>
                <a:moveTo>
                  <a:pt x="127369" y="0"/>
                </a:moveTo>
                <a:cubicBezTo>
                  <a:pt x="161388" y="0"/>
                  <a:pt x="193406" y="13289"/>
                  <a:pt x="217419" y="37268"/>
                </a:cubicBezTo>
                <a:cubicBezTo>
                  <a:pt x="221321" y="41265"/>
                  <a:pt x="223622" y="46760"/>
                  <a:pt x="223622" y="52355"/>
                </a:cubicBezTo>
                <a:cubicBezTo>
                  <a:pt x="223622" y="58051"/>
                  <a:pt x="221421" y="63446"/>
                  <a:pt x="217419" y="67443"/>
                </a:cubicBezTo>
                <a:lnTo>
                  <a:pt x="67537" y="217115"/>
                </a:lnTo>
                <a:cubicBezTo>
                  <a:pt x="63435" y="221112"/>
                  <a:pt x="58032" y="223410"/>
                  <a:pt x="52429" y="223410"/>
                </a:cubicBezTo>
                <a:cubicBezTo>
                  <a:pt x="46726" y="223410"/>
                  <a:pt x="41323" y="221112"/>
                  <a:pt x="37320" y="217115"/>
                </a:cubicBezTo>
                <a:cubicBezTo>
                  <a:pt x="13207" y="193136"/>
                  <a:pt x="0" y="161163"/>
                  <a:pt x="0" y="127192"/>
                </a:cubicBezTo>
                <a:cubicBezTo>
                  <a:pt x="0" y="93221"/>
                  <a:pt x="13207" y="61248"/>
                  <a:pt x="37320" y="37268"/>
                </a:cubicBezTo>
                <a:cubicBezTo>
                  <a:pt x="61333" y="13289"/>
                  <a:pt x="93351" y="0"/>
                  <a:pt x="127369" y="0"/>
                </a:cubicBezTo>
                <a:close/>
              </a:path>
            </a:pathLst>
          </a:custGeom>
          <a:solidFill>
            <a:srgbClr val="00B0F0"/>
          </a:solidFill>
          <a:ln>
            <a:noFill/>
          </a:ln>
        </p:spPr>
        <p:txBody>
          <a:bodyPr/>
          <a:lstStyle/>
          <a:p>
            <a:endParaRPr lang="zh-CN" altLang="en-US">
              <a:cs typeface="+mn-ea"/>
              <a:sym typeface="+mn-lt"/>
            </a:endParaRPr>
          </a:p>
        </p:txBody>
      </p:sp>
      <p:sp>
        <p:nvSpPr>
          <p:cNvPr id="33" name="audiotape_64355">
            <a:extLst>
              <a:ext uri="{FF2B5EF4-FFF2-40B4-BE49-F238E27FC236}">
                <a16:creationId xmlns:a16="http://schemas.microsoft.com/office/drawing/2014/main" id="{2DC8BC30-6DA3-44E5-B4A6-B68E55768DE9}"/>
              </a:ext>
            </a:extLst>
          </p:cNvPr>
          <p:cNvSpPr>
            <a:spLocks noChangeAspect="1"/>
          </p:cNvSpPr>
          <p:nvPr/>
        </p:nvSpPr>
        <p:spPr bwMode="auto">
          <a:xfrm>
            <a:off x="9902765" y="4389919"/>
            <a:ext cx="433179" cy="2669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850" h="374632">
                <a:moveTo>
                  <a:pt x="439886" y="174050"/>
                </a:moveTo>
                <a:cubicBezTo>
                  <a:pt x="405694" y="174050"/>
                  <a:pt x="377930" y="201768"/>
                  <a:pt x="377930" y="235951"/>
                </a:cubicBezTo>
                <a:cubicBezTo>
                  <a:pt x="377930" y="270086"/>
                  <a:pt x="405694" y="297803"/>
                  <a:pt x="439886" y="297803"/>
                </a:cubicBezTo>
                <a:cubicBezTo>
                  <a:pt x="474127" y="297803"/>
                  <a:pt x="501891" y="270086"/>
                  <a:pt x="501891" y="235951"/>
                </a:cubicBezTo>
                <a:cubicBezTo>
                  <a:pt x="501891" y="201768"/>
                  <a:pt x="474127" y="174050"/>
                  <a:pt x="439886" y="174050"/>
                </a:cubicBezTo>
                <a:close/>
                <a:moveTo>
                  <a:pt x="167868" y="174050"/>
                </a:moveTo>
                <a:cubicBezTo>
                  <a:pt x="133676" y="174050"/>
                  <a:pt x="105912" y="201768"/>
                  <a:pt x="105912" y="235951"/>
                </a:cubicBezTo>
                <a:cubicBezTo>
                  <a:pt x="105912" y="270086"/>
                  <a:pt x="133676" y="297803"/>
                  <a:pt x="167868" y="297803"/>
                </a:cubicBezTo>
                <a:cubicBezTo>
                  <a:pt x="202109" y="297803"/>
                  <a:pt x="229872" y="270086"/>
                  <a:pt x="229872" y="235951"/>
                </a:cubicBezTo>
                <a:cubicBezTo>
                  <a:pt x="229872" y="201768"/>
                  <a:pt x="202109" y="174050"/>
                  <a:pt x="167868" y="174050"/>
                </a:cubicBezTo>
                <a:close/>
                <a:moveTo>
                  <a:pt x="32383" y="29426"/>
                </a:moveTo>
                <a:lnTo>
                  <a:pt x="70671" y="29426"/>
                </a:lnTo>
                <a:cubicBezTo>
                  <a:pt x="70529" y="33039"/>
                  <a:pt x="83672" y="126318"/>
                  <a:pt x="83672" y="126318"/>
                </a:cubicBezTo>
                <a:lnTo>
                  <a:pt x="108436" y="126318"/>
                </a:lnTo>
                <a:lnTo>
                  <a:pt x="503605" y="126318"/>
                </a:lnTo>
                <a:lnTo>
                  <a:pt x="529416" y="126318"/>
                </a:lnTo>
                <a:cubicBezTo>
                  <a:pt x="529416" y="126318"/>
                  <a:pt x="538750" y="32183"/>
                  <a:pt x="538655" y="29426"/>
                </a:cubicBezTo>
                <a:lnTo>
                  <a:pt x="575419" y="29426"/>
                </a:lnTo>
                <a:cubicBezTo>
                  <a:pt x="593325" y="29426"/>
                  <a:pt x="607802" y="43879"/>
                  <a:pt x="607850" y="61755"/>
                </a:cubicBezTo>
                <a:lnTo>
                  <a:pt x="607850" y="342303"/>
                </a:lnTo>
                <a:cubicBezTo>
                  <a:pt x="607850" y="360179"/>
                  <a:pt x="593373" y="374632"/>
                  <a:pt x="575467" y="374632"/>
                </a:cubicBezTo>
                <a:lnTo>
                  <a:pt x="568419" y="374632"/>
                </a:lnTo>
                <a:lnTo>
                  <a:pt x="568419" y="364125"/>
                </a:lnTo>
                <a:cubicBezTo>
                  <a:pt x="568419" y="352572"/>
                  <a:pt x="559037" y="343206"/>
                  <a:pt x="547465" y="343206"/>
                </a:cubicBezTo>
                <a:cubicBezTo>
                  <a:pt x="535893" y="343206"/>
                  <a:pt x="526511" y="352572"/>
                  <a:pt x="526511" y="364125"/>
                </a:cubicBezTo>
                <a:lnTo>
                  <a:pt x="526511" y="374632"/>
                </a:lnTo>
                <a:lnTo>
                  <a:pt x="90911" y="374632"/>
                </a:lnTo>
                <a:lnTo>
                  <a:pt x="90911" y="364125"/>
                </a:lnTo>
                <a:cubicBezTo>
                  <a:pt x="90911" y="352572"/>
                  <a:pt x="81529" y="343206"/>
                  <a:pt x="69957" y="343206"/>
                </a:cubicBezTo>
                <a:cubicBezTo>
                  <a:pt x="58432" y="343206"/>
                  <a:pt x="49003" y="352572"/>
                  <a:pt x="49003" y="364125"/>
                </a:cubicBezTo>
                <a:lnTo>
                  <a:pt x="49003" y="374632"/>
                </a:lnTo>
                <a:lnTo>
                  <a:pt x="32383" y="374632"/>
                </a:lnTo>
                <a:cubicBezTo>
                  <a:pt x="14477" y="374632"/>
                  <a:pt x="0" y="360179"/>
                  <a:pt x="0" y="342303"/>
                </a:cubicBezTo>
                <a:lnTo>
                  <a:pt x="0" y="61755"/>
                </a:lnTo>
                <a:cubicBezTo>
                  <a:pt x="0" y="43879"/>
                  <a:pt x="14477" y="29426"/>
                  <a:pt x="32383" y="29426"/>
                </a:cubicBezTo>
                <a:close/>
                <a:moveTo>
                  <a:pt x="130887" y="0"/>
                </a:moveTo>
                <a:lnTo>
                  <a:pt x="478352" y="0"/>
                </a:lnTo>
                <a:cubicBezTo>
                  <a:pt x="495306" y="0"/>
                  <a:pt x="508926" y="13123"/>
                  <a:pt x="509974" y="29432"/>
                </a:cubicBezTo>
                <a:cubicBezTo>
                  <a:pt x="510117" y="31191"/>
                  <a:pt x="503497" y="97804"/>
                  <a:pt x="503497" y="97804"/>
                </a:cubicBezTo>
                <a:lnTo>
                  <a:pt x="108361" y="97804"/>
                </a:lnTo>
                <a:cubicBezTo>
                  <a:pt x="108361" y="97804"/>
                  <a:pt x="99074" y="31619"/>
                  <a:pt x="99217" y="29432"/>
                </a:cubicBezTo>
                <a:cubicBezTo>
                  <a:pt x="100360" y="13266"/>
                  <a:pt x="113885" y="0"/>
                  <a:pt x="130887" y="0"/>
                </a:cubicBezTo>
                <a:close/>
              </a:path>
            </a:pathLst>
          </a:custGeom>
          <a:solidFill>
            <a:srgbClr val="00B0F0"/>
          </a:solidFill>
          <a:ln>
            <a:noFill/>
          </a:ln>
        </p:spPr>
        <p:txBody>
          <a:bodyPr/>
          <a:lstStyle/>
          <a:p>
            <a:endParaRPr lang="zh-CN" altLang="en-US">
              <a:cs typeface="+mn-ea"/>
              <a:sym typeface="+mn-lt"/>
            </a:endParaRPr>
          </a:p>
        </p:txBody>
      </p:sp>
      <p:sp>
        <p:nvSpPr>
          <p:cNvPr id="34" name="analytics_237483">
            <a:extLst>
              <a:ext uri="{FF2B5EF4-FFF2-40B4-BE49-F238E27FC236}">
                <a16:creationId xmlns:a16="http://schemas.microsoft.com/office/drawing/2014/main" id="{6EC5D316-B5CE-4807-87B5-7CC1057B0686}"/>
              </a:ext>
            </a:extLst>
          </p:cNvPr>
          <p:cNvSpPr>
            <a:spLocks noChangeAspect="1"/>
          </p:cNvSpPr>
          <p:nvPr/>
        </p:nvSpPr>
        <p:spPr bwMode="auto">
          <a:xfrm>
            <a:off x="9902765" y="2078767"/>
            <a:ext cx="433179" cy="403649"/>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solidFill>
            <a:srgbClr val="00B0F0"/>
          </a:solidFill>
          <a:ln>
            <a:noFill/>
          </a:ln>
        </p:spPr>
        <p:txBody>
          <a:bodyPr/>
          <a:lstStyle/>
          <a:p>
            <a:endParaRPr lang="zh-CN" altLang="en-US">
              <a:cs typeface="+mn-ea"/>
              <a:sym typeface="+mn-lt"/>
            </a:endParaRPr>
          </a:p>
        </p:txBody>
      </p:sp>
      <p:sp>
        <p:nvSpPr>
          <p:cNvPr id="35" name="beach-sign_74357">
            <a:extLst>
              <a:ext uri="{FF2B5EF4-FFF2-40B4-BE49-F238E27FC236}">
                <a16:creationId xmlns:a16="http://schemas.microsoft.com/office/drawing/2014/main" id="{9A45EEAB-65D0-4372-83D0-F43009D3C61A}"/>
              </a:ext>
            </a:extLst>
          </p:cNvPr>
          <p:cNvSpPr>
            <a:spLocks noChangeAspect="1"/>
          </p:cNvSpPr>
          <p:nvPr/>
        </p:nvSpPr>
        <p:spPr bwMode="auto">
          <a:xfrm>
            <a:off x="7844326" y="2064002"/>
            <a:ext cx="277816" cy="433179"/>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455839 w 606244"/>
              <a:gd name="T103" fmla="*/ 455839 w 606244"/>
              <a:gd name="T104" fmla="*/ 600116 w 606244"/>
              <a:gd name="T105" fmla="*/ 600116 w 606244"/>
              <a:gd name="T106" fmla="*/ 600116 w 606244"/>
              <a:gd name="T107" fmla="*/ 600116 w 606244"/>
              <a:gd name="T108" fmla="*/ 600116 w 606244"/>
              <a:gd name="T109" fmla="*/ 600116 w 606244"/>
              <a:gd name="T110" fmla="*/ 600116 w 606244"/>
              <a:gd name="T111"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83" h="6533">
                <a:moveTo>
                  <a:pt x="4164" y="3405"/>
                </a:moveTo>
                <a:lnTo>
                  <a:pt x="3856" y="3109"/>
                </a:lnTo>
                <a:cubicBezTo>
                  <a:pt x="3845" y="3098"/>
                  <a:pt x="3829" y="3091"/>
                  <a:pt x="3813" y="3091"/>
                </a:cubicBezTo>
                <a:lnTo>
                  <a:pt x="2442" y="3091"/>
                </a:lnTo>
                <a:lnTo>
                  <a:pt x="2442" y="2745"/>
                </a:lnTo>
                <a:lnTo>
                  <a:pt x="4029" y="2745"/>
                </a:lnTo>
                <a:cubicBezTo>
                  <a:pt x="4114" y="2745"/>
                  <a:pt x="4183" y="2675"/>
                  <a:pt x="4183" y="2590"/>
                </a:cubicBezTo>
                <a:lnTo>
                  <a:pt x="4183" y="2183"/>
                </a:lnTo>
                <a:cubicBezTo>
                  <a:pt x="4183" y="2098"/>
                  <a:pt x="4114" y="2028"/>
                  <a:pt x="4029" y="2028"/>
                </a:cubicBezTo>
                <a:lnTo>
                  <a:pt x="2442" y="2028"/>
                </a:lnTo>
                <a:lnTo>
                  <a:pt x="2442" y="1681"/>
                </a:lnTo>
                <a:lnTo>
                  <a:pt x="4071" y="1681"/>
                </a:lnTo>
                <a:cubicBezTo>
                  <a:pt x="4133" y="1681"/>
                  <a:pt x="4183" y="1631"/>
                  <a:pt x="4183" y="1569"/>
                </a:cubicBezTo>
                <a:lnTo>
                  <a:pt x="4183" y="1077"/>
                </a:lnTo>
                <a:cubicBezTo>
                  <a:pt x="4183" y="1016"/>
                  <a:pt x="4133" y="965"/>
                  <a:pt x="4071" y="965"/>
                </a:cubicBezTo>
                <a:lnTo>
                  <a:pt x="2442" y="965"/>
                </a:lnTo>
                <a:lnTo>
                  <a:pt x="2442" y="177"/>
                </a:lnTo>
                <a:cubicBezTo>
                  <a:pt x="2442" y="80"/>
                  <a:pt x="2363" y="0"/>
                  <a:pt x="2265" y="0"/>
                </a:cubicBezTo>
                <a:lnTo>
                  <a:pt x="1919" y="0"/>
                </a:lnTo>
                <a:cubicBezTo>
                  <a:pt x="1821" y="0"/>
                  <a:pt x="1741" y="80"/>
                  <a:pt x="1741" y="177"/>
                </a:cubicBezTo>
                <a:lnTo>
                  <a:pt x="1741" y="965"/>
                </a:lnTo>
                <a:lnTo>
                  <a:pt x="112" y="965"/>
                </a:lnTo>
                <a:cubicBezTo>
                  <a:pt x="50" y="965"/>
                  <a:pt x="0" y="1016"/>
                  <a:pt x="0" y="1077"/>
                </a:cubicBezTo>
                <a:lnTo>
                  <a:pt x="0" y="1569"/>
                </a:lnTo>
                <a:cubicBezTo>
                  <a:pt x="0" y="1631"/>
                  <a:pt x="50" y="1681"/>
                  <a:pt x="112" y="1681"/>
                </a:cubicBezTo>
                <a:lnTo>
                  <a:pt x="1741" y="1681"/>
                </a:lnTo>
                <a:lnTo>
                  <a:pt x="1741" y="2028"/>
                </a:lnTo>
                <a:lnTo>
                  <a:pt x="370" y="2028"/>
                </a:lnTo>
                <a:cubicBezTo>
                  <a:pt x="354" y="2028"/>
                  <a:pt x="339" y="2034"/>
                  <a:pt x="327" y="2045"/>
                </a:cubicBezTo>
                <a:lnTo>
                  <a:pt x="19" y="2341"/>
                </a:lnTo>
                <a:cubicBezTo>
                  <a:pt x="7" y="2353"/>
                  <a:pt x="0" y="2369"/>
                  <a:pt x="0" y="2386"/>
                </a:cubicBezTo>
                <a:cubicBezTo>
                  <a:pt x="0" y="2403"/>
                  <a:pt x="7" y="2419"/>
                  <a:pt x="19" y="2431"/>
                </a:cubicBezTo>
                <a:lnTo>
                  <a:pt x="327" y="2727"/>
                </a:lnTo>
                <a:cubicBezTo>
                  <a:pt x="339" y="2738"/>
                  <a:pt x="354" y="2745"/>
                  <a:pt x="370" y="2745"/>
                </a:cubicBezTo>
                <a:lnTo>
                  <a:pt x="1741" y="2745"/>
                </a:lnTo>
                <a:lnTo>
                  <a:pt x="1741" y="3091"/>
                </a:lnTo>
                <a:lnTo>
                  <a:pt x="155" y="3091"/>
                </a:lnTo>
                <a:cubicBezTo>
                  <a:pt x="69" y="3091"/>
                  <a:pt x="0" y="3161"/>
                  <a:pt x="0" y="3246"/>
                </a:cubicBezTo>
                <a:lnTo>
                  <a:pt x="0" y="3653"/>
                </a:lnTo>
                <a:cubicBezTo>
                  <a:pt x="0" y="3738"/>
                  <a:pt x="69" y="3808"/>
                  <a:pt x="155" y="3808"/>
                </a:cubicBezTo>
                <a:lnTo>
                  <a:pt x="1741" y="3808"/>
                </a:lnTo>
                <a:lnTo>
                  <a:pt x="1741" y="6356"/>
                </a:lnTo>
                <a:cubicBezTo>
                  <a:pt x="1741" y="6454"/>
                  <a:pt x="1821" y="6533"/>
                  <a:pt x="1919" y="6533"/>
                </a:cubicBezTo>
                <a:lnTo>
                  <a:pt x="2265" y="6533"/>
                </a:lnTo>
                <a:cubicBezTo>
                  <a:pt x="2363" y="6533"/>
                  <a:pt x="2442" y="6454"/>
                  <a:pt x="2442" y="6356"/>
                </a:cubicBezTo>
                <a:lnTo>
                  <a:pt x="2442" y="3808"/>
                </a:lnTo>
                <a:lnTo>
                  <a:pt x="3813" y="3808"/>
                </a:lnTo>
                <a:cubicBezTo>
                  <a:pt x="3829" y="3808"/>
                  <a:pt x="3845" y="3802"/>
                  <a:pt x="3856" y="3791"/>
                </a:cubicBezTo>
                <a:lnTo>
                  <a:pt x="4164" y="3495"/>
                </a:lnTo>
                <a:cubicBezTo>
                  <a:pt x="4177" y="3483"/>
                  <a:pt x="4183" y="3467"/>
                  <a:pt x="4183" y="3450"/>
                </a:cubicBezTo>
                <a:cubicBezTo>
                  <a:pt x="4183" y="3433"/>
                  <a:pt x="4177" y="3417"/>
                  <a:pt x="4164" y="3405"/>
                </a:cubicBezTo>
                <a:close/>
                <a:moveTo>
                  <a:pt x="2092" y="520"/>
                </a:moveTo>
                <a:cubicBezTo>
                  <a:pt x="2025" y="520"/>
                  <a:pt x="1972" y="466"/>
                  <a:pt x="1972" y="400"/>
                </a:cubicBezTo>
                <a:cubicBezTo>
                  <a:pt x="1972" y="334"/>
                  <a:pt x="2025" y="280"/>
                  <a:pt x="2092" y="280"/>
                </a:cubicBezTo>
                <a:cubicBezTo>
                  <a:pt x="2158" y="280"/>
                  <a:pt x="2212" y="334"/>
                  <a:pt x="2212" y="400"/>
                </a:cubicBezTo>
                <a:cubicBezTo>
                  <a:pt x="2212" y="466"/>
                  <a:pt x="2158" y="520"/>
                  <a:pt x="2092" y="520"/>
                </a:cubicBezTo>
                <a:close/>
              </a:path>
            </a:pathLst>
          </a:custGeom>
          <a:solidFill>
            <a:srgbClr val="00B0F0"/>
          </a:solidFill>
          <a:ln>
            <a:noFill/>
          </a:ln>
        </p:spPr>
        <p:txBody>
          <a:bodyPr/>
          <a:lstStyle/>
          <a:p>
            <a:endParaRPr lang="zh-CN" altLang="en-US">
              <a:cs typeface="+mn-ea"/>
              <a:sym typeface="+mn-lt"/>
            </a:endParaRPr>
          </a:p>
        </p:txBody>
      </p:sp>
      <p:sp>
        <p:nvSpPr>
          <p:cNvPr id="36" name="abc-verification-symbol_51447">
            <a:extLst>
              <a:ext uri="{FF2B5EF4-FFF2-40B4-BE49-F238E27FC236}">
                <a16:creationId xmlns:a16="http://schemas.microsoft.com/office/drawing/2014/main" id="{38489235-67DF-4CBF-94EC-4C977F9003D6}"/>
              </a:ext>
            </a:extLst>
          </p:cNvPr>
          <p:cNvSpPr>
            <a:spLocks noChangeAspect="1"/>
          </p:cNvSpPr>
          <p:nvPr/>
        </p:nvSpPr>
        <p:spPr bwMode="auto">
          <a:xfrm>
            <a:off x="5630525" y="2126828"/>
            <a:ext cx="433179" cy="307526"/>
          </a:xfrm>
          <a:custGeom>
            <a:avLst/>
            <a:gdLst>
              <a:gd name="connsiteX0" fmla="*/ 271083 w 597283"/>
              <a:gd name="connsiteY0" fmla="*/ 264046 h 424029"/>
              <a:gd name="connsiteX1" fmla="*/ 287341 w 597283"/>
              <a:gd name="connsiteY1" fmla="*/ 273118 h 424029"/>
              <a:gd name="connsiteX2" fmla="*/ 293558 w 597283"/>
              <a:gd name="connsiteY2" fmla="*/ 299858 h 424029"/>
              <a:gd name="connsiteX3" fmla="*/ 287820 w 597283"/>
              <a:gd name="connsiteY3" fmla="*/ 326598 h 424029"/>
              <a:gd name="connsiteX4" fmla="*/ 271561 w 597283"/>
              <a:gd name="connsiteY4" fmla="*/ 335670 h 424029"/>
              <a:gd name="connsiteX5" fmla="*/ 253389 w 597283"/>
              <a:gd name="connsiteY5" fmla="*/ 327553 h 424029"/>
              <a:gd name="connsiteX6" fmla="*/ 247651 w 597283"/>
              <a:gd name="connsiteY6" fmla="*/ 299858 h 424029"/>
              <a:gd name="connsiteX7" fmla="*/ 247651 w 597283"/>
              <a:gd name="connsiteY7" fmla="*/ 296516 h 424029"/>
              <a:gd name="connsiteX8" fmla="*/ 253389 w 597283"/>
              <a:gd name="connsiteY8" fmla="*/ 271686 h 424029"/>
              <a:gd name="connsiteX9" fmla="*/ 271083 w 597283"/>
              <a:gd name="connsiteY9" fmla="*/ 264046 h 424029"/>
              <a:gd name="connsiteX10" fmla="*/ 405439 w 597283"/>
              <a:gd name="connsiteY10" fmla="*/ 238300 h 424029"/>
              <a:gd name="connsiteX11" fmla="*/ 361931 w 597283"/>
              <a:gd name="connsiteY11" fmla="*/ 254533 h 424029"/>
              <a:gd name="connsiteX12" fmla="*/ 346631 w 597283"/>
              <a:gd name="connsiteY12" fmla="*/ 300846 h 424029"/>
              <a:gd name="connsiteX13" fmla="*/ 402570 w 597283"/>
              <a:gd name="connsiteY13" fmla="*/ 362438 h 424029"/>
              <a:gd name="connsiteX14" fmla="*/ 423129 w 597283"/>
              <a:gd name="connsiteY14" fmla="*/ 360528 h 424029"/>
              <a:gd name="connsiteX15" fmla="*/ 438907 w 597283"/>
              <a:gd name="connsiteY15" fmla="*/ 353366 h 424029"/>
              <a:gd name="connsiteX16" fmla="*/ 438907 w 597283"/>
              <a:gd name="connsiteY16" fmla="*/ 325674 h 424029"/>
              <a:gd name="connsiteX17" fmla="*/ 423129 w 597283"/>
              <a:gd name="connsiteY17" fmla="*/ 333313 h 424029"/>
              <a:gd name="connsiteX18" fmla="*/ 405439 w 597283"/>
              <a:gd name="connsiteY18" fmla="*/ 335700 h 424029"/>
              <a:gd name="connsiteX19" fmla="*/ 380099 w 597283"/>
              <a:gd name="connsiteY19" fmla="*/ 300846 h 424029"/>
              <a:gd name="connsiteX20" fmla="*/ 405439 w 597283"/>
              <a:gd name="connsiteY20" fmla="*/ 264560 h 424029"/>
              <a:gd name="connsiteX21" fmla="*/ 418826 w 597283"/>
              <a:gd name="connsiteY21" fmla="*/ 266470 h 424029"/>
              <a:gd name="connsiteX22" fmla="*/ 433169 w 597283"/>
              <a:gd name="connsiteY22" fmla="*/ 271722 h 424029"/>
              <a:gd name="connsiteX23" fmla="*/ 442731 w 597283"/>
              <a:gd name="connsiteY23" fmla="*/ 246417 h 424029"/>
              <a:gd name="connsiteX24" fmla="*/ 405439 w 597283"/>
              <a:gd name="connsiteY24" fmla="*/ 238300 h 424029"/>
              <a:gd name="connsiteX25" fmla="*/ 121936 w 597283"/>
              <a:gd name="connsiteY25" fmla="*/ 227275 h 424029"/>
              <a:gd name="connsiteX26" fmla="*/ 124803 w 597283"/>
              <a:gd name="connsiteY26" fmla="*/ 237789 h 424029"/>
              <a:gd name="connsiteX27" fmla="*/ 142480 w 597283"/>
              <a:gd name="connsiteY27" fmla="*/ 295137 h 424029"/>
              <a:gd name="connsiteX28" fmla="*/ 101870 w 597283"/>
              <a:gd name="connsiteY28" fmla="*/ 295137 h 424029"/>
              <a:gd name="connsiteX29" fmla="*/ 121936 w 597283"/>
              <a:gd name="connsiteY29" fmla="*/ 227275 h 424029"/>
              <a:gd name="connsiteX30" fmla="*/ 101360 w 597283"/>
              <a:gd name="connsiteY30" fmla="*/ 202969 h 424029"/>
              <a:gd name="connsiteX31" fmla="*/ 46377 w 597283"/>
              <a:gd name="connsiteY31" fmla="*/ 360050 h 424029"/>
              <a:gd name="connsiteX32" fmla="*/ 82235 w 597283"/>
              <a:gd name="connsiteY32" fmla="*/ 360050 h 424029"/>
              <a:gd name="connsiteX33" fmla="*/ 93232 w 597283"/>
              <a:gd name="connsiteY33" fmla="*/ 322809 h 424029"/>
              <a:gd name="connsiteX34" fmla="*/ 150605 w 597283"/>
              <a:gd name="connsiteY34" fmla="*/ 322809 h 424029"/>
              <a:gd name="connsiteX35" fmla="*/ 162080 w 597283"/>
              <a:gd name="connsiteY35" fmla="*/ 360050 h 424029"/>
              <a:gd name="connsiteX36" fmla="*/ 197938 w 597283"/>
              <a:gd name="connsiteY36" fmla="*/ 360050 h 424029"/>
              <a:gd name="connsiteX37" fmla="*/ 141999 w 597283"/>
              <a:gd name="connsiteY37" fmla="*/ 202969 h 424029"/>
              <a:gd name="connsiteX38" fmla="*/ 215150 w 597283"/>
              <a:gd name="connsiteY38" fmla="*/ 193419 h 424029"/>
              <a:gd name="connsiteX39" fmla="*/ 215150 w 597283"/>
              <a:gd name="connsiteY39" fmla="*/ 360050 h 424029"/>
              <a:gd name="connsiteX40" fmla="*/ 240012 w 597283"/>
              <a:gd name="connsiteY40" fmla="*/ 360050 h 424029"/>
              <a:gd name="connsiteX41" fmla="*/ 245271 w 597283"/>
              <a:gd name="connsiteY41" fmla="*/ 347159 h 424029"/>
              <a:gd name="connsiteX42" fmla="*/ 247662 w 597283"/>
              <a:gd name="connsiteY42" fmla="*/ 347159 h 424029"/>
              <a:gd name="connsiteX43" fmla="*/ 280652 w 597283"/>
              <a:gd name="connsiteY43" fmla="*/ 362438 h 424029"/>
              <a:gd name="connsiteX44" fmla="*/ 314597 w 597283"/>
              <a:gd name="connsiteY44" fmla="*/ 346204 h 424029"/>
              <a:gd name="connsiteX45" fmla="*/ 327028 w 597283"/>
              <a:gd name="connsiteY45" fmla="*/ 299891 h 424029"/>
              <a:gd name="connsiteX46" fmla="*/ 315076 w 597283"/>
              <a:gd name="connsiteY46" fmla="*/ 254533 h 424029"/>
              <a:gd name="connsiteX47" fmla="*/ 281608 w 597283"/>
              <a:gd name="connsiteY47" fmla="*/ 238300 h 424029"/>
              <a:gd name="connsiteX48" fmla="*/ 247662 w 597283"/>
              <a:gd name="connsiteY48" fmla="*/ 255966 h 424029"/>
              <a:gd name="connsiteX49" fmla="*/ 246227 w 597283"/>
              <a:gd name="connsiteY49" fmla="*/ 255966 h 424029"/>
              <a:gd name="connsiteX50" fmla="*/ 247662 w 597283"/>
              <a:gd name="connsiteY50" fmla="*/ 232093 h 424029"/>
              <a:gd name="connsiteX51" fmla="*/ 247662 w 597283"/>
              <a:gd name="connsiteY51" fmla="*/ 193419 h 424029"/>
              <a:gd name="connsiteX52" fmla="*/ 566562 w 597283"/>
              <a:gd name="connsiteY52" fmla="*/ 23924 h 424029"/>
              <a:gd name="connsiteX53" fmla="*/ 552697 w 597283"/>
              <a:gd name="connsiteY53" fmla="*/ 26789 h 424029"/>
              <a:gd name="connsiteX54" fmla="*/ 539310 w 597283"/>
              <a:gd name="connsiteY54" fmla="*/ 30608 h 424029"/>
              <a:gd name="connsiteX55" fmla="*/ 513970 w 597283"/>
              <a:gd name="connsiteY55" fmla="*/ 41590 h 424029"/>
              <a:gd name="connsiteX56" fmla="*/ 490543 w 597283"/>
              <a:gd name="connsiteY56" fmla="*/ 54958 h 424029"/>
              <a:gd name="connsiteX57" fmla="*/ 468071 w 597283"/>
              <a:gd name="connsiteY57" fmla="*/ 70714 h 424029"/>
              <a:gd name="connsiteX58" fmla="*/ 427910 w 597283"/>
              <a:gd name="connsiteY58" fmla="*/ 107478 h 424029"/>
              <a:gd name="connsiteX59" fmla="*/ 409742 w 597283"/>
              <a:gd name="connsiteY59" fmla="*/ 127531 h 424029"/>
              <a:gd name="connsiteX60" fmla="*/ 406395 w 597283"/>
              <a:gd name="connsiteY60" fmla="*/ 131351 h 424029"/>
              <a:gd name="connsiteX61" fmla="*/ 349978 w 597283"/>
              <a:gd name="connsiteY61" fmla="*/ 69759 h 424029"/>
              <a:gd name="connsiteX62" fmla="*/ 320813 w 597283"/>
              <a:gd name="connsiteY62" fmla="*/ 97929 h 424029"/>
              <a:gd name="connsiteX63" fmla="*/ 394920 w 597283"/>
              <a:gd name="connsiteY63" fmla="*/ 171457 h 424029"/>
              <a:gd name="connsiteX64" fmla="*/ 411176 w 597283"/>
              <a:gd name="connsiteY64" fmla="*/ 187690 h 424029"/>
              <a:gd name="connsiteX65" fmla="*/ 422651 w 597283"/>
              <a:gd name="connsiteY65" fmla="*/ 168592 h 424029"/>
              <a:gd name="connsiteX66" fmla="*/ 429344 w 597283"/>
              <a:gd name="connsiteY66" fmla="*/ 158565 h 424029"/>
              <a:gd name="connsiteX67" fmla="*/ 436038 w 597283"/>
              <a:gd name="connsiteY67" fmla="*/ 148062 h 424029"/>
              <a:gd name="connsiteX68" fmla="*/ 451337 w 597283"/>
              <a:gd name="connsiteY68" fmla="*/ 128486 h 424029"/>
              <a:gd name="connsiteX69" fmla="*/ 485761 w 597283"/>
              <a:gd name="connsiteY69" fmla="*/ 91722 h 424029"/>
              <a:gd name="connsiteX70" fmla="*/ 504886 w 597283"/>
              <a:gd name="connsiteY70" fmla="*/ 75489 h 424029"/>
              <a:gd name="connsiteX71" fmla="*/ 525445 w 597283"/>
              <a:gd name="connsiteY71" fmla="*/ 61643 h 424029"/>
              <a:gd name="connsiteX72" fmla="*/ 535963 w 597283"/>
              <a:gd name="connsiteY72" fmla="*/ 55436 h 424029"/>
              <a:gd name="connsiteX73" fmla="*/ 546960 w 597283"/>
              <a:gd name="connsiteY73" fmla="*/ 50184 h 424029"/>
              <a:gd name="connsiteX74" fmla="*/ 558434 w 597283"/>
              <a:gd name="connsiteY74" fmla="*/ 45887 h 424029"/>
              <a:gd name="connsiteX75" fmla="*/ 570387 w 597283"/>
              <a:gd name="connsiteY75" fmla="*/ 42067 h 424029"/>
              <a:gd name="connsiteX76" fmla="*/ 562737 w 597283"/>
              <a:gd name="connsiteY76" fmla="*/ 529 h 424029"/>
              <a:gd name="connsiteX77" fmla="*/ 593337 w 597283"/>
              <a:gd name="connsiteY77" fmla="*/ 20582 h 424029"/>
              <a:gd name="connsiteX78" fmla="*/ 596683 w 597283"/>
              <a:gd name="connsiteY78" fmla="*/ 38725 h 424029"/>
              <a:gd name="connsiteX79" fmla="*/ 578993 w 597283"/>
              <a:gd name="connsiteY79" fmla="*/ 68804 h 424029"/>
              <a:gd name="connsiteX80" fmla="*/ 575168 w 597283"/>
              <a:gd name="connsiteY80" fmla="*/ 69759 h 424029"/>
              <a:gd name="connsiteX81" fmla="*/ 568953 w 597283"/>
              <a:gd name="connsiteY81" fmla="*/ 71669 h 424029"/>
              <a:gd name="connsiteX82" fmla="*/ 567997 w 597283"/>
              <a:gd name="connsiteY82" fmla="*/ 72147 h 424029"/>
              <a:gd name="connsiteX83" fmla="*/ 561303 w 597283"/>
              <a:gd name="connsiteY83" fmla="*/ 74534 h 424029"/>
              <a:gd name="connsiteX84" fmla="*/ 556522 w 597283"/>
              <a:gd name="connsiteY84" fmla="*/ 76921 h 424029"/>
              <a:gd name="connsiteX85" fmla="*/ 549828 w 597283"/>
              <a:gd name="connsiteY85" fmla="*/ 79786 h 424029"/>
              <a:gd name="connsiteX86" fmla="*/ 548872 w 597283"/>
              <a:gd name="connsiteY86" fmla="*/ 80263 h 424029"/>
              <a:gd name="connsiteX87" fmla="*/ 542179 w 597283"/>
              <a:gd name="connsiteY87" fmla="*/ 84560 h 424029"/>
              <a:gd name="connsiteX88" fmla="*/ 540266 w 597283"/>
              <a:gd name="connsiteY88" fmla="*/ 85515 h 424029"/>
              <a:gd name="connsiteX89" fmla="*/ 522098 w 597283"/>
              <a:gd name="connsiteY89" fmla="*/ 97929 h 424029"/>
              <a:gd name="connsiteX90" fmla="*/ 504886 w 597283"/>
              <a:gd name="connsiteY90" fmla="*/ 112730 h 424029"/>
              <a:gd name="connsiteX91" fmla="*/ 489108 w 597283"/>
              <a:gd name="connsiteY91" fmla="*/ 128009 h 424029"/>
              <a:gd name="connsiteX92" fmla="*/ 489108 w 597283"/>
              <a:gd name="connsiteY92" fmla="*/ 424029 h 424029"/>
              <a:gd name="connsiteX93" fmla="*/ 0 w 597283"/>
              <a:gd name="connsiteY93" fmla="*/ 424029 h 424029"/>
              <a:gd name="connsiteX94" fmla="*/ 0 w 597283"/>
              <a:gd name="connsiteY94" fmla="*/ 69282 h 424029"/>
              <a:gd name="connsiteX95" fmla="*/ 316988 w 597283"/>
              <a:gd name="connsiteY95" fmla="*/ 69282 h 424029"/>
              <a:gd name="connsiteX96" fmla="*/ 333722 w 597283"/>
              <a:gd name="connsiteY96" fmla="*/ 53526 h 424029"/>
              <a:gd name="connsiteX97" fmla="*/ 352368 w 597283"/>
              <a:gd name="connsiteY97" fmla="*/ 46364 h 424029"/>
              <a:gd name="connsiteX98" fmla="*/ 370537 w 597283"/>
              <a:gd name="connsiteY98" fmla="*/ 54481 h 424029"/>
              <a:gd name="connsiteX99" fmla="*/ 384402 w 597283"/>
              <a:gd name="connsiteY99" fmla="*/ 69282 h 424029"/>
              <a:gd name="connsiteX100" fmla="*/ 433647 w 597283"/>
              <a:gd name="connsiteY100" fmla="*/ 69282 h 424029"/>
              <a:gd name="connsiteX101" fmla="*/ 453728 w 597283"/>
              <a:gd name="connsiteY101" fmla="*/ 52571 h 424029"/>
              <a:gd name="connsiteX102" fmla="*/ 477634 w 597283"/>
              <a:gd name="connsiteY102" fmla="*/ 35383 h 424029"/>
              <a:gd name="connsiteX103" fmla="*/ 503930 w 597283"/>
              <a:gd name="connsiteY103" fmla="*/ 20582 h 424029"/>
              <a:gd name="connsiteX104" fmla="*/ 532616 w 597283"/>
              <a:gd name="connsiteY104" fmla="*/ 8168 h 424029"/>
              <a:gd name="connsiteX105" fmla="*/ 533573 w 597283"/>
              <a:gd name="connsiteY105" fmla="*/ 8168 h 424029"/>
              <a:gd name="connsiteX106" fmla="*/ 535963 w 597283"/>
              <a:gd name="connsiteY106" fmla="*/ 7213 h 424029"/>
              <a:gd name="connsiteX107" fmla="*/ 547916 w 597283"/>
              <a:gd name="connsiteY107" fmla="*/ 3871 h 424029"/>
              <a:gd name="connsiteX108" fmla="*/ 559869 w 597283"/>
              <a:gd name="connsiteY108" fmla="*/ 1006 h 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7283" h="424029">
                <a:moveTo>
                  <a:pt x="271083" y="264046"/>
                </a:moveTo>
                <a:cubicBezTo>
                  <a:pt x="278256" y="264046"/>
                  <a:pt x="283516" y="267388"/>
                  <a:pt x="287341" y="273118"/>
                </a:cubicBezTo>
                <a:cubicBezTo>
                  <a:pt x="291645" y="278848"/>
                  <a:pt x="293558" y="287921"/>
                  <a:pt x="293558" y="299858"/>
                </a:cubicBezTo>
                <a:cubicBezTo>
                  <a:pt x="293558" y="311318"/>
                  <a:pt x="291645" y="320390"/>
                  <a:pt x="287820" y="326598"/>
                </a:cubicBezTo>
                <a:cubicBezTo>
                  <a:pt x="283516" y="332805"/>
                  <a:pt x="278256" y="335670"/>
                  <a:pt x="271561" y="335670"/>
                </a:cubicBezTo>
                <a:cubicBezTo>
                  <a:pt x="263432" y="335670"/>
                  <a:pt x="257215" y="333283"/>
                  <a:pt x="253389" y="327553"/>
                </a:cubicBezTo>
                <a:cubicBezTo>
                  <a:pt x="249564" y="321823"/>
                  <a:pt x="247651" y="312750"/>
                  <a:pt x="247651" y="299858"/>
                </a:cubicBezTo>
                <a:lnTo>
                  <a:pt x="247651" y="296516"/>
                </a:lnTo>
                <a:cubicBezTo>
                  <a:pt x="247651" y="285056"/>
                  <a:pt x="249564" y="276461"/>
                  <a:pt x="253389" y="271686"/>
                </a:cubicBezTo>
                <a:cubicBezTo>
                  <a:pt x="257215" y="266911"/>
                  <a:pt x="262953" y="264046"/>
                  <a:pt x="271083" y="264046"/>
                </a:cubicBezTo>
                <a:close/>
                <a:moveTo>
                  <a:pt x="405439" y="238300"/>
                </a:moveTo>
                <a:cubicBezTo>
                  <a:pt x="386792" y="238300"/>
                  <a:pt x="371971" y="243552"/>
                  <a:pt x="361931" y="254533"/>
                </a:cubicBezTo>
                <a:cubicBezTo>
                  <a:pt x="351890" y="265037"/>
                  <a:pt x="346631" y="280793"/>
                  <a:pt x="346631" y="300846"/>
                </a:cubicBezTo>
                <a:cubicBezTo>
                  <a:pt x="346631" y="341907"/>
                  <a:pt x="365277" y="362438"/>
                  <a:pt x="402570" y="362438"/>
                </a:cubicBezTo>
                <a:cubicBezTo>
                  <a:pt x="410698" y="362438"/>
                  <a:pt x="417870" y="361483"/>
                  <a:pt x="423129" y="360528"/>
                </a:cubicBezTo>
                <a:cubicBezTo>
                  <a:pt x="428388" y="359095"/>
                  <a:pt x="433647" y="356708"/>
                  <a:pt x="438907" y="353366"/>
                </a:cubicBezTo>
                <a:lnTo>
                  <a:pt x="438907" y="325674"/>
                </a:lnTo>
                <a:cubicBezTo>
                  <a:pt x="433647" y="329016"/>
                  <a:pt x="428388" y="331881"/>
                  <a:pt x="423129" y="333313"/>
                </a:cubicBezTo>
                <a:cubicBezTo>
                  <a:pt x="417870" y="335223"/>
                  <a:pt x="411654" y="335700"/>
                  <a:pt x="405439" y="335700"/>
                </a:cubicBezTo>
                <a:cubicBezTo>
                  <a:pt x="388705" y="335700"/>
                  <a:pt x="380099" y="324241"/>
                  <a:pt x="380099" y="300846"/>
                </a:cubicBezTo>
                <a:cubicBezTo>
                  <a:pt x="380099" y="276496"/>
                  <a:pt x="388705" y="264560"/>
                  <a:pt x="405439" y="264560"/>
                </a:cubicBezTo>
                <a:cubicBezTo>
                  <a:pt x="410220" y="264560"/>
                  <a:pt x="414523" y="265037"/>
                  <a:pt x="418826" y="266470"/>
                </a:cubicBezTo>
                <a:cubicBezTo>
                  <a:pt x="423129" y="267902"/>
                  <a:pt x="427910" y="269334"/>
                  <a:pt x="433169" y="271722"/>
                </a:cubicBezTo>
                <a:lnTo>
                  <a:pt x="442731" y="246417"/>
                </a:lnTo>
                <a:cubicBezTo>
                  <a:pt x="431735" y="240687"/>
                  <a:pt x="419304" y="238300"/>
                  <a:pt x="405439" y="238300"/>
                </a:cubicBezTo>
                <a:close/>
                <a:moveTo>
                  <a:pt x="121936" y="227275"/>
                </a:moveTo>
                <a:cubicBezTo>
                  <a:pt x="122414" y="229665"/>
                  <a:pt x="123369" y="233488"/>
                  <a:pt x="124803" y="237789"/>
                </a:cubicBezTo>
                <a:cubicBezTo>
                  <a:pt x="126236" y="242090"/>
                  <a:pt x="131969" y="261206"/>
                  <a:pt x="142480" y="295137"/>
                </a:cubicBezTo>
                <a:lnTo>
                  <a:pt x="101870" y="295137"/>
                </a:lnTo>
                <a:cubicBezTo>
                  <a:pt x="112859" y="258816"/>
                  <a:pt x="119547" y="236355"/>
                  <a:pt x="121936" y="227275"/>
                </a:cubicBezTo>
                <a:close/>
                <a:moveTo>
                  <a:pt x="101360" y="202969"/>
                </a:moveTo>
                <a:lnTo>
                  <a:pt x="46377" y="360050"/>
                </a:lnTo>
                <a:lnTo>
                  <a:pt x="82235" y="360050"/>
                </a:lnTo>
                <a:lnTo>
                  <a:pt x="93232" y="322809"/>
                </a:lnTo>
                <a:lnTo>
                  <a:pt x="150605" y="322809"/>
                </a:lnTo>
                <a:lnTo>
                  <a:pt x="162080" y="360050"/>
                </a:lnTo>
                <a:lnTo>
                  <a:pt x="197938" y="360050"/>
                </a:lnTo>
                <a:lnTo>
                  <a:pt x="141999" y="202969"/>
                </a:lnTo>
                <a:close/>
                <a:moveTo>
                  <a:pt x="215150" y="193419"/>
                </a:moveTo>
                <a:lnTo>
                  <a:pt x="215150" y="360050"/>
                </a:lnTo>
                <a:lnTo>
                  <a:pt x="240012" y="360050"/>
                </a:lnTo>
                <a:lnTo>
                  <a:pt x="245271" y="347159"/>
                </a:lnTo>
                <a:lnTo>
                  <a:pt x="247662" y="347159"/>
                </a:lnTo>
                <a:cubicBezTo>
                  <a:pt x="255790" y="357186"/>
                  <a:pt x="266786" y="362438"/>
                  <a:pt x="280652" y="362438"/>
                </a:cubicBezTo>
                <a:cubicBezTo>
                  <a:pt x="294995" y="362438"/>
                  <a:pt x="306470" y="356708"/>
                  <a:pt x="314597" y="346204"/>
                </a:cubicBezTo>
                <a:cubicBezTo>
                  <a:pt x="322725" y="335223"/>
                  <a:pt x="327028" y="319944"/>
                  <a:pt x="327028" y="299891"/>
                </a:cubicBezTo>
                <a:cubicBezTo>
                  <a:pt x="327028" y="280793"/>
                  <a:pt x="322725" y="265992"/>
                  <a:pt x="315076" y="254533"/>
                </a:cubicBezTo>
                <a:cubicBezTo>
                  <a:pt x="306948" y="243552"/>
                  <a:pt x="295951" y="238300"/>
                  <a:pt x="281608" y="238300"/>
                </a:cubicBezTo>
                <a:cubicBezTo>
                  <a:pt x="266786" y="238300"/>
                  <a:pt x="255312" y="244029"/>
                  <a:pt x="247662" y="255966"/>
                </a:cubicBezTo>
                <a:lnTo>
                  <a:pt x="246227" y="255966"/>
                </a:lnTo>
                <a:cubicBezTo>
                  <a:pt x="247184" y="244984"/>
                  <a:pt x="247662" y="237345"/>
                  <a:pt x="247662" y="232093"/>
                </a:cubicBezTo>
                <a:lnTo>
                  <a:pt x="247662" y="193419"/>
                </a:lnTo>
                <a:close/>
                <a:moveTo>
                  <a:pt x="566562" y="23924"/>
                </a:moveTo>
                <a:cubicBezTo>
                  <a:pt x="561781" y="24879"/>
                  <a:pt x="557478" y="25356"/>
                  <a:pt x="552697" y="26789"/>
                </a:cubicBezTo>
                <a:cubicBezTo>
                  <a:pt x="548394" y="27744"/>
                  <a:pt x="544091" y="29176"/>
                  <a:pt x="539310" y="30608"/>
                </a:cubicBezTo>
                <a:cubicBezTo>
                  <a:pt x="530704" y="33950"/>
                  <a:pt x="522098" y="37293"/>
                  <a:pt x="513970" y="41590"/>
                </a:cubicBezTo>
                <a:cubicBezTo>
                  <a:pt x="505842" y="45409"/>
                  <a:pt x="498192" y="50184"/>
                  <a:pt x="490543" y="54958"/>
                </a:cubicBezTo>
                <a:cubicBezTo>
                  <a:pt x="482893" y="60210"/>
                  <a:pt x="475243" y="65462"/>
                  <a:pt x="468071" y="70714"/>
                </a:cubicBezTo>
                <a:cubicBezTo>
                  <a:pt x="453728" y="82173"/>
                  <a:pt x="440341" y="94109"/>
                  <a:pt x="427910" y="107478"/>
                </a:cubicBezTo>
                <a:cubicBezTo>
                  <a:pt x="421694" y="113685"/>
                  <a:pt x="415479" y="120369"/>
                  <a:pt x="409742" y="127531"/>
                </a:cubicBezTo>
                <a:cubicBezTo>
                  <a:pt x="408785" y="128486"/>
                  <a:pt x="407351" y="129918"/>
                  <a:pt x="406395" y="131351"/>
                </a:cubicBezTo>
                <a:lnTo>
                  <a:pt x="349978" y="69759"/>
                </a:lnTo>
                <a:lnTo>
                  <a:pt x="320813" y="97929"/>
                </a:lnTo>
                <a:lnTo>
                  <a:pt x="394920" y="171457"/>
                </a:lnTo>
                <a:lnTo>
                  <a:pt x="411176" y="187690"/>
                </a:lnTo>
                <a:lnTo>
                  <a:pt x="422651" y="168592"/>
                </a:lnTo>
                <a:cubicBezTo>
                  <a:pt x="424563" y="165727"/>
                  <a:pt x="426954" y="161908"/>
                  <a:pt x="429344" y="158565"/>
                </a:cubicBezTo>
                <a:cubicBezTo>
                  <a:pt x="431257" y="155223"/>
                  <a:pt x="433647" y="151404"/>
                  <a:pt x="436038" y="148062"/>
                </a:cubicBezTo>
                <a:cubicBezTo>
                  <a:pt x="441297" y="141377"/>
                  <a:pt x="446078" y="134693"/>
                  <a:pt x="451337" y="128486"/>
                </a:cubicBezTo>
                <a:cubicBezTo>
                  <a:pt x="462334" y="115595"/>
                  <a:pt x="473809" y="103181"/>
                  <a:pt x="485761" y="91722"/>
                </a:cubicBezTo>
                <a:cubicBezTo>
                  <a:pt x="491977" y="85993"/>
                  <a:pt x="498192" y="80741"/>
                  <a:pt x="504886" y="75489"/>
                </a:cubicBezTo>
                <a:cubicBezTo>
                  <a:pt x="511579" y="70714"/>
                  <a:pt x="518273" y="65940"/>
                  <a:pt x="525445" y="61643"/>
                </a:cubicBezTo>
                <a:cubicBezTo>
                  <a:pt x="528791" y="59733"/>
                  <a:pt x="532138" y="57346"/>
                  <a:pt x="535963" y="55436"/>
                </a:cubicBezTo>
                <a:cubicBezTo>
                  <a:pt x="539788" y="53526"/>
                  <a:pt x="543135" y="52094"/>
                  <a:pt x="546960" y="50184"/>
                </a:cubicBezTo>
                <a:cubicBezTo>
                  <a:pt x="550785" y="48751"/>
                  <a:pt x="554609" y="46842"/>
                  <a:pt x="558434" y="45887"/>
                </a:cubicBezTo>
                <a:cubicBezTo>
                  <a:pt x="562259" y="44454"/>
                  <a:pt x="566084" y="43499"/>
                  <a:pt x="570387" y="42067"/>
                </a:cubicBezTo>
                <a:close/>
                <a:moveTo>
                  <a:pt x="562737" y="529"/>
                </a:moveTo>
                <a:cubicBezTo>
                  <a:pt x="576603" y="-2336"/>
                  <a:pt x="590468" y="6736"/>
                  <a:pt x="593337" y="20582"/>
                </a:cubicBezTo>
                <a:lnTo>
                  <a:pt x="596683" y="38725"/>
                </a:lnTo>
                <a:cubicBezTo>
                  <a:pt x="599552" y="52094"/>
                  <a:pt x="591902" y="64985"/>
                  <a:pt x="578993" y="68804"/>
                </a:cubicBezTo>
                <a:lnTo>
                  <a:pt x="575168" y="69759"/>
                </a:lnTo>
                <a:cubicBezTo>
                  <a:pt x="573256" y="70237"/>
                  <a:pt x="570865" y="71192"/>
                  <a:pt x="568953" y="71669"/>
                </a:cubicBezTo>
                <a:cubicBezTo>
                  <a:pt x="568475" y="71669"/>
                  <a:pt x="567997" y="72147"/>
                  <a:pt x="567997" y="72147"/>
                </a:cubicBezTo>
                <a:cubicBezTo>
                  <a:pt x="565606" y="72624"/>
                  <a:pt x="563215" y="73579"/>
                  <a:pt x="561303" y="74534"/>
                </a:cubicBezTo>
                <a:lnTo>
                  <a:pt x="556522" y="76921"/>
                </a:lnTo>
                <a:cubicBezTo>
                  <a:pt x="554131" y="77876"/>
                  <a:pt x="552219" y="78831"/>
                  <a:pt x="549828" y="79786"/>
                </a:cubicBezTo>
                <a:cubicBezTo>
                  <a:pt x="549828" y="80263"/>
                  <a:pt x="549350" y="80263"/>
                  <a:pt x="548872" y="80263"/>
                </a:cubicBezTo>
                <a:cubicBezTo>
                  <a:pt x="546482" y="81696"/>
                  <a:pt x="544091" y="83128"/>
                  <a:pt x="542179" y="84560"/>
                </a:cubicBezTo>
                <a:lnTo>
                  <a:pt x="540266" y="85515"/>
                </a:lnTo>
                <a:cubicBezTo>
                  <a:pt x="534051" y="89335"/>
                  <a:pt x="527835" y="93632"/>
                  <a:pt x="522098" y="97929"/>
                </a:cubicBezTo>
                <a:cubicBezTo>
                  <a:pt x="516361" y="102704"/>
                  <a:pt x="510145" y="107478"/>
                  <a:pt x="504886" y="112730"/>
                </a:cubicBezTo>
                <a:cubicBezTo>
                  <a:pt x="499627" y="117505"/>
                  <a:pt x="494367" y="122757"/>
                  <a:pt x="489108" y="128009"/>
                </a:cubicBezTo>
                <a:lnTo>
                  <a:pt x="489108" y="424029"/>
                </a:lnTo>
                <a:lnTo>
                  <a:pt x="0" y="424029"/>
                </a:lnTo>
                <a:lnTo>
                  <a:pt x="0" y="69282"/>
                </a:lnTo>
                <a:lnTo>
                  <a:pt x="316988" y="69282"/>
                </a:lnTo>
                <a:lnTo>
                  <a:pt x="333722" y="53526"/>
                </a:lnTo>
                <a:cubicBezTo>
                  <a:pt x="338503" y="48751"/>
                  <a:pt x="345197" y="45887"/>
                  <a:pt x="352368" y="46364"/>
                </a:cubicBezTo>
                <a:cubicBezTo>
                  <a:pt x="359062" y="46364"/>
                  <a:pt x="365755" y="49229"/>
                  <a:pt x="370537" y="54481"/>
                </a:cubicBezTo>
                <a:lnTo>
                  <a:pt x="384402" y="69282"/>
                </a:lnTo>
                <a:lnTo>
                  <a:pt x="433647" y="69282"/>
                </a:lnTo>
                <a:cubicBezTo>
                  <a:pt x="440341" y="63552"/>
                  <a:pt x="447034" y="57823"/>
                  <a:pt x="453728" y="52571"/>
                </a:cubicBezTo>
                <a:cubicBezTo>
                  <a:pt x="461856" y="46364"/>
                  <a:pt x="469506" y="40635"/>
                  <a:pt x="477634" y="35383"/>
                </a:cubicBezTo>
                <a:cubicBezTo>
                  <a:pt x="486240" y="29653"/>
                  <a:pt x="495324" y="24879"/>
                  <a:pt x="503930" y="20582"/>
                </a:cubicBezTo>
                <a:cubicBezTo>
                  <a:pt x="513492" y="15807"/>
                  <a:pt x="523054" y="11510"/>
                  <a:pt x="532616" y="8168"/>
                </a:cubicBezTo>
                <a:cubicBezTo>
                  <a:pt x="532616" y="8168"/>
                  <a:pt x="533095" y="8168"/>
                  <a:pt x="533573" y="8168"/>
                </a:cubicBezTo>
                <a:lnTo>
                  <a:pt x="535963" y="7213"/>
                </a:lnTo>
                <a:cubicBezTo>
                  <a:pt x="539310" y="6258"/>
                  <a:pt x="543613" y="4826"/>
                  <a:pt x="547916" y="3871"/>
                </a:cubicBezTo>
                <a:cubicBezTo>
                  <a:pt x="552219" y="2439"/>
                  <a:pt x="556522" y="1961"/>
                  <a:pt x="559869" y="1006"/>
                </a:cubicBezTo>
                <a:close/>
              </a:path>
            </a:pathLst>
          </a:custGeom>
          <a:solidFill>
            <a:srgbClr val="00B0F0"/>
          </a:solidFill>
          <a:ln>
            <a:noFill/>
          </a:ln>
        </p:spPr>
        <p:txBody>
          <a:bodyPr/>
          <a:lstStyle/>
          <a:p>
            <a:endParaRPr lang="zh-CN" altLang="en-US">
              <a:cs typeface="+mn-ea"/>
              <a:sym typeface="+mn-lt"/>
            </a:endParaRPr>
          </a:p>
        </p:txBody>
      </p:sp>
      <p:sp>
        <p:nvSpPr>
          <p:cNvPr id="37" name="矩形 36">
            <a:extLst>
              <a:ext uri="{FF2B5EF4-FFF2-40B4-BE49-F238E27FC236}">
                <a16:creationId xmlns:a16="http://schemas.microsoft.com/office/drawing/2014/main" id="{3247BD6C-D201-4A3E-B61A-21B50D56BA92}"/>
              </a:ext>
            </a:extLst>
          </p:cNvPr>
          <p:cNvSpPr/>
          <p:nvPr/>
        </p:nvSpPr>
        <p:spPr>
          <a:xfrm>
            <a:off x="511557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38" name="矩形 37">
            <a:extLst>
              <a:ext uri="{FF2B5EF4-FFF2-40B4-BE49-F238E27FC236}">
                <a16:creationId xmlns:a16="http://schemas.microsoft.com/office/drawing/2014/main" id="{A1BAD856-D355-416B-B492-4017BC94B971}"/>
              </a:ext>
            </a:extLst>
          </p:cNvPr>
          <p:cNvSpPr/>
          <p:nvPr/>
        </p:nvSpPr>
        <p:spPr>
          <a:xfrm>
            <a:off x="725169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39" name="矩形 38">
            <a:extLst>
              <a:ext uri="{FF2B5EF4-FFF2-40B4-BE49-F238E27FC236}">
                <a16:creationId xmlns:a16="http://schemas.microsoft.com/office/drawing/2014/main" id="{221D85A8-E4B1-4FA0-BDD6-0F74A34171A5}"/>
              </a:ext>
            </a:extLst>
          </p:cNvPr>
          <p:cNvSpPr/>
          <p:nvPr/>
        </p:nvSpPr>
        <p:spPr>
          <a:xfrm>
            <a:off x="938781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0" name="矩形 39">
            <a:extLst>
              <a:ext uri="{FF2B5EF4-FFF2-40B4-BE49-F238E27FC236}">
                <a16:creationId xmlns:a16="http://schemas.microsoft.com/office/drawing/2014/main" id="{7E9B3983-3376-412F-8BB9-5334239921E0}"/>
              </a:ext>
            </a:extLst>
          </p:cNvPr>
          <p:cNvSpPr/>
          <p:nvPr/>
        </p:nvSpPr>
        <p:spPr>
          <a:xfrm>
            <a:off x="513735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1" name="矩形 40">
            <a:extLst>
              <a:ext uri="{FF2B5EF4-FFF2-40B4-BE49-F238E27FC236}">
                <a16:creationId xmlns:a16="http://schemas.microsoft.com/office/drawing/2014/main" id="{1A7117E4-4570-4659-96B9-24D67B613C91}"/>
              </a:ext>
            </a:extLst>
          </p:cNvPr>
          <p:cNvSpPr/>
          <p:nvPr/>
        </p:nvSpPr>
        <p:spPr>
          <a:xfrm>
            <a:off x="727347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2" name="矩形 41">
            <a:extLst>
              <a:ext uri="{FF2B5EF4-FFF2-40B4-BE49-F238E27FC236}">
                <a16:creationId xmlns:a16="http://schemas.microsoft.com/office/drawing/2014/main" id="{A46D1745-7881-4AE5-8626-19664E1CC634}"/>
              </a:ext>
            </a:extLst>
          </p:cNvPr>
          <p:cNvSpPr/>
          <p:nvPr/>
        </p:nvSpPr>
        <p:spPr>
          <a:xfrm>
            <a:off x="940959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3" name="文本框 42">
            <a:extLst>
              <a:ext uri="{FF2B5EF4-FFF2-40B4-BE49-F238E27FC236}">
                <a16:creationId xmlns:a16="http://schemas.microsoft.com/office/drawing/2014/main" id="{E203624B-58E4-4296-BCF4-CB984AA7FDC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555780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0" grpId="0"/>
      <p:bldP spid="37" grpId="0"/>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1965277" y="1745405"/>
            <a:ext cx="8407021" cy="923330"/>
          </a:xfrm>
          <a:prstGeom prst="rect">
            <a:avLst/>
          </a:prstGeom>
          <a:noFill/>
        </p:spPr>
        <p:txBody>
          <a:bodyPr wrap="square" rtlCol="0">
            <a:spAutoFit/>
          </a:bodyPr>
          <a:lstStyle/>
          <a:p>
            <a:pPr algn="ctr"/>
            <a:r>
              <a:rPr lang="zh-CN" altLang="en-US" sz="5400" b="1" dirty="0">
                <a:solidFill>
                  <a:schemeClr val="tx1">
                    <a:lumMod val="75000"/>
                    <a:lumOff val="25000"/>
                  </a:schemeClr>
                </a:solidFill>
                <a:cs typeface="+mn-ea"/>
                <a:sym typeface="+mn-lt"/>
              </a:rPr>
              <a:t>感谢大家的聆听！</a:t>
            </a: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815306"/>
            <a:ext cx="6482687" cy="613694"/>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p>
        </p:txBody>
      </p:sp>
      <p:pic>
        <p:nvPicPr>
          <p:cNvPr id="12" name="图片 11" descr="图片包含 人员&#10;&#10;描述已自动生成">
            <a:extLst>
              <a:ext uri="{FF2B5EF4-FFF2-40B4-BE49-F238E27FC236}">
                <a16:creationId xmlns:a16="http://schemas.microsoft.com/office/drawing/2014/main" id="{01F8E73E-4F50-46D8-A7A8-1A1645D77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76" y="179914"/>
            <a:ext cx="3229401"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descr="图片包含 动物, 无脊椎动物, 海星&#10;&#10;描述已自动生成">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8664" y="3679229"/>
            <a:ext cx="793476" cy="779862"/>
          </a:xfrm>
          <a:prstGeom prst="rect">
            <a:avLst/>
          </a:prstGeom>
        </p:spPr>
      </p:pic>
      <p:sp>
        <p:nvSpPr>
          <p:cNvPr id="17" name="文本框 16">
            <a:extLst>
              <a:ext uri="{FF2B5EF4-FFF2-40B4-BE49-F238E27FC236}">
                <a16:creationId xmlns:a16="http://schemas.microsoft.com/office/drawing/2014/main" id="{0C0ACF95-90DB-44F8-9B48-1035D6247CBE}"/>
              </a:ext>
            </a:extLst>
          </p:cNvPr>
          <p:cNvSpPr txBox="1"/>
          <p:nvPr/>
        </p:nvSpPr>
        <p:spPr>
          <a:xfrm>
            <a:off x="5455614" y="3775318"/>
            <a:ext cx="2308747" cy="507831"/>
          </a:xfrm>
          <a:prstGeom prst="rect">
            <a:avLst/>
          </a:prstGeom>
          <a:noFill/>
        </p:spPr>
        <p:txBody>
          <a:bodyPr wrap="square" rtlCol="0">
            <a:spAutoFit/>
          </a:bodyPr>
          <a:lstStyle/>
          <a:p>
            <a:pPr algn="ctr">
              <a:lnSpc>
                <a:spcPct val="150000"/>
              </a:lnSpc>
            </a:pPr>
            <a:r>
              <a:rPr lang="zh-CN" altLang="en-US" b="1" smtClean="0">
                <a:solidFill>
                  <a:schemeClr val="tx1">
                    <a:lumMod val="75000"/>
                    <a:lumOff val="25000"/>
                  </a:schemeClr>
                </a:solidFill>
                <a:cs typeface="+mn-ea"/>
                <a:sym typeface="+mn-lt"/>
              </a:rPr>
              <a:t>汇报人：</a:t>
            </a:r>
            <a:r>
              <a:rPr lang="en-US" altLang="zh-CN" b="1" smtClean="0">
                <a:solidFill>
                  <a:schemeClr val="tx1">
                    <a:lumMod val="75000"/>
                    <a:lumOff val="25000"/>
                  </a:schemeClr>
                </a:solidFill>
                <a:cs typeface="+mn-ea"/>
                <a:sym typeface="+mn-lt"/>
              </a:rPr>
              <a:t>PPT818</a:t>
            </a:r>
            <a:endParaRPr lang="zh-CN" altLang="en-US"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703359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par>
                          <p:cTn id="41" fill="hold">
                            <p:stCondLst>
                              <p:cond delay="60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01</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15549970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2" name="文本框 21">
            <a:extLst>
              <a:ext uri="{FF2B5EF4-FFF2-40B4-BE49-F238E27FC236}">
                <a16:creationId xmlns:a16="http://schemas.microsoft.com/office/drawing/2014/main" id="{7610927F-6A6A-4780-84FF-71F6985535B1}"/>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pic>
        <p:nvPicPr>
          <p:cNvPr id="4" name="图片 3">
            <a:extLst>
              <a:ext uri="{FF2B5EF4-FFF2-40B4-BE49-F238E27FC236}">
                <a16:creationId xmlns:a16="http://schemas.microsoft.com/office/drawing/2014/main" id="{232C2B59-758B-4690-86A3-7F9C6FC814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928961" y="1982646"/>
            <a:ext cx="4838198" cy="3629002"/>
          </a:xfrm>
          <a:prstGeom prst="rect">
            <a:avLst/>
          </a:prstGeom>
        </p:spPr>
      </p:pic>
      <p:sp>
        <p:nvSpPr>
          <p:cNvPr id="17" name="文本框 16">
            <a:extLst>
              <a:ext uri="{FF2B5EF4-FFF2-40B4-BE49-F238E27FC236}">
                <a16:creationId xmlns:a16="http://schemas.microsoft.com/office/drawing/2014/main" id="{2387B3D5-03A1-4F21-BC8F-11F4A157C213}"/>
              </a:ext>
            </a:extLst>
          </p:cNvPr>
          <p:cNvSpPr txBox="1"/>
          <p:nvPr/>
        </p:nvSpPr>
        <p:spPr>
          <a:xfrm>
            <a:off x="6424843" y="1912426"/>
            <a:ext cx="4190998" cy="646331"/>
          </a:xfrm>
          <a:prstGeom prst="rect">
            <a:avLst/>
          </a:prstGeom>
          <a:noFill/>
        </p:spPr>
        <p:txBody>
          <a:bodyPr wrap="square" rtlCol="0">
            <a:spAutoFit/>
          </a:bodyPr>
          <a:lstStyle/>
          <a:p>
            <a:r>
              <a:rPr lang="zh-CN" altLang="en-US" sz="3600" b="1" dirty="0">
                <a:solidFill>
                  <a:schemeClr val="tx1">
                    <a:lumMod val="75000"/>
                    <a:lumOff val="25000"/>
                  </a:schemeClr>
                </a:solidFill>
                <a:cs typeface="+mn-ea"/>
                <a:sym typeface="+mn-lt"/>
              </a:rPr>
              <a:t>在这里输入标题</a:t>
            </a:r>
          </a:p>
        </p:txBody>
      </p:sp>
      <p:sp>
        <p:nvSpPr>
          <p:cNvPr id="18" name="文本框 17">
            <a:extLst>
              <a:ext uri="{FF2B5EF4-FFF2-40B4-BE49-F238E27FC236}">
                <a16:creationId xmlns:a16="http://schemas.microsoft.com/office/drawing/2014/main" id="{93E767EA-B907-4C26-8DE6-8B8B37EA641E}"/>
              </a:ext>
            </a:extLst>
          </p:cNvPr>
          <p:cNvSpPr txBox="1"/>
          <p:nvPr/>
        </p:nvSpPr>
        <p:spPr>
          <a:xfrm>
            <a:off x="6424843" y="3442881"/>
            <a:ext cx="4903615" cy="1764650"/>
          </a:xfrm>
          <a:prstGeom prst="rect">
            <a:avLst/>
          </a:prstGeom>
          <a:noFill/>
        </p:spPr>
        <p:txBody>
          <a:bodyPr wrap="square" rtlCol="0">
            <a:spAutoFit/>
          </a:bodyPr>
          <a:lstStyle/>
          <a:p>
            <a:pPr>
              <a:lnSpc>
                <a:spcPct val="200000"/>
              </a:lnSpc>
            </a:pPr>
            <a:r>
              <a:rPr lang="zh-CN" altLang="en-US" sz="1600" b="1" dirty="0">
                <a:solidFill>
                  <a:schemeClr val="tx1">
                    <a:lumMod val="75000"/>
                    <a:lumOff val="25000"/>
                  </a:schemeClr>
                </a:solidFill>
                <a:cs typeface="+mn-ea"/>
                <a:sym typeface="+mn-lt"/>
              </a:rPr>
              <a:t>输入你需要的文本内容输入你需要的文本内容输入你需要的文本内容输入你需要的文本内容</a:t>
            </a:r>
            <a:endParaRPr lang="en-US" altLang="zh-CN" sz="1600" b="1" dirty="0">
              <a:solidFill>
                <a:schemeClr val="tx1">
                  <a:lumMod val="75000"/>
                  <a:lumOff val="25000"/>
                </a:schemeClr>
              </a:solidFill>
              <a:cs typeface="+mn-ea"/>
              <a:sym typeface="+mn-lt"/>
            </a:endParaRPr>
          </a:p>
          <a:p>
            <a:pPr>
              <a:lnSpc>
                <a:spcPct val="200000"/>
              </a:lnSpc>
            </a:pPr>
            <a:r>
              <a:rPr lang="zh-CN" altLang="en-US" sz="12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p>
        </p:txBody>
      </p:sp>
      <p:sp>
        <p:nvSpPr>
          <p:cNvPr id="20" name="atom_192635">
            <a:extLst>
              <a:ext uri="{FF2B5EF4-FFF2-40B4-BE49-F238E27FC236}">
                <a16:creationId xmlns:a16="http://schemas.microsoft.com/office/drawing/2014/main" id="{C11F1298-4EF7-4C2F-91AF-6B6070521E16}"/>
              </a:ext>
            </a:extLst>
          </p:cNvPr>
          <p:cNvSpPr>
            <a:spLocks noChangeAspect="1"/>
          </p:cNvSpPr>
          <p:nvPr/>
        </p:nvSpPr>
        <p:spPr bwMode="auto">
          <a:xfrm>
            <a:off x="6570926" y="2853158"/>
            <a:ext cx="445211" cy="338431"/>
          </a:xfrm>
          <a:custGeom>
            <a:avLst/>
            <a:gdLst>
              <a:gd name="connsiteX0" fmla="*/ 426122 w 606205"/>
              <a:gd name="connsiteY0" fmla="*/ 403330 h 460813"/>
              <a:gd name="connsiteX1" fmla="*/ 391131 w 606205"/>
              <a:gd name="connsiteY1" fmla="*/ 422877 h 460813"/>
              <a:gd name="connsiteX2" fmla="*/ 383148 w 606205"/>
              <a:gd name="connsiteY2" fmla="*/ 417969 h 460813"/>
              <a:gd name="connsiteX3" fmla="*/ 426122 w 606205"/>
              <a:gd name="connsiteY3" fmla="*/ 403330 h 460813"/>
              <a:gd name="connsiteX4" fmla="*/ 262474 w 606205"/>
              <a:gd name="connsiteY4" fmla="*/ 373199 h 460813"/>
              <a:gd name="connsiteX5" fmla="*/ 296778 w 606205"/>
              <a:gd name="connsiteY5" fmla="*/ 376931 h 460813"/>
              <a:gd name="connsiteX6" fmla="*/ 316223 w 606205"/>
              <a:gd name="connsiteY6" fmla="*/ 389060 h 460813"/>
              <a:gd name="connsiteX7" fmla="*/ 330403 w 606205"/>
              <a:gd name="connsiteY7" fmla="*/ 397881 h 460813"/>
              <a:gd name="connsiteX8" fmla="*/ 356471 w 606205"/>
              <a:gd name="connsiteY8" fmla="*/ 414081 h 460813"/>
              <a:gd name="connsiteX9" fmla="*/ 369038 w 606205"/>
              <a:gd name="connsiteY9" fmla="*/ 421969 h 460813"/>
              <a:gd name="connsiteX10" fmla="*/ 379312 w 606205"/>
              <a:gd name="connsiteY10" fmla="*/ 428246 h 460813"/>
              <a:gd name="connsiteX11" fmla="*/ 396464 w 606205"/>
              <a:gd name="connsiteY11" fmla="*/ 438933 h 460813"/>
              <a:gd name="connsiteX12" fmla="*/ 398502 w 606205"/>
              <a:gd name="connsiteY12" fmla="*/ 442410 h 460813"/>
              <a:gd name="connsiteX13" fmla="*/ 384237 w 606205"/>
              <a:gd name="connsiteY13" fmla="*/ 449874 h 460813"/>
              <a:gd name="connsiteX14" fmla="*/ 378208 w 606205"/>
              <a:gd name="connsiteY14" fmla="*/ 450468 h 460813"/>
              <a:gd name="connsiteX15" fmla="*/ 338300 w 606205"/>
              <a:gd name="connsiteY15" fmla="*/ 443174 h 460813"/>
              <a:gd name="connsiteX16" fmla="*/ 309600 w 606205"/>
              <a:gd name="connsiteY16" fmla="*/ 433844 h 460813"/>
              <a:gd name="connsiteX17" fmla="*/ 288797 w 606205"/>
              <a:gd name="connsiteY17" fmla="*/ 425701 h 460813"/>
              <a:gd name="connsiteX18" fmla="*/ 245577 w 606205"/>
              <a:gd name="connsiteY18" fmla="*/ 403903 h 460813"/>
              <a:gd name="connsiteX19" fmla="*/ 231057 w 606205"/>
              <a:gd name="connsiteY19" fmla="*/ 393470 h 460813"/>
              <a:gd name="connsiteX20" fmla="*/ 222056 w 606205"/>
              <a:gd name="connsiteY20" fmla="*/ 384310 h 460813"/>
              <a:gd name="connsiteX21" fmla="*/ 218660 w 606205"/>
              <a:gd name="connsiteY21" fmla="*/ 376677 h 460813"/>
              <a:gd name="connsiteX22" fmla="*/ 262474 w 606205"/>
              <a:gd name="connsiteY22" fmla="*/ 373199 h 460813"/>
              <a:gd name="connsiteX23" fmla="*/ 21089 w 606205"/>
              <a:gd name="connsiteY23" fmla="*/ 372833 h 460813"/>
              <a:gd name="connsiteX24" fmla="*/ 32551 w 606205"/>
              <a:gd name="connsiteY24" fmla="*/ 372833 h 460813"/>
              <a:gd name="connsiteX25" fmla="*/ 58360 w 606205"/>
              <a:gd name="connsiteY25" fmla="*/ 397742 h 460813"/>
              <a:gd name="connsiteX26" fmla="*/ 241490 w 606205"/>
              <a:gd name="connsiteY26" fmla="*/ 438749 h 460813"/>
              <a:gd name="connsiteX27" fmla="*/ 286488 w 606205"/>
              <a:gd name="connsiteY27" fmla="*/ 436546 h 460813"/>
              <a:gd name="connsiteX28" fmla="*/ 318580 w 606205"/>
              <a:gd name="connsiteY28" fmla="*/ 448492 h 460813"/>
              <a:gd name="connsiteX29" fmla="*/ 2496 w 606205"/>
              <a:gd name="connsiteY29" fmla="*/ 379780 h 460813"/>
              <a:gd name="connsiteX30" fmla="*/ 21089 w 606205"/>
              <a:gd name="connsiteY30" fmla="*/ 372833 h 460813"/>
              <a:gd name="connsiteX31" fmla="*/ 45492 w 606205"/>
              <a:gd name="connsiteY31" fmla="*/ 372775 h 460813"/>
              <a:gd name="connsiteX32" fmla="*/ 105760 w 606205"/>
              <a:gd name="connsiteY32" fmla="*/ 372775 h 460813"/>
              <a:gd name="connsiteX33" fmla="*/ 122568 w 606205"/>
              <a:gd name="connsiteY33" fmla="*/ 387279 h 460813"/>
              <a:gd name="connsiteX34" fmla="*/ 226551 w 606205"/>
              <a:gd name="connsiteY34" fmla="*/ 403734 h 460813"/>
              <a:gd name="connsiteX35" fmla="*/ 265938 w 606205"/>
              <a:gd name="connsiteY35" fmla="*/ 427399 h 460813"/>
              <a:gd name="connsiteX36" fmla="*/ 68835 w 606205"/>
              <a:gd name="connsiteY36" fmla="*/ 391096 h 460813"/>
              <a:gd name="connsiteX37" fmla="*/ 45492 w 606205"/>
              <a:gd name="connsiteY37" fmla="*/ 372775 h 460813"/>
              <a:gd name="connsiteX38" fmla="*/ 470860 w 606205"/>
              <a:gd name="connsiteY38" fmla="*/ 363390 h 460813"/>
              <a:gd name="connsiteX39" fmla="*/ 457864 w 606205"/>
              <a:gd name="connsiteY39" fmla="*/ 378151 h 460813"/>
              <a:gd name="connsiteX40" fmla="*/ 370886 w 606205"/>
              <a:gd name="connsiteY40" fmla="*/ 410387 h 460813"/>
              <a:gd name="connsiteX41" fmla="*/ 347018 w 606205"/>
              <a:gd name="connsiteY41" fmla="*/ 395541 h 460813"/>
              <a:gd name="connsiteX42" fmla="*/ 470860 w 606205"/>
              <a:gd name="connsiteY42" fmla="*/ 363390 h 460813"/>
              <a:gd name="connsiteX43" fmla="*/ 111959 w 606205"/>
              <a:gd name="connsiteY43" fmla="*/ 303519 h 460813"/>
              <a:gd name="connsiteX44" fmla="*/ 92006 w 606205"/>
              <a:gd name="connsiteY44" fmla="*/ 317759 h 460813"/>
              <a:gd name="connsiteX45" fmla="*/ 111959 w 606205"/>
              <a:gd name="connsiteY45" fmla="*/ 332084 h 460813"/>
              <a:gd name="connsiteX46" fmla="*/ 131913 w 606205"/>
              <a:gd name="connsiteY46" fmla="*/ 317759 h 460813"/>
              <a:gd name="connsiteX47" fmla="*/ 111959 w 606205"/>
              <a:gd name="connsiteY47" fmla="*/ 303519 h 460813"/>
              <a:gd name="connsiteX48" fmla="*/ 499998 w 606205"/>
              <a:gd name="connsiteY48" fmla="*/ 169989 h 460813"/>
              <a:gd name="connsiteX49" fmla="*/ 508477 w 606205"/>
              <a:gd name="connsiteY49" fmla="*/ 173749 h 460813"/>
              <a:gd name="connsiteX50" fmla="*/ 539723 w 606205"/>
              <a:gd name="connsiteY50" fmla="*/ 221555 h 460813"/>
              <a:gd name="connsiteX51" fmla="*/ 584723 w 606205"/>
              <a:gd name="connsiteY51" fmla="*/ 213672 h 460813"/>
              <a:gd name="connsiteX52" fmla="*/ 606205 w 606205"/>
              <a:gd name="connsiteY52" fmla="*/ 226471 h 460813"/>
              <a:gd name="connsiteX53" fmla="*/ 553393 w 606205"/>
              <a:gd name="connsiteY53" fmla="*/ 269360 h 460813"/>
              <a:gd name="connsiteX54" fmla="*/ 481137 w 606205"/>
              <a:gd name="connsiteY54" fmla="*/ 347511 h 460813"/>
              <a:gd name="connsiteX55" fmla="*/ 333313 w 606205"/>
              <a:gd name="connsiteY55" fmla="*/ 386925 h 460813"/>
              <a:gd name="connsiteX56" fmla="*/ 301897 w 606205"/>
              <a:gd name="connsiteY56" fmla="*/ 367430 h 460813"/>
              <a:gd name="connsiteX57" fmla="*/ 300539 w 606205"/>
              <a:gd name="connsiteY57" fmla="*/ 366752 h 460813"/>
              <a:gd name="connsiteX58" fmla="*/ 262500 w 606205"/>
              <a:gd name="connsiteY58" fmla="*/ 362344 h 460813"/>
              <a:gd name="connsiteX59" fmla="*/ 209688 w 606205"/>
              <a:gd name="connsiteY59" fmla="*/ 367260 h 460813"/>
              <a:gd name="connsiteX60" fmla="*/ 208669 w 606205"/>
              <a:gd name="connsiteY60" fmla="*/ 370312 h 460813"/>
              <a:gd name="connsiteX61" fmla="*/ 213339 w 606205"/>
              <a:gd name="connsiteY61" fmla="*/ 390655 h 460813"/>
              <a:gd name="connsiteX62" fmla="*/ 215377 w 606205"/>
              <a:gd name="connsiteY62" fmla="*/ 393028 h 460813"/>
              <a:gd name="connsiteX63" fmla="*/ 127243 w 606205"/>
              <a:gd name="connsiteY63" fmla="*/ 377517 h 460813"/>
              <a:gd name="connsiteX64" fmla="*/ 117648 w 606205"/>
              <a:gd name="connsiteY64" fmla="*/ 370990 h 460813"/>
              <a:gd name="connsiteX65" fmla="*/ 83431 w 606205"/>
              <a:gd name="connsiteY65" fmla="*/ 353783 h 460813"/>
              <a:gd name="connsiteX66" fmla="*/ 2684 w 606205"/>
              <a:gd name="connsiteY66" fmla="*/ 353783 h 460813"/>
              <a:gd name="connsiteX67" fmla="*/ 2684 w 606205"/>
              <a:gd name="connsiteY67" fmla="*/ 295721 h 460813"/>
              <a:gd name="connsiteX68" fmla="*/ 110771 w 606205"/>
              <a:gd name="connsiteY68" fmla="*/ 207823 h 460813"/>
              <a:gd name="connsiteX69" fmla="*/ 409899 w 606205"/>
              <a:gd name="connsiteY69" fmla="*/ 283516 h 460813"/>
              <a:gd name="connsiteX70" fmla="*/ 493873 w 606205"/>
              <a:gd name="connsiteY70" fmla="*/ 196295 h 460813"/>
              <a:gd name="connsiteX71" fmla="*/ 499998 w 606205"/>
              <a:gd name="connsiteY71" fmla="*/ 169989 h 460813"/>
              <a:gd name="connsiteX72" fmla="*/ 59460 w 606205"/>
              <a:gd name="connsiteY72" fmla="*/ 71729 h 460813"/>
              <a:gd name="connsiteX73" fmla="*/ 92831 w 606205"/>
              <a:gd name="connsiteY73" fmla="*/ 102076 h 460813"/>
              <a:gd name="connsiteX74" fmla="*/ 79754 w 606205"/>
              <a:gd name="connsiteY74" fmla="*/ 177521 h 460813"/>
              <a:gd name="connsiteX75" fmla="*/ 35769 w 606205"/>
              <a:gd name="connsiteY75" fmla="*/ 117843 h 460813"/>
              <a:gd name="connsiteX76" fmla="*/ 59460 w 606205"/>
              <a:gd name="connsiteY76" fmla="*/ 71729 h 460813"/>
              <a:gd name="connsiteX77" fmla="*/ 127844 w 606205"/>
              <a:gd name="connsiteY77" fmla="*/ 20 h 460813"/>
              <a:gd name="connsiteX78" fmla="*/ 159084 w 606205"/>
              <a:gd name="connsiteY78" fmla="*/ 41297 h 460813"/>
              <a:gd name="connsiteX79" fmla="*/ 126061 w 606205"/>
              <a:gd name="connsiteY79" fmla="*/ 107661 h 460813"/>
              <a:gd name="connsiteX80" fmla="*/ 100170 w 606205"/>
              <a:gd name="connsiteY80" fmla="*/ 35618 h 460813"/>
              <a:gd name="connsiteX81" fmla="*/ 127844 w 606205"/>
              <a:gd name="connsiteY81" fmla="*/ 20 h 4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6205" h="460813">
                <a:moveTo>
                  <a:pt x="426122" y="403330"/>
                </a:moveTo>
                <a:cubicBezTo>
                  <a:pt x="415421" y="410353"/>
                  <a:pt x="403786" y="416869"/>
                  <a:pt x="391131" y="422877"/>
                </a:cubicBezTo>
                <a:lnTo>
                  <a:pt x="383148" y="417969"/>
                </a:lnTo>
                <a:cubicBezTo>
                  <a:pt x="397246" y="413823"/>
                  <a:pt x="411599" y="408915"/>
                  <a:pt x="426122" y="403330"/>
                </a:cubicBezTo>
                <a:close/>
                <a:moveTo>
                  <a:pt x="262474" y="373199"/>
                </a:moveTo>
                <a:cubicBezTo>
                  <a:pt x="276315" y="373199"/>
                  <a:pt x="287863" y="374471"/>
                  <a:pt x="296778" y="376931"/>
                </a:cubicBezTo>
                <a:lnTo>
                  <a:pt x="316223" y="389060"/>
                </a:lnTo>
                <a:lnTo>
                  <a:pt x="330403" y="397881"/>
                </a:lnTo>
                <a:lnTo>
                  <a:pt x="356471" y="414081"/>
                </a:lnTo>
                <a:lnTo>
                  <a:pt x="369038" y="421969"/>
                </a:lnTo>
                <a:lnTo>
                  <a:pt x="379312" y="428246"/>
                </a:lnTo>
                <a:lnTo>
                  <a:pt x="396464" y="438933"/>
                </a:lnTo>
                <a:cubicBezTo>
                  <a:pt x="397313" y="439696"/>
                  <a:pt x="398672" y="441393"/>
                  <a:pt x="398502" y="442410"/>
                </a:cubicBezTo>
                <a:cubicBezTo>
                  <a:pt x="398417" y="442580"/>
                  <a:pt x="397483" y="446227"/>
                  <a:pt x="384237" y="449874"/>
                </a:cubicBezTo>
                <a:cubicBezTo>
                  <a:pt x="383218" y="450129"/>
                  <a:pt x="381350" y="450468"/>
                  <a:pt x="378208" y="450468"/>
                </a:cubicBezTo>
                <a:cubicBezTo>
                  <a:pt x="368783" y="450468"/>
                  <a:pt x="354433" y="447669"/>
                  <a:pt x="338300" y="443174"/>
                </a:cubicBezTo>
                <a:cubicBezTo>
                  <a:pt x="329130" y="440544"/>
                  <a:pt x="319450" y="437406"/>
                  <a:pt x="309600" y="433844"/>
                </a:cubicBezTo>
                <a:cubicBezTo>
                  <a:pt x="302637" y="431299"/>
                  <a:pt x="295675" y="428585"/>
                  <a:pt x="288797" y="425701"/>
                </a:cubicBezTo>
                <a:cubicBezTo>
                  <a:pt x="272833" y="419001"/>
                  <a:pt x="257804" y="411537"/>
                  <a:pt x="245577" y="403903"/>
                </a:cubicBezTo>
                <a:cubicBezTo>
                  <a:pt x="240058" y="400426"/>
                  <a:pt x="235133" y="396863"/>
                  <a:pt x="231057" y="393470"/>
                </a:cubicBezTo>
                <a:cubicBezTo>
                  <a:pt x="227406" y="390332"/>
                  <a:pt x="224179" y="387279"/>
                  <a:pt x="222056" y="384310"/>
                </a:cubicBezTo>
                <a:cubicBezTo>
                  <a:pt x="220019" y="381426"/>
                  <a:pt x="218830" y="378882"/>
                  <a:pt x="218660" y="376677"/>
                </a:cubicBezTo>
                <a:cubicBezTo>
                  <a:pt x="226217" y="375489"/>
                  <a:pt x="243964" y="373199"/>
                  <a:pt x="262474" y="373199"/>
                </a:cubicBezTo>
                <a:close/>
                <a:moveTo>
                  <a:pt x="21089" y="372833"/>
                </a:moveTo>
                <a:lnTo>
                  <a:pt x="32551" y="372833"/>
                </a:lnTo>
                <a:cubicBezTo>
                  <a:pt x="37135" y="384016"/>
                  <a:pt x="47153" y="391303"/>
                  <a:pt x="58360" y="397742"/>
                </a:cubicBezTo>
                <a:cubicBezTo>
                  <a:pt x="92151" y="417059"/>
                  <a:pt x="157864" y="438749"/>
                  <a:pt x="241490" y="438749"/>
                </a:cubicBezTo>
                <a:cubicBezTo>
                  <a:pt x="255924" y="438749"/>
                  <a:pt x="271036" y="437986"/>
                  <a:pt x="286488" y="436546"/>
                </a:cubicBezTo>
                <a:cubicBezTo>
                  <a:pt x="297100" y="441036"/>
                  <a:pt x="307967" y="445018"/>
                  <a:pt x="318580" y="448492"/>
                </a:cubicBezTo>
                <a:cubicBezTo>
                  <a:pt x="216615" y="473825"/>
                  <a:pt x="90198" y="464336"/>
                  <a:pt x="2496" y="379780"/>
                </a:cubicBezTo>
                <a:cubicBezTo>
                  <a:pt x="-5315" y="372070"/>
                  <a:pt x="6401" y="372833"/>
                  <a:pt x="21089" y="372833"/>
                </a:cubicBezTo>
                <a:close/>
                <a:moveTo>
                  <a:pt x="45492" y="372775"/>
                </a:moveTo>
                <a:lnTo>
                  <a:pt x="105760" y="372775"/>
                </a:lnTo>
                <a:cubicBezTo>
                  <a:pt x="108052" y="378543"/>
                  <a:pt x="113485" y="382953"/>
                  <a:pt x="122568" y="387279"/>
                </a:cubicBezTo>
                <a:cubicBezTo>
                  <a:pt x="142346" y="396779"/>
                  <a:pt x="180204" y="402801"/>
                  <a:pt x="226551" y="403734"/>
                </a:cubicBezTo>
                <a:cubicBezTo>
                  <a:pt x="236823" y="411877"/>
                  <a:pt x="250574" y="419935"/>
                  <a:pt x="265938" y="427399"/>
                </a:cubicBezTo>
                <a:cubicBezTo>
                  <a:pt x="177912" y="431979"/>
                  <a:pt x="107034" y="411368"/>
                  <a:pt x="68835" y="391096"/>
                </a:cubicBezTo>
                <a:cubicBezTo>
                  <a:pt x="52707" y="382614"/>
                  <a:pt x="47360" y="375829"/>
                  <a:pt x="45492" y="372775"/>
                </a:cubicBezTo>
                <a:close/>
                <a:moveTo>
                  <a:pt x="470860" y="363390"/>
                </a:moveTo>
                <a:cubicBezTo>
                  <a:pt x="467038" y="368395"/>
                  <a:pt x="462706" y="373315"/>
                  <a:pt x="457864" y="378151"/>
                </a:cubicBezTo>
                <a:cubicBezTo>
                  <a:pt x="428135" y="392148"/>
                  <a:pt x="399086" y="402667"/>
                  <a:pt x="370886" y="410387"/>
                </a:cubicBezTo>
                <a:lnTo>
                  <a:pt x="347018" y="395541"/>
                </a:lnTo>
                <a:cubicBezTo>
                  <a:pt x="388978" y="389094"/>
                  <a:pt x="431618" y="378660"/>
                  <a:pt x="470860" y="363390"/>
                </a:cubicBezTo>
                <a:close/>
                <a:moveTo>
                  <a:pt x="111959" y="303519"/>
                </a:moveTo>
                <a:cubicBezTo>
                  <a:pt x="100922" y="303519"/>
                  <a:pt x="92006" y="309876"/>
                  <a:pt x="92006" y="317759"/>
                </a:cubicBezTo>
                <a:cubicBezTo>
                  <a:pt x="92006" y="325727"/>
                  <a:pt x="100922" y="332084"/>
                  <a:pt x="111959" y="332084"/>
                </a:cubicBezTo>
                <a:cubicBezTo>
                  <a:pt x="122997" y="332084"/>
                  <a:pt x="131913" y="325727"/>
                  <a:pt x="131913" y="317759"/>
                </a:cubicBezTo>
                <a:cubicBezTo>
                  <a:pt x="131913" y="309876"/>
                  <a:pt x="122997" y="303519"/>
                  <a:pt x="111959" y="303519"/>
                </a:cubicBezTo>
                <a:close/>
                <a:moveTo>
                  <a:pt x="499998" y="169989"/>
                </a:moveTo>
                <a:cubicBezTo>
                  <a:pt x="502056" y="169903"/>
                  <a:pt x="504804" y="171058"/>
                  <a:pt x="508477" y="173749"/>
                </a:cubicBezTo>
                <a:cubicBezTo>
                  <a:pt x="523166" y="184429"/>
                  <a:pt x="539723" y="221555"/>
                  <a:pt x="539723" y="221555"/>
                </a:cubicBezTo>
                <a:cubicBezTo>
                  <a:pt x="539723" y="221555"/>
                  <a:pt x="571053" y="213672"/>
                  <a:pt x="584723" y="213672"/>
                </a:cubicBezTo>
                <a:cubicBezTo>
                  <a:pt x="598394" y="213672"/>
                  <a:pt x="606205" y="216723"/>
                  <a:pt x="606205" y="226471"/>
                </a:cubicBezTo>
                <a:cubicBezTo>
                  <a:pt x="606205" y="236134"/>
                  <a:pt x="570968" y="251730"/>
                  <a:pt x="553393" y="269360"/>
                </a:cubicBezTo>
                <a:cubicBezTo>
                  <a:pt x="553393" y="269360"/>
                  <a:pt x="499307" y="315386"/>
                  <a:pt x="481137" y="347511"/>
                </a:cubicBezTo>
                <a:cubicBezTo>
                  <a:pt x="435117" y="367430"/>
                  <a:pt x="383323" y="380059"/>
                  <a:pt x="333313" y="386925"/>
                </a:cubicBezTo>
                <a:lnTo>
                  <a:pt x="301897" y="367430"/>
                </a:lnTo>
                <a:lnTo>
                  <a:pt x="300539" y="366752"/>
                </a:lnTo>
                <a:cubicBezTo>
                  <a:pt x="290520" y="363870"/>
                  <a:pt x="277699" y="362344"/>
                  <a:pt x="262500" y="362344"/>
                </a:cubicBezTo>
                <a:cubicBezTo>
                  <a:pt x="224632" y="362344"/>
                  <a:pt x="211980" y="363107"/>
                  <a:pt x="209688" y="367260"/>
                </a:cubicBezTo>
                <a:lnTo>
                  <a:pt x="208669" y="370312"/>
                </a:lnTo>
                <a:cubicBezTo>
                  <a:pt x="206546" y="376669"/>
                  <a:pt x="208159" y="383535"/>
                  <a:pt x="213339" y="390655"/>
                </a:cubicBezTo>
                <a:cubicBezTo>
                  <a:pt x="213848" y="391418"/>
                  <a:pt x="214697" y="392265"/>
                  <a:pt x="215377" y="393028"/>
                </a:cubicBezTo>
                <a:cubicBezTo>
                  <a:pt x="176149" y="391418"/>
                  <a:pt x="144564" y="385823"/>
                  <a:pt x="127243" y="377517"/>
                </a:cubicBezTo>
                <a:cubicBezTo>
                  <a:pt x="122828" y="375398"/>
                  <a:pt x="119686" y="373194"/>
                  <a:pt x="117648" y="370990"/>
                </a:cubicBezTo>
                <a:cubicBezTo>
                  <a:pt x="111705" y="352512"/>
                  <a:pt x="83431" y="353783"/>
                  <a:pt x="83431" y="353783"/>
                </a:cubicBezTo>
                <a:lnTo>
                  <a:pt x="2684" y="353783"/>
                </a:lnTo>
                <a:lnTo>
                  <a:pt x="2684" y="295721"/>
                </a:lnTo>
                <a:cubicBezTo>
                  <a:pt x="2684" y="295721"/>
                  <a:pt x="-1222" y="205789"/>
                  <a:pt x="110771" y="207823"/>
                </a:cubicBezTo>
                <a:cubicBezTo>
                  <a:pt x="159677" y="208671"/>
                  <a:pt x="346304" y="283516"/>
                  <a:pt x="409899" y="283516"/>
                </a:cubicBezTo>
                <a:cubicBezTo>
                  <a:pt x="473495" y="283516"/>
                  <a:pt x="493873" y="215875"/>
                  <a:pt x="493873" y="196295"/>
                </a:cubicBezTo>
                <a:cubicBezTo>
                  <a:pt x="493873" y="181674"/>
                  <a:pt x="493825" y="170247"/>
                  <a:pt x="499998" y="169989"/>
                </a:cubicBezTo>
                <a:close/>
                <a:moveTo>
                  <a:pt x="59460" y="71729"/>
                </a:moveTo>
                <a:cubicBezTo>
                  <a:pt x="62517" y="71390"/>
                  <a:pt x="89010" y="73424"/>
                  <a:pt x="92831" y="102076"/>
                </a:cubicBezTo>
                <a:cubicBezTo>
                  <a:pt x="96652" y="130644"/>
                  <a:pt x="66763" y="136917"/>
                  <a:pt x="79754" y="177521"/>
                </a:cubicBezTo>
                <a:cubicBezTo>
                  <a:pt x="79754" y="177521"/>
                  <a:pt x="41204" y="159041"/>
                  <a:pt x="35769" y="117843"/>
                </a:cubicBezTo>
                <a:cubicBezTo>
                  <a:pt x="30250" y="76561"/>
                  <a:pt x="56403" y="72153"/>
                  <a:pt x="59460" y="71729"/>
                </a:cubicBezTo>
                <a:close/>
                <a:moveTo>
                  <a:pt x="127844" y="20"/>
                </a:moveTo>
                <a:cubicBezTo>
                  <a:pt x="130900" y="-149"/>
                  <a:pt x="157386" y="-234"/>
                  <a:pt x="159084" y="41297"/>
                </a:cubicBezTo>
                <a:cubicBezTo>
                  <a:pt x="160867" y="82827"/>
                  <a:pt x="126061" y="107661"/>
                  <a:pt x="126061" y="107661"/>
                </a:cubicBezTo>
                <a:cubicBezTo>
                  <a:pt x="131834" y="65452"/>
                  <a:pt x="101358" y="64435"/>
                  <a:pt x="100170" y="35618"/>
                </a:cubicBezTo>
                <a:cubicBezTo>
                  <a:pt x="98981" y="6716"/>
                  <a:pt x="124703" y="105"/>
                  <a:pt x="127844" y="20"/>
                </a:cubicBezTo>
                <a:close/>
              </a:path>
            </a:pathLst>
          </a:custGeom>
          <a:solidFill>
            <a:srgbClr val="00B0F0"/>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42403078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19" name="组合 18">
            <a:extLst>
              <a:ext uri="{FF2B5EF4-FFF2-40B4-BE49-F238E27FC236}">
                <a16:creationId xmlns:a16="http://schemas.microsoft.com/office/drawing/2014/main" id="{955C10BB-0B93-4036-8F8D-4F3E6720E7EB}"/>
              </a:ext>
            </a:extLst>
          </p:cNvPr>
          <p:cNvGrpSpPr/>
          <p:nvPr/>
        </p:nvGrpSpPr>
        <p:grpSpPr>
          <a:xfrm>
            <a:off x="2094899" y="1830459"/>
            <a:ext cx="8002202" cy="3596332"/>
            <a:chOff x="2094899" y="1830459"/>
            <a:chExt cx="8002202" cy="3596332"/>
          </a:xfrm>
        </p:grpSpPr>
        <p:sp>
          <p:nvSpPr>
            <p:cNvPr id="6" name="矩形 5">
              <a:extLst>
                <a:ext uri="{FF2B5EF4-FFF2-40B4-BE49-F238E27FC236}">
                  <a16:creationId xmlns:a16="http://schemas.microsoft.com/office/drawing/2014/main" id="{1AA07B6F-0AA0-4542-A2C3-16A60FD88A6B}"/>
                </a:ext>
              </a:extLst>
            </p:cNvPr>
            <p:cNvSpPr/>
            <p:nvPr/>
          </p:nvSpPr>
          <p:spPr>
            <a:xfrm>
              <a:off x="2094899" y="3172689"/>
              <a:ext cx="2254102" cy="2254102"/>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C9A64869-0535-4D29-917D-C25AEF5BB0C6}"/>
                </a:ext>
              </a:extLst>
            </p:cNvPr>
            <p:cNvSpPr txBox="1"/>
            <p:nvPr/>
          </p:nvSpPr>
          <p:spPr>
            <a:xfrm>
              <a:off x="2554487"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9" name="文本框 8">
              <a:extLst>
                <a:ext uri="{FF2B5EF4-FFF2-40B4-BE49-F238E27FC236}">
                  <a16:creationId xmlns:a16="http://schemas.microsoft.com/office/drawing/2014/main" id="{C89AF655-D8DE-4CF4-882A-3E17FBF76792}"/>
                </a:ext>
              </a:extLst>
            </p:cNvPr>
            <p:cNvSpPr txBox="1"/>
            <p:nvPr/>
          </p:nvSpPr>
          <p:spPr>
            <a:xfrm>
              <a:off x="2264759"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10" name="矩形 9">
              <a:extLst>
                <a:ext uri="{FF2B5EF4-FFF2-40B4-BE49-F238E27FC236}">
                  <a16:creationId xmlns:a16="http://schemas.microsoft.com/office/drawing/2014/main" id="{44920AFF-0DC6-4EB0-9A57-FF42C30F11C5}"/>
                </a:ext>
              </a:extLst>
            </p:cNvPr>
            <p:cNvSpPr/>
            <p:nvPr/>
          </p:nvSpPr>
          <p:spPr>
            <a:xfrm>
              <a:off x="4942225" y="3172689"/>
              <a:ext cx="2254102" cy="225410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B3041BFE-11DB-414A-A1D7-D494BC6C76C5}"/>
                </a:ext>
              </a:extLst>
            </p:cNvPr>
            <p:cNvSpPr txBox="1"/>
            <p:nvPr/>
          </p:nvSpPr>
          <p:spPr>
            <a:xfrm>
              <a:off x="5401813"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12" name="文本框 11">
              <a:extLst>
                <a:ext uri="{FF2B5EF4-FFF2-40B4-BE49-F238E27FC236}">
                  <a16:creationId xmlns:a16="http://schemas.microsoft.com/office/drawing/2014/main" id="{83C0DDC0-0ECD-4A60-A83F-6B384BC9E69C}"/>
                </a:ext>
              </a:extLst>
            </p:cNvPr>
            <p:cNvSpPr txBox="1"/>
            <p:nvPr/>
          </p:nvSpPr>
          <p:spPr>
            <a:xfrm>
              <a:off x="5112085"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13" name="矩形 12">
              <a:extLst>
                <a:ext uri="{FF2B5EF4-FFF2-40B4-BE49-F238E27FC236}">
                  <a16:creationId xmlns:a16="http://schemas.microsoft.com/office/drawing/2014/main" id="{9F835515-CC6C-4390-9291-1B3A447D7ACE}"/>
                </a:ext>
              </a:extLst>
            </p:cNvPr>
            <p:cNvSpPr/>
            <p:nvPr/>
          </p:nvSpPr>
          <p:spPr>
            <a:xfrm>
              <a:off x="7842999" y="3172689"/>
              <a:ext cx="2254102" cy="2254102"/>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0390DBCE-9993-4B21-A03C-EEC97DFFDAF5}"/>
                </a:ext>
              </a:extLst>
            </p:cNvPr>
            <p:cNvSpPr txBox="1"/>
            <p:nvPr/>
          </p:nvSpPr>
          <p:spPr>
            <a:xfrm>
              <a:off x="8302587"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15" name="文本框 14">
              <a:extLst>
                <a:ext uri="{FF2B5EF4-FFF2-40B4-BE49-F238E27FC236}">
                  <a16:creationId xmlns:a16="http://schemas.microsoft.com/office/drawing/2014/main" id="{15F1B821-EF35-43BD-B10A-D3F0F53D801E}"/>
                </a:ext>
              </a:extLst>
            </p:cNvPr>
            <p:cNvSpPr txBox="1"/>
            <p:nvPr/>
          </p:nvSpPr>
          <p:spPr>
            <a:xfrm>
              <a:off x="8012859"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pic>
          <p:nvPicPr>
            <p:cNvPr id="4" name="图片 3">
              <a:extLst>
                <a:ext uri="{FF2B5EF4-FFF2-40B4-BE49-F238E27FC236}">
                  <a16:creationId xmlns:a16="http://schemas.microsoft.com/office/drawing/2014/main" id="{4A73781E-4443-488E-9778-D1059FA38D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9731" y="1830459"/>
              <a:ext cx="1159089" cy="1139202"/>
            </a:xfrm>
            <a:prstGeom prst="rect">
              <a:avLst/>
            </a:prstGeom>
          </p:spPr>
        </p:pic>
        <p:pic>
          <p:nvPicPr>
            <p:cNvPr id="16" name="图片 15">
              <a:extLst>
                <a:ext uri="{FF2B5EF4-FFF2-40B4-BE49-F238E27FC236}">
                  <a16:creationId xmlns:a16="http://schemas.microsoft.com/office/drawing/2014/main" id="{FBCC539A-0494-425D-8261-2512BCDC6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7064" y="1917832"/>
              <a:ext cx="1750177" cy="983600"/>
            </a:xfrm>
            <a:prstGeom prst="rect">
              <a:avLst/>
            </a:prstGeom>
          </p:spPr>
        </p:pic>
        <p:pic>
          <p:nvPicPr>
            <p:cNvPr id="18" name="图片 17">
              <a:extLst>
                <a:ext uri="{FF2B5EF4-FFF2-40B4-BE49-F238E27FC236}">
                  <a16:creationId xmlns:a16="http://schemas.microsoft.com/office/drawing/2014/main" id="{E4A858B1-9965-4CFB-9770-65C76DD65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3619" y="1950976"/>
              <a:ext cx="1136264" cy="972642"/>
            </a:xfrm>
            <a:prstGeom prst="rect">
              <a:avLst/>
            </a:prstGeom>
          </p:spPr>
        </p:pic>
      </p:grpSp>
      <p:sp>
        <p:nvSpPr>
          <p:cNvPr id="20" name="文本框 19">
            <a:extLst>
              <a:ext uri="{FF2B5EF4-FFF2-40B4-BE49-F238E27FC236}">
                <a16:creationId xmlns:a16="http://schemas.microsoft.com/office/drawing/2014/main" id="{C67969E3-66D1-467C-B211-E758F52058AF}"/>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3314590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pic>
        <p:nvPicPr>
          <p:cNvPr id="4" name="图片 3">
            <a:extLst>
              <a:ext uri="{FF2B5EF4-FFF2-40B4-BE49-F238E27FC236}">
                <a16:creationId xmlns:a16="http://schemas.microsoft.com/office/drawing/2014/main" id="{08258CBC-61A6-4DB8-9B95-42FE9AC468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19538" y="945414"/>
            <a:ext cx="6843392" cy="6843392"/>
          </a:xfrm>
          <a:prstGeom prst="rect">
            <a:avLst/>
          </a:prstGeom>
        </p:spPr>
      </p:pic>
      <p:sp>
        <p:nvSpPr>
          <p:cNvPr id="18" name="矩形 17">
            <a:extLst>
              <a:ext uri="{FF2B5EF4-FFF2-40B4-BE49-F238E27FC236}">
                <a16:creationId xmlns:a16="http://schemas.microsoft.com/office/drawing/2014/main" id="{512E6E7B-04D8-410A-86BF-D8865AD1F227}"/>
              </a:ext>
            </a:extLst>
          </p:cNvPr>
          <p:cNvSpPr/>
          <p:nvPr/>
        </p:nvSpPr>
        <p:spPr>
          <a:xfrm>
            <a:off x="1263055" y="2024642"/>
            <a:ext cx="4656483" cy="1777217"/>
          </a:xfrm>
          <a:prstGeom prst="rect">
            <a:avLst/>
          </a:prstGeom>
          <a:solidFill>
            <a:srgbClr val="00B0F0">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A4921CC5-CB04-4D59-A079-B15088421178}"/>
              </a:ext>
            </a:extLst>
          </p:cNvPr>
          <p:cNvSpPr txBox="1"/>
          <p:nvPr/>
        </p:nvSpPr>
        <p:spPr>
          <a:xfrm>
            <a:off x="2111928" y="2206873"/>
            <a:ext cx="2335237" cy="461665"/>
          </a:xfrm>
          <a:prstGeom prst="rect">
            <a:avLst/>
          </a:prstGeom>
          <a:noFill/>
        </p:spPr>
        <p:txBody>
          <a:bodyPr wrap="square" rtlCol="0">
            <a:spAutoFit/>
          </a:bodyPr>
          <a:lstStyle/>
          <a:p>
            <a:r>
              <a:rPr lang="zh-CN" altLang="en-US" sz="2400" b="1" dirty="0">
                <a:solidFill>
                  <a:srgbClr val="363437"/>
                </a:solidFill>
                <a:cs typeface="+mn-ea"/>
                <a:sym typeface="+mn-lt"/>
              </a:rPr>
              <a:t>输入标题</a:t>
            </a:r>
          </a:p>
        </p:txBody>
      </p:sp>
      <p:sp>
        <p:nvSpPr>
          <p:cNvPr id="20" name="文本框 19">
            <a:extLst>
              <a:ext uri="{FF2B5EF4-FFF2-40B4-BE49-F238E27FC236}">
                <a16:creationId xmlns:a16="http://schemas.microsoft.com/office/drawing/2014/main" id="{3D606596-7301-4FD2-B884-F72EF336F20C}"/>
              </a:ext>
            </a:extLst>
          </p:cNvPr>
          <p:cNvSpPr txBox="1"/>
          <p:nvPr/>
        </p:nvSpPr>
        <p:spPr>
          <a:xfrm>
            <a:off x="2111928" y="2629023"/>
            <a:ext cx="3647190" cy="894347"/>
          </a:xfrm>
          <a:prstGeom prst="rect">
            <a:avLst/>
          </a:prstGeom>
          <a:noFill/>
        </p:spPr>
        <p:txBody>
          <a:bodyPr wrap="square" rtlCol="0">
            <a:spAutoFit/>
          </a:bodyPr>
          <a:lstStyle/>
          <a:p>
            <a:pPr>
              <a:lnSpc>
                <a:spcPct val="200000"/>
              </a:lnSpc>
            </a:pPr>
            <a:r>
              <a:rPr lang="zh-CN" altLang="en-US" sz="1400" dirty="0">
                <a:solidFill>
                  <a:srgbClr val="363437"/>
                </a:solidFill>
                <a:cs typeface="+mn-ea"/>
                <a:sym typeface="+mn-lt"/>
              </a:rPr>
              <a:t>输入你需要的文本内容输入你需要的文本内容输入你需要的文本内容</a:t>
            </a:r>
            <a:endParaRPr lang="en-US" altLang="zh-CN" sz="1400" dirty="0">
              <a:solidFill>
                <a:srgbClr val="363437"/>
              </a:solidFill>
              <a:cs typeface="+mn-ea"/>
              <a:sym typeface="+mn-lt"/>
            </a:endParaRPr>
          </a:p>
        </p:txBody>
      </p:sp>
      <p:sp>
        <p:nvSpPr>
          <p:cNvPr id="21" name="椭圆 20">
            <a:extLst>
              <a:ext uri="{FF2B5EF4-FFF2-40B4-BE49-F238E27FC236}">
                <a16:creationId xmlns:a16="http://schemas.microsoft.com/office/drawing/2014/main" id="{5BB74D4D-2BA7-4D4F-AC23-833C84E508D3}"/>
              </a:ext>
            </a:extLst>
          </p:cNvPr>
          <p:cNvSpPr/>
          <p:nvPr/>
        </p:nvSpPr>
        <p:spPr>
          <a:xfrm>
            <a:off x="1364678" y="2316513"/>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E2EC8D56-A4EA-4112-98F7-C115CFDFF3B4}"/>
              </a:ext>
            </a:extLst>
          </p:cNvPr>
          <p:cNvSpPr/>
          <p:nvPr/>
        </p:nvSpPr>
        <p:spPr>
          <a:xfrm>
            <a:off x="1364678" y="2736320"/>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09F4A87-BC61-47B2-ACC6-11C09DBE0986}"/>
              </a:ext>
            </a:extLst>
          </p:cNvPr>
          <p:cNvSpPr/>
          <p:nvPr/>
        </p:nvSpPr>
        <p:spPr>
          <a:xfrm>
            <a:off x="1263055" y="4224009"/>
            <a:ext cx="4656483" cy="17772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ACF20AF4-5EA3-4051-940B-84C299E636B5}"/>
              </a:ext>
            </a:extLst>
          </p:cNvPr>
          <p:cNvSpPr txBox="1"/>
          <p:nvPr/>
        </p:nvSpPr>
        <p:spPr>
          <a:xfrm>
            <a:off x="2111928" y="4406240"/>
            <a:ext cx="2335237" cy="461665"/>
          </a:xfrm>
          <a:prstGeom prst="rect">
            <a:avLst/>
          </a:prstGeom>
          <a:noFill/>
        </p:spPr>
        <p:txBody>
          <a:bodyPr wrap="square" rtlCol="0">
            <a:spAutoFit/>
          </a:bodyPr>
          <a:lstStyle/>
          <a:p>
            <a:r>
              <a:rPr lang="zh-CN" altLang="en-US" sz="2400" b="1" dirty="0">
                <a:solidFill>
                  <a:srgbClr val="363437"/>
                </a:solidFill>
                <a:cs typeface="+mn-ea"/>
                <a:sym typeface="+mn-lt"/>
              </a:rPr>
              <a:t>输入标题</a:t>
            </a:r>
          </a:p>
        </p:txBody>
      </p:sp>
      <p:sp>
        <p:nvSpPr>
          <p:cNvPr id="27" name="文本框 26">
            <a:extLst>
              <a:ext uri="{FF2B5EF4-FFF2-40B4-BE49-F238E27FC236}">
                <a16:creationId xmlns:a16="http://schemas.microsoft.com/office/drawing/2014/main" id="{3DFCE4A4-9D60-49ED-9FD1-AE8F60E2C58A}"/>
              </a:ext>
            </a:extLst>
          </p:cNvPr>
          <p:cNvSpPr txBox="1"/>
          <p:nvPr/>
        </p:nvSpPr>
        <p:spPr>
          <a:xfrm>
            <a:off x="2111928" y="4828390"/>
            <a:ext cx="3647190" cy="894347"/>
          </a:xfrm>
          <a:prstGeom prst="rect">
            <a:avLst/>
          </a:prstGeom>
          <a:noFill/>
        </p:spPr>
        <p:txBody>
          <a:bodyPr wrap="square" rtlCol="0">
            <a:spAutoFit/>
          </a:bodyPr>
          <a:lstStyle/>
          <a:p>
            <a:pPr>
              <a:lnSpc>
                <a:spcPct val="200000"/>
              </a:lnSpc>
            </a:pPr>
            <a:r>
              <a:rPr lang="zh-CN" altLang="en-US" sz="1400" dirty="0">
                <a:solidFill>
                  <a:srgbClr val="363437"/>
                </a:solidFill>
                <a:cs typeface="+mn-ea"/>
                <a:sym typeface="+mn-lt"/>
              </a:rPr>
              <a:t>输入你需要的文本内容输入你需要的文本内容输入你需要的文本内容</a:t>
            </a:r>
            <a:endParaRPr lang="en-US" altLang="zh-CN" sz="1400" dirty="0">
              <a:solidFill>
                <a:srgbClr val="363437"/>
              </a:solidFill>
              <a:cs typeface="+mn-ea"/>
              <a:sym typeface="+mn-lt"/>
            </a:endParaRPr>
          </a:p>
        </p:txBody>
      </p:sp>
      <p:sp>
        <p:nvSpPr>
          <p:cNvPr id="28" name="椭圆 27">
            <a:extLst>
              <a:ext uri="{FF2B5EF4-FFF2-40B4-BE49-F238E27FC236}">
                <a16:creationId xmlns:a16="http://schemas.microsoft.com/office/drawing/2014/main" id="{0305367C-4515-48C2-AF79-20872B80EF31}"/>
              </a:ext>
            </a:extLst>
          </p:cNvPr>
          <p:cNvSpPr/>
          <p:nvPr/>
        </p:nvSpPr>
        <p:spPr>
          <a:xfrm>
            <a:off x="1364678" y="4515880"/>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A068359C-121D-4BA0-AABA-B3A4C87CD874}"/>
              </a:ext>
            </a:extLst>
          </p:cNvPr>
          <p:cNvSpPr/>
          <p:nvPr/>
        </p:nvSpPr>
        <p:spPr>
          <a:xfrm>
            <a:off x="1364678" y="4935687"/>
            <a:ext cx="255872" cy="2558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458DBEB8-9B49-403A-97D7-5A63DC1AE79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5238949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10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4" grpId="0" animBg="1"/>
      <p:bldP spid="25" grpId="0" animBg="1"/>
      <p:bldP spid="26" grpId="0"/>
      <p:bldP spid="27" grpId="0"/>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34" name="矩形 33">
            <a:extLst>
              <a:ext uri="{FF2B5EF4-FFF2-40B4-BE49-F238E27FC236}">
                <a16:creationId xmlns:a16="http://schemas.microsoft.com/office/drawing/2014/main" id="{DFE1BB30-538E-4FF5-8CC7-866F067486B0}"/>
              </a:ext>
            </a:extLst>
          </p:cNvPr>
          <p:cNvSpPr/>
          <p:nvPr/>
        </p:nvSpPr>
        <p:spPr>
          <a:xfrm>
            <a:off x="3175228" y="4871959"/>
            <a:ext cx="7236098" cy="982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6ECBF2A0-C766-492B-85AE-B609C4BA4323}"/>
              </a:ext>
            </a:extLst>
          </p:cNvPr>
          <p:cNvSpPr txBox="1"/>
          <p:nvPr/>
        </p:nvSpPr>
        <p:spPr>
          <a:xfrm>
            <a:off x="3570423" y="4973246"/>
            <a:ext cx="6445708" cy="779765"/>
          </a:xfrm>
          <a:prstGeom prst="rect">
            <a:avLst/>
          </a:prstGeom>
          <a:noFill/>
        </p:spPr>
        <p:txBody>
          <a:bodyPr wrap="square" rtlCol="0">
            <a:sp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输入你需要的文本内容输入你需要的文本内容输入你需要的文本内容输入你需要的文本内容输入你需要的文本内容输入你需要的文本内容</a:t>
            </a:r>
            <a:endParaRPr lang="en-US" altLang="zh-CN" sz="1200" dirty="0">
              <a:solidFill>
                <a:schemeClr val="bg1"/>
              </a:solidFill>
              <a:cs typeface="+mn-ea"/>
              <a:sym typeface="+mn-lt"/>
            </a:endParaRPr>
          </a:p>
        </p:txBody>
      </p:sp>
      <p:sp>
        <p:nvSpPr>
          <p:cNvPr id="36" name="文本框 35">
            <a:extLst>
              <a:ext uri="{FF2B5EF4-FFF2-40B4-BE49-F238E27FC236}">
                <a16:creationId xmlns:a16="http://schemas.microsoft.com/office/drawing/2014/main" id="{297B0D18-0BF6-4EA7-B1A7-806D9EE61CD4}"/>
              </a:ext>
            </a:extLst>
          </p:cNvPr>
          <p:cNvSpPr txBox="1"/>
          <p:nvPr/>
        </p:nvSpPr>
        <p:spPr>
          <a:xfrm>
            <a:off x="5232935" y="1741779"/>
            <a:ext cx="1854468" cy="523220"/>
          </a:xfrm>
          <a:prstGeom prst="rect">
            <a:avLst/>
          </a:prstGeom>
          <a:noFill/>
        </p:spPr>
        <p:txBody>
          <a:bodyPr wrap="square" rtlCol="0">
            <a:spAutoFit/>
          </a:bodyPr>
          <a:lstStyle/>
          <a:p>
            <a:pPr algn="dist"/>
            <a:r>
              <a:rPr lang="zh-CN" altLang="en-US" sz="2800" b="1" dirty="0">
                <a:solidFill>
                  <a:schemeClr val="tx1">
                    <a:lumMod val="75000"/>
                    <a:lumOff val="25000"/>
                  </a:schemeClr>
                </a:solidFill>
                <a:cs typeface="+mn-ea"/>
                <a:sym typeface="+mn-lt"/>
              </a:rPr>
              <a:t>输入标题</a:t>
            </a:r>
          </a:p>
        </p:txBody>
      </p:sp>
      <p:sp>
        <p:nvSpPr>
          <p:cNvPr id="37" name="文本框 36">
            <a:extLst>
              <a:ext uri="{FF2B5EF4-FFF2-40B4-BE49-F238E27FC236}">
                <a16:creationId xmlns:a16="http://schemas.microsoft.com/office/drawing/2014/main" id="{FCFA048A-82C7-4C78-A940-7E2985491139}"/>
              </a:ext>
            </a:extLst>
          </p:cNvPr>
          <p:cNvSpPr txBox="1"/>
          <p:nvPr/>
        </p:nvSpPr>
        <p:spPr>
          <a:xfrm>
            <a:off x="5232934" y="2388110"/>
            <a:ext cx="3590224" cy="400110"/>
          </a:xfrm>
          <a:prstGeom prst="rect">
            <a:avLst/>
          </a:prstGeom>
          <a:noFill/>
        </p:spPr>
        <p:txBody>
          <a:bodyPr wrap="square" rtlCol="0">
            <a:spAutoFit/>
          </a:bodyPr>
          <a:lstStyle/>
          <a:p>
            <a:r>
              <a:rPr lang="en-US" altLang="zh-CN" sz="2000" b="1" dirty="0">
                <a:solidFill>
                  <a:schemeClr val="tx1">
                    <a:lumMod val="75000"/>
                    <a:lumOff val="25000"/>
                  </a:schemeClr>
                </a:solidFill>
                <a:cs typeface="+mn-ea"/>
                <a:sym typeface="+mn-lt"/>
              </a:rPr>
              <a:t>Shu </a:t>
            </a:r>
            <a:r>
              <a:rPr lang="en-US" altLang="zh-CN" sz="2000" b="1" dirty="0" err="1">
                <a:solidFill>
                  <a:schemeClr val="tx1">
                    <a:lumMod val="75000"/>
                    <a:lumOff val="25000"/>
                  </a:schemeClr>
                </a:solidFill>
                <a:cs typeface="+mn-ea"/>
                <a:sym typeface="+mn-lt"/>
              </a:rPr>
              <a:t>ru</a:t>
            </a:r>
            <a:r>
              <a:rPr lang="en-US" altLang="zh-CN" sz="2000" b="1" dirty="0">
                <a:solidFill>
                  <a:schemeClr val="tx1">
                    <a:lumMod val="75000"/>
                    <a:lumOff val="25000"/>
                  </a:schemeClr>
                </a:solidFill>
                <a:cs typeface="+mn-ea"/>
                <a:sym typeface="+mn-lt"/>
              </a:rPr>
              <a:t> Wen Ben </a:t>
            </a:r>
            <a:r>
              <a:rPr lang="en-US" altLang="zh-CN" sz="2000" b="1" dirty="0" err="1">
                <a:solidFill>
                  <a:schemeClr val="tx1">
                    <a:lumMod val="75000"/>
                    <a:lumOff val="25000"/>
                  </a:schemeClr>
                </a:solidFill>
                <a:cs typeface="+mn-ea"/>
                <a:sym typeface="+mn-lt"/>
              </a:rPr>
              <a:t>Nei</a:t>
            </a:r>
            <a:r>
              <a:rPr lang="en-US" altLang="zh-CN" sz="2000" b="1" dirty="0">
                <a:solidFill>
                  <a:schemeClr val="tx1">
                    <a:lumMod val="75000"/>
                    <a:lumOff val="25000"/>
                  </a:schemeClr>
                </a:solidFill>
                <a:cs typeface="+mn-ea"/>
                <a:sym typeface="+mn-lt"/>
              </a:rPr>
              <a:t> Rong</a:t>
            </a:r>
          </a:p>
        </p:txBody>
      </p:sp>
      <p:sp>
        <p:nvSpPr>
          <p:cNvPr id="38" name="文本框 37">
            <a:extLst>
              <a:ext uri="{FF2B5EF4-FFF2-40B4-BE49-F238E27FC236}">
                <a16:creationId xmlns:a16="http://schemas.microsoft.com/office/drawing/2014/main" id="{D0AB8C09-E5A9-4E0A-89F7-287FF4EA5873}"/>
              </a:ext>
            </a:extLst>
          </p:cNvPr>
          <p:cNvSpPr txBox="1"/>
          <p:nvPr/>
        </p:nvSpPr>
        <p:spPr>
          <a:xfrm>
            <a:off x="5236985" y="3546303"/>
            <a:ext cx="6303252" cy="894347"/>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endParaRPr lang="en-US" altLang="zh-CN" sz="1400" dirty="0">
              <a:solidFill>
                <a:schemeClr val="tx1">
                  <a:lumMod val="75000"/>
                  <a:lumOff val="25000"/>
                </a:schemeClr>
              </a:solidFill>
              <a:cs typeface="+mn-ea"/>
              <a:sym typeface="+mn-lt"/>
            </a:endParaRPr>
          </a:p>
        </p:txBody>
      </p:sp>
      <p:sp>
        <p:nvSpPr>
          <p:cNvPr id="40" name="blueprint_328809">
            <a:extLst>
              <a:ext uri="{FF2B5EF4-FFF2-40B4-BE49-F238E27FC236}">
                <a16:creationId xmlns:a16="http://schemas.microsoft.com/office/drawing/2014/main" id="{CA3ECA11-BA69-410E-AAAC-BEB70EA135AE}"/>
              </a:ext>
            </a:extLst>
          </p:cNvPr>
          <p:cNvSpPr>
            <a:spLocks noChangeAspect="1"/>
          </p:cNvSpPr>
          <p:nvPr/>
        </p:nvSpPr>
        <p:spPr bwMode="auto">
          <a:xfrm>
            <a:off x="5328977" y="3121522"/>
            <a:ext cx="395052" cy="26076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 name="T116" fmla="*/ 372171 w 604011"/>
              <a:gd name="T117" fmla="*/ 372171 w 604011"/>
              <a:gd name="T118" fmla="*/ 372171 w 604011"/>
              <a:gd name="T119" fmla="*/ 372171 w 604011"/>
              <a:gd name="T120" fmla="*/ 372171 w 604011"/>
              <a:gd name="T12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37" h="2669">
                <a:moveTo>
                  <a:pt x="3939" y="2501"/>
                </a:moveTo>
                <a:cubicBezTo>
                  <a:pt x="3854" y="2571"/>
                  <a:pt x="3728" y="2559"/>
                  <a:pt x="3658" y="2473"/>
                </a:cubicBezTo>
                <a:lnTo>
                  <a:pt x="3657" y="2472"/>
                </a:lnTo>
                <a:cubicBezTo>
                  <a:pt x="3627" y="2436"/>
                  <a:pt x="3591" y="2416"/>
                  <a:pt x="3556" y="2416"/>
                </a:cubicBezTo>
                <a:lnTo>
                  <a:pt x="3555" y="2416"/>
                </a:lnTo>
                <a:cubicBezTo>
                  <a:pt x="3520" y="2416"/>
                  <a:pt x="3484" y="2433"/>
                  <a:pt x="3454" y="2469"/>
                </a:cubicBezTo>
                <a:cubicBezTo>
                  <a:pt x="3348" y="2598"/>
                  <a:pt x="3199" y="2669"/>
                  <a:pt x="3043" y="2669"/>
                </a:cubicBezTo>
                <a:lnTo>
                  <a:pt x="3043" y="2669"/>
                </a:lnTo>
                <a:cubicBezTo>
                  <a:pt x="2887" y="2669"/>
                  <a:pt x="2738" y="2599"/>
                  <a:pt x="2632" y="2470"/>
                </a:cubicBezTo>
                <a:lnTo>
                  <a:pt x="2631" y="2472"/>
                </a:lnTo>
                <a:cubicBezTo>
                  <a:pt x="2605" y="2440"/>
                  <a:pt x="2574" y="2421"/>
                  <a:pt x="2543" y="2417"/>
                </a:cubicBezTo>
                <a:cubicBezTo>
                  <a:pt x="2540" y="2416"/>
                  <a:pt x="2536" y="2416"/>
                  <a:pt x="2533" y="2416"/>
                </a:cubicBezTo>
                <a:lnTo>
                  <a:pt x="2533" y="2416"/>
                </a:lnTo>
                <a:cubicBezTo>
                  <a:pt x="2497" y="2416"/>
                  <a:pt x="2461" y="2433"/>
                  <a:pt x="2431" y="2469"/>
                </a:cubicBezTo>
                <a:cubicBezTo>
                  <a:pt x="2326" y="2598"/>
                  <a:pt x="2176" y="2669"/>
                  <a:pt x="2021" y="2669"/>
                </a:cubicBezTo>
                <a:lnTo>
                  <a:pt x="2020" y="2669"/>
                </a:lnTo>
                <a:cubicBezTo>
                  <a:pt x="1865" y="2669"/>
                  <a:pt x="1715" y="2599"/>
                  <a:pt x="1610" y="2470"/>
                </a:cubicBezTo>
                <a:lnTo>
                  <a:pt x="1609" y="2473"/>
                </a:lnTo>
                <a:cubicBezTo>
                  <a:pt x="1579" y="2436"/>
                  <a:pt x="1543" y="2416"/>
                  <a:pt x="1507" y="2416"/>
                </a:cubicBezTo>
                <a:lnTo>
                  <a:pt x="1507" y="2416"/>
                </a:lnTo>
                <a:cubicBezTo>
                  <a:pt x="1472" y="2416"/>
                  <a:pt x="1436" y="2434"/>
                  <a:pt x="1406" y="2470"/>
                </a:cubicBezTo>
                <a:cubicBezTo>
                  <a:pt x="1406" y="2470"/>
                  <a:pt x="1406" y="2469"/>
                  <a:pt x="1405" y="2470"/>
                </a:cubicBezTo>
                <a:cubicBezTo>
                  <a:pt x="1300" y="2598"/>
                  <a:pt x="1150" y="2669"/>
                  <a:pt x="995" y="2669"/>
                </a:cubicBezTo>
                <a:lnTo>
                  <a:pt x="994" y="2669"/>
                </a:lnTo>
                <a:cubicBezTo>
                  <a:pt x="839" y="2669"/>
                  <a:pt x="689" y="2599"/>
                  <a:pt x="584" y="2470"/>
                </a:cubicBezTo>
                <a:lnTo>
                  <a:pt x="582" y="2472"/>
                </a:lnTo>
                <a:cubicBezTo>
                  <a:pt x="553" y="2436"/>
                  <a:pt x="517" y="2416"/>
                  <a:pt x="481" y="2416"/>
                </a:cubicBezTo>
                <a:lnTo>
                  <a:pt x="481" y="2416"/>
                </a:lnTo>
                <a:cubicBezTo>
                  <a:pt x="445" y="2416"/>
                  <a:pt x="409" y="2436"/>
                  <a:pt x="380" y="2472"/>
                </a:cubicBezTo>
                <a:cubicBezTo>
                  <a:pt x="310" y="2558"/>
                  <a:pt x="184" y="2570"/>
                  <a:pt x="98" y="2500"/>
                </a:cubicBezTo>
                <a:cubicBezTo>
                  <a:pt x="13" y="2430"/>
                  <a:pt x="0" y="2304"/>
                  <a:pt x="70" y="2219"/>
                </a:cubicBezTo>
                <a:cubicBezTo>
                  <a:pt x="176" y="2090"/>
                  <a:pt x="326" y="2016"/>
                  <a:pt x="481" y="2016"/>
                </a:cubicBezTo>
                <a:lnTo>
                  <a:pt x="481" y="2016"/>
                </a:lnTo>
                <a:cubicBezTo>
                  <a:pt x="636" y="2016"/>
                  <a:pt x="786" y="2088"/>
                  <a:pt x="892" y="2216"/>
                </a:cubicBezTo>
                <a:lnTo>
                  <a:pt x="893" y="2217"/>
                </a:lnTo>
                <a:cubicBezTo>
                  <a:pt x="923" y="2253"/>
                  <a:pt x="959" y="2269"/>
                  <a:pt x="994" y="2269"/>
                </a:cubicBezTo>
                <a:lnTo>
                  <a:pt x="994" y="2269"/>
                </a:lnTo>
                <a:cubicBezTo>
                  <a:pt x="1030" y="2269"/>
                  <a:pt x="1066" y="2253"/>
                  <a:pt x="1095" y="2217"/>
                </a:cubicBezTo>
                <a:cubicBezTo>
                  <a:pt x="1096" y="2217"/>
                  <a:pt x="1096" y="2219"/>
                  <a:pt x="1096" y="2219"/>
                </a:cubicBezTo>
                <a:cubicBezTo>
                  <a:pt x="1202" y="2090"/>
                  <a:pt x="1351" y="2016"/>
                  <a:pt x="1507" y="2016"/>
                </a:cubicBezTo>
                <a:lnTo>
                  <a:pt x="1507" y="2016"/>
                </a:lnTo>
                <a:cubicBezTo>
                  <a:pt x="1663" y="2016"/>
                  <a:pt x="1812" y="2088"/>
                  <a:pt x="1918" y="2217"/>
                </a:cubicBezTo>
                <a:lnTo>
                  <a:pt x="1918" y="2216"/>
                </a:lnTo>
                <a:cubicBezTo>
                  <a:pt x="1949" y="2253"/>
                  <a:pt x="1985" y="2269"/>
                  <a:pt x="2020" y="2269"/>
                </a:cubicBezTo>
                <a:lnTo>
                  <a:pt x="2020" y="2269"/>
                </a:lnTo>
                <a:cubicBezTo>
                  <a:pt x="2050" y="2269"/>
                  <a:pt x="2079" y="2259"/>
                  <a:pt x="2105" y="2234"/>
                </a:cubicBezTo>
                <a:cubicBezTo>
                  <a:pt x="2109" y="2227"/>
                  <a:pt x="2114" y="2224"/>
                  <a:pt x="2119" y="2219"/>
                </a:cubicBezTo>
                <a:cubicBezTo>
                  <a:pt x="2224" y="2090"/>
                  <a:pt x="2374" y="2016"/>
                  <a:pt x="2529" y="2016"/>
                </a:cubicBezTo>
                <a:lnTo>
                  <a:pt x="2530" y="2016"/>
                </a:lnTo>
                <a:cubicBezTo>
                  <a:pt x="2540" y="2016"/>
                  <a:pt x="2551" y="2016"/>
                  <a:pt x="2562" y="2017"/>
                </a:cubicBezTo>
                <a:cubicBezTo>
                  <a:pt x="2707" y="2025"/>
                  <a:pt x="2844" y="2097"/>
                  <a:pt x="2944" y="2218"/>
                </a:cubicBezTo>
                <a:lnTo>
                  <a:pt x="2945" y="2218"/>
                </a:lnTo>
                <a:cubicBezTo>
                  <a:pt x="2949" y="2224"/>
                  <a:pt x="2953" y="2228"/>
                  <a:pt x="2957" y="2233"/>
                </a:cubicBezTo>
                <a:cubicBezTo>
                  <a:pt x="2983" y="2259"/>
                  <a:pt x="3013" y="2269"/>
                  <a:pt x="3043" y="2269"/>
                </a:cubicBezTo>
                <a:lnTo>
                  <a:pt x="3043" y="2269"/>
                </a:lnTo>
                <a:cubicBezTo>
                  <a:pt x="3079" y="2269"/>
                  <a:pt x="3115" y="2252"/>
                  <a:pt x="3144" y="2216"/>
                </a:cubicBezTo>
                <a:cubicBezTo>
                  <a:pt x="3250" y="2087"/>
                  <a:pt x="3400" y="2016"/>
                  <a:pt x="3555" y="2016"/>
                </a:cubicBezTo>
                <a:lnTo>
                  <a:pt x="3556" y="2016"/>
                </a:lnTo>
                <a:cubicBezTo>
                  <a:pt x="3711" y="2016"/>
                  <a:pt x="3860" y="2090"/>
                  <a:pt x="3966" y="2218"/>
                </a:cubicBezTo>
                <a:lnTo>
                  <a:pt x="3967" y="2220"/>
                </a:lnTo>
                <a:cubicBezTo>
                  <a:pt x="4037" y="2305"/>
                  <a:pt x="4025" y="2431"/>
                  <a:pt x="3939" y="2501"/>
                </a:cubicBezTo>
                <a:close/>
                <a:moveTo>
                  <a:pt x="3556" y="1003"/>
                </a:moveTo>
                <a:lnTo>
                  <a:pt x="3555" y="1003"/>
                </a:lnTo>
                <a:cubicBezTo>
                  <a:pt x="3400" y="1003"/>
                  <a:pt x="3251" y="1078"/>
                  <a:pt x="3145" y="1206"/>
                </a:cubicBezTo>
                <a:cubicBezTo>
                  <a:pt x="3145" y="1207"/>
                  <a:pt x="3145" y="1210"/>
                  <a:pt x="3144" y="1210"/>
                </a:cubicBezTo>
                <a:cubicBezTo>
                  <a:pt x="3114" y="1247"/>
                  <a:pt x="3078" y="1269"/>
                  <a:pt x="3043" y="1269"/>
                </a:cubicBezTo>
                <a:lnTo>
                  <a:pt x="3043" y="1269"/>
                </a:lnTo>
                <a:cubicBezTo>
                  <a:pt x="3013" y="1269"/>
                  <a:pt x="2983" y="1254"/>
                  <a:pt x="2957" y="1228"/>
                </a:cubicBezTo>
                <a:cubicBezTo>
                  <a:pt x="2953" y="1223"/>
                  <a:pt x="2950" y="1217"/>
                  <a:pt x="2945" y="1211"/>
                </a:cubicBezTo>
                <a:lnTo>
                  <a:pt x="2943" y="1209"/>
                </a:lnTo>
                <a:cubicBezTo>
                  <a:pt x="2844" y="1088"/>
                  <a:pt x="2706" y="1014"/>
                  <a:pt x="2561" y="1006"/>
                </a:cubicBezTo>
                <a:cubicBezTo>
                  <a:pt x="2551" y="1005"/>
                  <a:pt x="2540" y="1003"/>
                  <a:pt x="2529" y="1003"/>
                </a:cubicBezTo>
                <a:lnTo>
                  <a:pt x="2529" y="1003"/>
                </a:lnTo>
                <a:cubicBezTo>
                  <a:pt x="2374" y="1003"/>
                  <a:pt x="2224" y="1078"/>
                  <a:pt x="2119" y="1207"/>
                </a:cubicBezTo>
                <a:cubicBezTo>
                  <a:pt x="2114" y="1213"/>
                  <a:pt x="2109" y="1222"/>
                  <a:pt x="2105" y="1228"/>
                </a:cubicBezTo>
                <a:cubicBezTo>
                  <a:pt x="2079" y="1253"/>
                  <a:pt x="2050" y="1269"/>
                  <a:pt x="2020" y="1269"/>
                </a:cubicBezTo>
                <a:lnTo>
                  <a:pt x="2020" y="1269"/>
                </a:lnTo>
                <a:cubicBezTo>
                  <a:pt x="1984" y="1269"/>
                  <a:pt x="1948" y="1248"/>
                  <a:pt x="1919" y="1211"/>
                </a:cubicBezTo>
                <a:lnTo>
                  <a:pt x="1918" y="1207"/>
                </a:lnTo>
                <a:cubicBezTo>
                  <a:pt x="1812" y="1079"/>
                  <a:pt x="1662" y="1003"/>
                  <a:pt x="1507" y="1003"/>
                </a:cubicBezTo>
                <a:lnTo>
                  <a:pt x="1507" y="1003"/>
                </a:lnTo>
                <a:cubicBezTo>
                  <a:pt x="1351" y="1003"/>
                  <a:pt x="1202" y="1080"/>
                  <a:pt x="1096" y="1209"/>
                </a:cubicBezTo>
                <a:cubicBezTo>
                  <a:pt x="1066" y="1246"/>
                  <a:pt x="1030" y="1269"/>
                  <a:pt x="994" y="1269"/>
                </a:cubicBezTo>
                <a:lnTo>
                  <a:pt x="994" y="1269"/>
                </a:lnTo>
                <a:cubicBezTo>
                  <a:pt x="959" y="1269"/>
                  <a:pt x="923" y="1248"/>
                  <a:pt x="893" y="1212"/>
                </a:cubicBezTo>
                <a:lnTo>
                  <a:pt x="892" y="1207"/>
                </a:lnTo>
                <a:cubicBezTo>
                  <a:pt x="786" y="1079"/>
                  <a:pt x="636" y="1003"/>
                  <a:pt x="481" y="1003"/>
                </a:cubicBezTo>
                <a:lnTo>
                  <a:pt x="481" y="1003"/>
                </a:lnTo>
                <a:cubicBezTo>
                  <a:pt x="326" y="1003"/>
                  <a:pt x="176" y="1078"/>
                  <a:pt x="70" y="1207"/>
                </a:cubicBezTo>
                <a:cubicBezTo>
                  <a:pt x="0" y="1292"/>
                  <a:pt x="13" y="1419"/>
                  <a:pt x="98" y="1489"/>
                </a:cubicBezTo>
                <a:cubicBezTo>
                  <a:pt x="184" y="1559"/>
                  <a:pt x="310" y="1545"/>
                  <a:pt x="380" y="1460"/>
                </a:cubicBezTo>
                <a:cubicBezTo>
                  <a:pt x="409" y="1424"/>
                  <a:pt x="445" y="1403"/>
                  <a:pt x="481" y="1403"/>
                </a:cubicBezTo>
                <a:lnTo>
                  <a:pt x="481" y="1403"/>
                </a:lnTo>
                <a:cubicBezTo>
                  <a:pt x="517" y="1403"/>
                  <a:pt x="553" y="1424"/>
                  <a:pt x="582" y="1460"/>
                </a:cubicBezTo>
                <a:lnTo>
                  <a:pt x="584" y="1465"/>
                </a:lnTo>
                <a:cubicBezTo>
                  <a:pt x="689" y="1593"/>
                  <a:pt x="839" y="1669"/>
                  <a:pt x="994" y="1669"/>
                </a:cubicBezTo>
                <a:lnTo>
                  <a:pt x="995" y="1669"/>
                </a:lnTo>
                <a:cubicBezTo>
                  <a:pt x="1150" y="1669"/>
                  <a:pt x="1300" y="1592"/>
                  <a:pt x="1406" y="1462"/>
                </a:cubicBezTo>
                <a:cubicBezTo>
                  <a:pt x="1435" y="1426"/>
                  <a:pt x="1471" y="1403"/>
                  <a:pt x="1507" y="1403"/>
                </a:cubicBezTo>
                <a:lnTo>
                  <a:pt x="1507" y="1403"/>
                </a:lnTo>
                <a:cubicBezTo>
                  <a:pt x="1543" y="1403"/>
                  <a:pt x="1579" y="1424"/>
                  <a:pt x="1609" y="1461"/>
                </a:cubicBezTo>
                <a:lnTo>
                  <a:pt x="1610" y="1464"/>
                </a:lnTo>
                <a:cubicBezTo>
                  <a:pt x="1715" y="1593"/>
                  <a:pt x="1865" y="1669"/>
                  <a:pt x="2020" y="1669"/>
                </a:cubicBezTo>
                <a:lnTo>
                  <a:pt x="2021" y="1669"/>
                </a:lnTo>
                <a:cubicBezTo>
                  <a:pt x="2176" y="1669"/>
                  <a:pt x="2325" y="1594"/>
                  <a:pt x="2430" y="1466"/>
                </a:cubicBezTo>
                <a:cubicBezTo>
                  <a:pt x="2431" y="1465"/>
                  <a:pt x="2431" y="1462"/>
                  <a:pt x="2431" y="1462"/>
                </a:cubicBezTo>
                <a:cubicBezTo>
                  <a:pt x="2461" y="1425"/>
                  <a:pt x="2497" y="1403"/>
                  <a:pt x="2533" y="1403"/>
                </a:cubicBezTo>
                <a:lnTo>
                  <a:pt x="2533" y="1403"/>
                </a:lnTo>
                <a:cubicBezTo>
                  <a:pt x="2536" y="1403"/>
                  <a:pt x="2540" y="1405"/>
                  <a:pt x="2543" y="1405"/>
                </a:cubicBezTo>
                <a:cubicBezTo>
                  <a:pt x="2574" y="1409"/>
                  <a:pt x="2605" y="1430"/>
                  <a:pt x="2631" y="1461"/>
                </a:cubicBezTo>
                <a:lnTo>
                  <a:pt x="2632" y="1465"/>
                </a:lnTo>
                <a:cubicBezTo>
                  <a:pt x="2738" y="1593"/>
                  <a:pt x="2887" y="1669"/>
                  <a:pt x="3043" y="1669"/>
                </a:cubicBezTo>
                <a:lnTo>
                  <a:pt x="3043" y="1669"/>
                </a:lnTo>
                <a:cubicBezTo>
                  <a:pt x="3198" y="1669"/>
                  <a:pt x="3347" y="1594"/>
                  <a:pt x="3453" y="1466"/>
                </a:cubicBezTo>
                <a:cubicBezTo>
                  <a:pt x="3453" y="1465"/>
                  <a:pt x="3453" y="1462"/>
                  <a:pt x="3454" y="1462"/>
                </a:cubicBezTo>
                <a:cubicBezTo>
                  <a:pt x="3484" y="1425"/>
                  <a:pt x="3520" y="1403"/>
                  <a:pt x="3555" y="1403"/>
                </a:cubicBezTo>
                <a:lnTo>
                  <a:pt x="3555" y="1403"/>
                </a:lnTo>
                <a:cubicBezTo>
                  <a:pt x="3591" y="1403"/>
                  <a:pt x="3627" y="1424"/>
                  <a:pt x="3656" y="1460"/>
                </a:cubicBezTo>
                <a:lnTo>
                  <a:pt x="3657" y="1462"/>
                </a:lnTo>
                <a:cubicBezTo>
                  <a:pt x="3727" y="1548"/>
                  <a:pt x="3853" y="1561"/>
                  <a:pt x="3939" y="1491"/>
                </a:cubicBezTo>
                <a:cubicBezTo>
                  <a:pt x="4024" y="1422"/>
                  <a:pt x="4037" y="1296"/>
                  <a:pt x="3968" y="1210"/>
                </a:cubicBezTo>
                <a:lnTo>
                  <a:pt x="3966" y="1206"/>
                </a:lnTo>
                <a:cubicBezTo>
                  <a:pt x="3860" y="1078"/>
                  <a:pt x="3711" y="1003"/>
                  <a:pt x="3556" y="1003"/>
                </a:cubicBezTo>
                <a:close/>
                <a:moveTo>
                  <a:pt x="98" y="480"/>
                </a:moveTo>
                <a:cubicBezTo>
                  <a:pt x="184" y="550"/>
                  <a:pt x="310" y="541"/>
                  <a:pt x="380" y="456"/>
                </a:cubicBezTo>
                <a:cubicBezTo>
                  <a:pt x="409" y="419"/>
                  <a:pt x="445" y="403"/>
                  <a:pt x="481" y="403"/>
                </a:cubicBezTo>
                <a:lnTo>
                  <a:pt x="481" y="403"/>
                </a:lnTo>
                <a:cubicBezTo>
                  <a:pt x="517" y="403"/>
                  <a:pt x="553" y="419"/>
                  <a:pt x="582" y="455"/>
                </a:cubicBezTo>
                <a:lnTo>
                  <a:pt x="584" y="455"/>
                </a:lnTo>
                <a:cubicBezTo>
                  <a:pt x="689" y="584"/>
                  <a:pt x="839" y="656"/>
                  <a:pt x="994" y="656"/>
                </a:cubicBezTo>
                <a:lnTo>
                  <a:pt x="995" y="656"/>
                </a:lnTo>
                <a:cubicBezTo>
                  <a:pt x="1150" y="656"/>
                  <a:pt x="1300" y="585"/>
                  <a:pt x="1406" y="456"/>
                </a:cubicBezTo>
                <a:cubicBezTo>
                  <a:pt x="1435" y="419"/>
                  <a:pt x="1471" y="403"/>
                  <a:pt x="1507" y="403"/>
                </a:cubicBezTo>
                <a:lnTo>
                  <a:pt x="1507" y="403"/>
                </a:lnTo>
                <a:cubicBezTo>
                  <a:pt x="1543" y="403"/>
                  <a:pt x="1579" y="419"/>
                  <a:pt x="1609" y="456"/>
                </a:cubicBezTo>
                <a:lnTo>
                  <a:pt x="1610" y="455"/>
                </a:lnTo>
                <a:cubicBezTo>
                  <a:pt x="1715" y="584"/>
                  <a:pt x="1865" y="656"/>
                  <a:pt x="2020" y="656"/>
                </a:cubicBezTo>
                <a:lnTo>
                  <a:pt x="2021" y="656"/>
                </a:lnTo>
                <a:cubicBezTo>
                  <a:pt x="2176" y="656"/>
                  <a:pt x="2325" y="582"/>
                  <a:pt x="2430" y="454"/>
                </a:cubicBezTo>
                <a:cubicBezTo>
                  <a:pt x="2431" y="454"/>
                  <a:pt x="2431" y="456"/>
                  <a:pt x="2431" y="456"/>
                </a:cubicBezTo>
                <a:cubicBezTo>
                  <a:pt x="2461" y="419"/>
                  <a:pt x="2497" y="403"/>
                  <a:pt x="2533" y="403"/>
                </a:cubicBezTo>
                <a:lnTo>
                  <a:pt x="2533" y="403"/>
                </a:lnTo>
                <a:cubicBezTo>
                  <a:pt x="2536" y="403"/>
                  <a:pt x="2540" y="400"/>
                  <a:pt x="2543" y="400"/>
                </a:cubicBezTo>
                <a:cubicBezTo>
                  <a:pt x="2574" y="405"/>
                  <a:pt x="2605" y="422"/>
                  <a:pt x="2631" y="454"/>
                </a:cubicBezTo>
                <a:lnTo>
                  <a:pt x="2632" y="455"/>
                </a:lnTo>
                <a:cubicBezTo>
                  <a:pt x="2738" y="583"/>
                  <a:pt x="2887" y="656"/>
                  <a:pt x="3043" y="656"/>
                </a:cubicBezTo>
                <a:lnTo>
                  <a:pt x="3043" y="656"/>
                </a:lnTo>
                <a:cubicBezTo>
                  <a:pt x="3198" y="656"/>
                  <a:pt x="3347" y="582"/>
                  <a:pt x="3453" y="454"/>
                </a:cubicBezTo>
                <a:cubicBezTo>
                  <a:pt x="3453" y="454"/>
                  <a:pt x="3453" y="456"/>
                  <a:pt x="3454" y="456"/>
                </a:cubicBezTo>
                <a:cubicBezTo>
                  <a:pt x="3484" y="419"/>
                  <a:pt x="3520" y="403"/>
                  <a:pt x="3555" y="403"/>
                </a:cubicBezTo>
                <a:lnTo>
                  <a:pt x="3556" y="403"/>
                </a:lnTo>
                <a:cubicBezTo>
                  <a:pt x="3591" y="403"/>
                  <a:pt x="3627" y="419"/>
                  <a:pt x="3656" y="455"/>
                </a:cubicBezTo>
                <a:lnTo>
                  <a:pt x="3657" y="455"/>
                </a:lnTo>
                <a:cubicBezTo>
                  <a:pt x="3727" y="540"/>
                  <a:pt x="3853" y="552"/>
                  <a:pt x="3939" y="483"/>
                </a:cubicBezTo>
                <a:cubicBezTo>
                  <a:pt x="4024" y="413"/>
                  <a:pt x="4037" y="287"/>
                  <a:pt x="3968" y="201"/>
                </a:cubicBezTo>
                <a:lnTo>
                  <a:pt x="3966" y="202"/>
                </a:lnTo>
                <a:cubicBezTo>
                  <a:pt x="3860" y="73"/>
                  <a:pt x="3711" y="3"/>
                  <a:pt x="3556" y="3"/>
                </a:cubicBezTo>
                <a:lnTo>
                  <a:pt x="3555" y="3"/>
                </a:lnTo>
                <a:cubicBezTo>
                  <a:pt x="3400" y="3"/>
                  <a:pt x="3251" y="73"/>
                  <a:pt x="3145" y="201"/>
                </a:cubicBezTo>
                <a:cubicBezTo>
                  <a:pt x="3145" y="202"/>
                  <a:pt x="3145" y="201"/>
                  <a:pt x="3144" y="201"/>
                </a:cubicBezTo>
                <a:cubicBezTo>
                  <a:pt x="3114" y="237"/>
                  <a:pt x="3078" y="256"/>
                  <a:pt x="3043" y="256"/>
                </a:cubicBezTo>
                <a:lnTo>
                  <a:pt x="3043" y="256"/>
                </a:lnTo>
                <a:cubicBezTo>
                  <a:pt x="3013" y="256"/>
                  <a:pt x="2983" y="242"/>
                  <a:pt x="2957" y="217"/>
                </a:cubicBezTo>
                <a:cubicBezTo>
                  <a:pt x="2953" y="211"/>
                  <a:pt x="2949" y="206"/>
                  <a:pt x="2945" y="201"/>
                </a:cubicBezTo>
                <a:lnTo>
                  <a:pt x="2943" y="198"/>
                </a:lnTo>
                <a:cubicBezTo>
                  <a:pt x="2844" y="78"/>
                  <a:pt x="2707" y="9"/>
                  <a:pt x="2562" y="0"/>
                </a:cubicBezTo>
                <a:cubicBezTo>
                  <a:pt x="2551" y="0"/>
                  <a:pt x="2540" y="3"/>
                  <a:pt x="2529" y="3"/>
                </a:cubicBezTo>
                <a:lnTo>
                  <a:pt x="2529" y="3"/>
                </a:lnTo>
                <a:cubicBezTo>
                  <a:pt x="2374" y="3"/>
                  <a:pt x="2224" y="73"/>
                  <a:pt x="2119" y="202"/>
                </a:cubicBezTo>
                <a:cubicBezTo>
                  <a:pt x="2114" y="208"/>
                  <a:pt x="2109" y="212"/>
                  <a:pt x="2105" y="219"/>
                </a:cubicBezTo>
                <a:cubicBezTo>
                  <a:pt x="2079" y="244"/>
                  <a:pt x="2050" y="256"/>
                  <a:pt x="2020" y="256"/>
                </a:cubicBezTo>
                <a:lnTo>
                  <a:pt x="2020" y="256"/>
                </a:lnTo>
                <a:cubicBezTo>
                  <a:pt x="1984" y="256"/>
                  <a:pt x="1948" y="236"/>
                  <a:pt x="1919" y="200"/>
                </a:cubicBezTo>
                <a:lnTo>
                  <a:pt x="1918" y="202"/>
                </a:lnTo>
                <a:cubicBezTo>
                  <a:pt x="1812" y="73"/>
                  <a:pt x="1662" y="3"/>
                  <a:pt x="1507" y="3"/>
                </a:cubicBezTo>
                <a:lnTo>
                  <a:pt x="1507" y="3"/>
                </a:lnTo>
                <a:cubicBezTo>
                  <a:pt x="1351" y="3"/>
                  <a:pt x="1202" y="74"/>
                  <a:pt x="1096" y="203"/>
                </a:cubicBezTo>
                <a:cubicBezTo>
                  <a:pt x="1066" y="239"/>
                  <a:pt x="1030" y="256"/>
                  <a:pt x="994" y="256"/>
                </a:cubicBezTo>
                <a:lnTo>
                  <a:pt x="994" y="256"/>
                </a:lnTo>
                <a:cubicBezTo>
                  <a:pt x="959" y="256"/>
                  <a:pt x="923" y="236"/>
                  <a:pt x="893" y="200"/>
                </a:cubicBezTo>
                <a:lnTo>
                  <a:pt x="892" y="201"/>
                </a:lnTo>
                <a:cubicBezTo>
                  <a:pt x="786" y="73"/>
                  <a:pt x="636" y="3"/>
                  <a:pt x="481" y="3"/>
                </a:cubicBezTo>
                <a:lnTo>
                  <a:pt x="481" y="3"/>
                </a:lnTo>
                <a:cubicBezTo>
                  <a:pt x="325" y="3"/>
                  <a:pt x="176" y="73"/>
                  <a:pt x="70" y="202"/>
                </a:cubicBezTo>
                <a:cubicBezTo>
                  <a:pt x="0" y="287"/>
                  <a:pt x="13" y="410"/>
                  <a:pt x="98" y="480"/>
                </a:cubicBezTo>
                <a:close/>
              </a:path>
            </a:pathLst>
          </a:custGeom>
          <a:solidFill>
            <a:srgbClr val="00B0F0"/>
          </a:solidFill>
          <a:ln>
            <a:noFill/>
          </a:ln>
        </p:spPr>
        <p:txBody>
          <a:bodyPr/>
          <a:lstStyle/>
          <a:p>
            <a:endParaRPr lang="zh-CN" altLang="en-US">
              <a:cs typeface="+mn-ea"/>
              <a:sym typeface="+mn-lt"/>
            </a:endParaRPr>
          </a:p>
        </p:txBody>
      </p:sp>
      <p:pic>
        <p:nvPicPr>
          <p:cNvPr id="5" name="图片 4">
            <a:extLst>
              <a:ext uri="{FF2B5EF4-FFF2-40B4-BE49-F238E27FC236}">
                <a16:creationId xmlns:a16="http://schemas.microsoft.com/office/drawing/2014/main" id="{5AB7B62B-9433-40A3-99C4-EA297A5586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199" y="1722205"/>
            <a:ext cx="3449053" cy="3300112"/>
          </a:xfrm>
          <a:prstGeom prst="rect">
            <a:avLst/>
          </a:prstGeom>
        </p:spPr>
      </p:pic>
      <p:sp>
        <p:nvSpPr>
          <p:cNvPr id="41" name="文本框 40">
            <a:extLst>
              <a:ext uri="{FF2B5EF4-FFF2-40B4-BE49-F238E27FC236}">
                <a16:creationId xmlns:a16="http://schemas.microsoft.com/office/drawing/2014/main" id="{40086128-66ED-405F-9F0D-1F3DA35ACA93}"/>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2866490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outVertical)">
                                      <p:cBhvr>
                                        <p:cTn id="14" dur="500"/>
                                        <p:tgtEl>
                                          <p:spTgt spid="36"/>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outVertical)">
                                      <p:cBhvr>
                                        <p:cTn id="18" dur="500"/>
                                        <p:tgtEl>
                                          <p:spTgt spid="3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outVertical)">
                                      <p:cBhvr>
                                        <p:cTn id="26" dur="500"/>
                                        <p:tgtEl>
                                          <p:spTgt spid="34"/>
                                        </p:tgtEl>
                                      </p:cBhvr>
                                    </p:animEffect>
                                  </p:childTnLst>
                                </p:cTn>
                              </p:par>
                            </p:childTnLst>
                          </p:cTn>
                        </p:par>
                        <p:par>
                          <p:cTn id="27" fill="hold">
                            <p:stCondLst>
                              <p:cond delay="3000"/>
                            </p:stCondLst>
                            <p:childTnLst>
                              <p:par>
                                <p:cTn id="28" presetID="16" presetClass="entr" presetSubtype="37"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out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02</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39681938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40" name="8bb27db0-fced-4ff1-94c9-46ef82c26345" descr="OgoAAB+LCAAAAAAABADNVFFv2jAQ/i9e+5ZVTgKk8EbGmCatG2rRXiYe3OQItyUOsh0JVPHfdzFp4xZK1Qm6vkTx3X3n+7473x07w5QNmM88dmbWS6D/m0IoM0KRKVFclSnk5JuocgnKIGg2+HXXgAIH9FPkFTRRa7JfocSiKqyZDfgFJ5NYOSafW+MIEixEPsIMDeUmy1c9AZWANE2gURV4rDlE4QWPev0gbL7hpce+qLJaUgmcbbz70kKXj1EoM6e2Jhfj52w/uuOg47LMQchd+LauffCuA/9U5qXaBd+H9pzQH/M5JnANNXcLI991dktSdaMo7PV7HpvaSN9jsar0gjAfxmPOYz6ur3drmVEIypR4uw2LnNuG6e9Km4LuagLbLq9tfQrmtseUeCJoFMCA0tazk8HxU/9kCis2CDwSngapIfyxb9v9WaaNIYis4WYhlvCd0HWdW3Wsic02u1PXlnS6w6zt46U736jxFnM064NydZ6Xy9LSj6TaQ34KK3OAe8et9ugHh3vf4V7X1LJ+8pxa7iHbvHaEjqLJm82Dz58+7IOz0H2e93YruLS3L5uNMa/X7TCplwAtBA3GLsVYYbYwErR+MNavZ4rSDGVKmqXwyPEPz6rrEj/6wZXRP7mMdmJOI+MLw/h2Kgbvahi7r1MxFsmfd6FieHIVv6GE46uY11n/n4CzzV8NPoBnOgoAAA==">
            <a:extLst>
              <a:ext uri="{FF2B5EF4-FFF2-40B4-BE49-F238E27FC236}">
                <a16:creationId xmlns:a16="http://schemas.microsoft.com/office/drawing/2014/main" id="{B561DDE8-A1B3-4C15-9BE7-233DAF437200}"/>
              </a:ext>
            </a:extLst>
          </p:cNvPr>
          <p:cNvGrpSpPr>
            <a:grpSpLocks noChangeAspect="1"/>
          </p:cNvGrpSpPr>
          <p:nvPr/>
        </p:nvGrpSpPr>
        <p:grpSpPr>
          <a:xfrm>
            <a:off x="1044244" y="2678866"/>
            <a:ext cx="1688646" cy="1688646"/>
            <a:chOff x="2468624" y="1994857"/>
            <a:chExt cx="1688646" cy="1688646"/>
          </a:xfrm>
        </p:grpSpPr>
        <p:sp>
          <p:nvSpPr>
            <p:cNvPr id="48" name="ValueBack">
              <a:extLst>
                <a:ext uri="{FF2B5EF4-FFF2-40B4-BE49-F238E27FC236}">
                  <a16:creationId xmlns:a16="http://schemas.microsoft.com/office/drawing/2014/main" id="{41725180-D306-4E07-8653-B490C8275AB1}"/>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49" name="ValueShape">
              <a:extLst>
                <a:ext uri="{FF2B5EF4-FFF2-40B4-BE49-F238E27FC236}">
                  <a16:creationId xmlns:a16="http://schemas.microsoft.com/office/drawing/2014/main" id="{7783D0BD-1D62-4F9A-B2DE-F1FB985BFD4D}"/>
                </a:ext>
              </a:extLst>
            </p:cNvPr>
            <p:cNvSpPr/>
            <p:nvPr/>
          </p:nvSpPr>
          <p:spPr>
            <a:xfrm>
              <a:off x="2589425" y="2115658"/>
              <a:ext cx="1447043" cy="1447043"/>
            </a:xfrm>
            <a:prstGeom prst="blockArc">
              <a:avLst>
                <a:gd name="adj1" fmla="val 16200000"/>
                <a:gd name="adj2" fmla="val 1015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ExtraShape">
              <a:extLst>
                <a:ext uri="{FF2B5EF4-FFF2-40B4-BE49-F238E27FC236}">
                  <a16:creationId xmlns:a16="http://schemas.microsoft.com/office/drawing/2014/main" id="{F88A1370-0517-4892-9001-82F0C98313DE}"/>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ValueText">
              <a:extLst>
                <a:ext uri="{FF2B5EF4-FFF2-40B4-BE49-F238E27FC236}">
                  <a16:creationId xmlns:a16="http://schemas.microsoft.com/office/drawing/2014/main" id="{8F2D604E-0DA5-4F24-9092-56FFF2A7C9CC}"/>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72%</a:t>
              </a:r>
              <a:endParaRPr lang="zh-CN" altLang="en-US" sz="13800" dirty="0">
                <a:solidFill>
                  <a:srgbClr val="00B0F0"/>
                </a:solidFill>
                <a:cs typeface="+mn-ea"/>
                <a:sym typeface="+mn-lt"/>
              </a:endParaRPr>
            </a:p>
          </p:txBody>
        </p:sp>
      </p:grpSp>
      <p:sp>
        <p:nvSpPr>
          <p:cNvPr id="52" name="矩形 51">
            <a:extLst>
              <a:ext uri="{FF2B5EF4-FFF2-40B4-BE49-F238E27FC236}">
                <a16:creationId xmlns:a16="http://schemas.microsoft.com/office/drawing/2014/main" id="{8F06184E-C65E-4D7A-83FC-154FB201A964}"/>
              </a:ext>
            </a:extLst>
          </p:cNvPr>
          <p:cNvSpPr/>
          <p:nvPr/>
        </p:nvSpPr>
        <p:spPr>
          <a:xfrm>
            <a:off x="765618"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53" name="8bb27db0-fced-4ff1-94c9-46ef82c26345" descr="CAoAAB+LCAAAAAAABADNVE1v2kAQ/S/b9OZG/sAh+AalVJWaBimol4rDxh5gU3uNdtcSKOK/d7ws8SQQqlR224vlfTtvNO/NzD6yC5GxhAXMYxdmuwb8vyu4MmPBl4oXN2UGOd5NVbkGZQRolvx4dKSQkL7zvAIXtUX8RkhRVIWFWeJf+gjxDYEC34JjSEXB87FYCoO5Efmip6BSkMYFGlWBx9yhH136/atBGLlvdO2xz6qs1liCz3beobSI6jFKyCWpzeVi/nt2mt0j7FFZ5sDlMX1f1yl6TOgfy7xUx+RD6BUJvV0sRAqzFRRgWXg1E9IMZXa34tnBxZESy5WRoLUDbu8fIDWElsRItClteKVXmPzdZBKOw8EwwDpp0XMMETJDg2hn+6SsYfZQaVNgQ1xgMw5bK0TBwg4DJp5ynBkwoLS9OcpA7rHRMoMNS0IPO4QT55z5MLCqPsnMAWHfAujBGr4hu65zb6OF2Hx3PJ5NSa0e5k2Pr+nsCy3uRS7M9qxDvdcdskr0M3dO6J3BxpyR26PVtnEgcgdEbl1GI/TFdjVyI7Z766C0YkOXXQ/8l6t9tuPx61L37wJVul9ZNhF5/eAO0/oJxCdBg3GLfNj7J7BeC/pCPLv4g32JqfA2DtS5oHPn7Fx049xvRq5T48L/auTitxk34unPf2Vc1LlxX4WE9o3L66x/1bP57hcVcwm9CAoAAA==">
            <a:extLst>
              <a:ext uri="{FF2B5EF4-FFF2-40B4-BE49-F238E27FC236}">
                <a16:creationId xmlns:a16="http://schemas.microsoft.com/office/drawing/2014/main" id="{020B0691-B51D-4B8D-8A1E-A1C0BC3A2E2D}"/>
              </a:ext>
            </a:extLst>
          </p:cNvPr>
          <p:cNvGrpSpPr>
            <a:grpSpLocks noChangeAspect="1"/>
          </p:cNvGrpSpPr>
          <p:nvPr/>
        </p:nvGrpSpPr>
        <p:grpSpPr>
          <a:xfrm>
            <a:off x="3772969" y="2678866"/>
            <a:ext cx="1688646" cy="1688646"/>
            <a:chOff x="2468624" y="1994857"/>
            <a:chExt cx="1688646" cy="1688646"/>
          </a:xfrm>
        </p:grpSpPr>
        <p:sp>
          <p:nvSpPr>
            <p:cNvPr id="54" name="ValueBack">
              <a:extLst>
                <a:ext uri="{FF2B5EF4-FFF2-40B4-BE49-F238E27FC236}">
                  <a16:creationId xmlns:a16="http://schemas.microsoft.com/office/drawing/2014/main" id="{A6C73E47-0868-4B6C-95FD-9FEF5D32916B}"/>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55" name="ValueShape">
              <a:extLst>
                <a:ext uri="{FF2B5EF4-FFF2-40B4-BE49-F238E27FC236}">
                  <a16:creationId xmlns:a16="http://schemas.microsoft.com/office/drawing/2014/main" id="{A561DAFA-1B25-4882-B782-4C8BAD50897E}"/>
                </a:ext>
              </a:extLst>
            </p:cNvPr>
            <p:cNvSpPr/>
            <p:nvPr/>
          </p:nvSpPr>
          <p:spPr>
            <a:xfrm>
              <a:off x="2589425" y="2115658"/>
              <a:ext cx="1447043" cy="1447043"/>
            </a:xfrm>
            <a:prstGeom prst="blockArc">
              <a:avLst>
                <a:gd name="adj1" fmla="val 16200000"/>
                <a:gd name="adj2" fmla="val 691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ExtraShape">
              <a:extLst>
                <a:ext uri="{FF2B5EF4-FFF2-40B4-BE49-F238E27FC236}">
                  <a16:creationId xmlns:a16="http://schemas.microsoft.com/office/drawing/2014/main" id="{890B5DE6-695D-4413-A2B4-AC95B433118E}"/>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ValueText">
              <a:extLst>
                <a:ext uri="{FF2B5EF4-FFF2-40B4-BE49-F238E27FC236}">
                  <a16:creationId xmlns:a16="http://schemas.microsoft.com/office/drawing/2014/main" id="{8C5C112F-7F29-40F6-8610-1F6EFF0CAE90}"/>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57%</a:t>
              </a:r>
              <a:endParaRPr lang="zh-CN" altLang="en-US" sz="13800" dirty="0">
                <a:solidFill>
                  <a:srgbClr val="00B0F0"/>
                </a:solidFill>
                <a:cs typeface="+mn-ea"/>
                <a:sym typeface="+mn-lt"/>
              </a:endParaRPr>
            </a:p>
          </p:txBody>
        </p:sp>
      </p:grpSp>
      <p:sp>
        <p:nvSpPr>
          <p:cNvPr id="58" name="矩形 57">
            <a:extLst>
              <a:ext uri="{FF2B5EF4-FFF2-40B4-BE49-F238E27FC236}">
                <a16:creationId xmlns:a16="http://schemas.microsoft.com/office/drawing/2014/main" id="{586A5254-F496-4909-9941-986C713F7600}"/>
              </a:ext>
            </a:extLst>
          </p:cNvPr>
          <p:cNvSpPr/>
          <p:nvPr/>
        </p:nvSpPr>
        <p:spPr>
          <a:xfrm>
            <a:off x="3494343"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59" name="8bb27db0-fced-4ff1-94c9-46ef82c26345" descr="CAoAAB+LCAAAAAAABADNVE1v2kAQ/S/b9OZG/sAh+AalVJWaBimol4rDxh5gU3uNdtcSKOK/d7ws8SQQqlR224vlfTtvNO/NzD6yC5GxhAXMYxdmuwb8vyu4MmPBl4oXN2UGOd5NVbkGZQRolvx4dKSQkL7zvAIXtUX8RkhRVIWFWeJf+gjxDYEC34JjSEXB87FYCoO5Efmip6BSkMYFGlWBx9yhH136/atBGLlvdO2xz6qs1liCz3beobSI6jFKyCWpzeVi/nt2mt0j7FFZ5sDlMX1f1yl6TOgfy7xUx+RD6BUJvV0sRAqzFRRgWXg1E9IMZXa34tnBxZESy5WRoLUDbu8fIDWElsRItClteKVXmPzdZBKOw8EwwDpp0XMMETJDg2hn+6SsYfZQaVNgQ1xgMw5bK0TBwg4DJp5ynBkwoLS9OcpA7rHRMoMNS0IPO4QT55z5MLCqPsnMAWHfAujBGr4hu65zb6OF2Hx3PJ5NSa0e5k2Pr+nsCy3uRS7M9qxDvdcdskr0M3dO6J3BxpyR26PVtnEgcgdEbl1GI/TFdjVyI7Z766C0YkOXXQ/8l6t9tuPx61L37wJVul9ZNhF5/eAO0/oJxCdBg3GLfNj7J7BeC/pCPLv4g32JqfA2DtS5oHPn7Fx049xvRq5T48L/auTitxk34unPf2Vc1LlxX4WE9o3L66x/1bP57hcVcwm9CAoAAA==">
            <a:extLst>
              <a:ext uri="{FF2B5EF4-FFF2-40B4-BE49-F238E27FC236}">
                <a16:creationId xmlns:a16="http://schemas.microsoft.com/office/drawing/2014/main" id="{719665F0-27F4-4766-95CC-0351E5E53E7F}"/>
              </a:ext>
            </a:extLst>
          </p:cNvPr>
          <p:cNvGrpSpPr>
            <a:grpSpLocks noChangeAspect="1"/>
          </p:cNvGrpSpPr>
          <p:nvPr/>
        </p:nvGrpSpPr>
        <p:grpSpPr>
          <a:xfrm>
            <a:off x="6501694" y="2678866"/>
            <a:ext cx="1688646" cy="1688646"/>
            <a:chOff x="2468624" y="1994857"/>
            <a:chExt cx="1688646" cy="1688646"/>
          </a:xfrm>
        </p:grpSpPr>
        <p:sp>
          <p:nvSpPr>
            <p:cNvPr id="60" name="ValueBack">
              <a:extLst>
                <a:ext uri="{FF2B5EF4-FFF2-40B4-BE49-F238E27FC236}">
                  <a16:creationId xmlns:a16="http://schemas.microsoft.com/office/drawing/2014/main" id="{C6045DD4-269B-4055-8821-33BF174F9E65}"/>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61" name="ValueShape">
              <a:extLst>
                <a:ext uri="{FF2B5EF4-FFF2-40B4-BE49-F238E27FC236}">
                  <a16:creationId xmlns:a16="http://schemas.microsoft.com/office/drawing/2014/main" id="{3B276405-D34B-4425-B9DF-19FDA9D5A0F5}"/>
                </a:ext>
              </a:extLst>
            </p:cNvPr>
            <p:cNvSpPr/>
            <p:nvPr/>
          </p:nvSpPr>
          <p:spPr>
            <a:xfrm>
              <a:off x="2589425" y="2115658"/>
              <a:ext cx="1447043" cy="1447043"/>
            </a:xfrm>
            <a:prstGeom prst="blockArc">
              <a:avLst>
                <a:gd name="adj1" fmla="val 16200000"/>
                <a:gd name="adj2" fmla="val 1339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ExtraShape">
              <a:extLst>
                <a:ext uri="{FF2B5EF4-FFF2-40B4-BE49-F238E27FC236}">
                  <a16:creationId xmlns:a16="http://schemas.microsoft.com/office/drawing/2014/main" id="{C9E54E03-0C90-475B-8F75-A3C177822981}"/>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ValueText">
              <a:extLst>
                <a:ext uri="{FF2B5EF4-FFF2-40B4-BE49-F238E27FC236}">
                  <a16:creationId xmlns:a16="http://schemas.microsoft.com/office/drawing/2014/main" id="{61BED2A2-5EF6-4AB0-B0B0-92F5BF747DA5}"/>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87%</a:t>
              </a:r>
              <a:endParaRPr lang="zh-CN" altLang="en-US" sz="13800" dirty="0">
                <a:solidFill>
                  <a:srgbClr val="00B0F0"/>
                </a:solidFill>
                <a:cs typeface="+mn-ea"/>
                <a:sym typeface="+mn-lt"/>
              </a:endParaRPr>
            </a:p>
          </p:txBody>
        </p:sp>
      </p:grpSp>
      <p:sp>
        <p:nvSpPr>
          <p:cNvPr id="64" name="矩形 63">
            <a:extLst>
              <a:ext uri="{FF2B5EF4-FFF2-40B4-BE49-F238E27FC236}">
                <a16:creationId xmlns:a16="http://schemas.microsoft.com/office/drawing/2014/main" id="{6A1334CB-C861-409F-B765-AC1FB282A3CF}"/>
              </a:ext>
            </a:extLst>
          </p:cNvPr>
          <p:cNvSpPr/>
          <p:nvPr/>
        </p:nvSpPr>
        <p:spPr>
          <a:xfrm>
            <a:off x="6223068"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65" name="8bb27db0-fced-4ff1-94c9-46ef82c26345" descr="VQoAAB+LCAAAAAAABADNVMFu2kAQ/ZdteqOVbXApvkEpVaWmQQrqpeKwsQeY1F6j3bUEivj3jpelngRClAjS3Lxv543nvZmdO3GBmUhEKFriwq6XQN/XhdR2iHKuZXFZZpDT3ViXS9AWwYjk950nRYz0S+YV+Kg14ZeosKgKB4sk+BgQJFcMCgMHDiHFQuZDnKOl3IR8N2PQKSjrA62uoCX8oRvVpG+6rJb000BsWrti2lyB1ajmrBrPFsF7cZjdYexBWeYg1T59W8kheszoX8q81PvkXegnFno1m2EKkwUU4Fh0NUFl+yq7Xshs59tA43xhFRjjgaubW0gtoyUxEV1KF16ZBSV/NxpFw6jXD6lOXvSUQlBlZBDvZZeV1c9uK2MLaoEPbAZg7YRomLn2U+KxpCkBC9q4m70M7J5aqzJYiSRqUYdoxrwzH3pO1VeVeSDqOoA8WMJPYtd1bm10kJhu9geyKel8h2nT8M989NHgDeZo10ft6jxul5Nl7ll1QPwEVvaI9g6v9uQHpr3HtNc1NaofvLtGe1tsnjtCJ/Hk1eYhDB5ugKOzED+ue7s+uOztyxYjzOtN3E/r3Uibw4D17323Hv6B9evhi+TexQueVcyFn/zAbQzPbqObmPPY+MQwvp6L0Zsaxvh5Lg5k+udNuNg+u4s/UMHpXczrrP/PwOnmLzOntMNVCgAA">
            <a:extLst>
              <a:ext uri="{FF2B5EF4-FFF2-40B4-BE49-F238E27FC236}">
                <a16:creationId xmlns:a16="http://schemas.microsoft.com/office/drawing/2014/main" id="{D2A27D98-A75A-490F-A426-669950F95C6A}"/>
              </a:ext>
            </a:extLst>
          </p:cNvPr>
          <p:cNvGrpSpPr>
            <a:grpSpLocks noChangeAspect="1"/>
          </p:cNvGrpSpPr>
          <p:nvPr/>
        </p:nvGrpSpPr>
        <p:grpSpPr>
          <a:xfrm>
            <a:off x="9230420" y="2678866"/>
            <a:ext cx="1688646" cy="1688646"/>
            <a:chOff x="2468624" y="1994857"/>
            <a:chExt cx="1688646" cy="1688646"/>
          </a:xfrm>
        </p:grpSpPr>
        <p:sp>
          <p:nvSpPr>
            <p:cNvPr id="66" name="ValueBack">
              <a:extLst>
                <a:ext uri="{FF2B5EF4-FFF2-40B4-BE49-F238E27FC236}">
                  <a16:creationId xmlns:a16="http://schemas.microsoft.com/office/drawing/2014/main" id="{3D80FBFA-07FD-462E-A0BB-DDBC56DB9975}"/>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67" name="ValueShape">
              <a:extLst>
                <a:ext uri="{FF2B5EF4-FFF2-40B4-BE49-F238E27FC236}">
                  <a16:creationId xmlns:a16="http://schemas.microsoft.com/office/drawing/2014/main" id="{58F46F01-C20D-4675-A22F-4525A9328A19}"/>
                </a:ext>
              </a:extLst>
            </p:cNvPr>
            <p:cNvSpPr/>
            <p:nvPr/>
          </p:nvSpPr>
          <p:spPr>
            <a:xfrm>
              <a:off x="2589425" y="2115658"/>
              <a:ext cx="1447043" cy="1447043"/>
            </a:xfrm>
            <a:prstGeom prst="blockArc">
              <a:avLst>
                <a:gd name="adj1" fmla="val 16200000"/>
                <a:gd name="adj2" fmla="val 367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ExtraShape">
              <a:extLst>
                <a:ext uri="{FF2B5EF4-FFF2-40B4-BE49-F238E27FC236}">
                  <a16:creationId xmlns:a16="http://schemas.microsoft.com/office/drawing/2014/main" id="{D4269034-7726-4EE7-BF21-D99FE57CE3C9}"/>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ValueText">
              <a:extLst>
                <a:ext uri="{FF2B5EF4-FFF2-40B4-BE49-F238E27FC236}">
                  <a16:creationId xmlns:a16="http://schemas.microsoft.com/office/drawing/2014/main" id="{54C363EA-136A-47BA-A368-DEB2F70CA544}"/>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dirty="0">
                  <a:solidFill>
                    <a:srgbClr val="00B0F0"/>
                  </a:solidFill>
                  <a:cs typeface="+mn-ea"/>
                  <a:sym typeface="+mn-lt"/>
                </a:rPr>
                <a:t>42%</a:t>
              </a:r>
              <a:endParaRPr lang="zh-CN" altLang="en-US" sz="13800" dirty="0">
                <a:solidFill>
                  <a:srgbClr val="00B0F0"/>
                </a:solidFill>
                <a:cs typeface="+mn-ea"/>
                <a:sym typeface="+mn-lt"/>
              </a:endParaRPr>
            </a:p>
          </p:txBody>
        </p:sp>
      </p:grpSp>
      <p:sp>
        <p:nvSpPr>
          <p:cNvPr id="70" name="矩形 69">
            <a:extLst>
              <a:ext uri="{FF2B5EF4-FFF2-40B4-BE49-F238E27FC236}">
                <a16:creationId xmlns:a16="http://schemas.microsoft.com/office/drawing/2014/main" id="{3BE249C8-26C3-4388-A998-CA210622D4AE}"/>
              </a:ext>
            </a:extLst>
          </p:cNvPr>
          <p:cNvSpPr/>
          <p:nvPr/>
        </p:nvSpPr>
        <p:spPr>
          <a:xfrm>
            <a:off x="8951794"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sp>
        <p:nvSpPr>
          <p:cNvPr id="71" name="文本框 70">
            <a:extLst>
              <a:ext uri="{FF2B5EF4-FFF2-40B4-BE49-F238E27FC236}">
                <a16:creationId xmlns:a16="http://schemas.microsoft.com/office/drawing/2014/main" id="{085083EF-C85B-4017-8603-077D69D14B31}"/>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
        <p:nvSpPr>
          <p:cNvPr id="4" name="TextBox 3">
            <a:extLst>
              <a:ext uri="{FF2B5EF4-FFF2-40B4-BE49-F238E27FC236}">
                <a16:creationId xmlns:a16="http://schemas.microsoft.com/office/drawing/2014/main" id="{691C998F-688F-0F7A-3A15-9AEA983A7166}"/>
              </a:ext>
            </a:extLst>
          </p:cNvPr>
          <p:cNvSpPr txBox="1"/>
          <p:nvPr/>
        </p:nvSpPr>
        <p:spPr>
          <a:xfrm>
            <a:off x="737358" y="6661349"/>
            <a:ext cx="1800200" cy="123111"/>
          </a:xfrm>
          <a:prstGeom prst="rect">
            <a:avLst/>
          </a:prstGeom>
          <a:noFill/>
        </p:spPr>
        <p:txBody>
          <a:bodyPr wrap="square" rtlCol="0">
            <a:spAutoFit/>
          </a:bodyPr>
          <a:lstStyle/>
          <a:p>
            <a:pPr>
              <a:lnSpc>
                <a:spcPct val="200000"/>
              </a:lnSpc>
            </a:pPr>
            <a:r>
              <a:rPr lang="en-US" altLang="zh-CN" sz="100" smtClean="0">
                <a:solidFill>
                  <a:srgbClr val="0070C0"/>
                </a:solidFill>
                <a:latin typeface="微软雅黑" panose="020B0503020204020204" pitchFamily="34" charset="-122"/>
                <a:ea typeface="微软雅黑" panose="020B0503020204020204" pitchFamily="34" charset="-122"/>
              </a:rPr>
              <a:t>PPT</a:t>
            </a:r>
            <a:r>
              <a:rPr lang="zh-CN" altLang="en-US" sz="100" smtClean="0">
                <a:solidFill>
                  <a:srgbClr val="0070C0"/>
                </a:solidFill>
                <a:latin typeface="微软雅黑" panose="020B0503020204020204" pitchFamily="34" charset="-122"/>
                <a:ea typeface="微软雅黑" panose="020B0503020204020204" pitchFamily="34" charset="-122"/>
              </a:rPr>
              <a:t>模板 </a:t>
            </a:r>
            <a:r>
              <a:rPr lang="en-US" altLang="zh-CN" sz="100" smtClean="0">
                <a:solidFill>
                  <a:srgbClr val="0070C0"/>
                </a:solidFill>
                <a:latin typeface="微软雅黑" panose="020B0503020204020204" pitchFamily="34" charset="-122"/>
                <a:ea typeface="微软雅黑" panose="020B0503020204020204" pitchFamily="34" charset="-122"/>
              </a:rPr>
              <a:t>http://www.PPT818.com/moban/ </a:t>
            </a:r>
            <a:endParaRPr lang="en-US" altLang="zh-CN" sz="1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40428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64"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64830"/>
</p:tagLst>
</file>

<file path=ppt/tags/tag2.xml><?xml version="1.0" encoding="utf-8"?>
<p:tagLst xmlns:a="http://schemas.openxmlformats.org/drawingml/2006/main" xmlns:r="http://schemas.openxmlformats.org/officeDocument/2006/relationships" xmlns:p="http://schemas.openxmlformats.org/presentationml/2006/main">
  <p:tag name="ISLIDE.DIAGRAM" val="25482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crsk51n">
      <a:majorFont>
        <a:latin typeface="印品黑体" panose="020F0302020204030204"/>
        <a:ea typeface="仓耳青禾体-谷力 W05"/>
        <a:cs typeface=""/>
      </a:majorFont>
      <a:minorFont>
        <a:latin typeface="印品黑体" panose="020F0502020204030204"/>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1169</Words>
  <Application>Microsoft Office PowerPoint</Application>
  <PresentationFormat>宽屏</PresentationFormat>
  <Paragraphs>138</Paragraphs>
  <Slides>25</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仓耳青禾体-谷力 W05</vt:lpstr>
      <vt:lpstr>等线</vt:lpstr>
      <vt:lpstr>宋体</vt:lpstr>
      <vt:lpstr>微软雅黑</vt:lpstr>
      <vt:lpstr>印品黑体</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27</cp:revision>
  <dcterms:created xsi:type="dcterms:W3CDTF">2019-07-12T06:22:29Z</dcterms:created>
  <dcterms:modified xsi:type="dcterms:W3CDTF">2023-04-17T05:26:03Z</dcterms:modified>
</cp:coreProperties>
</file>