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8"/>
  </p:notesMasterIdLst>
  <p:sldIdLst>
    <p:sldId id="257" r:id="rId3"/>
    <p:sldId id="328" r:id="rId4"/>
    <p:sldId id="256" r:id="rId5"/>
    <p:sldId id="304" r:id="rId6"/>
    <p:sldId id="305" r:id="rId7"/>
    <p:sldId id="306" r:id="rId8"/>
    <p:sldId id="330" r:id="rId9"/>
    <p:sldId id="340" r:id="rId10"/>
    <p:sldId id="342" r:id="rId11"/>
    <p:sldId id="259" r:id="rId12"/>
    <p:sldId id="384" r:id="rId13"/>
    <p:sldId id="366" r:id="rId14"/>
    <p:sldId id="372" r:id="rId15"/>
    <p:sldId id="356" r:id="rId16"/>
    <p:sldId id="307" r:id="rId17"/>
    <p:sldId id="293" r:id="rId18"/>
    <p:sldId id="292" r:id="rId19"/>
    <p:sldId id="294" r:id="rId20"/>
    <p:sldId id="295" r:id="rId21"/>
    <p:sldId id="308" r:id="rId22"/>
    <p:sldId id="280" r:id="rId23"/>
    <p:sldId id="281" r:id="rId24"/>
    <p:sldId id="282" r:id="rId25"/>
    <p:sldId id="263" r:id="rId26"/>
    <p:sldId id="38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8DA"/>
    <a:srgbClr val="FFD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C-4BC2-91F2-D1D7199F5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C-4BC2-91F2-D1D7199F5F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C-4BC2-91F2-D1D7199F5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48475520"/>
        <c:axId val="-648479328"/>
      </c:barChart>
      <c:catAx>
        <c:axId val="-6484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648479328"/>
        <c:crosses val="autoZero"/>
        <c:auto val="1"/>
        <c:lblAlgn val="ctr"/>
        <c:lblOffset val="100"/>
        <c:noMultiLvlLbl val="0"/>
      </c:catAx>
      <c:valAx>
        <c:axId val="-6484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64847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2C58-D57E-4C25-A003-4F6D1A6770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CCFE-764B-41B9-84C5-D3CDD0BDBD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3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0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87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1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6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CC00F-30BC-4DEA-B15E-321E4397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3482A9-9AC1-462B-A65B-05045557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1EDB6-60E1-45D4-BF04-1ADD7184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1BA75-C7DF-4C42-9A3A-9DF4A705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F76ED2-5588-459C-894E-6465EA4F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A4A3E-9030-4F11-ABD7-63FA1926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3194A8-9B75-4C79-83AA-C2D77562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565EEC-0241-4535-81D9-830AD0D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2F0BE6-2F9F-40AC-8F44-EED600F4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CD5816-098E-4F9B-89ED-7709E69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86C33E-D0B5-4608-872B-719FA6D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788AA-21AE-40AA-8013-EAE05A1F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DA7C48-4957-4446-B619-62D5C323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8EF9BC-5CA5-453A-AD7E-D71040C8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B7467-595C-40DE-80EF-3919A80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DFBD7-E551-4356-BEE0-F00D51B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3F9EE6-A27A-47C8-82D6-D9AB1004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89B0A-2109-4611-9D33-9E710CD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06FCA-0D9E-448B-B304-5DF34C41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3D476-5E64-4DD1-ADB0-D67334EE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F7374-76D1-49F7-BC42-5B42FCAC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1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8"/>
          <p:cNvSpPr>
            <a:spLocks/>
          </p:cNvSpPr>
          <p:nvPr userDrawn="1"/>
        </p:nvSpPr>
        <p:spPr bwMode="auto">
          <a:xfrm>
            <a:off x="4316644" y="0"/>
            <a:ext cx="5713572" cy="3922166"/>
          </a:xfrm>
          <a:custGeom>
            <a:avLst/>
            <a:gdLst>
              <a:gd name="T0" fmla="*/ 241 w 1652"/>
              <a:gd name="T1" fmla="*/ 0 h 1133"/>
              <a:gd name="T2" fmla="*/ 635 w 1652"/>
              <a:gd name="T3" fmla="*/ 649 h 1133"/>
              <a:gd name="T4" fmla="*/ 1115 w 1652"/>
              <a:gd name="T5" fmla="*/ 1028 h 1133"/>
              <a:gd name="T6" fmla="*/ 1652 w 1652"/>
              <a:gd name="T7" fmla="*/ 867 h 1133"/>
              <a:gd name="T8" fmla="*/ 1652 w 1652"/>
              <a:gd name="T9" fmla="*/ 0 h 1133"/>
              <a:gd name="T10" fmla="*/ 241 w 1652"/>
              <a:gd name="T11" fmla="*/ 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2" h="1133">
                <a:moveTo>
                  <a:pt x="241" y="0"/>
                </a:moveTo>
                <a:cubicBezTo>
                  <a:pt x="0" y="232"/>
                  <a:pt x="275" y="625"/>
                  <a:pt x="635" y="649"/>
                </a:cubicBezTo>
                <a:cubicBezTo>
                  <a:pt x="996" y="673"/>
                  <a:pt x="877" y="924"/>
                  <a:pt x="1115" y="1028"/>
                </a:cubicBezTo>
                <a:cubicBezTo>
                  <a:pt x="1352" y="1133"/>
                  <a:pt x="1652" y="867"/>
                  <a:pt x="1652" y="867"/>
                </a:cubicBezTo>
                <a:cubicBezTo>
                  <a:pt x="1652" y="0"/>
                  <a:pt x="1652" y="0"/>
                  <a:pt x="1652" y="0"/>
                </a:cubicBezTo>
                <a:lnTo>
                  <a:pt x="2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5805568" y="0"/>
            <a:ext cx="6384844" cy="3686451"/>
          </a:xfrm>
          <a:custGeom>
            <a:avLst/>
            <a:gdLst>
              <a:gd name="connsiteX0" fmla="*/ 6384844 w 6384844"/>
              <a:gd name="connsiteY0" fmla="*/ 0 h 3686451"/>
              <a:gd name="connsiteX1" fmla="*/ 6384844 w 6384844"/>
              <a:gd name="connsiteY1" fmla="*/ 1781419 h 3686451"/>
              <a:gd name="connsiteX2" fmla="*/ 6384844 w 6384844"/>
              <a:gd name="connsiteY2" fmla="*/ 1988305 h 3686451"/>
              <a:gd name="connsiteX3" fmla="*/ 4456536 w 6384844"/>
              <a:gd name="connsiteY3" fmla="*/ 3571992 h 3686451"/>
              <a:gd name="connsiteX4" fmla="*/ 4344936 w 6384844"/>
              <a:gd name="connsiteY4" fmla="*/ 3606778 h 3686451"/>
              <a:gd name="connsiteX5" fmla="*/ 2144032 w 6384844"/>
              <a:gd name="connsiteY5" fmla="*/ 1988305 h 3686451"/>
              <a:gd name="connsiteX6" fmla="*/ 118760 w 6384844"/>
              <a:gd name="connsiteY6" fmla="*/ 1514115 h 3686451"/>
              <a:gd name="connsiteX7" fmla="*/ 790192 w 6384844"/>
              <a:gd name="connsiteY7" fmla="*/ 3662 h 368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844" h="3686451">
                <a:moveTo>
                  <a:pt x="6384844" y="0"/>
                </a:moveTo>
                <a:cubicBezTo>
                  <a:pt x="6384844" y="0"/>
                  <a:pt x="6384844" y="0"/>
                  <a:pt x="6384844" y="1781419"/>
                </a:cubicBezTo>
                <a:cubicBezTo>
                  <a:pt x="6384844" y="1781419"/>
                  <a:pt x="6384844" y="1781419"/>
                  <a:pt x="6384844" y="1988305"/>
                </a:cubicBezTo>
                <a:cubicBezTo>
                  <a:pt x="6384844" y="1988305"/>
                  <a:pt x="5846967" y="3110618"/>
                  <a:pt x="4456536" y="3571992"/>
                </a:cubicBezTo>
                <a:cubicBezTo>
                  <a:pt x="4419946" y="3584808"/>
                  <a:pt x="4383356" y="3595793"/>
                  <a:pt x="4344936" y="3606778"/>
                </a:cubicBezTo>
                <a:cubicBezTo>
                  <a:pt x="2874008" y="4042521"/>
                  <a:pt x="2489810" y="2576009"/>
                  <a:pt x="2144032" y="1988305"/>
                </a:cubicBezTo>
                <a:cubicBezTo>
                  <a:pt x="1798254" y="1400602"/>
                  <a:pt x="603581" y="2550377"/>
                  <a:pt x="118760" y="1514115"/>
                </a:cubicBezTo>
                <a:cubicBezTo>
                  <a:pt x="-366061" y="477852"/>
                  <a:pt x="790192" y="3662"/>
                  <a:pt x="790192" y="3662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360857" y="63373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l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820592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820592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820592" y="2738319"/>
            <a:ext cx="4027670" cy="91928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820592" y="1555434"/>
            <a:ext cx="4027670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82109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82109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43626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43626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805143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805143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906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1" y="1847883"/>
            <a:ext cx="6123759" cy="5010116"/>
          </a:xfrm>
          <a:custGeom>
            <a:avLst/>
            <a:gdLst>
              <a:gd name="connsiteX0" fmla="*/ 1989166 w 6123759"/>
              <a:gd name="connsiteY0" fmla="*/ 0 h 5010116"/>
              <a:gd name="connsiteX1" fmla="*/ 2023035 w 6123759"/>
              <a:gd name="connsiteY1" fmla="*/ 40040 h 5010116"/>
              <a:gd name="connsiteX2" fmla="*/ 4545483 w 6123759"/>
              <a:gd name="connsiteY2" fmla="*/ 628283 h 5010116"/>
              <a:gd name="connsiteX3" fmla="*/ 5806630 w 6123759"/>
              <a:gd name="connsiteY3" fmla="*/ 2778433 h 5010116"/>
              <a:gd name="connsiteX4" fmla="*/ 5285344 w 6123759"/>
              <a:gd name="connsiteY4" fmla="*/ 5007239 h 5010116"/>
              <a:gd name="connsiteX5" fmla="*/ 5281154 w 6123759"/>
              <a:gd name="connsiteY5" fmla="*/ 5010116 h 5010116"/>
              <a:gd name="connsiteX6" fmla="*/ 0 w 6123759"/>
              <a:gd name="connsiteY6" fmla="*/ 5010116 h 5010116"/>
              <a:gd name="connsiteX7" fmla="*/ 0 w 6123759"/>
              <a:gd name="connsiteY7" fmla="*/ 337707 h 5010116"/>
              <a:gd name="connsiteX8" fmla="*/ 8653 w 6123759"/>
              <a:gd name="connsiteY8" fmla="*/ 345166 h 5010116"/>
              <a:gd name="connsiteX9" fmla="*/ 1358176 w 6123759"/>
              <a:gd name="connsiteY9" fmla="*/ 744154 h 5010116"/>
              <a:gd name="connsiteX10" fmla="*/ 1943343 w 6123759"/>
              <a:gd name="connsiteY10" fmla="*/ 47839 h 50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23759" h="5010116">
                <a:moveTo>
                  <a:pt x="1989166" y="0"/>
                </a:moveTo>
                <a:lnTo>
                  <a:pt x="2023035" y="40040"/>
                </a:lnTo>
                <a:cubicBezTo>
                  <a:pt x="2788846" y="885577"/>
                  <a:pt x="3616335" y="102611"/>
                  <a:pt x="4545483" y="628283"/>
                </a:cubicBezTo>
                <a:cubicBezTo>
                  <a:pt x="5568414" y="1210664"/>
                  <a:pt x="4863105" y="1536797"/>
                  <a:pt x="5806630" y="2778433"/>
                </a:cubicBezTo>
                <a:cubicBezTo>
                  <a:pt x="6722933" y="3981269"/>
                  <a:pt x="5370750" y="4947994"/>
                  <a:pt x="5285344" y="5007239"/>
                </a:cubicBezTo>
                <a:lnTo>
                  <a:pt x="5281154" y="5010116"/>
                </a:lnTo>
                <a:lnTo>
                  <a:pt x="0" y="5010116"/>
                </a:lnTo>
                <a:lnTo>
                  <a:pt x="0" y="337707"/>
                </a:lnTo>
                <a:lnTo>
                  <a:pt x="8653" y="345166"/>
                </a:lnTo>
                <a:cubicBezTo>
                  <a:pt x="94078" y="417806"/>
                  <a:pt x="795070" y="991205"/>
                  <a:pt x="1358176" y="744154"/>
                </a:cubicBezTo>
                <a:cubicBezTo>
                  <a:pt x="1733580" y="580384"/>
                  <a:pt x="1756459" y="271221"/>
                  <a:pt x="1943343" y="47839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1" y="4873"/>
            <a:ext cx="4080507" cy="2855558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6468506" y="1312985"/>
            <a:ext cx="5052596" cy="96876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606333" y="4260727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468507" y="29193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468506" y="25619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9200667" y="29248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9200666" y="25673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468507" y="48091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468506" y="44517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9200667" y="48146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9200666" y="44571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9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881297" y="1591043"/>
            <a:ext cx="1875178" cy="1875178"/>
          </a:xfrm>
          <a:prstGeom prst="ellipse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flipH="1">
            <a:off x="0" y="-1588"/>
            <a:ext cx="12199938" cy="6862763"/>
          </a:xfrm>
          <a:custGeom>
            <a:avLst/>
            <a:gdLst>
              <a:gd name="T0" fmla="*/ 3935 w 5116"/>
              <a:gd name="T1" fmla="*/ 1 h 2880"/>
              <a:gd name="T2" fmla="*/ 3390 w 5116"/>
              <a:gd name="T3" fmla="*/ 873 h 2880"/>
              <a:gd name="T4" fmla="*/ 3084 w 5116"/>
              <a:gd name="T5" fmla="*/ 1502 h 2880"/>
              <a:gd name="T6" fmla="*/ 2448 w 5116"/>
              <a:gd name="T7" fmla="*/ 1874 h 2880"/>
              <a:gd name="T8" fmla="*/ 1933 w 5116"/>
              <a:gd name="T9" fmla="*/ 2414 h 2880"/>
              <a:gd name="T10" fmla="*/ 656 w 5116"/>
              <a:gd name="T11" fmla="*/ 2332 h 2880"/>
              <a:gd name="T12" fmla="*/ 0 w 5116"/>
              <a:gd name="T13" fmla="*/ 2240 h 2880"/>
              <a:gd name="T14" fmla="*/ 0 w 5116"/>
              <a:gd name="T15" fmla="*/ 2880 h 2880"/>
              <a:gd name="T16" fmla="*/ 5116 w 5116"/>
              <a:gd name="T17" fmla="*/ 2880 h 2880"/>
              <a:gd name="T18" fmla="*/ 5116 w 5116"/>
              <a:gd name="T19" fmla="*/ 0 h 2880"/>
              <a:gd name="T20" fmla="*/ 3935 w 5116"/>
              <a:gd name="T21" fmla="*/ 1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2880">
                <a:moveTo>
                  <a:pt x="3935" y="1"/>
                </a:moveTo>
                <a:cubicBezTo>
                  <a:pt x="3935" y="1"/>
                  <a:pt x="3210" y="57"/>
                  <a:pt x="3390" y="873"/>
                </a:cubicBezTo>
                <a:cubicBezTo>
                  <a:pt x="3570" y="1688"/>
                  <a:pt x="3486" y="1640"/>
                  <a:pt x="3084" y="1502"/>
                </a:cubicBezTo>
                <a:cubicBezTo>
                  <a:pt x="2682" y="1364"/>
                  <a:pt x="2510" y="1457"/>
                  <a:pt x="2448" y="1874"/>
                </a:cubicBezTo>
                <a:cubicBezTo>
                  <a:pt x="2387" y="2290"/>
                  <a:pt x="2310" y="2545"/>
                  <a:pt x="1933" y="2414"/>
                </a:cubicBezTo>
                <a:cubicBezTo>
                  <a:pt x="1555" y="2282"/>
                  <a:pt x="995" y="1852"/>
                  <a:pt x="656" y="2332"/>
                </a:cubicBezTo>
                <a:cubicBezTo>
                  <a:pt x="300" y="2835"/>
                  <a:pt x="0" y="2240"/>
                  <a:pt x="0" y="22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5116" y="0"/>
                  <a:pt x="5116" y="0"/>
                  <a:pt x="5116" y="0"/>
                </a:cubicBezTo>
                <a:lnTo>
                  <a:pt x="39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flipH="1">
            <a:off x="0" y="-1588"/>
            <a:ext cx="12199938" cy="7153276"/>
          </a:xfrm>
          <a:custGeom>
            <a:avLst/>
            <a:gdLst>
              <a:gd name="T0" fmla="*/ 0 w 5116"/>
              <a:gd name="T1" fmla="*/ 2786 h 3002"/>
              <a:gd name="T2" fmla="*/ 1203 w 5116"/>
              <a:gd name="T3" fmla="*/ 2283 h 3002"/>
              <a:gd name="T4" fmla="*/ 2266 w 5116"/>
              <a:gd name="T5" fmla="*/ 2619 h 3002"/>
              <a:gd name="T6" fmla="*/ 2878 w 5116"/>
              <a:gd name="T7" fmla="*/ 1799 h 3002"/>
              <a:gd name="T8" fmla="*/ 3309 w 5116"/>
              <a:gd name="T9" fmla="*/ 1063 h 3002"/>
              <a:gd name="T10" fmla="*/ 4113 w 5116"/>
              <a:gd name="T11" fmla="*/ 432 h 3002"/>
              <a:gd name="T12" fmla="*/ 4553 w 5116"/>
              <a:gd name="T13" fmla="*/ 0 h 3002"/>
              <a:gd name="T14" fmla="*/ 5116 w 5116"/>
              <a:gd name="T15" fmla="*/ 0 h 3002"/>
              <a:gd name="T16" fmla="*/ 5116 w 5116"/>
              <a:gd name="T17" fmla="*/ 2880 h 3002"/>
              <a:gd name="T18" fmla="*/ 0 w 5116"/>
              <a:gd name="T19" fmla="*/ 2880 h 3002"/>
              <a:gd name="T20" fmla="*/ 0 w 5116"/>
              <a:gd name="T21" fmla="*/ 2786 h 3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3002">
                <a:moveTo>
                  <a:pt x="0" y="2786"/>
                </a:moveTo>
                <a:cubicBezTo>
                  <a:pt x="0" y="2786"/>
                  <a:pt x="696" y="2178"/>
                  <a:pt x="1203" y="2283"/>
                </a:cubicBezTo>
                <a:cubicBezTo>
                  <a:pt x="1673" y="2380"/>
                  <a:pt x="1982" y="3002"/>
                  <a:pt x="2266" y="2619"/>
                </a:cubicBezTo>
                <a:cubicBezTo>
                  <a:pt x="2550" y="2235"/>
                  <a:pt x="2166" y="1811"/>
                  <a:pt x="2878" y="1799"/>
                </a:cubicBezTo>
                <a:cubicBezTo>
                  <a:pt x="3589" y="1787"/>
                  <a:pt x="3468" y="1601"/>
                  <a:pt x="3309" y="1063"/>
                </a:cubicBezTo>
                <a:cubicBezTo>
                  <a:pt x="3189" y="656"/>
                  <a:pt x="3391" y="316"/>
                  <a:pt x="4113" y="432"/>
                </a:cubicBezTo>
                <a:cubicBezTo>
                  <a:pt x="4358" y="471"/>
                  <a:pt x="4553" y="0"/>
                  <a:pt x="4553" y="0"/>
                </a:cubicBezTo>
                <a:cubicBezTo>
                  <a:pt x="5116" y="0"/>
                  <a:pt x="5116" y="0"/>
                  <a:pt x="5116" y="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0" y="2880"/>
                  <a:pt x="0" y="2880"/>
                  <a:pt x="0" y="2880"/>
                </a:cubicBezTo>
                <a:lnTo>
                  <a:pt x="0" y="2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820592" y="3963674"/>
            <a:ext cx="2848731" cy="143084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820592" y="2014346"/>
            <a:ext cx="2731500" cy="1914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Mastere</a:t>
            </a:r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455719" y="1166874"/>
            <a:ext cx="2730498" cy="273049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193505" y="2359890"/>
            <a:ext cx="1254925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8606897" y="844864"/>
            <a:ext cx="252306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258551" y="1017856"/>
            <a:ext cx="1535027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9234882" y="3515712"/>
            <a:ext cx="233768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9886535" y="3688704"/>
            <a:ext cx="1422243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5533215" y="2359890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5797672" y="2532882"/>
            <a:ext cx="1289684" cy="2534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/>
          </p:cNvSpPr>
          <p:nvPr userDrawn="1"/>
        </p:nvSpPr>
        <p:spPr bwMode="auto">
          <a:xfrm flipV="1"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 flipV="1"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4"/>
          </p:nvPr>
        </p:nvSpPr>
        <p:spPr>
          <a:xfrm>
            <a:off x="6908304" y="1020266"/>
            <a:ext cx="3809314" cy="96966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80582" y="904757"/>
            <a:ext cx="3373381" cy="108517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7896661" y="2243470"/>
            <a:ext cx="2820957" cy="4114800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179135" y="2243471"/>
            <a:ext cx="4596489" cy="191385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5603358" y="4327451"/>
            <a:ext cx="217226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179135" y="4327451"/>
            <a:ext cx="230318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389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7938" y="-1588"/>
            <a:ext cx="12184062" cy="7153276"/>
            <a:chOff x="0" y="-1588"/>
            <a:chExt cx="12199938" cy="7153276"/>
          </a:xfrm>
        </p:grpSpPr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6862763"/>
            </a:xfrm>
            <a:custGeom>
              <a:avLst/>
              <a:gdLst>
                <a:gd name="T0" fmla="*/ 3935 w 5116"/>
                <a:gd name="T1" fmla="*/ 1 h 2880"/>
                <a:gd name="T2" fmla="*/ 3390 w 5116"/>
                <a:gd name="T3" fmla="*/ 873 h 2880"/>
                <a:gd name="T4" fmla="*/ 3084 w 5116"/>
                <a:gd name="T5" fmla="*/ 1502 h 2880"/>
                <a:gd name="T6" fmla="*/ 2448 w 5116"/>
                <a:gd name="T7" fmla="*/ 1874 h 2880"/>
                <a:gd name="T8" fmla="*/ 1933 w 5116"/>
                <a:gd name="T9" fmla="*/ 2414 h 2880"/>
                <a:gd name="T10" fmla="*/ 656 w 5116"/>
                <a:gd name="T11" fmla="*/ 2332 h 2880"/>
                <a:gd name="T12" fmla="*/ 0 w 5116"/>
                <a:gd name="T13" fmla="*/ 2240 h 2880"/>
                <a:gd name="T14" fmla="*/ 0 w 5116"/>
                <a:gd name="T15" fmla="*/ 2880 h 2880"/>
                <a:gd name="T16" fmla="*/ 5116 w 5116"/>
                <a:gd name="T17" fmla="*/ 2880 h 2880"/>
                <a:gd name="T18" fmla="*/ 5116 w 5116"/>
                <a:gd name="T19" fmla="*/ 0 h 2880"/>
                <a:gd name="T20" fmla="*/ 3935 w 5116"/>
                <a:gd name="T21" fmla="*/ 1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2880">
                  <a:moveTo>
                    <a:pt x="3935" y="1"/>
                  </a:moveTo>
                  <a:cubicBezTo>
                    <a:pt x="3935" y="1"/>
                    <a:pt x="3210" y="57"/>
                    <a:pt x="3390" y="873"/>
                  </a:cubicBezTo>
                  <a:cubicBezTo>
                    <a:pt x="3570" y="1688"/>
                    <a:pt x="3486" y="1640"/>
                    <a:pt x="3084" y="1502"/>
                  </a:cubicBezTo>
                  <a:cubicBezTo>
                    <a:pt x="2682" y="1364"/>
                    <a:pt x="2510" y="1457"/>
                    <a:pt x="2448" y="1874"/>
                  </a:cubicBezTo>
                  <a:cubicBezTo>
                    <a:pt x="2387" y="2290"/>
                    <a:pt x="2310" y="2545"/>
                    <a:pt x="1933" y="2414"/>
                  </a:cubicBezTo>
                  <a:cubicBezTo>
                    <a:pt x="1555" y="2282"/>
                    <a:pt x="995" y="1852"/>
                    <a:pt x="656" y="2332"/>
                  </a:cubicBezTo>
                  <a:cubicBezTo>
                    <a:pt x="300" y="2835"/>
                    <a:pt x="0" y="2240"/>
                    <a:pt x="0" y="224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5116" y="0"/>
                    <a:pt x="5116" y="0"/>
                    <a:pt x="5116" y="0"/>
                  </a:cubicBezTo>
                  <a:lnTo>
                    <a:pt x="39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7153276"/>
            </a:xfrm>
            <a:custGeom>
              <a:avLst/>
              <a:gdLst>
                <a:gd name="T0" fmla="*/ 0 w 5116"/>
                <a:gd name="T1" fmla="*/ 2786 h 3002"/>
                <a:gd name="T2" fmla="*/ 1203 w 5116"/>
                <a:gd name="T3" fmla="*/ 2283 h 3002"/>
                <a:gd name="T4" fmla="*/ 2266 w 5116"/>
                <a:gd name="T5" fmla="*/ 2619 h 3002"/>
                <a:gd name="T6" fmla="*/ 2878 w 5116"/>
                <a:gd name="T7" fmla="*/ 1799 h 3002"/>
                <a:gd name="T8" fmla="*/ 3309 w 5116"/>
                <a:gd name="T9" fmla="*/ 1063 h 3002"/>
                <a:gd name="T10" fmla="*/ 4113 w 5116"/>
                <a:gd name="T11" fmla="*/ 432 h 3002"/>
                <a:gd name="T12" fmla="*/ 4553 w 5116"/>
                <a:gd name="T13" fmla="*/ 0 h 3002"/>
                <a:gd name="T14" fmla="*/ 5116 w 5116"/>
                <a:gd name="T15" fmla="*/ 0 h 3002"/>
                <a:gd name="T16" fmla="*/ 5116 w 5116"/>
                <a:gd name="T17" fmla="*/ 2880 h 3002"/>
                <a:gd name="T18" fmla="*/ 0 w 5116"/>
                <a:gd name="T19" fmla="*/ 2880 h 3002"/>
                <a:gd name="T20" fmla="*/ 0 w 5116"/>
                <a:gd name="T21" fmla="*/ 2786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3002">
                  <a:moveTo>
                    <a:pt x="0" y="2786"/>
                  </a:moveTo>
                  <a:cubicBezTo>
                    <a:pt x="0" y="2786"/>
                    <a:pt x="696" y="2178"/>
                    <a:pt x="1203" y="2283"/>
                  </a:cubicBezTo>
                  <a:cubicBezTo>
                    <a:pt x="1673" y="2380"/>
                    <a:pt x="1982" y="3002"/>
                    <a:pt x="2266" y="2619"/>
                  </a:cubicBezTo>
                  <a:cubicBezTo>
                    <a:pt x="2550" y="2235"/>
                    <a:pt x="2166" y="1811"/>
                    <a:pt x="2878" y="1799"/>
                  </a:cubicBezTo>
                  <a:cubicBezTo>
                    <a:pt x="3589" y="1787"/>
                    <a:pt x="3468" y="1601"/>
                    <a:pt x="3309" y="1063"/>
                  </a:cubicBezTo>
                  <a:cubicBezTo>
                    <a:pt x="3189" y="656"/>
                    <a:pt x="3391" y="316"/>
                    <a:pt x="4113" y="432"/>
                  </a:cubicBezTo>
                  <a:cubicBezTo>
                    <a:pt x="4358" y="471"/>
                    <a:pt x="4553" y="0"/>
                    <a:pt x="4553" y="0"/>
                  </a:cubicBezTo>
                  <a:cubicBezTo>
                    <a:pt x="5116" y="0"/>
                    <a:pt x="5116" y="0"/>
                    <a:pt x="5116" y="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0" y="2880"/>
                    <a:pt x="0" y="2880"/>
                    <a:pt x="0" y="2880"/>
                  </a:cubicBezTo>
                  <a:lnTo>
                    <a:pt x="0" y="27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801" y="2198239"/>
            <a:ext cx="6616103" cy="4272244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37826" y="158812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043892" y="348368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025627" y="303928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4"/>
          </p:nvPr>
        </p:nvSpPr>
        <p:spPr>
          <a:xfrm>
            <a:off x="859691" y="2456383"/>
            <a:ext cx="3992042" cy="107612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59691" y="1238173"/>
            <a:ext cx="3992042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03519" y="3677380"/>
            <a:ext cx="1598896" cy="910619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953149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953149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2931937" y="3677380"/>
            <a:ext cx="1919796" cy="910619"/>
          </a:xfrm>
          <a:prstGeom prst="roundRect">
            <a:avLst/>
          </a:prstGeom>
          <a:solidFill>
            <a:schemeClr val="accent4"/>
          </a:solidFill>
          <a:ln w="9525">
            <a:noFill/>
          </a:ln>
          <a:effectLst>
            <a:outerShdw blurRad="292100" dist="177800" dir="3600000" algn="ctr" rotWithShape="0">
              <a:schemeClr val="accent6">
                <a:alpha val="6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3081567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081567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99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0"/>
          </p:nvPr>
        </p:nvSpPr>
        <p:spPr>
          <a:xfrm>
            <a:off x="3836" y="1"/>
            <a:ext cx="6108541" cy="4338129"/>
          </a:xfrm>
          <a:custGeom>
            <a:avLst/>
            <a:gdLst>
              <a:gd name="connsiteX0" fmla="*/ 0 w 6108541"/>
              <a:gd name="connsiteY0" fmla="*/ 0 h 4338129"/>
              <a:gd name="connsiteX1" fmla="*/ 5636481 w 6108541"/>
              <a:gd name="connsiteY1" fmla="*/ 0 h 4338129"/>
              <a:gd name="connsiteX2" fmla="*/ 5684066 w 6108541"/>
              <a:gd name="connsiteY2" fmla="*/ 63114 h 4338129"/>
              <a:gd name="connsiteX3" fmla="*/ 5793247 w 6108541"/>
              <a:gd name="connsiteY3" fmla="*/ 2331989 h 4338129"/>
              <a:gd name="connsiteX4" fmla="*/ 5135711 w 6108541"/>
              <a:gd name="connsiteY4" fmla="*/ 4219242 h 4338129"/>
              <a:gd name="connsiteX5" fmla="*/ 5094107 w 6108541"/>
              <a:gd name="connsiteY5" fmla="*/ 4338129 h 4338129"/>
              <a:gd name="connsiteX6" fmla="*/ 4982893 w 6108541"/>
              <a:gd name="connsiteY6" fmla="*/ 4269236 h 4338129"/>
              <a:gd name="connsiteX7" fmla="*/ 4781561 w 6108541"/>
              <a:gd name="connsiteY7" fmla="*/ 4170660 h 4338129"/>
              <a:gd name="connsiteX8" fmla="*/ 4117456 w 6108541"/>
              <a:gd name="connsiteY8" fmla="*/ 4007241 h 4338129"/>
              <a:gd name="connsiteX9" fmla="*/ 2587270 w 6108541"/>
              <a:gd name="connsiteY9" fmla="*/ 2656243 h 4338129"/>
              <a:gd name="connsiteX10" fmla="*/ 2528125 w 6108541"/>
              <a:gd name="connsiteY10" fmla="*/ 2594801 h 4338129"/>
              <a:gd name="connsiteX11" fmla="*/ 2528125 w 6108541"/>
              <a:gd name="connsiteY11" fmla="*/ 2144841 h 4338129"/>
              <a:gd name="connsiteX12" fmla="*/ 2322307 w 6108541"/>
              <a:gd name="connsiteY12" fmla="*/ 1939023 h 4338129"/>
              <a:gd name="connsiteX13" fmla="*/ 1317440 w 6108541"/>
              <a:gd name="connsiteY13" fmla="*/ 1939023 h 4338129"/>
              <a:gd name="connsiteX14" fmla="*/ 1111622 w 6108541"/>
              <a:gd name="connsiteY14" fmla="*/ 2144841 h 4338129"/>
              <a:gd name="connsiteX15" fmla="*/ 1111622 w 6108541"/>
              <a:gd name="connsiteY15" fmla="*/ 2346396 h 4338129"/>
              <a:gd name="connsiteX16" fmla="*/ 963763 w 6108541"/>
              <a:gd name="connsiteY16" fmla="*/ 2405035 h 4338129"/>
              <a:gd name="connsiteX17" fmla="*/ 10050 w 6108541"/>
              <a:gd name="connsiteY17" fmla="*/ 3037074 h 4338129"/>
              <a:gd name="connsiteX18" fmla="*/ 0 w 6108541"/>
              <a:gd name="connsiteY18" fmla="*/ 3046481 h 4338129"/>
              <a:gd name="connsiteX19" fmla="*/ 0 w 6108541"/>
              <a:gd name="connsiteY19" fmla="*/ 2913983 h 4338129"/>
              <a:gd name="connsiteX20" fmla="*/ 0 w 6108541"/>
              <a:gd name="connsiteY20" fmla="*/ 345704 h 433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08541" h="4338129">
                <a:moveTo>
                  <a:pt x="0" y="0"/>
                </a:moveTo>
                <a:lnTo>
                  <a:pt x="5636481" y="0"/>
                </a:lnTo>
                <a:lnTo>
                  <a:pt x="5684066" y="63114"/>
                </a:lnTo>
                <a:cubicBezTo>
                  <a:pt x="6029977" y="551898"/>
                  <a:pt x="6380989" y="1381775"/>
                  <a:pt x="5793247" y="2331989"/>
                </a:cubicBezTo>
                <a:cubicBezTo>
                  <a:pt x="5206957" y="3282204"/>
                  <a:pt x="5261015" y="3794526"/>
                  <a:pt x="5135711" y="4219242"/>
                </a:cubicBezTo>
                <a:lnTo>
                  <a:pt x="5094107" y="4338129"/>
                </a:lnTo>
                <a:lnTo>
                  <a:pt x="4982893" y="4269236"/>
                </a:lnTo>
                <a:cubicBezTo>
                  <a:pt x="4917685" y="4233138"/>
                  <a:pt x="4850489" y="4200167"/>
                  <a:pt x="4781561" y="4170660"/>
                </a:cubicBezTo>
                <a:cubicBezTo>
                  <a:pt x="4572980" y="4082466"/>
                  <a:pt x="4350013" y="4022805"/>
                  <a:pt x="4117456" y="4007241"/>
                </a:cubicBezTo>
                <a:cubicBezTo>
                  <a:pt x="2929199" y="3922938"/>
                  <a:pt x="3026109" y="3177641"/>
                  <a:pt x="2587270" y="2656243"/>
                </a:cubicBezTo>
                <a:lnTo>
                  <a:pt x="2528125" y="2594801"/>
                </a:lnTo>
                <a:lnTo>
                  <a:pt x="2528125" y="2144841"/>
                </a:lnTo>
                <a:cubicBezTo>
                  <a:pt x="2528125" y="2031171"/>
                  <a:pt x="2435977" y="1939023"/>
                  <a:pt x="2322307" y="1939023"/>
                </a:cubicBezTo>
                <a:lnTo>
                  <a:pt x="1317440" y="1939023"/>
                </a:lnTo>
                <a:cubicBezTo>
                  <a:pt x="1203770" y="1939023"/>
                  <a:pt x="1111622" y="2031171"/>
                  <a:pt x="1111622" y="2144841"/>
                </a:cubicBezTo>
                <a:lnTo>
                  <a:pt x="1111622" y="2346396"/>
                </a:lnTo>
                <a:lnTo>
                  <a:pt x="963763" y="2405035"/>
                </a:lnTo>
                <a:cubicBezTo>
                  <a:pt x="476782" y="2618640"/>
                  <a:pt x="87153" y="2965884"/>
                  <a:pt x="10050" y="3037074"/>
                </a:cubicBezTo>
                <a:lnTo>
                  <a:pt x="0" y="3046481"/>
                </a:lnTo>
                <a:lnTo>
                  <a:pt x="0" y="2913983"/>
                </a:lnTo>
                <a:cubicBezTo>
                  <a:pt x="0" y="2174948"/>
                  <a:pt x="0" y="1324458"/>
                  <a:pt x="0" y="345704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1882790"/>
            <a:ext cx="6547555" cy="4975210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225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r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2531961" y="4915695"/>
            <a:ext cx="2818310" cy="130522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4"/>
          </p:nvPr>
        </p:nvSpPr>
        <p:spPr>
          <a:xfrm>
            <a:off x="6880530" y="982563"/>
            <a:ext cx="4251934" cy="95646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952325" y="500536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952325" y="465759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7444763" y="405190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9374428" y="501455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9374428" y="466678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9866866" y="406109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93" y="358573"/>
            <a:ext cx="3802165" cy="649942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58" y="1939024"/>
            <a:ext cx="1416503" cy="2887862"/>
          </a:xfrm>
          <a:prstGeom prst="rect">
            <a:avLst/>
          </a:prstGeom>
          <a:effectLst/>
        </p:spPr>
      </p:pic>
      <p:sp>
        <p:nvSpPr>
          <p:cNvPr id="38" name="Rectangle 37"/>
          <p:cNvSpPr/>
          <p:nvPr userDrawn="1"/>
        </p:nvSpPr>
        <p:spPr>
          <a:xfrm>
            <a:off x="1206877" y="2299921"/>
            <a:ext cx="1235283" cy="218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44"/>
          </p:nvPr>
        </p:nvSpPr>
        <p:spPr>
          <a:xfrm>
            <a:off x="1206876" y="2299919"/>
            <a:ext cx="1235287" cy="218929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880530" y="1939024"/>
            <a:ext cx="4251934" cy="17519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679313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4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15B44-AB66-4E0F-8C02-B4CA501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48A31-7A99-41B8-96D5-4F18DFD9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2DE82-8911-4F41-BFBF-962E6F6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C2D7B-A8C0-4744-AD7B-487FE15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A2554-5A47-48C9-AEE6-28D43D5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5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870325" y="3341995"/>
            <a:ext cx="1327150" cy="1485900"/>
          </a:xfrm>
          <a:custGeom>
            <a:avLst/>
            <a:gdLst>
              <a:gd name="T0" fmla="*/ 52 w 652"/>
              <a:gd name="T1" fmla="*/ 147 h 730"/>
              <a:gd name="T2" fmla="*/ 274 w 652"/>
              <a:gd name="T3" fmla="*/ 18 h 730"/>
              <a:gd name="T4" fmla="*/ 378 w 652"/>
              <a:gd name="T5" fmla="*/ 18 h 730"/>
              <a:gd name="T6" fmla="*/ 600 w 652"/>
              <a:gd name="T7" fmla="*/ 147 h 730"/>
              <a:gd name="T8" fmla="*/ 652 w 652"/>
              <a:gd name="T9" fmla="*/ 236 h 730"/>
              <a:gd name="T10" fmla="*/ 652 w 652"/>
              <a:gd name="T11" fmla="*/ 494 h 730"/>
              <a:gd name="T12" fmla="*/ 600 w 652"/>
              <a:gd name="T13" fmla="*/ 583 h 730"/>
              <a:gd name="T14" fmla="*/ 378 w 652"/>
              <a:gd name="T15" fmla="*/ 712 h 730"/>
              <a:gd name="T16" fmla="*/ 274 w 652"/>
              <a:gd name="T17" fmla="*/ 712 h 730"/>
              <a:gd name="T18" fmla="*/ 52 w 652"/>
              <a:gd name="T19" fmla="*/ 583 h 730"/>
              <a:gd name="T20" fmla="*/ 0 w 652"/>
              <a:gd name="T21" fmla="*/ 494 h 730"/>
              <a:gd name="T22" fmla="*/ 0 w 652"/>
              <a:gd name="T23" fmla="*/ 236 h 730"/>
              <a:gd name="T24" fmla="*/ 52 w 652"/>
              <a:gd name="T25" fmla="*/ 14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730">
                <a:moveTo>
                  <a:pt x="52" y="147"/>
                </a:moveTo>
                <a:cubicBezTo>
                  <a:pt x="274" y="18"/>
                  <a:pt x="274" y="18"/>
                  <a:pt x="274" y="18"/>
                </a:cubicBezTo>
                <a:cubicBezTo>
                  <a:pt x="306" y="0"/>
                  <a:pt x="346" y="0"/>
                  <a:pt x="378" y="18"/>
                </a:cubicBezTo>
                <a:cubicBezTo>
                  <a:pt x="600" y="147"/>
                  <a:pt x="600" y="147"/>
                  <a:pt x="600" y="147"/>
                </a:cubicBezTo>
                <a:cubicBezTo>
                  <a:pt x="632" y="165"/>
                  <a:pt x="652" y="200"/>
                  <a:pt x="652" y="236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0"/>
                  <a:pt x="632" y="565"/>
                  <a:pt x="600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5"/>
                  <a:pt x="0" y="530"/>
                  <a:pt x="0" y="494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00"/>
                  <a:pt x="20" y="165"/>
                  <a:pt x="52" y="1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4651375" y="1986270"/>
            <a:ext cx="1330325" cy="1487487"/>
          </a:xfrm>
          <a:custGeom>
            <a:avLst/>
            <a:gdLst>
              <a:gd name="T0" fmla="*/ 378 w 653"/>
              <a:gd name="T1" fmla="*/ 18 h 730"/>
              <a:gd name="T2" fmla="*/ 601 w 653"/>
              <a:gd name="T3" fmla="*/ 147 h 730"/>
              <a:gd name="T4" fmla="*/ 653 w 653"/>
              <a:gd name="T5" fmla="*/ 237 h 730"/>
              <a:gd name="T6" fmla="*/ 652 w 653"/>
              <a:gd name="T7" fmla="*/ 494 h 730"/>
              <a:gd name="T8" fmla="*/ 601 w 653"/>
              <a:gd name="T9" fmla="*/ 583 h 730"/>
              <a:gd name="T10" fmla="*/ 378 w 653"/>
              <a:gd name="T11" fmla="*/ 712 h 730"/>
              <a:gd name="T12" fmla="*/ 274 w 653"/>
              <a:gd name="T13" fmla="*/ 712 h 730"/>
              <a:gd name="T14" fmla="*/ 52 w 653"/>
              <a:gd name="T15" fmla="*/ 583 h 730"/>
              <a:gd name="T16" fmla="*/ 0 w 653"/>
              <a:gd name="T17" fmla="*/ 493 h 730"/>
              <a:gd name="T18" fmla="*/ 1 w 653"/>
              <a:gd name="T19" fmla="*/ 236 h 730"/>
              <a:gd name="T20" fmla="*/ 52 w 653"/>
              <a:gd name="T21" fmla="*/ 147 h 730"/>
              <a:gd name="T22" fmla="*/ 275 w 653"/>
              <a:gd name="T23" fmla="*/ 18 h 730"/>
              <a:gd name="T24" fmla="*/ 378 w 653"/>
              <a:gd name="T25" fmla="*/ 1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378" y="18"/>
                </a:move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3" y="565"/>
                  <a:pt x="601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0" y="165"/>
                  <a:pt x="52" y="147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6" y="0"/>
                  <a:pt x="378" y="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215063" y="1989445"/>
            <a:ext cx="1328738" cy="1485900"/>
          </a:xfrm>
          <a:custGeom>
            <a:avLst/>
            <a:gdLst>
              <a:gd name="T0" fmla="*/ 653 w 653"/>
              <a:gd name="T1" fmla="*/ 237 h 730"/>
              <a:gd name="T2" fmla="*/ 652 w 653"/>
              <a:gd name="T3" fmla="*/ 494 h 730"/>
              <a:gd name="T4" fmla="*/ 600 w 653"/>
              <a:gd name="T5" fmla="*/ 584 h 730"/>
              <a:gd name="T6" fmla="*/ 378 w 653"/>
              <a:gd name="T7" fmla="*/ 712 h 730"/>
              <a:gd name="T8" fmla="*/ 274 w 653"/>
              <a:gd name="T9" fmla="*/ 711 h 730"/>
              <a:gd name="T10" fmla="*/ 52 w 653"/>
              <a:gd name="T11" fmla="*/ 583 h 730"/>
              <a:gd name="T12" fmla="*/ 0 w 653"/>
              <a:gd name="T13" fmla="*/ 493 h 730"/>
              <a:gd name="T14" fmla="*/ 1 w 653"/>
              <a:gd name="T15" fmla="*/ 236 h 730"/>
              <a:gd name="T16" fmla="*/ 53 w 653"/>
              <a:gd name="T17" fmla="*/ 146 h 730"/>
              <a:gd name="T18" fmla="*/ 275 w 653"/>
              <a:gd name="T19" fmla="*/ 18 h 730"/>
              <a:gd name="T20" fmla="*/ 379 w 653"/>
              <a:gd name="T21" fmla="*/ 18 h 730"/>
              <a:gd name="T22" fmla="*/ 601 w 653"/>
              <a:gd name="T23" fmla="*/ 147 h 730"/>
              <a:gd name="T24" fmla="*/ 653 w 653"/>
              <a:gd name="T25" fmla="*/ 23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53" y="237"/>
                </a:move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1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1" y="165"/>
                  <a:pt x="53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6994525" y="3345170"/>
            <a:ext cx="1328738" cy="1487487"/>
          </a:xfrm>
          <a:custGeom>
            <a:avLst/>
            <a:gdLst>
              <a:gd name="T0" fmla="*/ 600 w 653"/>
              <a:gd name="T1" fmla="*/ 584 h 730"/>
              <a:gd name="T2" fmla="*/ 377 w 653"/>
              <a:gd name="T3" fmla="*/ 712 h 730"/>
              <a:gd name="T4" fmla="*/ 274 w 653"/>
              <a:gd name="T5" fmla="*/ 711 h 730"/>
              <a:gd name="T6" fmla="*/ 51 w 653"/>
              <a:gd name="T7" fmla="*/ 582 h 730"/>
              <a:gd name="T8" fmla="*/ 0 w 653"/>
              <a:gd name="T9" fmla="*/ 493 h 730"/>
              <a:gd name="T10" fmla="*/ 0 w 653"/>
              <a:gd name="T11" fmla="*/ 236 h 730"/>
              <a:gd name="T12" fmla="*/ 52 w 653"/>
              <a:gd name="T13" fmla="*/ 146 h 730"/>
              <a:gd name="T14" fmla="*/ 275 w 653"/>
              <a:gd name="T15" fmla="*/ 18 h 730"/>
              <a:gd name="T16" fmla="*/ 379 w 653"/>
              <a:gd name="T17" fmla="*/ 18 h 730"/>
              <a:gd name="T18" fmla="*/ 601 w 653"/>
              <a:gd name="T19" fmla="*/ 148 h 730"/>
              <a:gd name="T20" fmla="*/ 652 w 653"/>
              <a:gd name="T21" fmla="*/ 237 h 730"/>
              <a:gd name="T22" fmla="*/ 652 w 653"/>
              <a:gd name="T23" fmla="*/ 494 h 730"/>
              <a:gd name="T24" fmla="*/ 600 w 653"/>
              <a:gd name="T25" fmla="*/ 584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00" y="584"/>
                </a:move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4" y="711"/>
                </a:cubicBez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30"/>
                  <a:pt x="0" y="493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199"/>
                  <a:pt x="20" y="165"/>
                  <a:pt x="52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0"/>
                  <a:pt x="652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/>
          <p:cNvSpPr>
            <a:spLocks/>
          </p:cNvSpPr>
          <p:nvPr userDrawn="1"/>
        </p:nvSpPr>
        <p:spPr bwMode="auto">
          <a:xfrm>
            <a:off x="6208713" y="4697720"/>
            <a:ext cx="1328738" cy="1487487"/>
          </a:xfrm>
          <a:custGeom>
            <a:avLst/>
            <a:gdLst>
              <a:gd name="T0" fmla="*/ 273 w 653"/>
              <a:gd name="T1" fmla="*/ 711 h 730"/>
              <a:gd name="T2" fmla="*/ 51 w 653"/>
              <a:gd name="T3" fmla="*/ 582 h 730"/>
              <a:gd name="T4" fmla="*/ 0 w 653"/>
              <a:gd name="T5" fmla="*/ 492 h 730"/>
              <a:gd name="T6" fmla="*/ 1 w 653"/>
              <a:gd name="T7" fmla="*/ 235 h 730"/>
              <a:gd name="T8" fmla="*/ 53 w 653"/>
              <a:gd name="T9" fmla="*/ 146 h 730"/>
              <a:gd name="T10" fmla="*/ 276 w 653"/>
              <a:gd name="T11" fmla="*/ 18 h 730"/>
              <a:gd name="T12" fmla="*/ 379 w 653"/>
              <a:gd name="T13" fmla="*/ 19 h 730"/>
              <a:gd name="T14" fmla="*/ 601 w 653"/>
              <a:gd name="T15" fmla="*/ 148 h 730"/>
              <a:gd name="T16" fmla="*/ 653 w 653"/>
              <a:gd name="T17" fmla="*/ 238 h 730"/>
              <a:gd name="T18" fmla="*/ 652 w 653"/>
              <a:gd name="T19" fmla="*/ 495 h 730"/>
              <a:gd name="T20" fmla="*/ 600 w 653"/>
              <a:gd name="T21" fmla="*/ 584 h 730"/>
              <a:gd name="T22" fmla="*/ 377 w 653"/>
              <a:gd name="T23" fmla="*/ 712 h 730"/>
              <a:gd name="T24" fmla="*/ 273 w 653"/>
              <a:gd name="T25" fmla="*/ 711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273" y="711"/>
                </a:move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29"/>
                  <a:pt x="0" y="492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198"/>
                  <a:pt x="21" y="164"/>
                  <a:pt x="53" y="146"/>
                </a:cubicBezTo>
                <a:cubicBezTo>
                  <a:pt x="276" y="18"/>
                  <a:pt x="276" y="18"/>
                  <a:pt x="276" y="18"/>
                </a:cubicBezTo>
                <a:cubicBezTo>
                  <a:pt x="308" y="0"/>
                  <a:pt x="347" y="0"/>
                  <a:pt x="379" y="19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1"/>
                  <a:pt x="653" y="238"/>
                </a:cubicBezTo>
                <a:cubicBezTo>
                  <a:pt x="652" y="495"/>
                  <a:pt x="652" y="495"/>
                  <a:pt x="652" y="495"/>
                </a:cubicBezTo>
                <a:cubicBezTo>
                  <a:pt x="652" y="531"/>
                  <a:pt x="632" y="566"/>
                  <a:pt x="600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3" y="7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/>
          <p:cNvSpPr>
            <a:spLocks/>
          </p:cNvSpPr>
          <p:nvPr userDrawn="1"/>
        </p:nvSpPr>
        <p:spPr bwMode="auto">
          <a:xfrm>
            <a:off x="4643438" y="4691370"/>
            <a:ext cx="1331913" cy="1487487"/>
          </a:xfrm>
          <a:custGeom>
            <a:avLst/>
            <a:gdLst>
              <a:gd name="T0" fmla="*/ 1 w 654"/>
              <a:gd name="T1" fmla="*/ 492 h 730"/>
              <a:gd name="T2" fmla="*/ 2 w 654"/>
              <a:gd name="T3" fmla="*/ 235 h 730"/>
              <a:gd name="T4" fmla="*/ 54 w 654"/>
              <a:gd name="T5" fmla="*/ 146 h 730"/>
              <a:gd name="T6" fmla="*/ 277 w 654"/>
              <a:gd name="T7" fmla="*/ 18 h 730"/>
              <a:gd name="T8" fmla="*/ 380 w 654"/>
              <a:gd name="T9" fmla="*/ 19 h 730"/>
              <a:gd name="T10" fmla="*/ 602 w 654"/>
              <a:gd name="T11" fmla="*/ 148 h 730"/>
              <a:gd name="T12" fmla="*/ 654 w 654"/>
              <a:gd name="T13" fmla="*/ 238 h 730"/>
              <a:gd name="T14" fmla="*/ 653 w 654"/>
              <a:gd name="T15" fmla="*/ 495 h 730"/>
              <a:gd name="T16" fmla="*/ 601 w 654"/>
              <a:gd name="T17" fmla="*/ 584 h 730"/>
              <a:gd name="T18" fmla="*/ 377 w 654"/>
              <a:gd name="T19" fmla="*/ 712 h 730"/>
              <a:gd name="T20" fmla="*/ 274 w 654"/>
              <a:gd name="T21" fmla="*/ 711 h 730"/>
              <a:gd name="T22" fmla="*/ 52 w 654"/>
              <a:gd name="T23" fmla="*/ 582 h 730"/>
              <a:gd name="T24" fmla="*/ 1 w 654"/>
              <a:gd name="T25" fmla="*/ 492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4" h="730">
                <a:moveTo>
                  <a:pt x="1" y="492"/>
                </a:moveTo>
                <a:cubicBezTo>
                  <a:pt x="2" y="235"/>
                  <a:pt x="2" y="235"/>
                  <a:pt x="2" y="235"/>
                </a:cubicBezTo>
                <a:cubicBezTo>
                  <a:pt x="2" y="198"/>
                  <a:pt x="22" y="164"/>
                  <a:pt x="54" y="146"/>
                </a:cubicBezTo>
                <a:cubicBezTo>
                  <a:pt x="277" y="18"/>
                  <a:pt x="277" y="18"/>
                  <a:pt x="277" y="18"/>
                </a:cubicBezTo>
                <a:cubicBezTo>
                  <a:pt x="309" y="0"/>
                  <a:pt x="348" y="0"/>
                  <a:pt x="380" y="19"/>
                </a:cubicBezTo>
                <a:cubicBezTo>
                  <a:pt x="602" y="148"/>
                  <a:pt x="602" y="148"/>
                  <a:pt x="602" y="148"/>
                </a:cubicBezTo>
                <a:cubicBezTo>
                  <a:pt x="634" y="167"/>
                  <a:pt x="654" y="201"/>
                  <a:pt x="654" y="238"/>
                </a:cubicBezTo>
                <a:cubicBezTo>
                  <a:pt x="653" y="495"/>
                  <a:pt x="653" y="495"/>
                  <a:pt x="653" y="495"/>
                </a:cubicBezTo>
                <a:cubicBezTo>
                  <a:pt x="652" y="532"/>
                  <a:pt x="633" y="566"/>
                  <a:pt x="601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6" y="730"/>
                  <a:pt x="274" y="711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20" y="563"/>
                  <a:pt x="0" y="529"/>
                  <a:pt x="1" y="4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163074" y="2457616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163073" y="2080065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2126" y="3860168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42125" y="3482617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1150375" y="5334579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1150374" y="4957028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329613" y="2457616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329612" y="2080065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316914" y="5334579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316913" y="4957028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8766688" y="3884412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8766687" y="3506861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489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4344987"/>
            <a:ext cx="12188825" cy="3057525"/>
          </a:xfrm>
          <a:custGeom>
            <a:avLst/>
            <a:gdLst>
              <a:gd name="T0" fmla="*/ 5120 w 5120"/>
              <a:gd name="T1" fmla="*/ 631 h 1281"/>
              <a:gd name="T2" fmla="*/ 4084 w 5120"/>
              <a:gd name="T3" fmla="*/ 429 h 1281"/>
              <a:gd name="T4" fmla="*/ 2661 w 5120"/>
              <a:gd name="T5" fmla="*/ 321 h 1281"/>
              <a:gd name="T6" fmla="*/ 821 w 5120"/>
              <a:gd name="T7" fmla="*/ 0 h 1281"/>
              <a:gd name="T8" fmla="*/ 0 w 5120"/>
              <a:gd name="T9" fmla="*/ 284 h 1281"/>
              <a:gd name="T10" fmla="*/ 0 w 5120"/>
              <a:gd name="T11" fmla="*/ 1281 h 1281"/>
              <a:gd name="T12" fmla="*/ 5120 w 5120"/>
              <a:gd name="T13" fmla="*/ 1281 h 1281"/>
              <a:gd name="T14" fmla="*/ 5120 w 5120"/>
              <a:gd name="T15" fmla="*/ 63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81">
                <a:moveTo>
                  <a:pt x="5120" y="631"/>
                </a:moveTo>
                <a:cubicBezTo>
                  <a:pt x="5120" y="631"/>
                  <a:pt x="4808" y="833"/>
                  <a:pt x="4084" y="429"/>
                </a:cubicBezTo>
                <a:cubicBezTo>
                  <a:pt x="3360" y="25"/>
                  <a:pt x="3233" y="321"/>
                  <a:pt x="2661" y="321"/>
                </a:cubicBezTo>
                <a:cubicBezTo>
                  <a:pt x="1877" y="321"/>
                  <a:pt x="1877" y="0"/>
                  <a:pt x="821" y="0"/>
                </a:cubicBezTo>
                <a:cubicBezTo>
                  <a:pt x="422" y="0"/>
                  <a:pt x="0" y="284"/>
                  <a:pt x="0" y="284"/>
                </a:cubicBezTo>
                <a:cubicBezTo>
                  <a:pt x="0" y="1281"/>
                  <a:pt x="0" y="1281"/>
                  <a:pt x="0" y="1281"/>
                </a:cubicBezTo>
                <a:cubicBezTo>
                  <a:pt x="5120" y="1281"/>
                  <a:pt x="5120" y="1281"/>
                  <a:pt x="5120" y="1281"/>
                </a:cubicBezTo>
                <a:lnTo>
                  <a:pt x="5120" y="6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0" y="3225799"/>
            <a:ext cx="12188825" cy="4176713"/>
          </a:xfrm>
          <a:custGeom>
            <a:avLst/>
            <a:gdLst>
              <a:gd name="T0" fmla="*/ 5120 w 5120"/>
              <a:gd name="T1" fmla="*/ 1435 h 1750"/>
              <a:gd name="T2" fmla="*/ 4104 w 5120"/>
              <a:gd name="T3" fmla="*/ 1248 h 1750"/>
              <a:gd name="T4" fmla="*/ 2449 w 5120"/>
              <a:gd name="T5" fmla="*/ 903 h 1750"/>
              <a:gd name="T6" fmla="*/ 0 w 5120"/>
              <a:gd name="T7" fmla="*/ 660 h 1750"/>
              <a:gd name="T8" fmla="*/ 0 w 5120"/>
              <a:gd name="T9" fmla="*/ 1750 h 1750"/>
              <a:gd name="T10" fmla="*/ 5120 w 5120"/>
              <a:gd name="T11" fmla="*/ 1750 h 1750"/>
              <a:gd name="T12" fmla="*/ 5120 w 5120"/>
              <a:gd name="T13" fmla="*/ 1435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750">
                <a:moveTo>
                  <a:pt x="5120" y="1435"/>
                </a:moveTo>
                <a:cubicBezTo>
                  <a:pt x="5120" y="1435"/>
                  <a:pt x="4852" y="1676"/>
                  <a:pt x="4104" y="1248"/>
                </a:cubicBezTo>
                <a:cubicBezTo>
                  <a:pt x="3355" y="819"/>
                  <a:pt x="3100" y="726"/>
                  <a:pt x="2449" y="903"/>
                </a:cubicBezTo>
                <a:cubicBezTo>
                  <a:pt x="1798" y="1080"/>
                  <a:pt x="1678" y="0"/>
                  <a:pt x="0" y="660"/>
                </a:cubicBezTo>
                <a:cubicBezTo>
                  <a:pt x="0" y="1750"/>
                  <a:pt x="0" y="1750"/>
                  <a:pt x="0" y="1750"/>
                </a:cubicBezTo>
                <a:cubicBezTo>
                  <a:pt x="5120" y="1750"/>
                  <a:pt x="5120" y="1750"/>
                  <a:pt x="5120" y="1750"/>
                </a:cubicBezTo>
                <a:lnTo>
                  <a:pt x="5120" y="143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3175" y="4023711"/>
            <a:ext cx="12188825" cy="3667125"/>
          </a:xfrm>
          <a:custGeom>
            <a:avLst/>
            <a:gdLst>
              <a:gd name="T0" fmla="*/ 5120 w 5120"/>
              <a:gd name="T1" fmla="*/ 1202 h 1537"/>
              <a:gd name="T2" fmla="*/ 4276 w 5120"/>
              <a:gd name="T3" fmla="*/ 1345 h 1537"/>
              <a:gd name="T4" fmla="*/ 2560 w 5120"/>
              <a:gd name="T5" fmla="*/ 838 h 1537"/>
              <a:gd name="T6" fmla="*/ 0 w 5120"/>
              <a:gd name="T7" fmla="*/ 478 h 1537"/>
              <a:gd name="T8" fmla="*/ 0 w 5120"/>
              <a:gd name="T9" fmla="*/ 1453 h 1537"/>
              <a:gd name="T10" fmla="*/ 5120 w 5120"/>
              <a:gd name="T11" fmla="*/ 1453 h 1537"/>
              <a:gd name="T12" fmla="*/ 5120 w 5120"/>
              <a:gd name="T13" fmla="*/ 1202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537">
                <a:moveTo>
                  <a:pt x="5120" y="1202"/>
                </a:moveTo>
                <a:cubicBezTo>
                  <a:pt x="5120" y="1202"/>
                  <a:pt x="4808" y="1537"/>
                  <a:pt x="4276" y="1345"/>
                </a:cubicBezTo>
                <a:cubicBezTo>
                  <a:pt x="3744" y="1153"/>
                  <a:pt x="3528" y="478"/>
                  <a:pt x="2560" y="838"/>
                </a:cubicBezTo>
                <a:cubicBezTo>
                  <a:pt x="1592" y="1197"/>
                  <a:pt x="1614" y="0"/>
                  <a:pt x="0" y="478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5120" y="1453"/>
                  <a:pt x="5120" y="1453"/>
                  <a:pt x="5120" y="1453"/>
                </a:cubicBezTo>
                <a:lnTo>
                  <a:pt x="5120" y="12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9114045" y="2857732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9324316" y="4419288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9324316" y="3586659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9324316" y="3288704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69369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1279640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1279640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1279640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13277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3823548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3823548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3823548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5952304" y="2479476"/>
            <a:ext cx="3249158" cy="36235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419100" algn="ctr" rotWithShape="0">
              <a:schemeClr val="accent6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6234383" y="4240539"/>
            <a:ext cx="2685002" cy="13645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6234383" y="3404412"/>
            <a:ext cx="2685002" cy="4725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6234383" y="3045493"/>
            <a:ext cx="2685002" cy="35511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788855" y="961024"/>
            <a:ext cx="4614290" cy="45753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3" name="Subtitle 2"/>
          <p:cNvSpPr>
            <a:spLocks noGrp="1"/>
          </p:cNvSpPr>
          <p:nvPr>
            <p:ph type="subTitle" idx="14"/>
          </p:nvPr>
        </p:nvSpPr>
        <p:spPr>
          <a:xfrm>
            <a:off x="3786524" y="1426135"/>
            <a:ext cx="4618952" cy="6500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4763" y="0"/>
            <a:ext cx="12184062" cy="6861175"/>
          </a:xfrm>
          <a:custGeom>
            <a:avLst/>
            <a:gdLst>
              <a:gd name="T0" fmla="*/ 5120 w 5120"/>
              <a:gd name="T1" fmla="*/ 0 h 2880"/>
              <a:gd name="T2" fmla="*/ 5120 w 5120"/>
              <a:gd name="T3" fmla="*/ 2880 h 2880"/>
              <a:gd name="T4" fmla="*/ 0 w 5120"/>
              <a:gd name="T5" fmla="*/ 2880 h 2880"/>
              <a:gd name="T6" fmla="*/ 0 w 5120"/>
              <a:gd name="T7" fmla="*/ 1897 h 2880"/>
              <a:gd name="T8" fmla="*/ 865 w 5120"/>
              <a:gd name="T9" fmla="*/ 2256 h 2880"/>
              <a:gd name="T10" fmla="*/ 1495 w 5120"/>
              <a:gd name="T11" fmla="*/ 1857 h 2880"/>
              <a:gd name="T12" fmla="*/ 1525 w 5120"/>
              <a:gd name="T13" fmla="*/ 1715 h 2880"/>
              <a:gd name="T14" fmla="*/ 1554 w 5120"/>
              <a:gd name="T15" fmla="*/ 1535 h 2880"/>
              <a:gd name="T16" fmla="*/ 2404 w 5120"/>
              <a:gd name="T17" fmla="*/ 1038 h 2880"/>
              <a:gd name="T18" fmla="*/ 2866 w 5120"/>
              <a:gd name="T19" fmla="*/ 1127 h 2880"/>
              <a:gd name="T20" fmla="*/ 2812 w 5120"/>
              <a:gd name="T21" fmla="*/ 197 h 2880"/>
              <a:gd name="T22" fmla="*/ 2781 w 5120"/>
              <a:gd name="T23" fmla="*/ 0 h 2880"/>
              <a:gd name="T24" fmla="*/ 5120 w 5120"/>
              <a:gd name="T25" fmla="*/ 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20" h="2880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897"/>
                  <a:pt x="0" y="1897"/>
                  <a:pt x="0" y="1897"/>
                </a:cubicBezTo>
                <a:cubicBezTo>
                  <a:pt x="304" y="1984"/>
                  <a:pt x="614" y="2169"/>
                  <a:pt x="865" y="2256"/>
                </a:cubicBezTo>
                <a:cubicBezTo>
                  <a:pt x="1263" y="2395"/>
                  <a:pt x="1410" y="2213"/>
                  <a:pt x="1495" y="1857"/>
                </a:cubicBezTo>
                <a:cubicBezTo>
                  <a:pt x="1506" y="1812"/>
                  <a:pt x="1516" y="1765"/>
                  <a:pt x="1525" y="1715"/>
                </a:cubicBezTo>
                <a:cubicBezTo>
                  <a:pt x="1535" y="1658"/>
                  <a:pt x="1545" y="1598"/>
                  <a:pt x="1554" y="1535"/>
                </a:cubicBezTo>
                <a:cubicBezTo>
                  <a:pt x="1636" y="978"/>
                  <a:pt x="1866" y="854"/>
                  <a:pt x="2404" y="1038"/>
                </a:cubicBezTo>
                <a:cubicBezTo>
                  <a:pt x="2635" y="1117"/>
                  <a:pt x="2787" y="1174"/>
                  <a:pt x="2866" y="1127"/>
                </a:cubicBezTo>
                <a:cubicBezTo>
                  <a:pt x="2972" y="1064"/>
                  <a:pt x="2949" y="818"/>
                  <a:pt x="2812" y="197"/>
                </a:cubicBezTo>
                <a:cubicBezTo>
                  <a:pt x="2797" y="127"/>
                  <a:pt x="2787" y="62"/>
                  <a:pt x="2781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763" y="0"/>
            <a:ext cx="12184062" cy="7177088"/>
          </a:xfrm>
          <a:custGeom>
            <a:avLst/>
            <a:gdLst>
              <a:gd name="T0" fmla="*/ 5120 w 5120"/>
              <a:gd name="T1" fmla="*/ 0 h 3013"/>
              <a:gd name="T2" fmla="*/ 5120 w 5120"/>
              <a:gd name="T3" fmla="*/ 2880 h 3013"/>
              <a:gd name="T4" fmla="*/ 0 w 5120"/>
              <a:gd name="T5" fmla="*/ 2880 h 3013"/>
              <a:gd name="T6" fmla="*/ 0 w 5120"/>
              <a:gd name="T7" fmla="*/ 2112 h 3013"/>
              <a:gd name="T8" fmla="*/ 1310 w 5120"/>
              <a:gd name="T9" fmla="*/ 2530 h 3013"/>
              <a:gd name="T10" fmla="*/ 1495 w 5120"/>
              <a:gd name="T11" fmla="*/ 1857 h 3013"/>
              <a:gd name="T12" fmla="*/ 1525 w 5120"/>
              <a:gd name="T13" fmla="*/ 1715 h 3013"/>
              <a:gd name="T14" fmla="*/ 2128 w 5120"/>
              <a:gd name="T15" fmla="*/ 1435 h 3013"/>
              <a:gd name="T16" fmla="*/ 2866 w 5120"/>
              <a:gd name="T17" fmla="*/ 1127 h 3013"/>
              <a:gd name="T18" fmla="*/ 2705 w 5120"/>
              <a:gd name="T19" fmla="*/ 452 h 3013"/>
              <a:gd name="T20" fmla="*/ 2684 w 5120"/>
              <a:gd name="T21" fmla="*/ 0 h 3013"/>
              <a:gd name="T22" fmla="*/ 5120 w 5120"/>
              <a:gd name="T23" fmla="*/ 0 h 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20" h="3013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2112"/>
                  <a:pt x="0" y="2112"/>
                  <a:pt x="0" y="2112"/>
                </a:cubicBezTo>
                <a:cubicBezTo>
                  <a:pt x="566" y="2307"/>
                  <a:pt x="953" y="3013"/>
                  <a:pt x="1310" y="2530"/>
                </a:cubicBezTo>
                <a:cubicBezTo>
                  <a:pt x="1482" y="2298"/>
                  <a:pt x="1471" y="2055"/>
                  <a:pt x="1495" y="1857"/>
                </a:cubicBezTo>
                <a:cubicBezTo>
                  <a:pt x="1502" y="1806"/>
                  <a:pt x="1510" y="1759"/>
                  <a:pt x="1525" y="1715"/>
                </a:cubicBezTo>
                <a:cubicBezTo>
                  <a:pt x="1579" y="1552"/>
                  <a:pt x="1717" y="1442"/>
                  <a:pt x="2128" y="1435"/>
                </a:cubicBezTo>
                <a:cubicBezTo>
                  <a:pt x="2679" y="1426"/>
                  <a:pt x="2856" y="1338"/>
                  <a:pt x="2866" y="1127"/>
                </a:cubicBezTo>
                <a:cubicBezTo>
                  <a:pt x="2874" y="973"/>
                  <a:pt x="2794" y="754"/>
                  <a:pt x="2705" y="452"/>
                </a:cubicBezTo>
                <a:cubicBezTo>
                  <a:pt x="2657" y="288"/>
                  <a:pt x="2647" y="133"/>
                  <a:pt x="2684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96794" y="1028375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8855789" y="1028375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8855789" y="3756902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096794" y="3756902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90929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390928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135853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135852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390927" y="4907685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6390926" y="4370284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9135851" y="4907384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8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9135850" y="4369983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4"/>
          </p:nvPr>
        </p:nvSpPr>
        <p:spPr>
          <a:xfrm>
            <a:off x="838846" y="2363895"/>
            <a:ext cx="3610709" cy="134540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838846" y="1145685"/>
            <a:ext cx="3610709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23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56" grpId="0" animBg="1"/>
      <p:bldP spid="55" grpId="0" animBg="1"/>
      <p:bldP spid="5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 userDrawn="1"/>
        </p:nvSpPr>
        <p:spPr bwMode="auto">
          <a:xfrm rot="10800000">
            <a:off x="0" y="-3158"/>
            <a:ext cx="12188825" cy="3009899"/>
          </a:xfrm>
          <a:custGeom>
            <a:avLst/>
            <a:gdLst>
              <a:gd name="T0" fmla="*/ 5120 w 5120"/>
              <a:gd name="T1" fmla="*/ 888 h 1260"/>
              <a:gd name="T2" fmla="*/ 4150 w 5120"/>
              <a:gd name="T3" fmla="*/ 792 h 1260"/>
              <a:gd name="T4" fmla="*/ 2353 w 5120"/>
              <a:gd name="T5" fmla="*/ 727 h 1260"/>
              <a:gd name="T6" fmla="*/ 0 w 5120"/>
              <a:gd name="T7" fmla="*/ 774 h 1260"/>
              <a:gd name="T8" fmla="*/ 0 w 5120"/>
              <a:gd name="T9" fmla="*/ 816 h 1260"/>
              <a:gd name="T10" fmla="*/ 0 w 5120"/>
              <a:gd name="T11" fmla="*/ 1260 h 1260"/>
              <a:gd name="T12" fmla="*/ 5120 w 5120"/>
              <a:gd name="T13" fmla="*/ 1260 h 1260"/>
              <a:gd name="T14" fmla="*/ 5120 w 5120"/>
              <a:gd name="T15" fmla="*/ 899 h 1260"/>
              <a:gd name="T16" fmla="*/ 5120 w 5120"/>
              <a:gd name="T17" fmla="*/ 88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0" h="1260">
                <a:moveTo>
                  <a:pt x="5120" y="888"/>
                </a:moveTo>
                <a:cubicBezTo>
                  <a:pt x="4974" y="947"/>
                  <a:pt x="4681" y="987"/>
                  <a:pt x="4150" y="792"/>
                </a:cubicBezTo>
                <a:cubicBezTo>
                  <a:pt x="3288" y="477"/>
                  <a:pt x="3004" y="424"/>
                  <a:pt x="2353" y="727"/>
                </a:cubicBezTo>
                <a:cubicBezTo>
                  <a:pt x="1731" y="1016"/>
                  <a:pt x="1453" y="0"/>
                  <a:pt x="0" y="774"/>
                </a:cubicBezTo>
                <a:cubicBezTo>
                  <a:pt x="0" y="816"/>
                  <a:pt x="0" y="816"/>
                  <a:pt x="0" y="816"/>
                </a:cubicBezTo>
                <a:cubicBezTo>
                  <a:pt x="0" y="1260"/>
                  <a:pt x="0" y="1260"/>
                  <a:pt x="0" y="1260"/>
                </a:cubicBezTo>
                <a:cubicBezTo>
                  <a:pt x="5120" y="1260"/>
                  <a:pt x="5120" y="1260"/>
                  <a:pt x="5120" y="1260"/>
                </a:cubicBezTo>
                <a:cubicBezTo>
                  <a:pt x="5120" y="899"/>
                  <a:pt x="5120" y="899"/>
                  <a:pt x="5120" y="899"/>
                </a:cubicBezTo>
                <a:lnTo>
                  <a:pt x="5120" y="8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7"/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705236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705236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 rot="2700000">
            <a:off x="1553518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 userDrawn="1"/>
        </p:nvSpPr>
        <p:spPr>
          <a:xfrm rot="2700000">
            <a:off x="4296852" y="4183815"/>
            <a:ext cx="887808" cy="882054"/>
          </a:xfrm>
          <a:prstGeom prst="roundRect">
            <a:avLst>
              <a:gd name="adj" fmla="val 28083"/>
            </a:avLst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4082166" y="3043905"/>
            <a:ext cx="4027670" cy="73710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4082166" y="1861020"/>
            <a:ext cx="4027670" cy="119697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48573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48573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91909" y="5663807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91909" y="5357195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Rounded Rectangle 38"/>
          <p:cNvSpPr/>
          <p:nvPr userDrawn="1"/>
        </p:nvSpPr>
        <p:spPr>
          <a:xfrm rot="2700000">
            <a:off x="7040191" y="4183816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35244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35244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Rounded Rectangle 42"/>
          <p:cNvSpPr/>
          <p:nvPr userDrawn="1"/>
        </p:nvSpPr>
        <p:spPr>
          <a:xfrm rot="2700000">
            <a:off x="9783526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-139700" y="3175"/>
            <a:ext cx="4089400" cy="6858000"/>
          </a:xfrm>
          <a:custGeom>
            <a:avLst/>
            <a:gdLst>
              <a:gd name="T0" fmla="*/ 1717 w 1717"/>
              <a:gd name="T1" fmla="*/ 2880 h 2880"/>
              <a:gd name="T2" fmla="*/ 0 w 1717"/>
              <a:gd name="T3" fmla="*/ 2880 h 2880"/>
              <a:gd name="T4" fmla="*/ 0 w 1717"/>
              <a:gd name="T5" fmla="*/ 0 h 2880"/>
              <a:gd name="T6" fmla="*/ 503 w 1717"/>
              <a:gd name="T7" fmla="*/ 0 h 2880"/>
              <a:gd name="T8" fmla="*/ 510 w 1717"/>
              <a:gd name="T9" fmla="*/ 544 h 2880"/>
              <a:gd name="T10" fmla="*/ 444 w 1717"/>
              <a:gd name="T11" fmla="*/ 779 h 2880"/>
              <a:gd name="T12" fmla="*/ 248 w 1717"/>
              <a:gd name="T13" fmla="*/ 1402 h 2880"/>
              <a:gd name="T14" fmla="*/ 794 w 1717"/>
              <a:gd name="T15" fmla="*/ 1785 h 2880"/>
              <a:gd name="T16" fmla="*/ 1678 w 1717"/>
              <a:gd name="T17" fmla="*/ 2306 h 2880"/>
              <a:gd name="T18" fmla="*/ 1688 w 1717"/>
              <a:gd name="T19" fmla="*/ 2461 h 2880"/>
              <a:gd name="T20" fmla="*/ 1717 w 1717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7" h="2880">
                <a:moveTo>
                  <a:pt x="1717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46" y="147"/>
                  <a:pt x="556" y="326"/>
                  <a:pt x="510" y="544"/>
                </a:cubicBezTo>
                <a:cubicBezTo>
                  <a:pt x="495" y="618"/>
                  <a:pt x="473" y="696"/>
                  <a:pt x="444" y="779"/>
                </a:cubicBezTo>
                <a:cubicBezTo>
                  <a:pt x="352" y="1044"/>
                  <a:pt x="287" y="1247"/>
                  <a:pt x="248" y="1402"/>
                </a:cubicBezTo>
                <a:cubicBezTo>
                  <a:pt x="110" y="1950"/>
                  <a:pt x="301" y="1892"/>
                  <a:pt x="794" y="1785"/>
                </a:cubicBezTo>
                <a:cubicBezTo>
                  <a:pt x="1372" y="1661"/>
                  <a:pt x="1625" y="1793"/>
                  <a:pt x="1678" y="2306"/>
                </a:cubicBezTo>
                <a:cubicBezTo>
                  <a:pt x="1683" y="2355"/>
                  <a:pt x="1687" y="2406"/>
                  <a:pt x="1688" y="2461"/>
                </a:cubicBezTo>
                <a:cubicBezTo>
                  <a:pt x="1693" y="2616"/>
                  <a:pt x="1700" y="2757"/>
                  <a:pt x="1717" y="28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-139700" y="3175"/>
            <a:ext cx="4259263" cy="6858000"/>
          </a:xfrm>
          <a:custGeom>
            <a:avLst/>
            <a:gdLst>
              <a:gd name="T0" fmla="*/ 1780 w 1788"/>
              <a:gd name="T1" fmla="*/ 2880 h 2880"/>
              <a:gd name="T2" fmla="*/ 0 w 1788"/>
              <a:gd name="T3" fmla="*/ 2880 h 2880"/>
              <a:gd name="T4" fmla="*/ 0 w 1788"/>
              <a:gd name="T5" fmla="*/ 0 h 2880"/>
              <a:gd name="T6" fmla="*/ 302 w 1788"/>
              <a:gd name="T7" fmla="*/ 0 h 2880"/>
              <a:gd name="T8" fmla="*/ 510 w 1788"/>
              <a:gd name="T9" fmla="*/ 544 h 2880"/>
              <a:gd name="T10" fmla="*/ 439 w 1788"/>
              <a:gd name="T11" fmla="*/ 869 h 2880"/>
              <a:gd name="T12" fmla="*/ 248 w 1788"/>
              <a:gd name="T13" fmla="*/ 1402 h 2880"/>
              <a:gd name="T14" fmla="*/ 1052 w 1788"/>
              <a:gd name="T15" fmla="*/ 2075 h 2880"/>
              <a:gd name="T16" fmla="*/ 1678 w 1788"/>
              <a:gd name="T17" fmla="*/ 2306 h 2880"/>
              <a:gd name="T18" fmla="*/ 1780 w 1788"/>
              <a:gd name="T19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8" h="2880">
                <a:moveTo>
                  <a:pt x="1780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460" y="138"/>
                  <a:pt x="524" y="329"/>
                  <a:pt x="510" y="544"/>
                </a:cubicBezTo>
                <a:cubicBezTo>
                  <a:pt x="504" y="648"/>
                  <a:pt x="479" y="757"/>
                  <a:pt x="439" y="869"/>
                </a:cubicBezTo>
                <a:cubicBezTo>
                  <a:pt x="363" y="1080"/>
                  <a:pt x="292" y="1256"/>
                  <a:pt x="248" y="1402"/>
                </a:cubicBezTo>
                <a:cubicBezTo>
                  <a:pt x="116" y="1836"/>
                  <a:pt x="210" y="2010"/>
                  <a:pt x="1052" y="2075"/>
                </a:cubicBezTo>
                <a:cubicBezTo>
                  <a:pt x="1409" y="2103"/>
                  <a:pt x="1588" y="2186"/>
                  <a:pt x="1678" y="2306"/>
                </a:cubicBezTo>
                <a:cubicBezTo>
                  <a:pt x="1788" y="2453"/>
                  <a:pt x="1768" y="2654"/>
                  <a:pt x="1780" y="28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61831" y="815181"/>
            <a:ext cx="3670046" cy="143640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4"/>
          </p:nvPr>
        </p:nvSpPr>
        <p:spPr>
          <a:xfrm>
            <a:off x="1561830" y="2543011"/>
            <a:ext cx="3670046" cy="94726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5821093" y="822303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7971071" y="1309226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7971070" y="1002614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821093" y="822303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821093" y="2676397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971071" y="3163320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7971070" y="2856708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821093" y="2676397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5821093" y="4490758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7971071" y="4977681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7971070" y="4671069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5821093" y="4490758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"/>
          <p:cNvSpPr>
            <a:spLocks/>
          </p:cNvSpPr>
          <p:nvPr userDrawn="1"/>
        </p:nvSpPr>
        <p:spPr bwMode="auto">
          <a:xfrm>
            <a:off x="-20339" y="-7827"/>
            <a:ext cx="6097998" cy="6062940"/>
          </a:xfrm>
          <a:custGeom>
            <a:avLst/>
            <a:gdLst>
              <a:gd name="T0" fmla="*/ 774 w 2900"/>
              <a:gd name="T1" fmla="*/ 2270 h 2880"/>
              <a:gd name="T2" fmla="*/ 1955 w 2900"/>
              <a:gd name="T3" fmla="*/ 1881 h 2880"/>
              <a:gd name="T4" fmla="*/ 2495 w 2900"/>
              <a:gd name="T5" fmla="*/ 958 h 2880"/>
              <a:gd name="T6" fmla="*/ 2270 w 2900"/>
              <a:gd name="T7" fmla="*/ 0 h 2880"/>
              <a:gd name="T8" fmla="*/ 0 w 2900"/>
              <a:gd name="T9" fmla="*/ 0 h 2880"/>
              <a:gd name="T10" fmla="*/ 0 w 2900"/>
              <a:gd name="T11" fmla="*/ 2880 h 2880"/>
              <a:gd name="T12" fmla="*/ 8 w 2900"/>
              <a:gd name="T13" fmla="*/ 2880 h 2880"/>
              <a:gd name="T14" fmla="*/ 23 w 2900"/>
              <a:gd name="T15" fmla="*/ 2880 h 2880"/>
              <a:gd name="T16" fmla="*/ 774 w 2900"/>
              <a:gd name="T17" fmla="*/ 227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0" h="2880">
                <a:moveTo>
                  <a:pt x="774" y="2270"/>
                </a:moveTo>
                <a:cubicBezTo>
                  <a:pt x="1130" y="1695"/>
                  <a:pt x="1516" y="2130"/>
                  <a:pt x="1955" y="1881"/>
                </a:cubicBezTo>
                <a:cubicBezTo>
                  <a:pt x="2393" y="1631"/>
                  <a:pt x="2091" y="1491"/>
                  <a:pt x="2495" y="958"/>
                </a:cubicBezTo>
                <a:cubicBezTo>
                  <a:pt x="2900" y="425"/>
                  <a:pt x="2270" y="0"/>
                  <a:pt x="2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3" y="2880"/>
                  <a:pt x="5" y="2880"/>
                  <a:pt x="8" y="2880"/>
                </a:cubicBezTo>
                <a:cubicBezTo>
                  <a:pt x="23" y="2880"/>
                  <a:pt x="23" y="2880"/>
                  <a:pt x="23" y="2880"/>
                </a:cubicBezTo>
                <a:cubicBezTo>
                  <a:pt x="212" y="2879"/>
                  <a:pt x="433" y="2822"/>
                  <a:pt x="774" y="2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851292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5851291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4"/>
          </p:nvPr>
        </p:nvSpPr>
        <p:spPr>
          <a:xfrm>
            <a:off x="619218" y="2635813"/>
            <a:ext cx="3647551" cy="73710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19218" y="1240034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851292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5851291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3713356"/>
            <a:ext cx="4495090" cy="3157344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>
            <a:spLocks/>
          </p:cNvSpPr>
          <p:nvPr userDrawn="1"/>
        </p:nvSpPr>
        <p:spPr bwMode="auto">
          <a:xfrm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2430078" y="2546521"/>
            <a:ext cx="3647551" cy="121601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430078" y="1079176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2430077" y="403290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5395791" y="403290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2430077" y="471038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5395791" y="471038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395420" y="1915771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7395418" y="1609158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7434648" y="842474"/>
            <a:ext cx="668763" cy="664429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7417079" y="2575938"/>
            <a:ext cx="686331" cy="6818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sx="86000" sy="8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5"/>
          </p:nvPr>
        </p:nvSpPr>
        <p:spPr>
          <a:xfrm>
            <a:off x="7395420" y="3666689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6"/>
          </p:nvPr>
        </p:nvSpPr>
        <p:spPr>
          <a:xfrm>
            <a:off x="7395418" y="3360076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7"/>
          </p:nvPr>
        </p:nvSpPr>
        <p:spPr>
          <a:xfrm>
            <a:off x="7395420" y="5519862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8"/>
          </p:nvPr>
        </p:nvSpPr>
        <p:spPr>
          <a:xfrm>
            <a:off x="7395418" y="5213249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7434648" y="4446565"/>
            <a:ext cx="668763" cy="66442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animBg="1"/>
      <p:bldP spid="5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284596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933650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3074845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284596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>
            <a:stCxn id="39" idx="4"/>
          </p:cNvCxnSpPr>
          <p:nvPr userDrawn="1"/>
        </p:nvCxnSpPr>
        <p:spPr>
          <a:xfrm>
            <a:off x="6639304" y="1979370"/>
            <a:ext cx="0" cy="487863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933650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19041 w 6261686"/>
              <a:gd name="connsiteY1" fmla="*/ 0 h 6858000"/>
              <a:gd name="connsiteX2" fmla="*/ 54744 w 6261686"/>
              <a:gd name="connsiteY2" fmla="*/ 0 h 6858000"/>
              <a:gd name="connsiteX3" fmla="*/ 1842240 w 6261686"/>
              <a:gd name="connsiteY3" fmla="*/ 1452563 h 6858000"/>
              <a:gd name="connsiteX4" fmla="*/ 4653204 w 6261686"/>
              <a:gd name="connsiteY4" fmla="*/ 2378869 h 6858000"/>
              <a:gd name="connsiteX5" fmla="*/ 5938488 w 6261686"/>
              <a:gd name="connsiteY5" fmla="*/ 4576763 h 6858000"/>
              <a:gd name="connsiteX6" fmla="*/ 5402953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541528 h 6858000"/>
              <a:gd name="connsiteX9" fmla="*/ 0 w 6261686"/>
              <a:gd name="connsiteY9" fmla="*/ 6234945 h 6858000"/>
              <a:gd name="connsiteX10" fmla="*/ 0 w 6261686"/>
              <a:gd name="connsiteY10" fmla="*/ 5938094 h 6858000"/>
              <a:gd name="connsiteX11" fmla="*/ 0 w 6261686"/>
              <a:gd name="connsiteY11" fmla="*/ 5650818 h 6858000"/>
              <a:gd name="connsiteX12" fmla="*/ 0 w 6261686"/>
              <a:gd name="connsiteY12" fmla="*/ 5372960 h 6858000"/>
              <a:gd name="connsiteX13" fmla="*/ 0 w 6261686"/>
              <a:gd name="connsiteY13" fmla="*/ 5104363 h 6858000"/>
              <a:gd name="connsiteX14" fmla="*/ 0 w 6261686"/>
              <a:gd name="connsiteY14" fmla="*/ 4844870 h 6858000"/>
              <a:gd name="connsiteX15" fmla="*/ 0 w 6261686"/>
              <a:gd name="connsiteY15" fmla="*/ 4594324 h 6858000"/>
              <a:gd name="connsiteX16" fmla="*/ 0 w 6261686"/>
              <a:gd name="connsiteY16" fmla="*/ 4352569 h 6858000"/>
              <a:gd name="connsiteX17" fmla="*/ 0 w 6261686"/>
              <a:gd name="connsiteY17" fmla="*/ 4119446 h 6858000"/>
              <a:gd name="connsiteX18" fmla="*/ 0 w 6261686"/>
              <a:gd name="connsiteY18" fmla="*/ 3894800 h 6858000"/>
              <a:gd name="connsiteX19" fmla="*/ 0 w 6261686"/>
              <a:gd name="connsiteY19" fmla="*/ 3678473 h 6858000"/>
              <a:gd name="connsiteX20" fmla="*/ 0 w 6261686"/>
              <a:gd name="connsiteY20" fmla="*/ 3270149 h 6858000"/>
              <a:gd name="connsiteX21" fmla="*/ 0 w 6261686"/>
              <a:gd name="connsiteY21" fmla="*/ 2893219 h 6858000"/>
              <a:gd name="connsiteX22" fmla="*/ 0 w 6261686"/>
              <a:gd name="connsiteY22" fmla="*/ 2546426 h 6858000"/>
              <a:gd name="connsiteX23" fmla="*/ 0 w 6261686"/>
              <a:gd name="connsiteY23" fmla="*/ 2228515 h 6858000"/>
              <a:gd name="connsiteX24" fmla="*/ 0 w 6261686"/>
              <a:gd name="connsiteY24" fmla="*/ 1938231 h 6858000"/>
              <a:gd name="connsiteX25" fmla="*/ 0 w 6261686"/>
              <a:gd name="connsiteY25" fmla="*/ 1674317 h 6858000"/>
              <a:gd name="connsiteX26" fmla="*/ 0 w 6261686"/>
              <a:gd name="connsiteY26" fmla="*/ 1435517 h 6858000"/>
              <a:gd name="connsiteX27" fmla="*/ 0 w 6261686"/>
              <a:gd name="connsiteY27" fmla="*/ 1220577 h 6858000"/>
              <a:gd name="connsiteX28" fmla="*/ 0 w 6261686"/>
              <a:gd name="connsiteY28" fmla="*/ 1028240 h 6858000"/>
              <a:gd name="connsiteX29" fmla="*/ 0 w 6261686"/>
              <a:gd name="connsiteY29" fmla="*/ 857250 h 6858000"/>
              <a:gd name="connsiteX30" fmla="*/ 0 w 6261686"/>
              <a:gd name="connsiteY30" fmla="*/ 706352 h 6858000"/>
              <a:gd name="connsiteX31" fmla="*/ 0 w 6261686"/>
              <a:gd name="connsiteY31" fmla="*/ 574291 h 6858000"/>
              <a:gd name="connsiteX32" fmla="*/ 0 w 6261686"/>
              <a:gd name="connsiteY32" fmla="*/ 459809 h 6858000"/>
              <a:gd name="connsiteX33" fmla="*/ 0 w 6261686"/>
              <a:gd name="connsiteY33" fmla="*/ 361652 h 6858000"/>
              <a:gd name="connsiteX34" fmla="*/ 0 w 6261686"/>
              <a:gd name="connsiteY34" fmla="*/ 278565 h 6858000"/>
              <a:gd name="connsiteX35" fmla="*/ 0 w 6261686"/>
              <a:gd name="connsiteY35" fmla="*/ 209290 h 6858000"/>
              <a:gd name="connsiteX36" fmla="*/ 0 w 6261686"/>
              <a:gd name="connsiteY36" fmla="*/ 152572 h 6858000"/>
              <a:gd name="connsiteX37" fmla="*/ 0 w 6261686"/>
              <a:gd name="connsiteY37" fmla="*/ 107156 h 6858000"/>
              <a:gd name="connsiteX38" fmla="*/ 0 w 6261686"/>
              <a:gd name="connsiteY38" fmla="*/ 71786 h 6858000"/>
              <a:gd name="connsiteX39" fmla="*/ 0 w 6261686"/>
              <a:gd name="connsiteY39" fmla="*/ 45207 h 6858000"/>
              <a:gd name="connsiteX40" fmla="*/ 0 w 6261686"/>
              <a:gd name="connsiteY40" fmla="*/ 13395 h 6858000"/>
              <a:gd name="connsiteX41" fmla="*/ 0 w 6261686"/>
              <a:gd name="connsiteY41" fmla="*/ 1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7141" y="0"/>
                  <a:pt x="11901" y="0"/>
                  <a:pt x="19041" y="0"/>
                </a:cubicBezTo>
                <a:cubicBezTo>
                  <a:pt x="54744" y="0"/>
                  <a:pt x="54744" y="0"/>
                  <a:pt x="54744" y="0"/>
                </a:cubicBezTo>
                <a:cubicBezTo>
                  <a:pt x="504593" y="2381"/>
                  <a:pt x="1030607" y="138113"/>
                  <a:pt x="1842240" y="1452563"/>
                </a:cubicBezTo>
                <a:cubicBezTo>
                  <a:pt x="2689576" y="2821781"/>
                  <a:pt x="3608316" y="1785938"/>
                  <a:pt x="4653204" y="2378869"/>
                </a:cubicBezTo>
                <a:cubicBezTo>
                  <a:pt x="5695712" y="2974181"/>
                  <a:pt x="4976905" y="3307556"/>
                  <a:pt x="5938488" y="4576763"/>
                </a:cubicBezTo>
                <a:cubicBezTo>
                  <a:pt x="6902451" y="5845969"/>
                  <a:pt x="5402953" y="6858000"/>
                  <a:pt x="5402953" y="6858000"/>
                </a:cubicBezTo>
                <a:cubicBezTo>
                  <a:pt x="0" y="6858000"/>
                  <a:pt x="0" y="6858000"/>
                  <a:pt x="0" y="6858000"/>
                </a:cubicBezTo>
                <a:lnTo>
                  <a:pt x="0" y="6541528"/>
                </a:lnTo>
                <a:lnTo>
                  <a:pt x="0" y="6234945"/>
                </a:lnTo>
                <a:lnTo>
                  <a:pt x="0" y="5938094"/>
                </a:lnTo>
                <a:lnTo>
                  <a:pt x="0" y="5650818"/>
                </a:lnTo>
                <a:lnTo>
                  <a:pt x="0" y="5372960"/>
                </a:lnTo>
                <a:lnTo>
                  <a:pt x="0" y="5104363"/>
                </a:lnTo>
                <a:lnTo>
                  <a:pt x="0" y="4844870"/>
                </a:lnTo>
                <a:lnTo>
                  <a:pt x="0" y="4594324"/>
                </a:lnTo>
                <a:lnTo>
                  <a:pt x="0" y="4352569"/>
                </a:lnTo>
                <a:lnTo>
                  <a:pt x="0" y="4119446"/>
                </a:lnTo>
                <a:lnTo>
                  <a:pt x="0" y="3894800"/>
                </a:lnTo>
                <a:lnTo>
                  <a:pt x="0" y="3678473"/>
                </a:lnTo>
                <a:lnTo>
                  <a:pt x="0" y="3270149"/>
                </a:lnTo>
                <a:lnTo>
                  <a:pt x="0" y="2893219"/>
                </a:lnTo>
                <a:lnTo>
                  <a:pt x="0" y="2546426"/>
                </a:lnTo>
                <a:lnTo>
                  <a:pt x="0" y="2228515"/>
                </a:lnTo>
                <a:lnTo>
                  <a:pt x="0" y="1938231"/>
                </a:lnTo>
                <a:lnTo>
                  <a:pt x="0" y="1674317"/>
                </a:lnTo>
                <a:lnTo>
                  <a:pt x="0" y="1435517"/>
                </a:lnTo>
                <a:lnTo>
                  <a:pt x="0" y="1220577"/>
                </a:lnTo>
                <a:lnTo>
                  <a:pt x="0" y="1028240"/>
                </a:lnTo>
                <a:lnTo>
                  <a:pt x="0" y="857250"/>
                </a:lnTo>
                <a:lnTo>
                  <a:pt x="0" y="706352"/>
                </a:lnTo>
                <a:lnTo>
                  <a:pt x="0" y="574291"/>
                </a:lnTo>
                <a:lnTo>
                  <a:pt x="0" y="459809"/>
                </a:lnTo>
                <a:lnTo>
                  <a:pt x="0" y="361652"/>
                </a:lnTo>
                <a:lnTo>
                  <a:pt x="0" y="278565"/>
                </a:lnTo>
                <a:lnTo>
                  <a:pt x="0" y="209290"/>
                </a:lnTo>
                <a:lnTo>
                  <a:pt x="0" y="152572"/>
                </a:lnTo>
                <a:lnTo>
                  <a:pt x="0" y="107156"/>
                </a:lnTo>
                <a:lnTo>
                  <a:pt x="0" y="71786"/>
                </a:lnTo>
                <a:lnTo>
                  <a:pt x="0" y="45207"/>
                </a:lnTo>
                <a:lnTo>
                  <a:pt x="0" y="13395"/>
                </a:lnTo>
                <a:lnTo>
                  <a:pt x="0" y="1674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1404617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053671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194866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1404617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053671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8901216" y="4257060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8901216" y="4551605"/>
            <a:ext cx="1598896" cy="9721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696720" y="4387630"/>
            <a:ext cx="763587" cy="763587"/>
          </a:xfrm>
          <a:prstGeom prst="ellipse">
            <a:avLst/>
          </a:prstGeom>
          <a:pattFill prst="pct10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33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160592"/>
            <a:ext cx="4114799" cy="2890305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809646"/>
            <a:ext cx="4222128" cy="3024577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981321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191072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185536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809646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8243046" y="4071652"/>
            <a:ext cx="2737777" cy="31262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04786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D9FD6-18C6-4ED9-8E9A-CADBCA9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86647E-9A5A-425A-8292-502C2553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BBA8ED-B934-4167-8615-EAE38B9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EB13BB-62D7-4F3A-8123-BF8D9D34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A205AB-CAD8-4891-A178-03B0D1A1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7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3872278" y="0"/>
            <a:ext cx="5880100" cy="3522662"/>
          </a:xfrm>
          <a:custGeom>
            <a:avLst/>
            <a:gdLst>
              <a:gd name="T0" fmla="*/ 632 w 3690"/>
              <a:gd name="T1" fmla="*/ 2 h 2208"/>
              <a:gd name="T2" fmla="*/ 265 w 3690"/>
              <a:gd name="T3" fmla="*/ 827 h 2208"/>
              <a:gd name="T4" fmla="*/ 1372 w 3690"/>
              <a:gd name="T5" fmla="*/ 1086 h 2208"/>
              <a:gd name="T6" fmla="*/ 2575 w 3690"/>
              <a:gd name="T7" fmla="*/ 1970 h 2208"/>
              <a:gd name="T8" fmla="*/ 2636 w 3690"/>
              <a:gd name="T9" fmla="*/ 1951 h 2208"/>
              <a:gd name="T10" fmla="*/ 3690 w 3690"/>
              <a:gd name="T11" fmla="*/ 1086 h 2208"/>
              <a:gd name="T12" fmla="*/ 3690 w 3690"/>
              <a:gd name="T13" fmla="*/ 973 h 2208"/>
              <a:gd name="T14" fmla="*/ 3690 w 3690"/>
              <a:gd name="T15" fmla="*/ 0 h 2208"/>
              <a:gd name="T16" fmla="*/ 632 w 3690"/>
              <a:gd name="T17" fmla="*/ 2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0" h="2208">
                <a:moveTo>
                  <a:pt x="632" y="2"/>
                </a:moveTo>
                <a:cubicBezTo>
                  <a:pt x="632" y="2"/>
                  <a:pt x="0" y="261"/>
                  <a:pt x="265" y="827"/>
                </a:cubicBezTo>
                <a:cubicBezTo>
                  <a:pt x="530" y="1393"/>
                  <a:pt x="1183" y="765"/>
                  <a:pt x="1372" y="1086"/>
                </a:cubicBezTo>
                <a:cubicBezTo>
                  <a:pt x="1561" y="1407"/>
                  <a:pt x="1771" y="2208"/>
                  <a:pt x="2575" y="1970"/>
                </a:cubicBezTo>
                <a:cubicBezTo>
                  <a:pt x="2596" y="1964"/>
                  <a:pt x="2616" y="1958"/>
                  <a:pt x="2636" y="1951"/>
                </a:cubicBezTo>
                <a:cubicBezTo>
                  <a:pt x="3396" y="1699"/>
                  <a:pt x="3690" y="1086"/>
                  <a:pt x="3690" y="1086"/>
                </a:cubicBezTo>
                <a:cubicBezTo>
                  <a:pt x="3690" y="973"/>
                  <a:pt x="3690" y="973"/>
                  <a:pt x="3690" y="973"/>
                </a:cubicBezTo>
                <a:cubicBezTo>
                  <a:pt x="3690" y="0"/>
                  <a:pt x="3690" y="0"/>
                  <a:pt x="3690" y="0"/>
                </a:cubicBezTo>
                <a:lnTo>
                  <a:pt x="632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" y="3176"/>
            <a:ext cx="7071635" cy="6854825"/>
          </a:xfrm>
          <a:custGeom>
            <a:avLst/>
            <a:gdLst>
              <a:gd name="connsiteX0" fmla="*/ 0 w 7071635"/>
              <a:gd name="connsiteY0" fmla="*/ 0 h 6854825"/>
              <a:gd name="connsiteX1" fmla="*/ 809292 w 7071635"/>
              <a:gd name="connsiteY1" fmla="*/ 0 h 6854825"/>
              <a:gd name="connsiteX2" fmla="*/ 6214886 w 7071635"/>
              <a:gd name="connsiteY2" fmla="*/ 0 h 6854825"/>
              <a:gd name="connsiteX3" fmla="*/ 6748067 w 7071635"/>
              <a:gd name="connsiteY3" fmla="*/ 2280974 h 6854825"/>
              <a:gd name="connsiteX4" fmla="*/ 5462721 w 7071635"/>
              <a:gd name="connsiteY4" fmla="*/ 4478614 h 6854825"/>
              <a:gd name="connsiteX5" fmla="*/ 2651621 w 7071635"/>
              <a:gd name="connsiteY5" fmla="*/ 5404813 h 6854825"/>
              <a:gd name="connsiteX6" fmla="*/ 986376 w 7071635"/>
              <a:gd name="connsiteY6" fmla="*/ 6853003 h 6854825"/>
              <a:gd name="connsiteX7" fmla="*/ 909631 w 7071635"/>
              <a:gd name="connsiteY7" fmla="*/ 6854825 h 6854825"/>
              <a:gd name="connsiteX8" fmla="*/ 0 w 7071635"/>
              <a:gd name="connsiteY8" fmla="*/ 6854825 h 6854825"/>
              <a:gd name="connsiteX9" fmla="*/ 0 w 7071635"/>
              <a:gd name="connsiteY9" fmla="*/ 6843814 h 6854825"/>
              <a:gd name="connsiteX10" fmla="*/ 0 w 7071635"/>
              <a:gd name="connsiteY10" fmla="*/ 6831049 h 6854825"/>
              <a:gd name="connsiteX11" fmla="*/ 0 w 7071635"/>
              <a:gd name="connsiteY11" fmla="*/ 6812006 h 6854825"/>
              <a:gd name="connsiteX12" fmla="*/ 0 w 7071635"/>
              <a:gd name="connsiteY12" fmla="*/ 6785429 h 6854825"/>
              <a:gd name="connsiteX13" fmla="*/ 0 w 7071635"/>
              <a:gd name="connsiteY13" fmla="*/ 6750063 h 6854825"/>
              <a:gd name="connsiteX14" fmla="*/ 0 w 7071635"/>
              <a:gd name="connsiteY14" fmla="*/ 6704653 h 6854825"/>
              <a:gd name="connsiteX15" fmla="*/ 0 w 7071635"/>
              <a:gd name="connsiteY15" fmla="*/ 6647942 h 6854825"/>
              <a:gd name="connsiteX16" fmla="*/ 0 w 7071635"/>
              <a:gd name="connsiteY16" fmla="*/ 6578675 h 6854825"/>
              <a:gd name="connsiteX17" fmla="*/ 0 w 7071635"/>
              <a:gd name="connsiteY17" fmla="*/ 6495597 h 6854825"/>
              <a:gd name="connsiteX18" fmla="*/ 0 w 7071635"/>
              <a:gd name="connsiteY18" fmla="*/ 6397451 h 6854825"/>
              <a:gd name="connsiteX19" fmla="*/ 0 w 7071635"/>
              <a:gd name="connsiteY19" fmla="*/ 6282983 h 6854825"/>
              <a:gd name="connsiteX20" fmla="*/ 0 w 7071635"/>
              <a:gd name="connsiteY20" fmla="*/ 6150937 h 6854825"/>
              <a:gd name="connsiteX21" fmla="*/ 0 w 7071635"/>
              <a:gd name="connsiteY21" fmla="*/ 6000056 h 6854825"/>
              <a:gd name="connsiteX22" fmla="*/ 0 w 7071635"/>
              <a:gd name="connsiteY22" fmla="*/ 5829087 h 6854825"/>
              <a:gd name="connsiteX23" fmla="*/ 0 w 7071635"/>
              <a:gd name="connsiteY23" fmla="*/ 5636772 h 6854825"/>
              <a:gd name="connsiteX24" fmla="*/ 0 w 7071635"/>
              <a:gd name="connsiteY24" fmla="*/ 5421856 h 6854825"/>
              <a:gd name="connsiteX25" fmla="*/ 0 w 7071635"/>
              <a:gd name="connsiteY25" fmla="*/ 5183084 h 6854825"/>
              <a:gd name="connsiteX26" fmla="*/ 0 w 7071635"/>
              <a:gd name="connsiteY26" fmla="*/ 4919201 h 6854825"/>
              <a:gd name="connsiteX27" fmla="*/ 0 w 7071635"/>
              <a:gd name="connsiteY27" fmla="*/ 4628950 h 6854825"/>
              <a:gd name="connsiteX28" fmla="*/ 0 w 7071635"/>
              <a:gd name="connsiteY28" fmla="*/ 4311076 h 6854825"/>
              <a:gd name="connsiteX29" fmla="*/ 0 w 7071635"/>
              <a:gd name="connsiteY29" fmla="*/ 4141388 h 6854825"/>
              <a:gd name="connsiteX30" fmla="*/ 0 w 7071635"/>
              <a:gd name="connsiteY30" fmla="*/ 3964323 h 6854825"/>
              <a:gd name="connsiteX31" fmla="*/ 0 w 7071635"/>
              <a:gd name="connsiteY31" fmla="*/ 3779725 h 6854825"/>
              <a:gd name="connsiteX32" fmla="*/ 0 w 7071635"/>
              <a:gd name="connsiteY32" fmla="*/ 3587436 h 6854825"/>
              <a:gd name="connsiteX33" fmla="*/ 0 w 7071635"/>
              <a:gd name="connsiteY33" fmla="*/ 3387300 h 6854825"/>
              <a:gd name="connsiteX34" fmla="*/ 0 w 7071635"/>
              <a:gd name="connsiteY34" fmla="*/ 3179159 h 6854825"/>
              <a:gd name="connsiteX35" fmla="*/ 0 w 7071635"/>
              <a:gd name="connsiteY35" fmla="*/ 2962858 h 6854825"/>
              <a:gd name="connsiteX36" fmla="*/ 0 w 7071635"/>
              <a:gd name="connsiteY36" fmla="*/ 2738237 h 6854825"/>
              <a:gd name="connsiteX37" fmla="*/ 0 w 7071635"/>
              <a:gd name="connsiteY37" fmla="*/ 2505142 h 6854825"/>
              <a:gd name="connsiteX38" fmla="*/ 0 w 7071635"/>
              <a:gd name="connsiteY38" fmla="*/ 2263414 h 6854825"/>
              <a:gd name="connsiteX39" fmla="*/ 0 w 7071635"/>
              <a:gd name="connsiteY39" fmla="*/ 2012897 h 6854825"/>
              <a:gd name="connsiteX40" fmla="*/ 0 w 7071635"/>
              <a:gd name="connsiteY40" fmla="*/ 1753435 h 6854825"/>
              <a:gd name="connsiteX41" fmla="*/ 0 w 7071635"/>
              <a:gd name="connsiteY41" fmla="*/ 1484869 h 6854825"/>
              <a:gd name="connsiteX42" fmla="*/ 0 w 7071635"/>
              <a:gd name="connsiteY42" fmla="*/ 1207043 h 6854825"/>
              <a:gd name="connsiteX43" fmla="*/ 0 w 7071635"/>
              <a:gd name="connsiteY43" fmla="*/ 919800 h 6854825"/>
              <a:gd name="connsiteX44" fmla="*/ 0 w 7071635"/>
              <a:gd name="connsiteY44" fmla="*/ 622983 h 6854825"/>
              <a:gd name="connsiteX45" fmla="*/ 0 w 7071635"/>
              <a:gd name="connsiteY45" fmla="*/ 316436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071635" h="6854825">
                <a:moveTo>
                  <a:pt x="0" y="0"/>
                </a:moveTo>
                <a:cubicBezTo>
                  <a:pt x="0" y="0"/>
                  <a:pt x="0" y="0"/>
                  <a:pt x="809292" y="0"/>
                </a:cubicBezTo>
                <a:cubicBezTo>
                  <a:pt x="809292" y="0"/>
                  <a:pt x="809292" y="0"/>
                  <a:pt x="6214886" y="0"/>
                </a:cubicBezTo>
                <a:cubicBezTo>
                  <a:pt x="6214886" y="0"/>
                  <a:pt x="7712076" y="1011914"/>
                  <a:pt x="6748067" y="2280974"/>
                </a:cubicBezTo>
                <a:cubicBezTo>
                  <a:pt x="5786438" y="3550033"/>
                  <a:pt x="6505279" y="3883370"/>
                  <a:pt x="5462721" y="4478614"/>
                </a:cubicBezTo>
                <a:cubicBezTo>
                  <a:pt x="4417782" y="5071476"/>
                  <a:pt x="3498998" y="4035752"/>
                  <a:pt x="2651621" y="5404813"/>
                </a:cubicBezTo>
                <a:cubicBezTo>
                  <a:pt x="1912250" y="6602741"/>
                  <a:pt x="1409790" y="6821753"/>
                  <a:pt x="986376" y="6853003"/>
                </a:cubicBezTo>
                <a:lnTo>
                  <a:pt x="909631" y="6854825"/>
                </a:lnTo>
                <a:lnTo>
                  <a:pt x="0" y="6854825"/>
                </a:lnTo>
                <a:lnTo>
                  <a:pt x="0" y="6843814"/>
                </a:lnTo>
                <a:lnTo>
                  <a:pt x="0" y="6831049"/>
                </a:lnTo>
                <a:lnTo>
                  <a:pt x="0" y="6812006"/>
                </a:lnTo>
                <a:lnTo>
                  <a:pt x="0" y="6785429"/>
                </a:lnTo>
                <a:lnTo>
                  <a:pt x="0" y="6750063"/>
                </a:lnTo>
                <a:lnTo>
                  <a:pt x="0" y="6704653"/>
                </a:lnTo>
                <a:lnTo>
                  <a:pt x="0" y="6647942"/>
                </a:lnTo>
                <a:lnTo>
                  <a:pt x="0" y="6578675"/>
                </a:lnTo>
                <a:lnTo>
                  <a:pt x="0" y="6495597"/>
                </a:lnTo>
                <a:lnTo>
                  <a:pt x="0" y="6397451"/>
                </a:lnTo>
                <a:lnTo>
                  <a:pt x="0" y="6282983"/>
                </a:lnTo>
                <a:lnTo>
                  <a:pt x="0" y="6150937"/>
                </a:lnTo>
                <a:lnTo>
                  <a:pt x="0" y="6000056"/>
                </a:lnTo>
                <a:lnTo>
                  <a:pt x="0" y="5829087"/>
                </a:lnTo>
                <a:lnTo>
                  <a:pt x="0" y="5636772"/>
                </a:lnTo>
                <a:lnTo>
                  <a:pt x="0" y="5421856"/>
                </a:lnTo>
                <a:lnTo>
                  <a:pt x="0" y="5183084"/>
                </a:lnTo>
                <a:lnTo>
                  <a:pt x="0" y="4919201"/>
                </a:lnTo>
                <a:lnTo>
                  <a:pt x="0" y="4628950"/>
                </a:lnTo>
                <a:lnTo>
                  <a:pt x="0" y="4311076"/>
                </a:lnTo>
                <a:lnTo>
                  <a:pt x="0" y="4141388"/>
                </a:lnTo>
                <a:lnTo>
                  <a:pt x="0" y="3964323"/>
                </a:lnTo>
                <a:lnTo>
                  <a:pt x="0" y="3779725"/>
                </a:lnTo>
                <a:lnTo>
                  <a:pt x="0" y="3587436"/>
                </a:lnTo>
                <a:lnTo>
                  <a:pt x="0" y="3387300"/>
                </a:lnTo>
                <a:lnTo>
                  <a:pt x="0" y="3179159"/>
                </a:lnTo>
                <a:lnTo>
                  <a:pt x="0" y="2962858"/>
                </a:lnTo>
                <a:lnTo>
                  <a:pt x="0" y="2738237"/>
                </a:lnTo>
                <a:lnTo>
                  <a:pt x="0" y="2505142"/>
                </a:lnTo>
                <a:lnTo>
                  <a:pt x="0" y="2263414"/>
                </a:lnTo>
                <a:lnTo>
                  <a:pt x="0" y="2012897"/>
                </a:lnTo>
                <a:lnTo>
                  <a:pt x="0" y="1753435"/>
                </a:lnTo>
                <a:lnTo>
                  <a:pt x="0" y="1484869"/>
                </a:lnTo>
                <a:lnTo>
                  <a:pt x="0" y="1207043"/>
                </a:lnTo>
                <a:lnTo>
                  <a:pt x="0" y="919800"/>
                </a:lnTo>
                <a:lnTo>
                  <a:pt x="0" y="622983"/>
                </a:lnTo>
                <a:lnTo>
                  <a:pt x="0" y="316436"/>
                </a:ln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7706400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9078000" y="6380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83438" y="1646384"/>
            <a:ext cx="4272169" cy="117419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4"/>
          </p:nvPr>
        </p:nvSpPr>
        <p:spPr>
          <a:xfrm>
            <a:off x="7383438" y="2820573"/>
            <a:ext cx="4272169" cy="992473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637866" y="3919269"/>
            <a:ext cx="5017742" cy="13623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3951149" y="4386367"/>
            <a:ext cx="1910476" cy="21270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 userDrawn="1">
            <p:ph type="subTitle" idx="14"/>
          </p:nvPr>
        </p:nvSpPr>
        <p:spPr>
          <a:xfrm>
            <a:off x="3888658" y="2479003"/>
            <a:ext cx="4414684" cy="85415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 userDrawn="1">
            <p:ph type="title"/>
          </p:nvPr>
        </p:nvSpPr>
        <p:spPr>
          <a:xfrm>
            <a:off x="3888657" y="1372590"/>
            <a:ext cx="4414686" cy="10851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3951149" y="4386366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 userDrawn="1">
            <p:ph type="pic" sz="quarter" idx="18"/>
          </p:nvPr>
        </p:nvSpPr>
        <p:spPr>
          <a:xfrm>
            <a:off x="6263159" y="3589952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 userDrawn="1">
            <p:ph type="pic" sz="quarter" idx="19"/>
          </p:nvPr>
        </p:nvSpPr>
        <p:spPr>
          <a:xfrm>
            <a:off x="857516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 userDrawn="1">
            <p:ph type="pic" sz="quarter" idx="20"/>
          </p:nvPr>
        </p:nvSpPr>
        <p:spPr>
          <a:xfrm>
            <a:off x="163913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69C9F19-9376-4640-A2F2-93FA8D1AC2E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BCD78E9-8D26-480B-A402-81B2F9D96683}"/>
              </a:ext>
            </a:extLst>
          </p:cNvPr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759118B-5BF0-4665-B72A-CAC45A9BBBFA}"/>
              </a:ext>
            </a:extLst>
          </p:cNvPr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16" grpId="0" animBg="1"/>
      <p:bldP spid="18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0" y="-3175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0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0" y="-3175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3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48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2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41923-81BF-4BC2-BDAE-A976D85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64331-B713-4EFD-88F5-6B2F5E5C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D0F5D-107A-4E6C-B002-33A4C08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765754-8C24-4014-AFF5-463B2FC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FFB2DE-4D47-41DF-A0C4-E66AA1D1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C66976-0310-4648-A566-7F4A07C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6B79C40-DA15-A7A7-27F9-CDFF251A0F6B}"/>
              </a:ext>
            </a:extLst>
          </p:cNvPr>
          <p:cNvSpPr txBox="1"/>
          <p:nvPr userDrawn="1"/>
        </p:nvSpPr>
        <p:spPr>
          <a:xfrm>
            <a:off x="1781200" y="666226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88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22F40-1B9F-439E-AEC6-9D125E4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C68981-1F6D-4A4E-82D3-0EBCD5F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E813B1-B588-4533-B989-788270A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877FC-72E5-49AE-9F85-425684B2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E571FE-04C8-47F2-8662-64D3AA0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E8863B-2E94-44CB-8338-0A2C122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27A21E-7144-443A-88B2-B65FA81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3BA34-989E-45BD-BD52-D998A5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7512E-7E3F-4636-BA91-F4897CA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9661C7-E062-4465-AD84-881A6292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8A6B70-0EAF-4099-A0E7-FDAC4A2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DCC77B-B1C5-4B63-A12D-BAC7A2B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78BF1-B5E6-41C1-BF76-6EEE74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B641E8-6B60-4208-8505-DCA186D9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93336-D84F-4D98-90DF-BFA0386F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F725F-8730-4DDC-9BD6-4FDBC78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FEC-FBA3-4AD4-AA34-033729BDA01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10D9A-E78A-459B-9AE9-4A600B9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FE879-7048-477F-B58F-D2C3F600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8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8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 dirty="0">
                  <a:cs typeface="+mn-ea"/>
                  <a:sym typeface="+mn-lt"/>
                </a:rPr>
                <a:t>hello</a:t>
              </a:r>
              <a:endParaRPr sz="48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8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2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Graphic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5"/>
          </p:nvPr>
        </p:nvGraphicFramePr>
        <p:xfrm>
          <a:off x="3944938" y="2157413"/>
          <a:ext cx="4529137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 flipH="1">
            <a:off x="3015706" y="2075432"/>
            <a:ext cx="414276" cy="41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 flipH="1">
            <a:off x="8989031" y="2121138"/>
            <a:ext cx="450474" cy="368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 flipH="1">
            <a:off x="2972409" y="4205634"/>
            <a:ext cx="500870" cy="40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 flipH="1">
            <a:off x="8989031" y="4238344"/>
            <a:ext cx="377092" cy="37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20" name="Shape 3643">
            <a:extLst>
              <a:ext uri="{FF2B5EF4-FFF2-40B4-BE49-F238E27FC236}">
                <a16:creationId xmlns:a16="http://schemas.microsoft.com/office/drawing/2014/main" id="{B940C34C-03DD-4640-BB04-0CE2D84AB9C3}"/>
              </a:ext>
            </a:extLst>
          </p:cNvPr>
          <p:cNvSpPr/>
          <p:nvPr/>
        </p:nvSpPr>
        <p:spPr>
          <a:xfrm>
            <a:off x="4253348" y="3797107"/>
            <a:ext cx="486058" cy="475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Shape 3660">
            <a:extLst>
              <a:ext uri="{FF2B5EF4-FFF2-40B4-BE49-F238E27FC236}">
                <a16:creationId xmlns:a16="http://schemas.microsoft.com/office/drawing/2014/main" id="{BEF30F36-AD31-46E5-B713-E7576E1E6592}"/>
              </a:ext>
            </a:extLst>
          </p:cNvPr>
          <p:cNvSpPr/>
          <p:nvPr/>
        </p:nvSpPr>
        <p:spPr>
          <a:xfrm>
            <a:off x="7396793" y="383386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Shape 3664">
            <a:extLst>
              <a:ext uri="{FF2B5EF4-FFF2-40B4-BE49-F238E27FC236}">
                <a16:creationId xmlns:a16="http://schemas.microsoft.com/office/drawing/2014/main" id="{FBD8461E-30ED-4CBF-9D29-018E1F84923E}"/>
              </a:ext>
            </a:extLst>
          </p:cNvPr>
          <p:cNvSpPr/>
          <p:nvPr/>
        </p:nvSpPr>
        <p:spPr>
          <a:xfrm>
            <a:off x="6609451" y="518333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5056757" y="5227518"/>
            <a:ext cx="486058" cy="397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Shape 3690">
            <a:extLst>
              <a:ext uri="{FF2B5EF4-FFF2-40B4-BE49-F238E27FC236}">
                <a16:creationId xmlns:a16="http://schemas.microsoft.com/office/drawing/2014/main" id="{2288C990-09A3-4FFB-8957-4FC05F53CC88}"/>
              </a:ext>
            </a:extLst>
          </p:cNvPr>
          <p:cNvSpPr/>
          <p:nvPr/>
        </p:nvSpPr>
        <p:spPr>
          <a:xfrm>
            <a:off x="5056757" y="2498522"/>
            <a:ext cx="486058" cy="39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Shape 3693">
            <a:extLst>
              <a:ext uri="{FF2B5EF4-FFF2-40B4-BE49-F238E27FC236}">
                <a16:creationId xmlns:a16="http://schemas.microsoft.com/office/drawing/2014/main" id="{72C31182-5B13-4ACA-A8F5-788725074105}"/>
              </a:ext>
            </a:extLst>
          </p:cNvPr>
          <p:cNvSpPr/>
          <p:nvPr/>
        </p:nvSpPr>
        <p:spPr>
          <a:xfrm>
            <a:off x="6628580" y="2463891"/>
            <a:ext cx="486058" cy="442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5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2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2"/>
                  <a:pt x="11291" y="5462"/>
                </a:cubicBezTo>
                <a:close/>
                <a:moveTo>
                  <a:pt x="12871" y="1481"/>
                </a:moveTo>
                <a:cubicBezTo>
                  <a:pt x="14045" y="751"/>
                  <a:pt x="15436" y="980"/>
                  <a:pt x="15979" y="1990"/>
                </a:cubicBezTo>
                <a:cubicBezTo>
                  <a:pt x="16343" y="2669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2"/>
                  <a:pt x="12120" y="1948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20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5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9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1"/>
                  <a:pt x="16829" y="1461"/>
                </a:cubicBezTo>
                <a:cubicBezTo>
                  <a:pt x="16015" y="-55"/>
                  <a:pt x="14024" y="-456"/>
                  <a:pt x="12380" y="566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6"/>
                  <a:pt x="10937" y="2102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1"/>
                  <a:pt x="10665" y="2098"/>
                </a:cubicBezTo>
                <a:cubicBezTo>
                  <a:pt x="10648" y="2102"/>
                  <a:pt x="10636" y="2116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5"/>
                  <a:pt x="4755" y="1461"/>
                </a:cubicBezTo>
                <a:cubicBezTo>
                  <a:pt x="4301" y="2311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0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0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090FA7F-D3B5-1A33-A838-7C1A04E2693D}"/>
              </a:ext>
            </a:extLst>
          </p:cNvPr>
          <p:cNvSpPr txBox="1"/>
          <p:nvPr/>
        </p:nvSpPr>
        <p:spPr>
          <a:xfrm>
            <a:off x="409105" y="6590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http://www.PPT818.com/moban/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0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$100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ULTIMATE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$20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PRO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$40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BASIC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$60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pc="300" dirty="0">
                <a:latin typeface="+mn-lt"/>
                <a:cs typeface="+mn-ea"/>
                <a:sym typeface="+mn-lt"/>
              </a:rPr>
              <a:t>PREMIUM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88855" y="898792"/>
            <a:ext cx="4614290" cy="45753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4"/>
          </p:nvPr>
        </p:nvSpPr>
        <p:spPr>
          <a:xfrm>
            <a:off x="3786524" y="1519784"/>
            <a:ext cx="4618952" cy="650012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+mn-ea"/>
                <a:sym typeface="+mn-lt"/>
              </a:rPr>
              <a:t>If you’re not having fun with what you’re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 </a:t>
            </a:r>
            <a:r>
              <a:rPr lang="en-US" dirty="0">
                <a:cs typeface="+mn-ea"/>
                <a:sym typeface="+mn-lt"/>
              </a:rPr>
              <a:t>it Wrong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4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Rathen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than performance based eservice.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Convenity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promote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frictioneless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network.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STRENGTHS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Rathen than performance based eservice. Convenity promote frictioneless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WEAKNESSES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OPPORTUNITIES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Rathen than performance based eservice. Convenity promote frictioneless network.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THREATS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4"/>
          </p:nvPr>
        </p:nvSpPr>
        <p:spPr>
          <a:xfrm>
            <a:off x="838847" y="2812376"/>
            <a:ext cx="3460780" cy="942502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846" y="1594165"/>
            <a:ext cx="3610709" cy="1196975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9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4022918" y="-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3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94444" y="5567038"/>
            <a:ext cx="2405956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05236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3694773" y="3122343"/>
            <a:ext cx="4802456" cy="691754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166" y="1775527"/>
            <a:ext cx="4027670" cy="1196975"/>
          </a:xfrm>
        </p:spPr>
        <p:txBody>
          <a:bodyPr/>
          <a:lstStyle/>
          <a:p>
            <a:r>
              <a:rPr lang="zh-CN" alt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26767" y="5567038"/>
            <a:ext cx="2427984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448573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270239" y="5567039"/>
            <a:ext cx="2427712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191909" y="5260427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013709" y="5567038"/>
            <a:ext cx="2427442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935244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5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1842432" y="4447416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4572227" y="4481616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7298552" y="4489362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>
            <a:off x="10086352" y="4439303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0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89" y="1147957"/>
            <a:ext cx="3670046" cy="1302112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4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1335688" y="2471374"/>
            <a:ext cx="3364131" cy="1125317"/>
          </a:xfrm>
        </p:spPr>
        <p:txBody>
          <a:bodyPr>
            <a:normAutofit/>
          </a:bodyPr>
          <a:lstStyle/>
          <a:p>
            <a:r>
              <a:rPr lang="en-US" sz="1800" b="0" dirty="0">
                <a:cs typeface="+mn-ea"/>
                <a:sym typeface="+mn-lt"/>
              </a:rPr>
              <a:t>If you’re not having fun with what you’re</a:t>
            </a:r>
            <a:r>
              <a:rPr lang="en-US" sz="1800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sz="1800" b="0" dirty="0">
                <a:cs typeface="+mn-ea"/>
                <a:sym typeface="+mn-lt"/>
              </a:rPr>
              <a:t> it Wrong.</a:t>
            </a:r>
          </a:p>
          <a:p>
            <a:endParaRPr lang="en-US" sz="1800" b="0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Business Development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917A87A1-83D4-4EC6-8346-9B47D7214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BE1BDA5F-09B6-4BD1-A897-CC6E79C8CE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22C7D740-77B0-4763-990D-0A4388791AD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5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851293" y="2437009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619218" y="2499328"/>
            <a:ext cx="3647551" cy="86938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5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06420" y="2437009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851293" y="4897712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906420" y="4897712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2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 flipH="1">
            <a:off x="5973954" y="1362968"/>
            <a:ext cx="581956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 flipH="1">
            <a:off x="9029081" y="1365868"/>
            <a:ext cx="632804" cy="51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 flipH="1">
            <a:off x="5973954" y="3811177"/>
            <a:ext cx="703598" cy="575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 flipH="1">
            <a:off x="9029081" y="3834153"/>
            <a:ext cx="529720" cy="52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9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2430078" y="2207645"/>
            <a:ext cx="3647551" cy="996779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0078" y="1010670"/>
            <a:ext cx="3647551" cy="1196975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2430077" y="3666688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Service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5395791" y="3666688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2430077" y="4409235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Consultation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4"/>
          </p:nvPr>
        </p:nvSpPr>
        <p:spPr>
          <a:xfrm>
            <a:off x="5395791" y="4409235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80%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08889" y="3599359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08889" y="3598745"/>
            <a:ext cx="2861963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8889" y="4341964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8889" y="4341350"/>
            <a:ext cx="254524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7665848" y="1083706"/>
            <a:ext cx="222930" cy="222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7654470" y="2813578"/>
            <a:ext cx="242408" cy="19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7643765" y="4661893"/>
            <a:ext cx="269526" cy="22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8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3616831" y="2479003"/>
            <a:ext cx="4958338" cy="85415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sz="4800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6B552D3-8F42-47C4-A094-1B2DC462F0F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D21A8652-9A0F-4310-B94F-2B046A84E3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E742477F-E29A-45FB-8ECC-7E0B87863F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BB05147-4FBD-4897-A446-525CCDD7CA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798990" y="1518082"/>
            <a:ext cx="1748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4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4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r>
              <a:rPr lang="en-US" dirty="0">
                <a:cs typeface="+mn-ea"/>
                <a:sym typeface="+mn-lt"/>
              </a:rPr>
              <a:t>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9BDC4FAC-AF1B-4F53-BDBA-16E2A74DCE4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1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r>
              <a:rPr lang="en-US" dirty="0">
                <a:cs typeface="+mn-ea"/>
                <a:sym typeface="+mn-lt"/>
              </a:rPr>
              <a:t>.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8830877" y="4239683"/>
            <a:ext cx="1598896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  Launch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8830877" y="4534228"/>
            <a:ext cx="1598896" cy="972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Hit’s 300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Client’s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3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7600029" y="4306883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7546031" y="4252447"/>
            <a:ext cx="1053440" cy="1053440"/>
          </a:xfrm>
          <a:prstGeom prst="blockArc">
            <a:avLst>
              <a:gd name="adj1" fmla="val 2109551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CB117A62-86D2-43EE-A2F5-2377558FD674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8136981" y="4071652"/>
            <a:ext cx="2737777" cy="312625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StarUp</a:t>
            </a:r>
            <a:r>
              <a:rPr lang="en-US" dirty="0">
                <a:cs typeface="+mn-ea"/>
                <a:sym typeface="+mn-lt"/>
              </a:rPr>
              <a:t> Keys</a:t>
            </a:r>
          </a:p>
        </p:txBody>
      </p:sp>
      <p:sp>
        <p:nvSpPr>
          <p:cNvPr id="9" name="Shape 3678">
            <a:extLst>
              <a:ext uri="{FF2B5EF4-FFF2-40B4-BE49-F238E27FC236}">
                <a16:creationId xmlns:a16="http://schemas.microsoft.com/office/drawing/2014/main" id="{41C327E8-F009-4FC8-8ED2-F218E15EC707}"/>
              </a:ext>
            </a:extLst>
          </p:cNvPr>
          <p:cNvSpPr/>
          <p:nvPr/>
        </p:nvSpPr>
        <p:spPr>
          <a:xfrm>
            <a:off x="7795980" y="4103569"/>
            <a:ext cx="280713" cy="280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5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8"/>
                </a:lnTo>
                <a:cubicBezTo>
                  <a:pt x="10221" y="13410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9"/>
                  <a:pt x="877" y="7133"/>
                  <a:pt x="1256" y="6753"/>
                </a:cubicBezTo>
                <a:lnTo>
                  <a:pt x="6754" y="1256"/>
                </a:lnTo>
                <a:cubicBezTo>
                  <a:pt x="7133" y="877"/>
                  <a:pt x="7749" y="877"/>
                  <a:pt x="8128" y="1256"/>
                </a:cubicBezTo>
                <a:lnTo>
                  <a:pt x="14312" y="7441"/>
                </a:lnTo>
                <a:cubicBezTo>
                  <a:pt x="14691" y="7820"/>
                  <a:pt x="14691" y="8436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1"/>
                </a:cubicBezTo>
                <a:cubicBezTo>
                  <a:pt x="13370" y="10085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5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5000"/>
                </a:lnTo>
                <a:cubicBezTo>
                  <a:pt x="7513" y="15759"/>
                  <a:pt x="8743" y="15759"/>
                  <a:pt x="9502" y="15000"/>
                </a:cubicBezTo>
                <a:lnTo>
                  <a:pt x="9968" y="14533"/>
                </a:lnTo>
                <a:lnTo>
                  <a:pt x="12798" y="17377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2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2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5"/>
                  <a:pt x="5846" y="6820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20"/>
                </a:cubicBezTo>
                <a:cubicBezTo>
                  <a:pt x="7792" y="7355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20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20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AC2FC576-536D-4519-A37A-45D3D3EF6F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4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2191404"/>
            <a:ext cx="5559607" cy="11282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7383438" y="3319655"/>
            <a:ext cx="4272169" cy="645959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There is no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greatness</a:t>
            </a:r>
            <a:r>
              <a:rPr lang="en-US" b="0" dirty="0">
                <a:cs typeface="+mn-ea"/>
                <a:sym typeface="+mn-lt"/>
              </a:rPr>
              <a:t> where there is not </a:t>
            </a:r>
            <a:r>
              <a:rPr lang="en-US" b="0" dirty="0" err="1">
                <a:cs typeface="+mn-ea"/>
                <a:sym typeface="+mn-lt"/>
              </a:rPr>
              <a:t>simlity</a:t>
            </a:r>
            <a:r>
              <a:rPr lang="en-US" b="0" dirty="0">
                <a:cs typeface="+mn-ea"/>
                <a:sym typeface="+mn-lt"/>
              </a:rPr>
              <a:t>,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goodness</a:t>
            </a:r>
            <a:r>
              <a:rPr lang="en-US" b="0" dirty="0">
                <a:cs typeface="+mn-ea"/>
                <a:sym typeface="+mn-lt"/>
              </a:rPr>
              <a:t>, and truth.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864824" y="4060577"/>
            <a:ext cx="4790783" cy="1341302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 </a:t>
            </a:r>
            <a:r>
              <a:rPr lang="en-US" dirty="0" err="1">
                <a:cs typeface="+mn-ea"/>
                <a:sym typeface="+mn-lt"/>
              </a:rPr>
              <a:t>placerat</a:t>
            </a:r>
            <a:r>
              <a:rPr lang="en-US" dirty="0">
                <a:cs typeface="+mn-ea"/>
                <a:sym typeface="+mn-lt"/>
              </a:rPr>
              <a:t>, in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tincidunt</a:t>
            </a:r>
            <a:r>
              <a:rPr lang="en-US" dirty="0">
                <a:cs typeface="+mn-ea"/>
                <a:sym typeface="+mn-lt"/>
              </a:rPr>
              <a:t>. 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EE5CFCC0-D576-4859-B019-F583610F5160}"/>
              </a:ext>
            </a:extLst>
          </p:cNvPr>
          <p:cNvSpPr/>
          <p:nvPr/>
        </p:nvSpPr>
        <p:spPr>
          <a:xfrm>
            <a:off x="9478652" y="4992595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6C3EB5-C186-4234-9E59-89C0BCF64036}"/>
              </a:ext>
            </a:extLst>
          </p:cNvPr>
          <p:cNvSpPr txBox="1">
            <a:spLocks/>
          </p:cNvSpPr>
          <p:nvPr/>
        </p:nvSpPr>
        <p:spPr>
          <a:xfrm>
            <a:off x="9537206" y="5160285"/>
            <a:ext cx="1496453" cy="264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3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cs typeface="+mn-ea"/>
                <a:sym typeface="+mn-lt"/>
              </a:rPr>
              <a:t>WEB CLOUD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457ED-8704-4E7D-89CC-3AFA1AE5E6A6}"/>
              </a:ext>
            </a:extLst>
          </p:cNvPr>
          <p:cNvGrpSpPr/>
          <p:nvPr/>
        </p:nvGrpSpPr>
        <p:grpSpPr>
          <a:xfrm>
            <a:off x="11033659" y="5149679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4166B92-E02C-41A7-BE03-71376D4B5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9E702B5-1537-4BE7-9BA1-8163279A1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38AC833E-0C86-4002-87FB-88AE165D31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8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 dirty="0">
                  <a:cs typeface="+mn-ea"/>
                  <a:sym typeface="+mn-lt"/>
                </a:rPr>
                <a:t>BYB</a:t>
              </a:r>
              <a:endParaRPr sz="48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3775920" y="-283630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1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20592" y="2883785"/>
            <a:ext cx="3634177" cy="1253111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doing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0592" y="1664279"/>
            <a:ext cx="4027670" cy="1196975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6600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+mn-ea"/>
                <a:sym typeface="+mn-lt"/>
              </a:rPr>
              <a:t>Projectt</a:t>
            </a:r>
            <a:r>
              <a:rPr lang="en-US" dirty="0">
                <a:latin typeface="+mn-lt"/>
                <a:cs typeface="+mn-ea"/>
                <a:sym typeface="+mn-lt"/>
              </a:rPr>
              <a:t> Management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3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939755" y="4193627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3622337" y="4227827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6231935" y="4235573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>
            <a:off x="8919317" y="4185514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8D69DA3D-5E3F-4FCB-B84F-155EC30F96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9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35"/>
          <p:cNvSpPr>
            <a:spLocks noGrp="1"/>
          </p:cNvSpPr>
          <p:nvPr>
            <p:ph type="subTitle" idx="14"/>
          </p:nvPr>
        </p:nvSpPr>
        <p:spPr>
          <a:xfrm>
            <a:off x="6468506" y="1351649"/>
            <a:ext cx="4562909" cy="992468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cs typeface="+mn-ea"/>
                <a:sym typeface="+mn-lt"/>
              </a:rPr>
              <a:t>你好夏天</a:t>
            </a:r>
            <a:endParaRPr lang="en-US" sz="6000" dirty="0">
              <a:cs typeface="+mn-ea"/>
              <a:sym typeface="+mn-lt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606333" y="2944812"/>
            <a:ext cx="3647551" cy="119697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Our Featured</a:t>
            </a:r>
            <a:b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Service List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Branding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Product Design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Design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450BC3B-EE04-48E3-BCC6-721EFDD1B3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820592" y="4312837"/>
            <a:ext cx="2848731" cy="14308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592" y="3053519"/>
            <a:ext cx="2985054" cy="1224774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208827" y="1017856"/>
            <a:ext cx="1644580" cy="294127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VIDEOGRAPHY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756475" y="3688704"/>
            <a:ext cx="1695865" cy="27497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PHOTOGRAPHY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692296" y="2532882"/>
            <a:ext cx="1496453" cy="264032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CLOUD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88749" y="2522276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1327" y="1007250"/>
            <a:ext cx="274638" cy="274638"/>
            <a:chOff x="6275388" y="2636838"/>
            <a:chExt cx="274638" cy="274638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275388" y="2636838"/>
              <a:ext cx="274638" cy="274638"/>
            </a:xfrm>
            <a:custGeom>
              <a:avLst/>
              <a:gdLst>
                <a:gd name="T0" fmla="*/ 42 w 84"/>
                <a:gd name="T1" fmla="*/ 80 h 84"/>
                <a:gd name="T2" fmla="*/ 80 w 84"/>
                <a:gd name="T3" fmla="*/ 42 h 84"/>
                <a:gd name="T4" fmla="*/ 42 w 84"/>
                <a:gd name="T5" fmla="*/ 4 h 84"/>
                <a:gd name="T6" fmla="*/ 4 w 84"/>
                <a:gd name="T7" fmla="*/ 42 h 84"/>
                <a:gd name="T8" fmla="*/ 42 w 84"/>
                <a:gd name="T9" fmla="*/ 80 h 84"/>
                <a:gd name="T10" fmla="*/ 42 w 84"/>
                <a:gd name="T11" fmla="*/ 84 h 84"/>
                <a:gd name="T12" fmla="*/ 0 w 84"/>
                <a:gd name="T13" fmla="*/ 42 h 84"/>
                <a:gd name="T14" fmla="*/ 42 w 84"/>
                <a:gd name="T15" fmla="*/ 0 h 84"/>
                <a:gd name="T16" fmla="*/ 84 w 84"/>
                <a:gd name="T17" fmla="*/ 42 h 84"/>
                <a:gd name="T18" fmla="*/ 42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0"/>
                  </a:moveTo>
                  <a:cubicBezTo>
                    <a:pt x="63" y="80"/>
                    <a:pt x="80" y="63"/>
                    <a:pt x="80" y="42"/>
                  </a:cubicBezTo>
                  <a:cubicBezTo>
                    <a:pt x="80" y="21"/>
                    <a:pt x="63" y="4"/>
                    <a:pt x="42" y="4"/>
                  </a:cubicBezTo>
                  <a:cubicBezTo>
                    <a:pt x="21" y="4"/>
                    <a:pt x="4" y="21"/>
                    <a:pt x="4" y="42"/>
                  </a:cubicBezTo>
                  <a:cubicBezTo>
                    <a:pt x="4" y="63"/>
                    <a:pt x="21" y="80"/>
                    <a:pt x="42" y="80"/>
                  </a:cubicBezTo>
                  <a:close/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373813" y="2695575"/>
              <a:ext cx="120650" cy="147638"/>
            </a:xfrm>
            <a:custGeom>
              <a:avLst/>
              <a:gdLst>
                <a:gd name="T0" fmla="*/ 32 w 37"/>
                <a:gd name="T1" fmla="*/ 22 h 45"/>
                <a:gd name="T2" fmla="*/ 32 w 37"/>
                <a:gd name="T3" fmla="*/ 22 h 45"/>
                <a:gd name="T4" fmla="*/ 4 w 37"/>
                <a:gd name="T5" fmla="*/ 4 h 45"/>
                <a:gd name="T6" fmla="*/ 4 w 37"/>
                <a:gd name="T7" fmla="*/ 4 h 45"/>
                <a:gd name="T8" fmla="*/ 4 w 37"/>
                <a:gd name="T9" fmla="*/ 4 h 45"/>
                <a:gd name="T10" fmla="*/ 4 w 37"/>
                <a:gd name="T11" fmla="*/ 40 h 45"/>
                <a:gd name="T12" fmla="*/ 4 w 37"/>
                <a:gd name="T13" fmla="*/ 40 h 45"/>
                <a:gd name="T14" fmla="*/ 4 w 37"/>
                <a:gd name="T15" fmla="*/ 40 h 45"/>
                <a:gd name="T16" fmla="*/ 32 w 37"/>
                <a:gd name="T17" fmla="*/ 22 h 45"/>
                <a:gd name="T18" fmla="*/ 32 w 37"/>
                <a:gd name="T19" fmla="*/ 22 h 45"/>
                <a:gd name="T20" fmla="*/ 7 w 37"/>
                <a:gd name="T21" fmla="*/ 43 h 45"/>
                <a:gd name="T22" fmla="*/ 1 w 37"/>
                <a:gd name="T23" fmla="*/ 42 h 45"/>
                <a:gd name="T24" fmla="*/ 0 w 37"/>
                <a:gd name="T25" fmla="*/ 40 h 45"/>
                <a:gd name="T26" fmla="*/ 0 w 37"/>
                <a:gd name="T27" fmla="*/ 4 h 45"/>
                <a:gd name="T28" fmla="*/ 4 w 37"/>
                <a:gd name="T29" fmla="*/ 0 h 45"/>
                <a:gd name="T30" fmla="*/ 7 w 37"/>
                <a:gd name="T31" fmla="*/ 1 h 45"/>
                <a:gd name="T32" fmla="*/ 34 w 37"/>
                <a:gd name="T33" fmla="*/ 18 h 45"/>
                <a:gd name="T34" fmla="*/ 35 w 37"/>
                <a:gd name="T35" fmla="*/ 24 h 45"/>
                <a:gd name="T36" fmla="*/ 34 w 37"/>
                <a:gd name="T37" fmla="*/ 26 h 45"/>
                <a:gd name="T38" fmla="*/ 7 w 37"/>
                <a:gd name="T3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5"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7" y="43"/>
                  </a:moveTo>
                  <a:cubicBezTo>
                    <a:pt x="5" y="45"/>
                    <a:pt x="2" y="44"/>
                    <a:pt x="1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7" y="22"/>
                    <a:pt x="35" y="24"/>
                  </a:cubicBezTo>
                  <a:cubicBezTo>
                    <a:pt x="35" y="25"/>
                    <a:pt x="35" y="25"/>
                    <a:pt x="34" y="26"/>
                  </a:cubicBezTo>
                  <a:lnTo>
                    <a:pt x="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48430" y="3665906"/>
            <a:ext cx="274638" cy="276225"/>
            <a:chOff x="6288088" y="4600575"/>
            <a:chExt cx="274638" cy="276225"/>
          </a:xfrm>
          <a:solidFill>
            <a:schemeClr val="bg2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288088" y="4679950"/>
              <a:ext cx="274638" cy="117475"/>
            </a:xfrm>
            <a:custGeom>
              <a:avLst/>
              <a:gdLst>
                <a:gd name="T0" fmla="*/ 14 w 84"/>
                <a:gd name="T1" fmla="*/ 4 h 36"/>
                <a:gd name="T2" fmla="*/ 12 w 84"/>
                <a:gd name="T3" fmla="*/ 2 h 36"/>
                <a:gd name="T4" fmla="*/ 14 w 84"/>
                <a:gd name="T5" fmla="*/ 0 h 36"/>
                <a:gd name="T6" fmla="*/ 26 w 84"/>
                <a:gd name="T7" fmla="*/ 0 h 36"/>
                <a:gd name="T8" fmla="*/ 28 w 84"/>
                <a:gd name="T9" fmla="*/ 2 h 36"/>
                <a:gd name="T10" fmla="*/ 26 w 84"/>
                <a:gd name="T11" fmla="*/ 4 h 36"/>
                <a:gd name="T12" fmla="*/ 14 w 84"/>
                <a:gd name="T13" fmla="*/ 4 h 36"/>
                <a:gd name="T14" fmla="*/ 80 w 84"/>
                <a:gd name="T15" fmla="*/ 32 h 36"/>
                <a:gd name="T16" fmla="*/ 80 w 84"/>
                <a:gd name="T17" fmla="*/ 20 h 36"/>
                <a:gd name="T18" fmla="*/ 68 w 84"/>
                <a:gd name="T19" fmla="*/ 20 h 36"/>
                <a:gd name="T20" fmla="*/ 68 w 84"/>
                <a:gd name="T21" fmla="*/ 16 h 36"/>
                <a:gd name="T22" fmla="*/ 84 w 84"/>
                <a:gd name="T23" fmla="*/ 16 h 36"/>
                <a:gd name="T24" fmla="*/ 84 w 84"/>
                <a:gd name="T25" fmla="*/ 36 h 36"/>
                <a:gd name="T26" fmla="*/ 68 w 84"/>
                <a:gd name="T27" fmla="*/ 36 h 36"/>
                <a:gd name="T28" fmla="*/ 68 w 84"/>
                <a:gd name="T29" fmla="*/ 32 h 36"/>
                <a:gd name="T30" fmla="*/ 80 w 84"/>
                <a:gd name="T31" fmla="*/ 32 h 36"/>
                <a:gd name="T32" fmla="*/ 4 w 84"/>
                <a:gd name="T33" fmla="*/ 32 h 36"/>
                <a:gd name="T34" fmla="*/ 32 w 84"/>
                <a:gd name="T35" fmla="*/ 32 h 36"/>
                <a:gd name="T36" fmla="*/ 32 w 84"/>
                <a:gd name="T37" fmla="*/ 36 h 36"/>
                <a:gd name="T38" fmla="*/ 0 w 84"/>
                <a:gd name="T39" fmla="*/ 36 h 36"/>
                <a:gd name="T40" fmla="*/ 0 w 84"/>
                <a:gd name="T41" fmla="*/ 16 h 36"/>
                <a:gd name="T42" fmla="*/ 32 w 84"/>
                <a:gd name="T43" fmla="*/ 16 h 36"/>
                <a:gd name="T44" fmla="*/ 32 w 84"/>
                <a:gd name="T45" fmla="*/ 20 h 36"/>
                <a:gd name="T46" fmla="*/ 4 w 84"/>
                <a:gd name="T47" fmla="*/ 20 h 36"/>
                <a:gd name="T48" fmla="*/ 4 w 84"/>
                <a:gd name="T4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36">
                  <a:moveTo>
                    <a:pt x="14" y="4"/>
                  </a:moveTo>
                  <a:cubicBezTo>
                    <a:pt x="13" y="4"/>
                    <a:pt x="12" y="3"/>
                    <a:pt x="12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lnTo>
                    <a:pt x="14" y="4"/>
                  </a:lnTo>
                  <a:close/>
                  <a:moveTo>
                    <a:pt x="80" y="32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2"/>
                    <a:pt x="68" y="32"/>
                    <a:pt x="68" y="32"/>
                  </a:cubicBezTo>
                  <a:lnTo>
                    <a:pt x="80" y="32"/>
                  </a:lnTo>
                  <a:close/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288088" y="4600575"/>
              <a:ext cx="274638" cy="276225"/>
            </a:xfrm>
            <a:custGeom>
              <a:avLst/>
              <a:gdLst>
                <a:gd name="T0" fmla="*/ 50 w 84"/>
                <a:gd name="T1" fmla="*/ 68 h 84"/>
                <a:gd name="T2" fmla="*/ 68 w 84"/>
                <a:gd name="T3" fmla="*/ 50 h 84"/>
                <a:gd name="T4" fmla="*/ 50 w 84"/>
                <a:gd name="T5" fmla="*/ 32 h 84"/>
                <a:gd name="T6" fmla="*/ 32 w 84"/>
                <a:gd name="T7" fmla="*/ 50 h 84"/>
                <a:gd name="T8" fmla="*/ 50 w 84"/>
                <a:gd name="T9" fmla="*/ 68 h 84"/>
                <a:gd name="T10" fmla="*/ 50 w 84"/>
                <a:gd name="T11" fmla="*/ 72 h 84"/>
                <a:gd name="T12" fmla="*/ 28 w 84"/>
                <a:gd name="T13" fmla="*/ 50 h 84"/>
                <a:gd name="T14" fmla="*/ 50 w 84"/>
                <a:gd name="T15" fmla="*/ 28 h 84"/>
                <a:gd name="T16" fmla="*/ 72 w 84"/>
                <a:gd name="T17" fmla="*/ 50 h 84"/>
                <a:gd name="T18" fmla="*/ 50 w 84"/>
                <a:gd name="T19" fmla="*/ 72 h 84"/>
                <a:gd name="T20" fmla="*/ 60 w 84"/>
                <a:gd name="T21" fmla="*/ 12 h 84"/>
                <a:gd name="T22" fmla="*/ 60 w 84"/>
                <a:gd name="T23" fmla="*/ 6 h 84"/>
                <a:gd name="T24" fmla="*/ 58 w 84"/>
                <a:gd name="T25" fmla="*/ 4 h 84"/>
                <a:gd name="T26" fmla="*/ 26 w 84"/>
                <a:gd name="T27" fmla="*/ 4 h 84"/>
                <a:gd name="T28" fmla="*/ 24 w 84"/>
                <a:gd name="T29" fmla="*/ 6 h 84"/>
                <a:gd name="T30" fmla="*/ 24 w 84"/>
                <a:gd name="T31" fmla="*/ 12 h 84"/>
                <a:gd name="T32" fmla="*/ 60 w 84"/>
                <a:gd name="T33" fmla="*/ 12 h 84"/>
                <a:gd name="T34" fmla="*/ 70 w 84"/>
                <a:gd name="T35" fmla="*/ 16 h 84"/>
                <a:gd name="T36" fmla="*/ 14 w 84"/>
                <a:gd name="T37" fmla="*/ 16 h 84"/>
                <a:gd name="T38" fmla="*/ 4 w 84"/>
                <a:gd name="T39" fmla="*/ 26 h 84"/>
                <a:gd name="T40" fmla="*/ 4 w 84"/>
                <a:gd name="T41" fmla="*/ 70 h 84"/>
                <a:gd name="T42" fmla="*/ 14 w 84"/>
                <a:gd name="T43" fmla="*/ 80 h 84"/>
                <a:gd name="T44" fmla="*/ 70 w 84"/>
                <a:gd name="T45" fmla="*/ 80 h 84"/>
                <a:gd name="T46" fmla="*/ 80 w 84"/>
                <a:gd name="T47" fmla="*/ 70 h 84"/>
                <a:gd name="T48" fmla="*/ 80 w 84"/>
                <a:gd name="T49" fmla="*/ 26 h 84"/>
                <a:gd name="T50" fmla="*/ 70 w 84"/>
                <a:gd name="T51" fmla="*/ 16 h 84"/>
                <a:gd name="T52" fmla="*/ 20 w 84"/>
                <a:gd name="T53" fmla="*/ 12 h 84"/>
                <a:gd name="T54" fmla="*/ 20 w 84"/>
                <a:gd name="T55" fmla="*/ 6 h 84"/>
                <a:gd name="T56" fmla="*/ 26 w 84"/>
                <a:gd name="T57" fmla="*/ 0 h 84"/>
                <a:gd name="T58" fmla="*/ 58 w 84"/>
                <a:gd name="T59" fmla="*/ 0 h 84"/>
                <a:gd name="T60" fmla="*/ 64 w 84"/>
                <a:gd name="T61" fmla="*/ 6 h 84"/>
                <a:gd name="T62" fmla="*/ 64 w 84"/>
                <a:gd name="T63" fmla="*/ 12 h 84"/>
                <a:gd name="T64" fmla="*/ 70 w 84"/>
                <a:gd name="T65" fmla="*/ 12 h 84"/>
                <a:gd name="T66" fmla="*/ 84 w 84"/>
                <a:gd name="T67" fmla="*/ 26 h 84"/>
                <a:gd name="T68" fmla="*/ 84 w 84"/>
                <a:gd name="T69" fmla="*/ 70 h 84"/>
                <a:gd name="T70" fmla="*/ 70 w 84"/>
                <a:gd name="T71" fmla="*/ 84 h 84"/>
                <a:gd name="T72" fmla="*/ 14 w 84"/>
                <a:gd name="T73" fmla="*/ 84 h 84"/>
                <a:gd name="T74" fmla="*/ 0 w 84"/>
                <a:gd name="T75" fmla="*/ 70 h 84"/>
                <a:gd name="T76" fmla="*/ 0 w 84"/>
                <a:gd name="T77" fmla="*/ 26 h 84"/>
                <a:gd name="T78" fmla="*/ 14 w 84"/>
                <a:gd name="T79" fmla="*/ 12 h 84"/>
                <a:gd name="T80" fmla="*/ 20 w 84"/>
                <a:gd name="T81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50" y="68"/>
                  </a:moveTo>
                  <a:cubicBezTo>
                    <a:pt x="60" y="68"/>
                    <a:pt x="68" y="60"/>
                    <a:pt x="68" y="50"/>
                  </a:cubicBezTo>
                  <a:cubicBezTo>
                    <a:pt x="68" y="40"/>
                    <a:pt x="60" y="32"/>
                    <a:pt x="50" y="32"/>
                  </a:cubicBezTo>
                  <a:cubicBezTo>
                    <a:pt x="40" y="32"/>
                    <a:pt x="32" y="40"/>
                    <a:pt x="32" y="50"/>
                  </a:cubicBezTo>
                  <a:cubicBezTo>
                    <a:pt x="32" y="60"/>
                    <a:pt x="40" y="68"/>
                    <a:pt x="50" y="68"/>
                  </a:cubicBez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2" y="28"/>
                    <a:pt x="72" y="38"/>
                    <a:pt x="72" y="50"/>
                  </a:cubicBezTo>
                  <a:cubicBezTo>
                    <a:pt x="72" y="62"/>
                    <a:pt x="62" y="72"/>
                    <a:pt x="50" y="72"/>
                  </a:cubicBezTo>
                  <a:close/>
                  <a:moveTo>
                    <a:pt x="60" y="12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59" y="4"/>
                    <a:pt x="5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60" y="12"/>
                  </a:lnTo>
                  <a:close/>
                  <a:moveTo>
                    <a:pt x="70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8" y="16"/>
                    <a:pt x="4" y="20"/>
                    <a:pt x="4" y="26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6"/>
                    <a:pt x="8" y="80"/>
                    <a:pt x="14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5" y="80"/>
                    <a:pt x="80" y="76"/>
                    <a:pt x="80" y="70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0"/>
                    <a:pt x="75" y="16"/>
                    <a:pt x="70" y="16"/>
                  </a:cubicBezTo>
                  <a:close/>
                  <a:moveTo>
                    <a:pt x="20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3" y="0"/>
                    <a:pt x="2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8" y="12"/>
                    <a:pt x="84" y="18"/>
                    <a:pt x="84" y="26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8"/>
                    <a:pt x="78" y="84"/>
                    <a:pt x="70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6" y="84"/>
                    <a:pt x="0" y="78"/>
                    <a:pt x="0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8"/>
                    <a:pt x="6" y="12"/>
                    <a:pt x="14" y="12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39284095-7E6E-4752-B77A-562C3098894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4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6096000" y="1103681"/>
            <a:ext cx="4759842" cy="96966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 </a:t>
            </a:r>
            <a:r>
              <a:rPr lang="en-US" b="0" dirty="0">
                <a:cs typeface="+mn-ea"/>
                <a:sym typeface="+mn-lt"/>
              </a:rPr>
              <a:t>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0583" y="786809"/>
            <a:ext cx="2863018" cy="1085177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7BC2E79-BFB9-470E-94B1-21EC14C074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6CECF440-77DF-488F-945C-03FFCDAFDEE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8E9AF2B0-EA1F-48AB-A8BF-57D6085110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ED28B79-948A-4384-94E8-C6C2CFBDF7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59691" y="2543835"/>
            <a:ext cx="3892931" cy="941573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9691" y="1325625"/>
            <a:ext cx="3992042" cy="1196975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1069368" y="4155568"/>
            <a:ext cx="1236895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App Downloads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1069368" y="3702278"/>
            <a:ext cx="1236895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120K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3215536" y="4155568"/>
            <a:ext cx="1230762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Great Feedback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215536" y="3702278"/>
            <a:ext cx="1230762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300K</a:t>
            </a:r>
          </a:p>
        </p:txBody>
      </p: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8CBBCC8A-9271-45B7-9323-6FED67C9E3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57E6A9A4-1D8D-4F01-B1B5-CA5940BBB0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C86181F1-DB16-4142-8A97-1549143393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5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 e-service.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6952325" y="459403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UX Analytic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7444763" y="3741992"/>
            <a:ext cx="645076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 e-service.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2"/>
          </p:nvPr>
        </p:nvSpPr>
        <p:spPr>
          <a:xfrm>
            <a:off x="9374428" y="460322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UI Design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3"/>
          </p:nvPr>
        </p:nvSpPr>
        <p:spPr>
          <a:xfrm>
            <a:off x="9866866" y="3751182"/>
            <a:ext cx="645076" cy="295893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70%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880530" y="1939025"/>
            <a:ext cx="4251934" cy="1015460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 </a:t>
            </a:r>
            <a:r>
              <a:rPr lang="en-US" dirty="0" err="1">
                <a:cs typeface="+mn-ea"/>
                <a:sym typeface="+mn-lt"/>
              </a:rPr>
              <a:t>placerat</a:t>
            </a:r>
            <a:r>
              <a:rPr lang="en-US" dirty="0">
                <a:cs typeface="+mn-ea"/>
                <a:sym typeface="+mn-lt"/>
              </a:rPr>
              <a:t>, in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tincidunt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Vestibulum</a:t>
            </a:r>
            <a:r>
              <a:rPr lang="en-US" dirty="0">
                <a:cs typeface="+mn-ea"/>
                <a:sym typeface="+mn-lt"/>
              </a:rPr>
              <a:t> ante ipsum </a:t>
            </a:r>
            <a:r>
              <a:rPr lang="en-US" dirty="0" err="1">
                <a:cs typeface="+mn-ea"/>
                <a:sym typeface="+mn-lt"/>
              </a:rPr>
              <a:t>primis</a:t>
            </a:r>
            <a:r>
              <a:rPr lang="en-US" dirty="0">
                <a:cs typeface="+mn-ea"/>
                <a:sym typeface="+mn-lt"/>
              </a:rPr>
              <a:t> in </a:t>
            </a:r>
            <a:r>
              <a:rPr lang="en-US" dirty="0" err="1">
                <a:cs typeface="+mn-ea"/>
                <a:sym typeface="+mn-lt"/>
              </a:rPr>
              <a:t>faucibus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orci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et </a:t>
            </a:r>
            <a:r>
              <a:rPr lang="en-US" dirty="0" err="1">
                <a:cs typeface="+mn-ea"/>
                <a:sym typeface="+mn-lt"/>
              </a:rPr>
              <a:t>ultrices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posuere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cubilia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Curae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7301370" y="3468155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7247372" y="3413719"/>
            <a:ext cx="1053440" cy="1053440"/>
          </a:xfrm>
          <a:prstGeom prst="blockArc">
            <a:avLst>
              <a:gd name="adj1" fmla="val 17987903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9716546" y="3472750"/>
            <a:ext cx="943204" cy="943204"/>
          </a:xfrm>
          <a:prstGeom prst="ellipse">
            <a:avLst/>
          </a:prstGeom>
          <a:noFill/>
          <a:ln w="1047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9662548" y="3418314"/>
            <a:ext cx="1053440" cy="1053440"/>
          </a:xfrm>
          <a:prstGeom prst="blockArc">
            <a:avLst>
              <a:gd name="adj1" fmla="val 160548"/>
              <a:gd name="adj2" fmla="val 16268558"/>
              <a:gd name="adj3" fmla="val 104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D95D6A48-B4F7-4338-BE84-989501E817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32188D74-F11B-4DFD-84AA-5A11EBDDD84C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8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</p:tagLst>
</file>

<file path=ppt/theme/theme1.xml><?xml version="1.0" encoding="utf-8"?>
<a:theme xmlns:a="http://schemas.openxmlformats.org/drawingml/2006/main" name="第一PPT，www.1ppt.com">
  <a:themeElements>
    <a:clrScheme name="自定义 116">
      <a:dk1>
        <a:srgbClr val="5F5F5F"/>
      </a:dk1>
      <a:lt1>
        <a:srgbClr val="FFFFFF"/>
      </a:lt1>
      <a:dk2>
        <a:srgbClr val="FFFFFF"/>
      </a:dk2>
      <a:lt2>
        <a:srgbClr val="3F3F3F"/>
      </a:lt2>
      <a:accent1>
        <a:srgbClr val="F9FAFC"/>
      </a:accent1>
      <a:accent2>
        <a:srgbClr val="FFC0C0"/>
      </a:accent2>
      <a:accent3>
        <a:srgbClr val="FF98AB"/>
      </a:accent3>
      <a:accent4>
        <a:srgbClr val="FF7891"/>
      </a:accent4>
      <a:accent5>
        <a:srgbClr val="F35265"/>
      </a:accent5>
      <a:accent6>
        <a:srgbClr val="7F7F7F"/>
      </a:accent6>
      <a:hlink>
        <a:srgbClr val="1C0000"/>
      </a:hlink>
      <a:folHlink>
        <a:srgbClr val="1C0000"/>
      </a:folHlink>
    </a:clrScheme>
    <a:fontScheme name="a2c3vvdb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1011</Words>
  <Application>Microsoft Office PowerPoint</Application>
  <PresentationFormat>宽屏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Lobster 1.3</vt:lpstr>
      <vt:lpstr>Source Sans Pro</vt:lpstr>
      <vt:lpstr>等线</vt:lpstr>
      <vt:lpstr>宋体</vt:lpstr>
      <vt:lpstr>微软雅黑</vt:lpstr>
      <vt:lpstr>印品黑体</vt:lpstr>
      <vt:lpstr>Arial</vt:lpstr>
      <vt:lpstr>Calibri</vt:lpstr>
      <vt:lpstr>Courier New</vt:lpstr>
      <vt:lpstr>第一PPT，www.1ppt.com</vt:lpstr>
      <vt:lpstr>自定义设计方案</vt:lpstr>
      <vt:lpstr>PowerPoint 演示文稿</vt:lpstr>
      <vt:lpstr>目录</vt:lpstr>
      <vt:lpstr>PowerPoint 演示文稿</vt:lpstr>
      <vt:lpstr>你好夏天</vt:lpstr>
      <vt:lpstr>Our Featured Service List</vt:lpstr>
      <vt:lpstr>你好夏天</vt:lpstr>
      <vt:lpstr>你好夏天</vt:lpstr>
      <vt:lpstr>你好夏天</vt:lpstr>
      <vt:lpstr>你好夏天</vt:lpstr>
      <vt:lpstr>PowerPoint 演示文稿</vt:lpstr>
      <vt:lpstr>PowerPoint 演示文稿</vt:lpstr>
      <vt:lpstr>PowerPoint 演示文稿</vt:lpstr>
      <vt:lpstr>你好夏天</vt:lpstr>
      <vt:lpstr>你好夏天</vt:lpstr>
      <vt:lpstr>PowerPoint 演示文稿</vt:lpstr>
      <vt:lpstr>你好夏天</vt:lpstr>
      <vt:lpstr>你好夏天</vt:lpstr>
      <vt:lpstr>你好夏天</vt:lpstr>
      <vt:lpstr>你好夏天</vt:lpstr>
      <vt:lpstr>PowerPoint 演示文稿</vt:lpstr>
      <vt:lpstr>PowerPoint 演示文稿</vt:lpstr>
      <vt:lpstr>PowerPoint 演示文稿</vt:lpstr>
      <vt:lpstr>PowerPoint 演示文稿</vt:lpstr>
      <vt:lpstr>你好夏天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36</cp:revision>
  <dcterms:created xsi:type="dcterms:W3CDTF">2019-03-22T09:11:24Z</dcterms:created>
  <dcterms:modified xsi:type="dcterms:W3CDTF">2023-04-17T05:26:19Z</dcterms:modified>
</cp:coreProperties>
</file>