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8"/>
  </p:notesMasterIdLst>
  <p:sldIdLst>
    <p:sldId id="260" r:id="rId3"/>
    <p:sldId id="257" r:id="rId4"/>
    <p:sldId id="258" r:id="rId5"/>
    <p:sldId id="373" r:id="rId6"/>
    <p:sldId id="374" r:id="rId7"/>
    <p:sldId id="376" r:id="rId8"/>
    <p:sldId id="386" r:id="rId9"/>
    <p:sldId id="437" r:id="rId10"/>
    <p:sldId id="329" r:id="rId11"/>
    <p:sldId id="385" r:id="rId12"/>
    <p:sldId id="375" r:id="rId13"/>
    <p:sldId id="387" r:id="rId14"/>
    <p:sldId id="438" r:id="rId15"/>
    <p:sldId id="426" r:id="rId16"/>
    <p:sldId id="427" r:id="rId17"/>
    <p:sldId id="428" r:id="rId18"/>
    <p:sldId id="429" r:id="rId19"/>
    <p:sldId id="439" r:id="rId20"/>
    <p:sldId id="430" r:id="rId21"/>
    <p:sldId id="432" r:id="rId22"/>
    <p:sldId id="433" r:id="rId23"/>
    <p:sldId id="434" r:id="rId24"/>
    <p:sldId id="435" r:id="rId25"/>
    <p:sldId id="436" r:id="rId26"/>
    <p:sldId id="44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5"/>
    <a:srgbClr val="EBEBEB"/>
    <a:srgbClr val="F8F8F5"/>
    <a:srgbClr val="F2F2F2"/>
    <a:srgbClr val="F7F6F4"/>
    <a:srgbClr val="E2EDF3"/>
    <a:srgbClr val="459BC0"/>
    <a:srgbClr val="A32C19"/>
    <a:srgbClr val="E25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31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24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45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45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5"/>
          <p:cNvSpPr>
            <a:spLocks noGrp="1"/>
          </p:cNvSpPr>
          <p:nvPr>
            <p:ph type="pic" sz="quarter" idx="12"/>
          </p:nvPr>
        </p:nvSpPr>
        <p:spPr>
          <a:xfrm>
            <a:off x="8316686" y="0"/>
            <a:ext cx="3875314" cy="688792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877656" y="2539"/>
            <a:ext cx="443134" cy="1484495"/>
            <a:chOff x="5636572" y="0"/>
            <a:chExt cx="1297628" cy="4581758"/>
          </a:xfrm>
        </p:grpSpPr>
        <p:sp>
          <p:nvSpPr>
            <p:cNvPr id="5" name="任意多边形 33"/>
            <p:cNvSpPr/>
            <p:nvPr/>
          </p:nvSpPr>
          <p:spPr>
            <a:xfrm>
              <a:off x="5636572" y="0"/>
              <a:ext cx="1297628" cy="4581758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>
              <a:off x="5727968" y="0"/>
              <a:ext cx="1124608" cy="4454147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5"/>
          <p:cNvSpPr>
            <a:spLocks noGrp="1"/>
          </p:cNvSpPr>
          <p:nvPr>
            <p:ph type="pic" sz="quarter" idx="12"/>
          </p:nvPr>
        </p:nvSpPr>
        <p:spPr>
          <a:xfrm>
            <a:off x="-1451" y="4963885"/>
            <a:ext cx="5558971" cy="120323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877656" y="2539"/>
            <a:ext cx="443134" cy="1484495"/>
            <a:chOff x="5636572" y="0"/>
            <a:chExt cx="1297628" cy="4581758"/>
          </a:xfrm>
        </p:grpSpPr>
        <p:sp>
          <p:nvSpPr>
            <p:cNvPr id="5" name="任意多边形 33"/>
            <p:cNvSpPr/>
            <p:nvPr/>
          </p:nvSpPr>
          <p:spPr>
            <a:xfrm>
              <a:off x="5636572" y="0"/>
              <a:ext cx="1297628" cy="4581758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>
              <a:off x="5727968" y="0"/>
              <a:ext cx="1124608" cy="4454147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650603" y="0"/>
            <a:ext cx="9541397" cy="685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859279" y="0"/>
            <a:ext cx="2194561" cy="685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877656" y="2539"/>
            <a:ext cx="443134" cy="1484495"/>
            <a:chOff x="5636572" y="0"/>
            <a:chExt cx="1297628" cy="4581758"/>
          </a:xfrm>
        </p:grpSpPr>
        <p:sp>
          <p:nvSpPr>
            <p:cNvPr id="5" name="任意多边形 33"/>
            <p:cNvSpPr/>
            <p:nvPr/>
          </p:nvSpPr>
          <p:spPr>
            <a:xfrm>
              <a:off x="5636572" y="0"/>
              <a:ext cx="1297628" cy="4581758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>
              <a:off x="5727968" y="0"/>
              <a:ext cx="1124608" cy="4454147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20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7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28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39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21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6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.xml"/><Relationship Id="rId7" Type="http://schemas.openxmlformats.org/officeDocument/2006/relationships/image" Target="../media/image2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1.jpe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-0811-2"/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0" y="-27940"/>
            <a:ext cx="12192000" cy="6858000"/>
          </a:xfrm>
          <a:prstGeom prst="rect">
            <a:avLst/>
          </a:prstGeom>
        </p:spPr>
      </p:pic>
      <p:pic>
        <p:nvPicPr>
          <p:cNvPr id="8" name="图片 7" descr="王企鹅无群二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5" y="1751965"/>
            <a:ext cx="797560" cy="935355"/>
          </a:xfrm>
          <a:prstGeom prst="rect">
            <a:avLst/>
          </a:prstGeom>
        </p:spPr>
      </p:pic>
      <p:pic>
        <p:nvPicPr>
          <p:cNvPr id="11" name="图片 10" descr="未标题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60" y="4474210"/>
            <a:ext cx="3444240" cy="97345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940" y="4690110"/>
            <a:ext cx="12219305" cy="2195830"/>
          </a:xfrm>
          <a:prstGeom prst="rect">
            <a:avLst/>
          </a:prstGeom>
        </p:spPr>
      </p:pic>
      <p:pic>
        <p:nvPicPr>
          <p:cNvPr id="5" name="图片 4" descr="6255934b822ea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455" y="5107305"/>
            <a:ext cx="9186545" cy="1778635"/>
          </a:xfrm>
          <a:prstGeom prst="rect">
            <a:avLst/>
          </a:prstGeom>
        </p:spPr>
      </p:pic>
      <p:pic>
        <p:nvPicPr>
          <p:cNvPr id="10" name="图片 9" descr="未标题-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970" y="635"/>
            <a:ext cx="5756275" cy="236855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图片 8" descr="发达对付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35"/>
            <a:ext cx="2505710" cy="209169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515870" y="2085975"/>
            <a:ext cx="7139305" cy="1325880"/>
          </a:xfrm>
        </p:spPr>
        <p:txBody>
          <a:bodyPr/>
          <a:lstStyle/>
          <a:p>
            <a:pPr algn="dist"/>
            <a:r>
              <a:rPr lang="zh-CN" altLang="en-US" sz="7200" dirty="0" smtClean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简约国潮模板</a:t>
            </a:r>
            <a:endParaRPr lang="zh-CN" altLang="en-US" sz="7200" dirty="0"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627630" y="3386455"/>
            <a:ext cx="687959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 CHAO   SHANG   YE   JI   HUA   SHU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255645" y="4206240"/>
            <a:ext cx="5655310" cy="397510"/>
            <a:chOff x="5388" y="6644"/>
            <a:chExt cx="8906" cy="62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388" y="6958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标题 1"/>
            <p:cNvSpPr>
              <a:spLocks noGrp="1"/>
            </p:cNvSpPr>
            <p:nvPr/>
          </p:nvSpPr>
          <p:spPr>
            <a:xfrm>
              <a:off x="6111" y="6644"/>
              <a:ext cx="7319" cy="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国潮来袭，势不可挡，拭目以待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3648" y="6957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305"/>
            <a:ext cx="12192000" cy="688530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17195" y="0"/>
            <a:ext cx="15290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 descr="sda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24280" y="436245"/>
            <a:ext cx="6682105" cy="649414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32805" y="3360420"/>
            <a:ext cx="4394835" cy="69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文字尽量言简意赅，简单说明即可，此处添加具体内容，文字尽量言简意赅，简单说明即可。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959707" y="3597910"/>
            <a:ext cx="553998" cy="455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855210" y="3462020"/>
            <a:ext cx="737235" cy="732790"/>
            <a:chOff x="6963886" y="798260"/>
            <a:chExt cx="738664" cy="734394"/>
          </a:xfrm>
        </p:grpSpPr>
        <p:sp>
          <p:nvSpPr>
            <p:cNvPr id="49" name="椭圆 48"/>
            <p:cNvSpPr/>
            <p:nvPr/>
          </p:nvSpPr>
          <p:spPr>
            <a:xfrm>
              <a:off x="6963886" y="798260"/>
              <a:ext cx="738664" cy="73439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1"/>
            <p:cNvSpPr/>
            <p:nvPr/>
          </p:nvSpPr>
          <p:spPr>
            <a:xfrm>
              <a:off x="7018452" y="850692"/>
              <a:ext cx="629532" cy="629531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932805" y="2136775"/>
            <a:ext cx="4394835" cy="69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32805" y="4625975"/>
            <a:ext cx="4207510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文字尽量言简意赅，简单说明即可，不必过于繁琐，主意版面美观度。此处添加具体内容，文字尽量言简意赅，简单说明即可。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959707" y="4864100"/>
            <a:ext cx="553998" cy="455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4855210" y="4728210"/>
            <a:ext cx="737235" cy="732790"/>
            <a:chOff x="6963886" y="798260"/>
            <a:chExt cx="738664" cy="734394"/>
          </a:xfrm>
        </p:grpSpPr>
        <p:sp>
          <p:nvSpPr>
            <p:cNvPr id="59" name="1"/>
            <p:cNvSpPr/>
            <p:nvPr/>
          </p:nvSpPr>
          <p:spPr>
            <a:xfrm>
              <a:off x="6963886" y="798260"/>
              <a:ext cx="738664" cy="73439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018452" y="850692"/>
              <a:ext cx="629532" cy="629531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959707" y="2392680"/>
            <a:ext cx="553998" cy="455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855210" y="2256790"/>
            <a:ext cx="737235" cy="732790"/>
            <a:chOff x="6963886" y="798260"/>
            <a:chExt cx="738664" cy="734394"/>
          </a:xfrm>
        </p:grpSpPr>
        <p:sp>
          <p:nvSpPr>
            <p:cNvPr id="69" name="椭圆 68"/>
            <p:cNvSpPr/>
            <p:nvPr/>
          </p:nvSpPr>
          <p:spPr>
            <a:xfrm>
              <a:off x="6963886" y="798260"/>
              <a:ext cx="738664" cy="73439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1"/>
            <p:cNvSpPr/>
            <p:nvPr/>
          </p:nvSpPr>
          <p:spPr>
            <a:xfrm>
              <a:off x="7018452" y="850692"/>
              <a:ext cx="629532" cy="629531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3" grpId="0" animBg="1"/>
      <p:bldP spid="26" grpId="0"/>
      <p:bldP spid="27" grpId="0"/>
      <p:bldP spid="47" grpId="0"/>
      <p:bldP spid="7" grpId="0"/>
      <p:bldP spid="28" grpId="0"/>
      <p:bldP spid="57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2210" y="65520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http://www.PPT818.com/moban/ 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417" y="1802356"/>
            <a:ext cx="1046440" cy="4125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9257" y="1746476"/>
            <a:ext cx="54630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046" y="1802356"/>
            <a:ext cx="1046440" cy="4125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13359" y="1746476"/>
            <a:ext cx="54630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034665" y="905510"/>
            <a:ext cx="2539365" cy="48888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65545" y="905510"/>
            <a:ext cx="2539365" cy="48888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510" y="1078230"/>
            <a:ext cx="2672080" cy="4827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725" y="1029335"/>
            <a:ext cx="2672080" cy="4827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7" grpId="0"/>
      <p:bldP spid="3" grpId="0"/>
      <p:bldP spid="9" grpId="0"/>
      <p:bldP spid="10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95B0B86-E38B-9886-0FDC-411117C6C26F}"/>
              </a:ext>
            </a:extLst>
          </p:cNvPr>
          <p:cNvGrpSpPr/>
          <p:nvPr/>
        </p:nvGrpSpPr>
        <p:grpSpPr>
          <a:xfrm>
            <a:off x="5974715" y="1490980"/>
            <a:ext cx="3190240" cy="3190240"/>
            <a:chOff x="5974715" y="1490980"/>
            <a:chExt cx="3190240" cy="3190240"/>
          </a:xfrm>
        </p:grpSpPr>
        <p:sp>
          <p:nvSpPr>
            <p:cNvPr id="10" name="椭圆 9"/>
            <p:cNvSpPr/>
            <p:nvPr/>
          </p:nvSpPr>
          <p:spPr>
            <a:xfrm>
              <a:off x="5974715" y="1490980"/>
              <a:ext cx="3190240" cy="3190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TextBox 15"/>
            <p:cNvSpPr txBox="1"/>
            <p:nvPr/>
          </p:nvSpPr>
          <p:spPr>
            <a:xfrm>
              <a:off x="6419215" y="2713990"/>
              <a:ext cx="2300605" cy="1381125"/>
            </a:xfrm>
            <a:prstGeom prst="rect">
              <a:avLst/>
            </a:prstGeom>
            <a:noFill/>
          </p:spPr>
          <p:txBody>
            <a:bodyPr wrap="square" lIns="99220" tIns="49610" rIns="99220" bIns="49610" rtlCol="0">
              <a:spAutoFit/>
            </a:bodyPr>
            <a:lstStyle/>
            <a:p>
              <a:pPr algn="ctr"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16"/>
            <p:cNvSpPr txBox="1"/>
            <p:nvPr/>
          </p:nvSpPr>
          <p:spPr>
            <a:xfrm>
              <a:off x="6541770" y="2129790"/>
              <a:ext cx="2056765" cy="406400"/>
            </a:xfrm>
            <a:prstGeom prst="rect">
              <a:avLst/>
            </a:prstGeom>
            <a:noFill/>
          </p:spPr>
          <p:txBody>
            <a:bodyPr wrap="square" lIns="99220" tIns="49610" rIns="99220" bIns="4961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</a:p>
          </p:txBody>
        </p:sp>
      </p:grpSp>
      <p:pic>
        <p:nvPicPr>
          <p:cNvPr id="11" name="图片 10" descr="实打实 (2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755" y="1029335"/>
            <a:ext cx="3803650" cy="380365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6" name="TextBox 15"/>
          <p:cNvSpPr txBox="1"/>
          <p:nvPr/>
        </p:nvSpPr>
        <p:spPr>
          <a:xfrm>
            <a:off x="2147570" y="4956810"/>
            <a:ext cx="7739380" cy="707215"/>
          </a:xfrm>
          <a:prstGeom prst="rect">
            <a:avLst/>
          </a:prstGeom>
          <a:noFill/>
        </p:spPr>
        <p:txBody>
          <a:bodyPr vert="horz" wrap="square" lIns="99220" tIns="49610" rIns="99220" bIns="49610" rtlCol="0">
            <a:spAutoFit/>
          </a:bodyPr>
          <a:lstStyle/>
          <a:p>
            <a:pPr algn="ctr" fontAlgn="auto">
              <a:lnSpc>
                <a:spcPts val="25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文字尽量言简意赅，简单说明即可，不必过于繁琐，主意版面美观度。此处添加具体内容，文字尽量言简意赅，简单说明即可，不必过于繁琐，主意版面美观度。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5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708660" y="-750570"/>
            <a:ext cx="1816735" cy="326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1772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叁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CHAO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12" name="图片 11" descr="5cf78c385110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5490" y="1760855"/>
            <a:ext cx="6981825" cy="418973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D6F470F-6381-0557-5D4B-1F267C7B4DDB}"/>
              </a:ext>
            </a:extLst>
          </p:cNvPr>
          <p:cNvGrpSpPr/>
          <p:nvPr/>
        </p:nvGrpSpPr>
        <p:grpSpPr>
          <a:xfrm>
            <a:off x="-799865" y="492183"/>
            <a:ext cx="11156715" cy="6292734"/>
            <a:chOff x="-799865" y="492183"/>
            <a:chExt cx="11156715" cy="6292734"/>
          </a:xfrm>
        </p:grpSpPr>
        <p:sp>
          <p:nvSpPr>
            <p:cNvPr id="84" name="弧形 83"/>
            <p:cNvSpPr/>
            <p:nvPr/>
          </p:nvSpPr>
          <p:spPr>
            <a:xfrm rot="2700000">
              <a:off x="-799865" y="492183"/>
              <a:ext cx="6292734" cy="6292734"/>
            </a:xfrm>
            <a:prstGeom prst="arc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  <p:cNvSpPr>
              <a:spLocks noChangeAspect="1"/>
            </p:cNvSpPr>
            <p:nvPr/>
          </p:nvSpPr>
          <p:spPr>
            <a:xfrm>
              <a:off x="4823594" y="1760649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288915" y="1940560"/>
              <a:ext cx="4547235" cy="6993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288966" y="1576098"/>
              <a:ext cx="2618797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8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  <p:cNvSpPr>
              <a:spLocks noChangeAspect="1"/>
            </p:cNvSpPr>
            <p:nvPr/>
          </p:nvSpPr>
          <p:spPr>
            <a:xfrm>
              <a:off x="5344496" y="3471825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809615" y="3651885"/>
              <a:ext cx="4547235" cy="6993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809868" y="3287274"/>
              <a:ext cx="2618797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1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  <p:cNvSpPr>
              <a:spLocks noChangeAspect="1"/>
            </p:cNvSpPr>
            <p:nvPr/>
          </p:nvSpPr>
          <p:spPr>
            <a:xfrm>
              <a:off x="5025765" y="4970455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5490845" y="5164455"/>
              <a:ext cx="4547235" cy="6993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5491137" y="4785904"/>
              <a:ext cx="2618797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5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5551170" y="1620520"/>
            <a:ext cx="0" cy="4009390"/>
          </a:xfrm>
          <a:prstGeom prst="line">
            <a:avLst/>
          </a:prstGeom>
          <a:ln w="12700">
            <a:solidFill>
              <a:schemeClr val="bg1">
                <a:lumMod val="5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083550" y="1620520"/>
            <a:ext cx="0" cy="4023995"/>
          </a:xfrm>
          <a:prstGeom prst="line">
            <a:avLst/>
          </a:prstGeom>
          <a:ln w="12700">
            <a:solidFill>
              <a:schemeClr val="bg1">
                <a:lumMod val="5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14C284D-55A9-B726-29D1-6F079B8F6F63}"/>
              </a:ext>
            </a:extLst>
          </p:cNvPr>
          <p:cNvGrpSpPr/>
          <p:nvPr/>
        </p:nvGrpSpPr>
        <p:grpSpPr>
          <a:xfrm>
            <a:off x="3823677" y="1536700"/>
            <a:ext cx="1146468" cy="3935095"/>
            <a:chOff x="3823677" y="1536700"/>
            <a:chExt cx="1146468" cy="3935095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3867" y="1647706"/>
              <a:ext cx="541276" cy="543008"/>
            </a:xfrm>
            <a:prstGeom prst="rect">
              <a:avLst/>
            </a:prstGeom>
          </p:spPr>
        </p:pic>
        <p:sp>
          <p:nvSpPr>
            <p:cNvPr id="36" name="PA-文本框 35"/>
            <p:cNvSpPr txBox="1"/>
            <p:nvPr>
              <p:custDataLst>
                <p:tags r:id="rId3"/>
              </p:custDataLst>
            </p:nvPr>
          </p:nvSpPr>
          <p:spPr>
            <a:xfrm>
              <a:off x="3823677" y="2357120"/>
              <a:ext cx="1146468" cy="3114675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文字尽量言简意赅，简单说明即可，不必过于繁琐，主意版面美观度。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 descr="打算"/>
            <p:cNvPicPr>
              <a:picLocks noChangeAspect="1"/>
            </p:cNvPicPr>
            <p:nvPr/>
          </p:nvPicPr>
          <p:blipFill>
            <a:blip r:embed="rId8" cstate="screen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085" y="1536700"/>
              <a:ext cx="557530" cy="65405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9C37DF1-905E-D08E-034C-C8EE8F2E3C1A}"/>
              </a:ext>
            </a:extLst>
          </p:cNvPr>
          <p:cNvGrpSpPr/>
          <p:nvPr/>
        </p:nvGrpSpPr>
        <p:grpSpPr>
          <a:xfrm>
            <a:off x="6283667" y="1553210"/>
            <a:ext cx="1146468" cy="3918585"/>
            <a:chOff x="6283667" y="1553210"/>
            <a:chExt cx="1146468" cy="391858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502" y="1613081"/>
              <a:ext cx="588345" cy="593875"/>
            </a:xfrm>
            <a:prstGeom prst="rect">
              <a:avLst/>
            </a:prstGeom>
          </p:spPr>
        </p:pic>
        <p:sp>
          <p:nvSpPr>
            <p:cNvPr id="4" name="PA-文本框 37"/>
            <p:cNvSpPr txBox="1"/>
            <p:nvPr>
              <p:custDataLst>
                <p:tags r:id="rId2"/>
              </p:custDataLst>
            </p:nvPr>
          </p:nvSpPr>
          <p:spPr>
            <a:xfrm>
              <a:off x="6283667" y="2357120"/>
              <a:ext cx="1146468" cy="3114675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此处添加具体内容，简单说明即可，不必过于繁琐，主意版面美观度。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 descr="打算"/>
            <p:cNvPicPr>
              <a:picLocks noChangeAspect="1"/>
            </p:cNvPicPr>
            <p:nvPr/>
          </p:nvPicPr>
          <p:blipFill>
            <a:blip r:embed="rId8" cstate="screen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8595" y="1553210"/>
              <a:ext cx="557530" cy="65405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B79CF2C-E99C-9149-061C-6E625AE6ABE8}"/>
              </a:ext>
            </a:extLst>
          </p:cNvPr>
          <p:cNvGrpSpPr/>
          <p:nvPr/>
        </p:nvGrpSpPr>
        <p:grpSpPr>
          <a:xfrm>
            <a:off x="8714447" y="1533525"/>
            <a:ext cx="1146468" cy="3938270"/>
            <a:chOff x="8714447" y="1533525"/>
            <a:chExt cx="1146468" cy="393827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6442" y="1645757"/>
              <a:ext cx="541276" cy="544957"/>
            </a:xfrm>
            <a:prstGeom prst="rect">
              <a:avLst/>
            </a:prstGeom>
          </p:spPr>
        </p:pic>
        <p:sp>
          <p:nvSpPr>
            <p:cNvPr id="37" name="PA-文本框 36"/>
            <p:cNvSpPr txBox="1"/>
            <p:nvPr>
              <p:custDataLst>
                <p:tags r:id="rId1"/>
              </p:custDataLst>
            </p:nvPr>
          </p:nvSpPr>
          <p:spPr>
            <a:xfrm>
              <a:off x="8714447" y="2357120"/>
              <a:ext cx="1146468" cy="3114675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打算"/>
            <p:cNvPicPr>
              <a:picLocks noChangeAspect="1"/>
            </p:cNvPicPr>
            <p:nvPr/>
          </p:nvPicPr>
          <p:blipFill>
            <a:blip r:embed="rId8" cstate="screen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0335" y="1533525"/>
              <a:ext cx="557530" cy="654050"/>
            </a:xfrm>
            <a:prstGeom prst="rect">
              <a:avLst/>
            </a:prstGeom>
          </p:spPr>
        </p:pic>
      </p:grpSp>
      <p:pic>
        <p:nvPicPr>
          <p:cNvPr id="9" name="图片 8" descr="沙发垫是否的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545" y="1166495"/>
            <a:ext cx="3009900" cy="430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32711" y="1691649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38309" y="1670963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3952240" y="2442309"/>
            <a:ext cx="2761500" cy="10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7125284" y="2421622"/>
            <a:ext cx="2761500" cy="10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43574" y="3837347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21" name="矩形 9"/>
          <p:cNvSpPr>
            <a:spLocks noChangeArrowheads="1"/>
          </p:cNvSpPr>
          <p:nvPr/>
        </p:nvSpPr>
        <p:spPr bwMode="auto">
          <a:xfrm>
            <a:off x="3963103" y="4588007"/>
            <a:ext cx="2761500" cy="10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05755" y="3822430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25" name="矩形 9"/>
          <p:cNvSpPr>
            <a:spLocks noChangeArrowheads="1"/>
          </p:cNvSpPr>
          <p:nvPr/>
        </p:nvSpPr>
        <p:spPr bwMode="auto">
          <a:xfrm>
            <a:off x="7125284" y="4573090"/>
            <a:ext cx="2761500" cy="10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4" name="图片 3" descr="文仁亲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" y="1491615"/>
            <a:ext cx="3350260" cy="4490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10" grpId="0"/>
      <p:bldP spid="13" grpId="0"/>
      <p:bldP spid="16" grpId="0"/>
      <p:bldP spid="17" grpId="0"/>
      <p:bldP spid="20" grpId="0"/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18633" y="2460253"/>
            <a:ext cx="1146468" cy="2762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59122" y="2446655"/>
            <a:ext cx="553998" cy="2183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327917" y="2460253"/>
            <a:ext cx="0" cy="3294084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82344" y="2460253"/>
            <a:ext cx="0" cy="3294084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784735" y="2460253"/>
            <a:ext cx="1146468" cy="2762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" y="-13970"/>
            <a:ext cx="4236085" cy="6885940"/>
          </a:xfrm>
          <a:prstGeom prst="rect">
            <a:avLst/>
          </a:prstGeom>
        </p:spPr>
      </p:pic>
      <p:pic>
        <p:nvPicPr>
          <p:cNvPr id="4" name="图片 3" descr="WRW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135" y="4489450"/>
            <a:ext cx="225425" cy="45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9" grpId="0"/>
      <p:bldP spid="1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1772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CHAO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3810" y="3096260"/>
            <a:ext cx="10039985" cy="122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 descr="啊撒啊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2009775"/>
            <a:ext cx="3399790" cy="33997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003D96B-7F2B-904D-2E4B-851C30CD8CB6}"/>
              </a:ext>
            </a:extLst>
          </p:cNvPr>
          <p:cNvGrpSpPr/>
          <p:nvPr/>
        </p:nvGrpSpPr>
        <p:grpSpPr>
          <a:xfrm>
            <a:off x="7489190" y="2037715"/>
            <a:ext cx="2554605" cy="3387090"/>
            <a:chOff x="7489190" y="2037715"/>
            <a:chExt cx="2554605" cy="3387090"/>
          </a:xfrm>
        </p:grpSpPr>
        <p:sp>
          <p:nvSpPr>
            <p:cNvPr id="10" name="矩形 9"/>
            <p:cNvSpPr/>
            <p:nvPr/>
          </p:nvSpPr>
          <p:spPr>
            <a:xfrm>
              <a:off x="7489190" y="2037715"/>
              <a:ext cx="2554605" cy="3387090"/>
            </a:xfrm>
            <a:prstGeom prst="rect">
              <a:avLst/>
            </a:prstGeom>
            <a:solidFill>
              <a:srgbClr val="F7F6F4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418548" y="2232088"/>
              <a:ext cx="364071" cy="2258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845842" y="2463165"/>
              <a:ext cx="1467068" cy="25596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此处添加具体内容，文字尽量言简意赅，简单说明即可，不必过于繁琐，主意版面美观度。此处添加具体内容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CD8EA04-CFE9-38AF-6C27-17898FCF9FA8}"/>
              </a:ext>
            </a:extLst>
          </p:cNvPr>
          <p:cNvGrpSpPr/>
          <p:nvPr/>
        </p:nvGrpSpPr>
        <p:grpSpPr>
          <a:xfrm>
            <a:off x="1014095" y="2022475"/>
            <a:ext cx="2554605" cy="3387090"/>
            <a:chOff x="1014095" y="2022475"/>
            <a:chExt cx="2554605" cy="3387090"/>
          </a:xfrm>
        </p:grpSpPr>
        <p:sp>
          <p:nvSpPr>
            <p:cNvPr id="5" name="矩形 4"/>
            <p:cNvSpPr/>
            <p:nvPr/>
          </p:nvSpPr>
          <p:spPr>
            <a:xfrm>
              <a:off x="1014095" y="2022475"/>
              <a:ext cx="2554605" cy="3387090"/>
            </a:xfrm>
            <a:prstGeom prst="rect">
              <a:avLst/>
            </a:prstGeom>
            <a:solidFill>
              <a:srgbClr val="F7F6F4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43453" y="2204148"/>
              <a:ext cx="364071" cy="2258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此处添加标题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70747" y="2435225"/>
              <a:ext cx="1467068" cy="25596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此处添加具体内容，文字尽量言简意赅，简单说明即可，不必过于繁琐，主意版面美观度。此处添加具体内容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 descr="未标题-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35" y="-27940"/>
            <a:ext cx="3599815" cy="2078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58000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520" y="5655945"/>
            <a:ext cx="6253480" cy="121094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5037455" y="1803400"/>
            <a:ext cx="810260" cy="3707765"/>
            <a:chOff x="6853" y="2840"/>
            <a:chExt cx="1276" cy="5839"/>
          </a:xfrm>
        </p:grpSpPr>
        <p:sp>
          <p:nvSpPr>
            <p:cNvPr id="15" name="矩形 14"/>
            <p:cNvSpPr/>
            <p:nvPr/>
          </p:nvSpPr>
          <p:spPr>
            <a:xfrm>
              <a:off x="6947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853" y="2840"/>
              <a:ext cx="1260" cy="9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20" y="4570"/>
              <a:ext cx="969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40830" y="1803400"/>
            <a:ext cx="810895" cy="3707765"/>
            <a:chOff x="9191" y="2840"/>
            <a:chExt cx="1277" cy="5839"/>
          </a:xfrm>
        </p:grpSpPr>
        <p:sp>
          <p:nvSpPr>
            <p:cNvPr id="17" name="矩形 16"/>
            <p:cNvSpPr/>
            <p:nvPr/>
          </p:nvSpPr>
          <p:spPr>
            <a:xfrm>
              <a:off x="9286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191" y="2840"/>
              <a:ext cx="1260" cy="9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贰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447" y="4570"/>
              <a:ext cx="969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44205" y="1803400"/>
            <a:ext cx="811530" cy="3707765"/>
            <a:chOff x="11529" y="2840"/>
            <a:chExt cx="1278" cy="5839"/>
          </a:xfrm>
        </p:grpSpPr>
        <p:sp>
          <p:nvSpPr>
            <p:cNvPr id="20" name="矩形 19"/>
            <p:cNvSpPr/>
            <p:nvPr/>
          </p:nvSpPr>
          <p:spPr>
            <a:xfrm>
              <a:off x="11625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29" y="2840"/>
              <a:ext cx="1260" cy="9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叁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790" y="4570"/>
              <a:ext cx="969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849485" y="1803400"/>
            <a:ext cx="810260" cy="3707765"/>
            <a:chOff x="14430" y="2840"/>
            <a:chExt cx="1276" cy="5839"/>
          </a:xfrm>
        </p:grpSpPr>
        <p:sp>
          <p:nvSpPr>
            <p:cNvPr id="23" name="矩形 22"/>
            <p:cNvSpPr/>
            <p:nvPr/>
          </p:nvSpPr>
          <p:spPr>
            <a:xfrm>
              <a:off x="14524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430" y="2840"/>
              <a:ext cx="1260" cy="9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681" y="4570"/>
              <a:ext cx="969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0"/>
            <a:ext cx="4063365" cy="4253865"/>
            <a:chOff x="0" y="0"/>
            <a:chExt cx="4063365" cy="4253865"/>
          </a:xfrm>
        </p:grpSpPr>
        <p:pic>
          <p:nvPicPr>
            <p:cNvPr id="49" name="图片 48" descr="623bc86e23c8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93800"/>
              <a:ext cx="3599815" cy="3060065"/>
            </a:xfrm>
            <a:prstGeom prst="rect">
              <a:avLst/>
            </a:prstGeom>
          </p:spPr>
        </p:pic>
        <p:pic>
          <p:nvPicPr>
            <p:cNvPr id="6" name="图片 5" descr="撒啊都是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63365" cy="2839085"/>
            </a:xfrm>
            <a:prstGeom prst="rect">
              <a:avLst/>
            </a:prstGeom>
          </p:spPr>
        </p:pic>
      </p:grpSp>
      <p:sp>
        <p:nvSpPr>
          <p:cNvPr id="47" name="文本框 46"/>
          <p:cNvSpPr txBox="1"/>
          <p:nvPr/>
        </p:nvSpPr>
        <p:spPr>
          <a:xfrm>
            <a:off x="2581991" y="2597167"/>
            <a:ext cx="130211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i="0" u="none" strike="noStrike" kern="8400" cap="none" spc="84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目</a:t>
            </a:r>
          </a:p>
        </p:txBody>
      </p:sp>
      <p:sp>
        <p:nvSpPr>
          <p:cNvPr id="48" name="1"/>
          <p:cNvSpPr txBox="1"/>
          <p:nvPr/>
        </p:nvSpPr>
        <p:spPr>
          <a:xfrm>
            <a:off x="3116343" y="3627797"/>
            <a:ext cx="130211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i="0" u="none" strike="noStrike" kern="8400" cap="none" spc="84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45655" y="416459"/>
            <a:ext cx="1698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7F5F5"/>
                </a:solidFill>
              </a:rPr>
              <a:t>https://www.PPT818.com/</a:t>
            </a:r>
            <a:endParaRPr lang="zh-CN" altLang="en-US" sz="900" dirty="0">
              <a:solidFill>
                <a:srgbClr val="F7F5F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4" name="图片 3" descr="厦大的撒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030095" y="436245"/>
            <a:ext cx="6856095" cy="47980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578985" y="2597785"/>
            <a:ext cx="4849495" cy="6993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578698" y="2128613"/>
            <a:ext cx="2618797" cy="5035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4578985" y="4107180"/>
            <a:ext cx="4849495" cy="6993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578698" y="3644918"/>
            <a:ext cx="2618797" cy="5035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5" name="图片 4" descr="未标题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455" y="5076190"/>
            <a:ext cx="5164455" cy="178371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19" name="图片 18" descr="6202080f36d3d"/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687445"/>
            <a:ext cx="6539865" cy="344424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EC3D1EF-66B5-BC38-1CB1-9B33AF3F9F9C}"/>
              </a:ext>
            </a:extLst>
          </p:cNvPr>
          <p:cNvGrpSpPr/>
          <p:nvPr/>
        </p:nvGrpSpPr>
        <p:grpSpPr>
          <a:xfrm>
            <a:off x="1726158" y="511175"/>
            <a:ext cx="8116659" cy="4966457"/>
            <a:chOff x="1726158" y="511175"/>
            <a:chExt cx="8116659" cy="4966457"/>
          </a:xfrm>
        </p:grpSpPr>
        <p:grpSp>
          <p:nvGrpSpPr>
            <p:cNvPr id="5" name="组合 4"/>
            <p:cNvGrpSpPr/>
            <p:nvPr/>
          </p:nvGrpSpPr>
          <p:grpSpPr>
            <a:xfrm>
              <a:off x="1726158" y="1667633"/>
              <a:ext cx="2643188" cy="3809999"/>
              <a:chOff x="1602581" y="2028964"/>
              <a:chExt cx="2643188" cy="3809999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602581" y="2028964"/>
                <a:ext cx="2643188" cy="3809999"/>
                <a:chOff x="1183481" y="2000251"/>
                <a:chExt cx="2643188" cy="3728773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1183481" y="4624124"/>
                  <a:ext cx="2643188" cy="11049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390650" y="2000251"/>
                  <a:ext cx="2228850" cy="3523691"/>
                </a:xfrm>
                <a:prstGeom prst="rect">
                  <a:avLst/>
                </a:prstGeom>
                <a:solidFill>
                  <a:srgbClr val="F8F8F5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3135828" y="2391549"/>
                <a:ext cx="553998" cy="15875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dist">
                  <a:buClrTx/>
                  <a:buSzTx/>
                  <a:buFontTx/>
                </a:pP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2100647" y="2327671"/>
                <a:ext cx="1146468" cy="327478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lnSpc>
                    <a:spcPts val="25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199629" y="1487293"/>
              <a:ext cx="2643188" cy="3809999"/>
              <a:chOff x="1602581" y="2028964"/>
              <a:chExt cx="2643188" cy="3809999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602581" y="2028964"/>
                <a:ext cx="2643188" cy="3809999"/>
                <a:chOff x="1183481" y="2000251"/>
                <a:chExt cx="2643188" cy="3728773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1183481" y="4624124"/>
                  <a:ext cx="2643188" cy="1104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390650" y="2000251"/>
                  <a:ext cx="2228850" cy="3523691"/>
                </a:xfrm>
                <a:prstGeom prst="rect">
                  <a:avLst/>
                </a:prstGeom>
                <a:solidFill>
                  <a:srgbClr val="F8F8F5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3205678" y="2391549"/>
                <a:ext cx="553998" cy="147447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170497" y="2327671"/>
                <a:ext cx="1146468" cy="327478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ts val="25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pic>
          <p:nvPicPr>
            <p:cNvPr id="18" name="图片 17" descr="620421f21030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2425" y="511175"/>
              <a:ext cx="3244215" cy="45764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71A098A-2CB4-5C2D-6E4E-6BAE39F675F0}"/>
              </a:ext>
            </a:extLst>
          </p:cNvPr>
          <p:cNvGrpSpPr/>
          <p:nvPr/>
        </p:nvGrpSpPr>
        <p:grpSpPr>
          <a:xfrm>
            <a:off x="650599" y="2009271"/>
            <a:ext cx="8986907" cy="3668324"/>
            <a:chOff x="650599" y="2009271"/>
            <a:chExt cx="8986907" cy="36683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50599" y="5677595"/>
              <a:ext cx="87989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014237" y="2009271"/>
              <a:ext cx="64353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3654596" y="2281590"/>
              <a:ext cx="1589309" cy="3108988"/>
              <a:chOff x="777843" y="2474042"/>
              <a:chExt cx="1589309" cy="3108988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874709" y="2546035"/>
                <a:ext cx="492443" cy="227675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在此输入标题</a:t>
                </a: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777843" y="2474042"/>
                <a:ext cx="1146468" cy="31089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ts val="25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22523" y="2281590"/>
              <a:ext cx="1909909" cy="3108988"/>
              <a:chOff x="457243" y="2474042"/>
              <a:chExt cx="1909909" cy="3108988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874709" y="2546035"/>
                <a:ext cx="492443" cy="227675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57243" y="2474042"/>
                <a:ext cx="1467068" cy="31089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lnSpc>
                    <a:spcPts val="25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  <a:p>
                <a:pPr lvl="0" algn="l">
                  <a:lnSpc>
                    <a:spcPts val="2500"/>
                  </a:lnSpc>
                  <a:buClrTx/>
                  <a:buSzTx/>
                  <a:buFontTx/>
                </a:pP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048197" y="2281590"/>
              <a:ext cx="1589309" cy="3108988"/>
              <a:chOff x="777843" y="2474042"/>
              <a:chExt cx="1589309" cy="3108988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874709" y="2490155"/>
                <a:ext cx="492443" cy="227675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在此输入标题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77843" y="2474042"/>
                <a:ext cx="1146468" cy="31089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ts val="25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</p:grpSp>
      <p:pic>
        <p:nvPicPr>
          <p:cNvPr id="4" name="图片 3" descr="62040bae2aa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18185" y="1149985"/>
            <a:ext cx="4482465" cy="4240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6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pic>
        <p:nvPicPr>
          <p:cNvPr id="12" name="图片 11" descr="as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185" y="1029335"/>
            <a:ext cx="3122930" cy="188023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85E0814-8090-C578-8622-617EE928A24D}"/>
              </a:ext>
            </a:extLst>
          </p:cNvPr>
          <p:cNvGrpSpPr/>
          <p:nvPr/>
        </p:nvGrpSpPr>
        <p:grpSpPr>
          <a:xfrm>
            <a:off x="-36195" y="2859405"/>
            <a:ext cx="9711690" cy="3348321"/>
            <a:chOff x="-36195" y="2859405"/>
            <a:chExt cx="9711690" cy="3348321"/>
          </a:xfrm>
        </p:grpSpPr>
        <p:sp>
          <p:nvSpPr>
            <p:cNvPr id="3" name="矩形 2"/>
            <p:cNvSpPr/>
            <p:nvPr/>
          </p:nvSpPr>
          <p:spPr>
            <a:xfrm>
              <a:off x="-36195" y="2859405"/>
              <a:ext cx="9711690" cy="97218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322275" y="309154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773375" y="309154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24475" y="309154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A-文本框 18"/>
            <p:cNvSpPr txBox="1"/>
            <p:nvPr>
              <p:custDataLst>
                <p:tags r:id="rId1"/>
              </p:custDataLst>
            </p:nvPr>
          </p:nvSpPr>
          <p:spPr>
            <a:xfrm>
              <a:off x="348653" y="3874849"/>
              <a:ext cx="1467068" cy="2322550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2"/>
              </p:custDataLst>
            </p:nvPr>
          </p:nvSpPr>
          <p:spPr>
            <a:xfrm>
              <a:off x="2772000" y="3870662"/>
              <a:ext cx="1467068" cy="2322550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1" name="PA-文本框 20"/>
            <p:cNvSpPr txBox="1"/>
            <p:nvPr>
              <p:custDataLst>
                <p:tags r:id="rId3"/>
              </p:custDataLst>
            </p:nvPr>
          </p:nvSpPr>
          <p:spPr>
            <a:xfrm>
              <a:off x="5331654" y="3870662"/>
              <a:ext cx="1467068" cy="2322550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PA-文本框 21"/>
            <p:cNvSpPr txBox="1"/>
            <p:nvPr>
              <p:custDataLst>
                <p:tags r:id="rId4"/>
              </p:custDataLst>
            </p:nvPr>
          </p:nvSpPr>
          <p:spPr>
            <a:xfrm>
              <a:off x="7863557" y="3885176"/>
              <a:ext cx="1467068" cy="2322550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pic>
          <p:nvPicPr>
            <p:cNvPr id="6" name="图片 5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15" y="3038475"/>
              <a:ext cx="524510" cy="615315"/>
            </a:xfrm>
            <a:prstGeom prst="rect">
              <a:avLst/>
            </a:prstGeom>
          </p:spPr>
        </p:pic>
        <p:pic>
          <p:nvPicPr>
            <p:cNvPr id="14" name="图片 13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115" y="3038475"/>
              <a:ext cx="524510" cy="615315"/>
            </a:xfrm>
            <a:prstGeom prst="rect">
              <a:avLst/>
            </a:prstGeom>
          </p:spPr>
        </p:pic>
        <p:pic>
          <p:nvPicPr>
            <p:cNvPr id="24" name="图片 23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055" y="3038475"/>
              <a:ext cx="524510" cy="615315"/>
            </a:xfrm>
            <a:prstGeom prst="rect">
              <a:avLst/>
            </a:prstGeom>
          </p:spPr>
        </p:pic>
        <p:pic>
          <p:nvPicPr>
            <p:cNvPr id="25" name="图片 24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8015" y="3038475"/>
              <a:ext cx="524510" cy="6153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2060" y="4266972"/>
            <a:ext cx="2016224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6181" y="1099091"/>
            <a:ext cx="3384376" cy="4752528"/>
            <a:chOff x="2279576" y="908720"/>
            <a:chExt cx="3384376" cy="4752528"/>
          </a:xfrm>
        </p:grpSpPr>
        <p:sp>
          <p:nvSpPr>
            <p:cNvPr id="5" name="矩形 4"/>
            <p:cNvSpPr/>
            <p:nvPr/>
          </p:nvSpPr>
          <p:spPr>
            <a:xfrm>
              <a:off x="2279576" y="908720"/>
              <a:ext cx="3384376" cy="475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6" name="图片 5" descr="F:\22各做好的网站模板\包图网ppt\2022.5\图片1.png图片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10629" y="1092200"/>
              <a:ext cx="2922270" cy="440436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5509879" y="2901315"/>
            <a:ext cx="1054133" cy="2950210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48328" y="2896870"/>
            <a:ext cx="2015934" cy="2954655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ts val="2500"/>
              </a:lnSpc>
            </a:pP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42531" y="2887637"/>
            <a:ext cx="492443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kern="1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562337" y="2887637"/>
            <a:ext cx="492443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kern="1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27" name="图片 26" descr="未标题-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960" y="268605"/>
            <a:ext cx="3599815" cy="287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" grpId="0" animBg="1"/>
      <p:bldP spid="18" grpId="0" animBg="1"/>
      <p:bldP spid="19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-0811-2"/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0" y="-27940"/>
            <a:ext cx="12192000" cy="6858000"/>
          </a:xfrm>
          <a:prstGeom prst="rect">
            <a:avLst/>
          </a:prstGeom>
        </p:spPr>
      </p:pic>
      <p:pic>
        <p:nvPicPr>
          <p:cNvPr id="8" name="图片 7" descr="王企鹅无群二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5" y="2158365"/>
            <a:ext cx="797560" cy="935355"/>
          </a:xfrm>
          <a:prstGeom prst="rect">
            <a:avLst/>
          </a:prstGeom>
        </p:spPr>
      </p:pic>
      <p:pic>
        <p:nvPicPr>
          <p:cNvPr id="11" name="图片 10" descr="未标题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60" y="4474210"/>
            <a:ext cx="3444240" cy="97345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940" y="4690110"/>
            <a:ext cx="12219305" cy="2195830"/>
          </a:xfrm>
          <a:prstGeom prst="rect">
            <a:avLst/>
          </a:prstGeom>
        </p:spPr>
      </p:pic>
      <p:pic>
        <p:nvPicPr>
          <p:cNvPr id="5" name="图片 4" descr="6255934b822ea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455" y="5107305"/>
            <a:ext cx="9186545" cy="1778635"/>
          </a:xfrm>
          <a:prstGeom prst="rect">
            <a:avLst/>
          </a:prstGeom>
        </p:spPr>
      </p:pic>
      <p:pic>
        <p:nvPicPr>
          <p:cNvPr id="10" name="图片 9" descr="未标题-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970" y="635"/>
            <a:ext cx="5756275" cy="236855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图片 8" descr="发达对付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35"/>
            <a:ext cx="2505710" cy="209169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515870" y="2085975"/>
            <a:ext cx="7139305" cy="1325880"/>
          </a:xfrm>
        </p:spPr>
        <p:txBody>
          <a:bodyPr/>
          <a:lstStyle/>
          <a:p>
            <a:pPr algn="dist"/>
            <a:r>
              <a:rPr lang="zh-CN" altLang="en-US" sz="72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感谢您的欣赏</a:t>
            </a: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627630" y="3386455"/>
            <a:ext cx="687959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 CHAO   SHANG   YE   JI   HUA   SHU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255645" y="4206240"/>
            <a:ext cx="5655310" cy="397510"/>
            <a:chOff x="5388" y="6644"/>
            <a:chExt cx="8906" cy="62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388" y="6958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标题 1"/>
            <p:cNvSpPr>
              <a:spLocks noGrp="1"/>
            </p:cNvSpPr>
            <p:nvPr/>
          </p:nvSpPr>
          <p:spPr>
            <a:xfrm>
              <a:off x="6111" y="6644"/>
              <a:ext cx="7319" cy="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国潮来袭，势不可挡，拭目以待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3648" y="6957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1772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CHAO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1397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88204" y="674240"/>
            <a:ext cx="1778316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9616" y="4971777"/>
            <a:ext cx="1368152" cy="130217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565" y="1572895"/>
            <a:ext cx="2994660" cy="400050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3413076" y="2378650"/>
            <a:ext cx="0" cy="2971225"/>
          </a:xfrm>
          <a:prstGeom prst="line">
            <a:avLst/>
          </a:prstGeom>
          <a:ln w="127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55137" y="2378650"/>
            <a:ext cx="0" cy="2971225"/>
          </a:xfrm>
          <a:prstGeom prst="line">
            <a:avLst/>
          </a:prstGeom>
          <a:ln w="127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415012" y="2839671"/>
            <a:ext cx="1384993" cy="2747694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9142" y="2835002"/>
            <a:ext cx="1384993" cy="2752363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55023" y="2516532"/>
            <a:ext cx="553998" cy="15093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kern="1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2711099" y="2516532"/>
            <a:ext cx="553998" cy="15093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kern="1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21" name="图片 20" descr="34 (2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00" y="1943100"/>
            <a:ext cx="249555" cy="435610"/>
          </a:xfrm>
          <a:prstGeom prst="rect">
            <a:avLst/>
          </a:prstGeom>
        </p:spPr>
      </p:pic>
      <p:pic>
        <p:nvPicPr>
          <p:cNvPr id="22" name="图片 21" descr="34 (2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010" y="1943100"/>
            <a:ext cx="249555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" grpId="0" animBg="1"/>
      <p:bldP spid="4" grpId="0" animBg="1"/>
      <p:bldP spid="15" grpId="0" animBg="1"/>
      <p:bldP spid="16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1881" y="5055269"/>
            <a:ext cx="12188238" cy="1225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1482090"/>
            <a:ext cx="5605145" cy="389445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955414" y="2165257"/>
            <a:ext cx="3790950" cy="892360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55414" y="1744051"/>
            <a:ext cx="170688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kern="1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5955414" y="3798477"/>
            <a:ext cx="3790950" cy="892360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5414" y="3377271"/>
            <a:ext cx="170688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kern="1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53" grpId="0" animBg="1"/>
      <p:bldP spid="16" grpId="0" animBg="1"/>
      <p:bldP spid="19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C8417EA-87F4-6A8F-CC7B-EC326941AB61}"/>
              </a:ext>
            </a:extLst>
          </p:cNvPr>
          <p:cNvGrpSpPr/>
          <p:nvPr/>
        </p:nvGrpSpPr>
        <p:grpSpPr>
          <a:xfrm>
            <a:off x="0" y="2376716"/>
            <a:ext cx="9917430" cy="2341115"/>
            <a:chOff x="0" y="2376716"/>
            <a:chExt cx="9917430" cy="2341115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0" y="2465705"/>
              <a:ext cx="9917430" cy="0"/>
            </a:xfrm>
            <a:prstGeom prst="line">
              <a:avLst/>
            </a:prstGeom>
            <a:ln w="12700">
              <a:solidFill>
                <a:schemeClr val="bg1">
                  <a:lumMod val="7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流程图: 接点 8"/>
            <p:cNvSpPr>
              <a:spLocks noChangeAspect="1"/>
            </p:cNvSpPr>
            <p:nvPr/>
          </p:nvSpPr>
          <p:spPr>
            <a:xfrm>
              <a:off x="4574901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流程图: 接点 9"/>
            <p:cNvSpPr>
              <a:spLocks noChangeAspect="1"/>
            </p:cNvSpPr>
            <p:nvPr/>
          </p:nvSpPr>
          <p:spPr>
            <a:xfrm>
              <a:off x="6037943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流程图: 接点 10"/>
            <p:cNvSpPr>
              <a:spLocks noChangeAspect="1"/>
            </p:cNvSpPr>
            <p:nvPr/>
          </p:nvSpPr>
          <p:spPr>
            <a:xfrm>
              <a:off x="7483564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流程图: 接点 11"/>
            <p:cNvSpPr>
              <a:spLocks noChangeAspect="1"/>
            </p:cNvSpPr>
            <p:nvPr/>
          </p:nvSpPr>
          <p:spPr>
            <a:xfrm>
              <a:off x="8862422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570"/>
            <p:cNvSpPr/>
            <p:nvPr/>
          </p:nvSpPr>
          <p:spPr>
            <a:xfrm>
              <a:off x="4156896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5" name="Shape 570"/>
            <p:cNvSpPr/>
            <p:nvPr/>
          </p:nvSpPr>
          <p:spPr>
            <a:xfrm>
              <a:off x="5641709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6" name="Shape 570"/>
            <p:cNvSpPr/>
            <p:nvPr/>
          </p:nvSpPr>
          <p:spPr>
            <a:xfrm>
              <a:off x="7094587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7" name="Shape 570"/>
            <p:cNvSpPr/>
            <p:nvPr/>
          </p:nvSpPr>
          <p:spPr>
            <a:xfrm>
              <a:off x="8444416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0" name="Shape 570"/>
            <p:cNvSpPr/>
            <p:nvPr/>
          </p:nvSpPr>
          <p:spPr>
            <a:xfrm>
              <a:off x="4462566" y="3259207"/>
              <a:ext cx="400108" cy="1458624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dist"/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1" name="Shape 570"/>
            <p:cNvSpPr/>
            <p:nvPr/>
          </p:nvSpPr>
          <p:spPr>
            <a:xfrm>
              <a:off x="5943748" y="3259207"/>
              <a:ext cx="400108" cy="1458624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dist"/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2" name="Shape 570"/>
            <p:cNvSpPr/>
            <p:nvPr/>
          </p:nvSpPr>
          <p:spPr>
            <a:xfrm>
              <a:off x="7425655" y="3259207"/>
              <a:ext cx="400108" cy="1458624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dist"/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3" name="Shape 570"/>
            <p:cNvSpPr/>
            <p:nvPr/>
          </p:nvSpPr>
          <p:spPr>
            <a:xfrm>
              <a:off x="8763147" y="3259207"/>
              <a:ext cx="400108" cy="1458624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dist"/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645111" y="2489241"/>
            <a:ext cx="3195369" cy="1323247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5111" y="1783107"/>
            <a:ext cx="1910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800" kern="1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4" name="图片 3" descr="5cde9ece4f7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560" y="4485005"/>
            <a:ext cx="4042410" cy="254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pic>
        <p:nvPicPr>
          <p:cNvPr id="3" name="图片 2" descr="21 (2)"/>
          <p:cNvPicPr>
            <a:picLocks noChangeAspect="1"/>
          </p:cNvPicPr>
          <p:nvPr/>
        </p:nvPicPr>
        <p:blipFill>
          <a:blip r:embed="rId4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5322570" cy="2889250"/>
          </a:xfrm>
          <a:prstGeom prst="rect">
            <a:avLst/>
          </a:prstGeom>
        </p:spPr>
      </p:pic>
      <p:pic>
        <p:nvPicPr>
          <p:cNvPr id="4" name="图片 3" descr="5ce2e03eef72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850" y="2769235"/>
            <a:ext cx="2465705" cy="4087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48187" y="2030730"/>
            <a:ext cx="1146468" cy="279717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600" spc="300" dirty="0">
              <a:solidFill>
                <a:srgbClr val="8F7762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18386" y="1916897"/>
            <a:ext cx="615553" cy="1339732"/>
            <a:chOff x="3773670" y="2691586"/>
            <a:chExt cx="615553" cy="1339732"/>
          </a:xfrm>
        </p:grpSpPr>
        <p:sp>
          <p:nvSpPr>
            <p:cNvPr id="23" name="文本框 22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壹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6360502" y="3181985"/>
            <a:ext cx="1146468" cy="279717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600" spc="300" dirty="0">
              <a:solidFill>
                <a:srgbClr val="8F7762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430753" y="3068313"/>
            <a:ext cx="615553" cy="1339732"/>
            <a:chOff x="3773670" y="2691586"/>
            <a:chExt cx="615553" cy="1339732"/>
          </a:xfrm>
        </p:grpSpPr>
        <p:sp>
          <p:nvSpPr>
            <p:cNvPr id="30" name="文本框 29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贰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8663012" y="2425700"/>
            <a:ext cx="1146468" cy="279717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600" spc="300" dirty="0">
              <a:solidFill>
                <a:srgbClr val="8F7762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733532" y="2311720"/>
            <a:ext cx="615553" cy="1339732"/>
            <a:chOff x="3773670" y="2691586"/>
            <a:chExt cx="615553" cy="1339732"/>
          </a:xfrm>
        </p:grpSpPr>
        <p:sp>
          <p:nvSpPr>
            <p:cNvPr id="35" name="文本框 34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叁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5" grpId="0"/>
      <p:bldP spid="28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1772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CHAO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2626" y="1787382"/>
            <a:ext cx="9697494" cy="1899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13468" y="2737485"/>
            <a:ext cx="1477328" cy="3085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33198" y="3170350"/>
            <a:ext cx="400919" cy="1568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7" name="图片 6" descr="dfgfgddf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835" y="1612265"/>
            <a:ext cx="3677920" cy="4085590"/>
          </a:xfrm>
          <a:prstGeom prst="rect">
            <a:avLst/>
          </a:prstGeom>
        </p:spPr>
      </p:pic>
      <p:pic>
        <p:nvPicPr>
          <p:cNvPr id="9" name="图片 8" descr="王企鹅无群二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20" y="2619375"/>
            <a:ext cx="469900" cy="551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52003" y="2737485"/>
            <a:ext cx="1477328" cy="3085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" grpId="0" animBg="1"/>
      <p:bldP spid="6" grpId="0"/>
      <p:bldP spid="21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0MTg4Y2E5MTU1Y2M0MzdjMThlYjIyNDEyNThkYz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ggn0tb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1420</Words>
  <Application>Microsoft Office PowerPoint</Application>
  <PresentationFormat>宽屏</PresentationFormat>
  <Paragraphs>158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三极春联字体简</vt:lpstr>
      <vt:lpstr>宋体</vt:lpstr>
      <vt:lpstr>微软雅黑</vt:lpstr>
      <vt:lpstr>义启小魏楷</vt:lpstr>
      <vt:lpstr>Arial</vt:lpstr>
      <vt:lpstr>Calibri</vt:lpstr>
      <vt:lpstr>第一PPT，www.1ppt.com</vt:lpstr>
      <vt:lpstr>自定义设计方案</vt:lpstr>
      <vt:lpstr>简约国潮模板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感谢您的欣赏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34</cp:revision>
  <dcterms:created xsi:type="dcterms:W3CDTF">2022-04-30T04:33:00Z</dcterms:created>
  <dcterms:modified xsi:type="dcterms:W3CDTF">2023-04-17T05:27:23Z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AEA0582545D84E2FAD5BF62097F07F4E</vt:lpwstr>
  </property>
  <property fmtid="{D5CDD505-2E9C-101B-9397-08002B2CF9AE}" pid="3" name="KSOProductBuildVer">
    <vt:lpwstr>2052-11.1.0.11636</vt:lpwstr>
  </property>
</Properties>
</file>