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8"/>
  </p:notesMasterIdLst>
  <p:sldIdLst>
    <p:sldId id="344" r:id="rId3"/>
    <p:sldId id="345" r:id="rId4"/>
    <p:sldId id="346" r:id="rId5"/>
    <p:sldId id="355" r:id="rId6"/>
    <p:sldId id="358" r:id="rId7"/>
    <p:sldId id="356" r:id="rId8"/>
    <p:sldId id="357" r:id="rId9"/>
    <p:sldId id="359" r:id="rId10"/>
    <p:sldId id="348" r:id="rId11"/>
    <p:sldId id="347" r:id="rId12"/>
    <p:sldId id="352" r:id="rId13"/>
    <p:sldId id="353" r:id="rId14"/>
    <p:sldId id="354" r:id="rId15"/>
    <p:sldId id="349" r:id="rId16"/>
    <p:sldId id="360" r:id="rId17"/>
    <p:sldId id="361" r:id="rId18"/>
    <p:sldId id="362" r:id="rId19"/>
    <p:sldId id="363" r:id="rId20"/>
    <p:sldId id="350" r:id="rId21"/>
    <p:sldId id="364" r:id="rId22"/>
    <p:sldId id="365" r:id="rId23"/>
    <p:sldId id="367" r:id="rId24"/>
    <p:sldId id="366" r:id="rId25"/>
    <p:sldId id="368" r:id="rId26"/>
    <p:sldId id="351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B01F22"/>
    <a:srgbClr val="E7CB82"/>
    <a:srgbClr val="1F77A5"/>
    <a:srgbClr val="000000"/>
    <a:srgbClr val="030202"/>
    <a:srgbClr val="E6E6E6"/>
    <a:srgbClr val="EFD287"/>
    <a:srgbClr val="A5322B"/>
    <a:srgbClr val="E4D3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0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660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C7C8D6-8378-491C-A88C-F5C0F1DDB3DF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81912-8CC0-4B9F-BE2A-5B54BD796B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606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8027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70607A-EB09-4464-B9F9-BBAE9FEA89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F884A62-FE00-4E3D-ADA0-E22F86BE88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D06559F-931E-4C1C-BAA3-CE3BB96CA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10C8357-4EE7-434F-8F1D-EB72F50A2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863E9BA-C35D-4623-8AEC-12CBA1765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3912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C113AC-DF3C-45F8-8376-712B7F9BF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9E7EF9C-8988-4176-8DA2-5346BDB810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872ECB9-BC6A-47B2-9484-877938926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C7DA26D-1083-4E20-8433-3EACB7812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8488704-F74A-430C-9177-1F6D51338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EEC994E-AAE0-4342-820B-14F521FAD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821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81F35A-5862-461C-A776-246D30F82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FAA2EDF-8154-4C55-8E92-834173DDF7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1806EFA-9976-4A7A-810D-76C7047B7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8A798A-BE9A-4072-A93C-D1D1E2030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DD673F-0533-4515-9B56-B753621D6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2509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9D47182-1EDE-4FA1-B130-E58222460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FE14DC1-ED6B-47BE-A195-B8D73B1D8B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3C965E7-1B02-43B7-BFDC-37294AFC8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C516B03-A310-4DD8-90FD-D6C9AA68E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74A88E-0943-4A05-8AAD-3E4E90A97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3062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936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043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6032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461D68-9D60-45C1-84CF-8694F122A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3A4BDC1-FF73-432D-AC47-8EEEC5E09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DCF9B87-024B-4A06-BA78-956CBBDA0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57915F-D67C-484A-9A5C-333C71D19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58CB9FE-E585-479C-9939-C1DF8EC97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6144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1C1372-734A-4296-9FB4-2B237227A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2504FB-3962-4ABB-8F21-3B1297384B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73F61E-C842-45A9-9C07-EC60B6A6D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4C42772-006F-42F3-A53C-D6F9334C5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E654AF-4882-4FA1-A3C1-F88A71FB2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3270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3E3B72-32AE-40DB-856E-1F79DC1CC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6AB566-0A02-47B8-B36A-57903E92C8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F0B06DF-2A5D-49B6-940D-1C73553E3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1D9A042-4577-4206-93A8-735631107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D834B9-AC17-4E4F-9973-2C6080B73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1C0070B-569D-4FDB-83D2-2831B39FB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9458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FA247E-FC99-4DEE-9659-A61E58CA1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7EFF825-A106-4C43-96EC-00D9D7D29F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2506D75-1984-4130-BBE1-66A0B2075A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05EF971-1A5F-4FCD-A849-5068EEBFA0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74A3C7F-A504-486F-AC52-BAFC7D2EE7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CF8FD0D-2A45-42AA-9F3A-D4BBA2C3F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E9B8A7F-BFA8-4329-AFC8-89D05783C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2C94869-7BF3-4FFD-812C-03E8CEB5C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9261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FA247E-FC99-4DEE-9659-A61E58CA1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7EFF825-A106-4C43-96EC-00D9D7D29F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2506D75-1984-4130-BBE1-66A0B2075A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05EF971-1A5F-4FCD-A849-5068EEBFA0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74A3C7F-A504-486F-AC52-BAFC7D2EE7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CF8FD0D-2A45-42AA-9F3A-D4BBA2C3F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E9B8A7F-BFA8-4329-AFC8-89D05783C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2C94869-7BF3-4FFD-812C-03E8CEB5C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462219" y="6697212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http://www.ypppt.com/moban/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05921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7CC1BC-64C9-4962-A764-37E770FBC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638FC6B-45DE-432B-B145-F8D8AB2AC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413F784-0D7C-43D2-A802-629BA7317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8781AAF-B2A9-4052-BD38-326FE4C13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8845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5BCC6E6-411E-4830-BEE1-1A6268018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F4BA76C-B531-4C6F-850E-214EA4DF3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5662A71-4ED7-4C0E-AF3B-EACBFA468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7262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2B54FA-E333-4D04-A18F-7D50B83F6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72AD769-544A-47A1-A306-AEDAED293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8514AB2-F4D7-4383-B3E7-D0F7163789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5D2DB71-2A42-4C00-9449-CA0DA297B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DC5D84D-5127-4599-9769-61D2E6955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55A3411-124D-4AEE-9E12-7E3048799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3435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A2F3B47-B08B-4181-88A1-0D61C596F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9D1A009-55AC-40B1-BECE-C8E17CE742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94A7723-30C6-41D1-B39D-85DF3D3995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C556E-D11A-48D7-81C0-B1B5323EC136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16D8014-D4F0-4B30-B629-8D6D50AFBF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F5A88B7-1EF5-48FA-988D-161EF7D697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5638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1169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10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10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10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10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FF6F002-0080-49C2-BDB0-381150A9EE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FAFA7750-D38D-4650-889D-5B34A1C1AB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240001" flipH="1">
            <a:off x="836969" y="-97174"/>
            <a:ext cx="1632028" cy="179622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9277CB0-3DDD-4C46-A6E8-DC65B9D5DF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998793"/>
            <a:ext cx="12192000" cy="281826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61DEB14-B178-4B5F-B505-FACD75A857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901821"/>
            <a:ext cx="12192000" cy="195618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834F0BF-AA7C-4344-88E1-6A15C45A73A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48" y="305498"/>
            <a:ext cx="12192000" cy="256577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FE09860-A461-4B70-82BD-E06BB10C0FC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2719" y="3442359"/>
            <a:ext cx="3658514" cy="1848922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10B299E2-B4E4-4174-A5C3-8FE483F22AF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831978" flipH="1">
            <a:off x="2000456" y="4283263"/>
            <a:ext cx="3311807" cy="968991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476C072F-C50F-45C6-AC47-87E28143334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80285" flipH="1">
            <a:off x="5499904" y="669661"/>
            <a:ext cx="1916390" cy="182544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3CF1EA6-DB80-45B8-BEBA-855460D6339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4679218"/>
            <a:ext cx="5841243" cy="968991"/>
          </a:xfrm>
          <a:prstGeom prst="rect">
            <a:avLst/>
          </a:prstGeom>
        </p:spPr>
      </p:pic>
      <p:grpSp>
        <p:nvGrpSpPr>
          <p:cNvPr id="36" name="组合 35">
            <a:extLst>
              <a:ext uri="{FF2B5EF4-FFF2-40B4-BE49-F238E27FC236}">
                <a16:creationId xmlns:a16="http://schemas.microsoft.com/office/drawing/2014/main" id="{162B118D-AE4F-440B-9D43-786BA5C77C4C}"/>
              </a:ext>
            </a:extLst>
          </p:cNvPr>
          <p:cNvGrpSpPr/>
          <p:nvPr/>
        </p:nvGrpSpPr>
        <p:grpSpPr>
          <a:xfrm>
            <a:off x="1731650" y="1493460"/>
            <a:ext cx="8782772" cy="2023380"/>
            <a:chOff x="1816886" y="1705246"/>
            <a:chExt cx="8380871" cy="193079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9581535C-4CD0-4EF0-8C8B-C0AA572EAF0B}"/>
                </a:ext>
              </a:extLst>
            </p:cNvPr>
            <p:cNvGrpSpPr/>
            <p:nvPr/>
          </p:nvGrpSpPr>
          <p:grpSpPr>
            <a:xfrm>
              <a:off x="1816886" y="1705246"/>
              <a:ext cx="1892775" cy="1892774"/>
              <a:chOff x="4358191" y="1359100"/>
              <a:chExt cx="1346572" cy="1346572"/>
            </a:xfrm>
          </p:grpSpPr>
          <p:sp>
            <p:nvSpPr>
              <p:cNvPr id="15" name="椭圆 14">
                <a:extLst>
                  <a:ext uri="{FF2B5EF4-FFF2-40B4-BE49-F238E27FC236}">
                    <a16:creationId xmlns:a16="http://schemas.microsoft.com/office/drawing/2014/main" id="{447DE451-81C6-461E-AAA0-01B3566DEAF0}"/>
                  </a:ext>
                </a:extLst>
              </p:cNvPr>
              <p:cNvSpPr/>
              <p:nvPr/>
            </p:nvSpPr>
            <p:spPr>
              <a:xfrm>
                <a:off x="4358191" y="1359100"/>
                <a:ext cx="1346572" cy="1346572"/>
              </a:xfrm>
              <a:prstGeom prst="ellipse">
                <a:avLst/>
              </a:prstGeom>
              <a:solidFill>
                <a:srgbClr val="000000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三极春联字体简" panose="00000500000000000000" pitchFamily="2" charset="-122"/>
                  <a:ea typeface="三极春联字体简" panose="000005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椭圆 15">
                <a:extLst>
                  <a:ext uri="{FF2B5EF4-FFF2-40B4-BE49-F238E27FC236}">
                    <a16:creationId xmlns:a16="http://schemas.microsoft.com/office/drawing/2014/main" id="{A772C052-42E8-4C54-BB8E-12DB05C7C665}"/>
                  </a:ext>
                </a:extLst>
              </p:cNvPr>
              <p:cNvSpPr/>
              <p:nvPr/>
            </p:nvSpPr>
            <p:spPr>
              <a:xfrm>
                <a:off x="4412781" y="1413690"/>
                <a:ext cx="1237391" cy="1237391"/>
              </a:xfrm>
              <a:prstGeom prst="ellipse">
                <a:avLst/>
              </a:prstGeom>
              <a:solidFill>
                <a:srgbClr val="B01F22"/>
              </a:solidFill>
              <a:ln w="57150">
                <a:solidFill>
                  <a:srgbClr val="EFD28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三极春联字体简" panose="00000500000000000000" pitchFamily="2" charset="-122"/>
                  <a:ea typeface="三极春联字体简" panose="00000500000000000000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84F8EDD4-DC5F-4962-BD41-271666D557E7}"/>
                </a:ext>
              </a:extLst>
            </p:cNvPr>
            <p:cNvGrpSpPr/>
            <p:nvPr/>
          </p:nvGrpSpPr>
          <p:grpSpPr>
            <a:xfrm>
              <a:off x="3952505" y="1743262"/>
              <a:ext cx="1892775" cy="1892774"/>
              <a:chOff x="4358191" y="1359100"/>
              <a:chExt cx="1346572" cy="1346572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47857E1F-9900-473C-BD7B-8F4BACF00FA6}"/>
                  </a:ext>
                </a:extLst>
              </p:cNvPr>
              <p:cNvSpPr/>
              <p:nvPr/>
            </p:nvSpPr>
            <p:spPr>
              <a:xfrm>
                <a:off x="4358191" y="1359100"/>
                <a:ext cx="1346572" cy="1346572"/>
              </a:xfrm>
              <a:prstGeom prst="ellipse">
                <a:avLst/>
              </a:prstGeom>
              <a:solidFill>
                <a:srgbClr val="000000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三极春联字体简" panose="00000500000000000000" pitchFamily="2" charset="-122"/>
                  <a:ea typeface="三极春联字体简" panose="000005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D7150D81-761E-4C89-AF3A-3CE2EB4C5A1F}"/>
                  </a:ext>
                </a:extLst>
              </p:cNvPr>
              <p:cNvSpPr/>
              <p:nvPr/>
            </p:nvSpPr>
            <p:spPr>
              <a:xfrm>
                <a:off x="4412781" y="1413690"/>
                <a:ext cx="1237391" cy="1237391"/>
              </a:xfrm>
              <a:prstGeom prst="ellipse">
                <a:avLst/>
              </a:prstGeom>
              <a:solidFill>
                <a:srgbClr val="B01F22"/>
              </a:solidFill>
              <a:ln w="57150">
                <a:solidFill>
                  <a:srgbClr val="EFD28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三极春联字体简" panose="00000500000000000000" pitchFamily="2" charset="-122"/>
                  <a:ea typeface="三极春联字体简" panose="00000500000000000000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D270D2D9-9F32-4B32-8440-07843FDD80B6}"/>
                </a:ext>
              </a:extLst>
            </p:cNvPr>
            <p:cNvGrpSpPr/>
            <p:nvPr/>
          </p:nvGrpSpPr>
          <p:grpSpPr>
            <a:xfrm>
              <a:off x="6122305" y="1722275"/>
              <a:ext cx="1892775" cy="1892774"/>
              <a:chOff x="4358191" y="1359100"/>
              <a:chExt cx="1346572" cy="1346572"/>
            </a:xfrm>
          </p:grpSpPr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795A991C-F4C3-4994-B996-3BD8E5400B7F}"/>
                  </a:ext>
                </a:extLst>
              </p:cNvPr>
              <p:cNvSpPr/>
              <p:nvPr/>
            </p:nvSpPr>
            <p:spPr>
              <a:xfrm>
                <a:off x="4358191" y="1359100"/>
                <a:ext cx="1346572" cy="1346572"/>
              </a:xfrm>
              <a:prstGeom prst="ellipse">
                <a:avLst/>
              </a:prstGeom>
              <a:solidFill>
                <a:srgbClr val="000000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三极春联字体简" panose="00000500000000000000" pitchFamily="2" charset="-122"/>
                  <a:ea typeface="三极春联字体简" panose="000005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id="{B57D74E7-4A9A-40CE-A707-2514F13D8C31}"/>
                  </a:ext>
                </a:extLst>
              </p:cNvPr>
              <p:cNvSpPr/>
              <p:nvPr/>
            </p:nvSpPr>
            <p:spPr>
              <a:xfrm>
                <a:off x="4412781" y="1413690"/>
                <a:ext cx="1237391" cy="1237391"/>
              </a:xfrm>
              <a:prstGeom prst="ellipse">
                <a:avLst/>
              </a:prstGeom>
              <a:solidFill>
                <a:srgbClr val="B01F22"/>
              </a:solidFill>
              <a:ln w="57150">
                <a:solidFill>
                  <a:srgbClr val="EFD28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三极春联字体简" panose="00000500000000000000" pitchFamily="2" charset="-122"/>
                  <a:ea typeface="三极春联字体简" panose="00000500000000000000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AF8FD40B-9820-453E-8328-A1BC419FF7BD}"/>
                </a:ext>
              </a:extLst>
            </p:cNvPr>
            <p:cNvGrpSpPr/>
            <p:nvPr/>
          </p:nvGrpSpPr>
          <p:grpSpPr>
            <a:xfrm>
              <a:off x="8304982" y="1706285"/>
              <a:ext cx="1892775" cy="1892774"/>
              <a:chOff x="4358191" y="1359100"/>
              <a:chExt cx="1346572" cy="1346572"/>
            </a:xfrm>
          </p:grpSpPr>
          <p:sp>
            <p:nvSpPr>
              <p:cNvPr id="30" name="椭圆 29">
                <a:extLst>
                  <a:ext uri="{FF2B5EF4-FFF2-40B4-BE49-F238E27FC236}">
                    <a16:creationId xmlns:a16="http://schemas.microsoft.com/office/drawing/2014/main" id="{148857FA-BB88-4FD3-A315-171AE9052F9F}"/>
                  </a:ext>
                </a:extLst>
              </p:cNvPr>
              <p:cNvSpPr/>
              <p:nvPr/>
            </p:nvSpPr>
            <p:spPr>
              <a:xfrm>
                <a:off x="4358191" y="1359100"/>
                <a:ext cx="1346572" cy="1346572"/>
              </a:xfrm>
              <a:prstGeom prst="ellipse">
                <a:avLst/>
              </a:prstGeom>
              <a:solidFill>
                <a:srgbClr val="000000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三极春联字体简" panose="00000500000000000000" pitchFamily="2" charset="-122"/>
                  <a:ea typeface="三极春联字体简" panose="000005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1" name="椭圆 30">
                <a:extLst>
                  <a:ext uri="{FF2B5EF4-FFF2-40B4-BE49-F238E27FC236}">
                    <a16:creationId xmlns:a16="http://schemas.microsoft.com/office/drawing/2014/main" id="{5CEF85E1-135D-4A55-BD79-CD442897E574}"/>
                  </a:ext>
                </a:extLst>
              </p:cNvPr>
              <p:cNvSpPr/>
              <p:nvPr/>
            </p:nvSpPr>
            <p:spPr>
              <a:xfrm>
                <a:off x="4412781" y="1413690"/>
                <a:ext cx="1237391" cy="1237391"/>
              </a:xfrm>
              <a:prstGeom prst="ellipse">
                <a:avLst/>
              </a:prstGeom>
              <a:solidFill>
                <a:srgbClr val="B01F22"/>
              </a:solidFill>
              <a:ln w="57150">
                <a:solidFill>
                  <a:srgbClr val="EFD28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三极春联字体简" panose="00000500000000000000" pitchFamily="2" charset="-122"/>
                  <a:ea typeface="三极春联字体简" panose="00000500000000000000" pitchFamily="2" charset="-122"/>
                  <a:cs typeface="+mn-ea"/>
                  <a:sym typeface="+mn-lt"/>
                </a:endParaRPr>
              </a:p>
            </p:txBody>
          </p:sp>
        </p:grpSp>
      </p:grpSp>
      <p:sp>
        <p:nvSpPr>
          <p:cNvPr id="35" name="文本框 34">
            <a:extLst>
              <a:ext uri="{FF2B5EF4-FFF2-40B4-BE49-F238E27FC236}">
                <a16:creationId xmlns:a16="http://schemas.microsoft.com/office/drawing/2014/main" id="{33F85128-5FE9-476B-86C9-60F1B59A54E0}"/>
              </a:ext>
            </a:extLst>
          </p:cNvPr>
          <p:cNvSpPr txBox="1"/>
          <p:nvPr/>
        </p:nvSpPr>
        <p:spPr>
          <a:xfrm>
            <a:off x="1913237" y="1493460"/>
            <a:ext cx="846669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1500" dirty="0">
                <a:solidFill>
                  <a:schemeClr val="bg1"/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国风回潮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7099BA8F-101E-4794-850D-9982B6710C17}"/>
              </a:ext>
            </a:extLst>
          </p:cNvPr>
          <p:cNvSpPr txBox="1"/>
          <p:nvPr/>
        </p:nvSpPr>
        <p:spPr>
          <a:xfrm>
            <a:off x="3933209" y="3606628"/>
            <a:ext cx="4317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中国风</a:t>
            </a: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模板</a:t>
            </a:r>
          </a:p>
        </p:txBody>
      </p:sp>
      <p:pic>
        <p:nvPicPr>
          <p:cNvPr id="38" name="图片 37">
            <a:extLst>
              <a:ext uri="{FF2B5EF4-FFF2-40B4-BE49-F238E27FC236}">
                <a16:creationId xmlns:a16="http://schemas.microsoft.com/office/drawing/2014/main" id="{5FF15383-AC26-45AE-8829-3987C50B078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580" y="3278759"/>
            <a:ext cx="1342658" cy="104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7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6A10B6A7-66BD-4CE9-9A06-7C13F2183AB0}"/>
              </a:ext>
            </a:extLst>
          </p:cNvPr>
          <p:cNvSpPr/>
          <p:nvPr/>
        </p:nvSpPr>
        <p:spPr>
          <a:xfrm>
            <a:off x="441278" y="385549"/>
            <a:ext cx="11309444" cy="6086901"/>
          </a:xfrm>
          <a:prstGeom prst="roundRect">
            <a:avLst>
              <a:gd name="adj" fmla="val 7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FA3503D-6A2D-45BB-9105-7CB225DD79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9723" y="-284116"/>
            <a:ext cx="2009760" cy="157062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3DB2F13-EC0F-40EB-AC85-0E8DD4B545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1481114"/>
            <a:ext cx="1094275" cy="373332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A0EF1029-CDAD-42BF-8767-A57800AD5446}"/>
              </a:ext>
            </a:extLst>
          </p:cNvPr>
          <p:cNvSpPr txBox="1"/>
          <p:nvPr/>
        </p:nvSpPr>
        <p:spPr>
          <a:xfrm>
            <a:off x="824045" y="501199"/>
            <a:ext cx="1989904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algn="dist">
              <a:defRPr sz="3200">
                <a:solidFill>
                  <a:srgbClr val="B01F22"/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输入标题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07564CE-3C8E-4A45-AB35-87735008C81B}"/>
              </a:ext>
            </a:extLst>
          </p:cNvPr>
          <p:cNvSpPr txBox="1"/>
          <p:nvPr/>
        </p:nvSpPr>
        <p:spPr>
          <a:xfrm>
            <a:off x="5527343" y="2543547"/>
            <a:ext cx="5162807" cy="216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输入文字内容，请输入文字内容，请输入文字内容，请输入文字内容，请输入文字内容，请输入文字内容。请输入文字内容，请输入文字内容，请输入文字内容，请输入文字内容，请输入文字内容，请输入文字内容。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33D6B45-85E4-4E03-A9B2-D19776C9EF09}"/>
              </a:ext>
            </a:extLst>
          </p:cNvPr>
          <p:cNvSpPr txBox="1"/>
          <p:nvPr/>
        </p:nvSpPr>
        <p:spPr>
          <a:xfrm>
            <a:off x="5527343" y="1925882"/>
            <a:ext cx="1412942" cy="461665"/>
          </a:xfrm>
          <a:prstGeom prst="rect">
            <a:avLst/>
          </a:prstGeom>
          <a:solidFill>
            <a:srgbClr val="E7CB8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输入标题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D63055D2-513B-47E5-B4DA-CD3D8199F43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6204" y="1703639"/>
            <a:ext cx="3003863" cy="423215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602F1E2-94DE-4CD3-A801-24B9B7F46F7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7371"/>
            <a:ext cx="12192000" cy="157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72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:checker/>
      </p:transition>
    </mc:Choice>
    <mc:Fallback xmlns="">
      <p:transition spd="slow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ldLvl="0"/>
      <p:bldP spid="11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6A10B6A7-66BD-4CE9-9A06-7C13F2183AB0}"/>
              </a:ext>
            </a:extLst>
          </p:cNvPr>
          <p:cNvSpPr/>
          <p:nvPr/>
        </p:nvSpPr>
        <p:spPr>
          <a:xfrm>
            <a:off x="441278" y="385549"/>
            <a:ext cx="11309444" cy="6086901"/>
          </a:xfrm>
          <a:prstGeom prst="roundRect">
            <a:avLst>
              <a:gd name="adj" fmla="val 7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602F1E2-94DE-4CD3-A801-24B9B7F46F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7371"/>
            <a:ext cx="12192000" cy="157062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FA3503D-6A2D-45BB-9105-7CB225DD79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9723" y="-284116"/>
            <a:ext cx="2009760" cy="157062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3DB2F13-EC0F-40EB-AC85-0E8DD4B545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1481114"/>
            <a:ext cx="1094275" cy="373332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A0EF1029-CDAD-42BF-8767-A57800AD5446}"/>
              </a:ext>
            </a:extLst>
          </p:cNvPr>
          <p:cNvSpPr txBox="1"/>
          <p:nvPr/>
        </p:nvSpPr>
        <p:spPr>
          <a:xfrm>
            <a:off x="824045" y="501199"/>
            <a:ext cx="1989904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algn="dist">
              <a:defRPr sz="3200">
                <a:solidFill>
                  <a:srgbClr val="B01F22"/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输入标题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4AB33C4-CBF7-45E1-9319-AD4A80B8CE8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1217" y="2071132"/>
            <a:ext cx="5095240" cy="2830689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0E88F20E-B3B2-4A65-AC6B-1AD8DDA3403A}"/>
              </a:ext>
            </a:extLst>
          </p:cNvPr>
          <p:cNvSpPr txBox="1"/>
          <p:nvPr/>
        </p:nvSpPr>
        <p:spPr>
          <a:xfrm>
            <a:off x="1175543" y="1937352"/>
            <a:ext cx="1846659" cy="335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请输入文字内容，请输入文字内容，请输入文字内容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请输入文字内容，请输入文字内容，请输入文字内容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8BF9767-AB2A-44B2-941E-42E9C852FF09}"/>
              </a:ext>
            </a:extLst>
          </p:cNvPr>
          <p:cNvSpPr txBox="1"/>
          <p:nvPr/>
        </p:nvSpPr>
        <p:spPr>
          <a:xfrm>
            <a:off x="3489897" y="1937352"/>
            <a:ext cx="1846659" cy="335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请输入文字内容，请输入文字内容，请输入文字内容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请输入文字内容，请输入文字内容，请输入文字内容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5806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:checker/>
      </p:transition>
    </mc:Choice>
    <mc:Fallback xmlns="">
      <p:transition spd="slow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bldLvl="0"/>
      <p:bldP spid="13" grpId="0" bldLvl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6A10B6A7-66BD-4CE9-9A06-7C13F2183AB0}"/>
              </a:ext>
            </a:extLst>
          </p:cNvPr>
          <p:cNvSpPr/>
          <p:nvPr/>
        </p:nvSpPr>
        <p:spPr>
          <a:xfrm>
            <a:off x="441278" y="385549"/>
            <a:ext cx="11309444" cy="6086901"/>
          </a:xfrm>
          <a:prstGeom prst="roundRect">
            <a:avLst>
              <a:gd name="adj" fmla="val 7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602F1E2-94DE-4CD3-A801-24B9B7F46F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7371"/>
            <a:ext cx="12192000" cy="157062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FA3503D-6A2D-45BB-9105-7CB225DD79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9723" y="-284116"/>
            <a:ext cx="2009760" cy="157062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3DB2F13-EC0F-40EB-AC85-0E8DD4B545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1481114"/>
            <a:ext cx="1094275" cy="373332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A0EF1029-CDAD-42BF-8767-A57800AD5446}"/>
              </a:ext>
            </a:extLst>
          </p:cNvPr>
          <p:cNvSpPr txBox="1"/>
          <p:nvPr/>
        </p:nvSpPr>
        <p:spPr>
          <a:xfrm>
            <a:off x="824045" y="501199"/>
            <a:ext cx="1989904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algn="dist">
              <a:defRPr sz="3200">
                <a:solidFill>
                  <a:srgbClr val="B01F22"/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输入标题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D82C301-BD9F-4EEF-AF01-BFD534BE853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75"/>
          <a:stretch/>
        </p:blipFill>
        <p:spPr>
          <a:xfrm>
            <a:off x="4342724" y="1809453"/>
            <a:ext cx="3506551" cy="3477918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EC1C119F-ACD7-4A9A-B907-B82B751B4F73}"/>
              </a:ext>
            </a:extLst>
          </p:cNvPr>
          <p:cNvSpPr txBox="1"/>
          <p:nvPr/>
        </p:nvSpPr>
        <p:spPr>
          <a:xfrm>
            <a:off x="2054787" y="1755639"/>
            <a:ext cx="1846659" cy="335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请输入文字内容，请输入文字内容，请输入文字内容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请输入文字内容，请输入文字内容，请输入文字内容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77B17FE-B80D-4C39-92EA-9E0638643CA1}"/>
              </a:ext>
            </a:extLst>
          </p:cNvPr>
          <p:cNvSpPr txBox="1"/>
          <p:nvPr/>
        </p:nvSpPr>
        <p:spPr>
          <a:xfrm>
            <a:off x="8623064" y="1755639"/>
            <a:ext cx="1846659" cy="335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请输入文字内容，请输入文字内容，请输入文字内容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请输入文字内容，请输入文字内容，请输入文字内容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302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:checker/>
      </p:transition>
    </mc:Choice>
    <mc:Fallback xmlns="">
      <p:transition spd="slow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bldLvl="0"/>
      <p:bldP spid="12" grpId="0" bldLvl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6A10B6A7-66BD-4CE9-9A06-7C13F2183AB0}"/>
              </a:ext>
            </a:extLst>
          </p:cNvPr>
          <p:cNvSpPr/>
          <p:nvPr/>
        </p:nvSpPr>
        <p:spPr>
          <a:xfrm>
            <a:off x="441278" y="385549"/>
            <a:ext cx="11309444" cy="6086901"/>
          </a:xfrm>
          <a:prstGeom prst="roundRect">
            <a:avLst>
              <a:gd name="adj" fmla="val 7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602F1E2-94DE-4CD3-A801-24B9B7F46F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7371"/>
            <a:ext cx="12192000" cy="157062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FA3503D-6A2D-45BB-9105-7CB225DD798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9723" y="-284116"/>
            <a:ext cx="2009760" cy="157062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3DB2F13-EC0F-40EB-AC85-0E8DD4B545D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1481114"/>
            <a:ext cx="1094275" cy="373332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A0EF1029-CDAD-42BF-8767-A57800AD5446}"/>
              </a:ext>
            </a:extLst>
          </p:cNvPr>
          <p:cNvSpPr txBox="1"/>
          <p:nvPr/>
        </p:nvSpPr>
        <p:spPr>
          <a:xfrm>
            <a:off x="824045" y="501199"/>
            <a:ext cx="1989904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algn="dist">
              <a:defRPr sz="3200">
                <a:solidFill>
                  <a:srgbClr val="B01F22"/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输入标题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750D1232-1362-4937-AD71-D0A9F8025CA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4454" y="2002382"/>
            <a:ext cx="2300732" cy="2300732"/>
          </a:xfrm>
          <a:prstGeom prst="ellipse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2379A3C-A8E0-47F9-8D27-261BE9AFCD9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4982" y="2002382"/>
            <a:ext cx="2300732" cy="2300732"/>
          </a:xfrm>
          <a:prstGeom prst="ellipse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824026D-B297-477B-AB63-9C0B5BA4914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8690" y="2012913"/>
            <a:ext cx="2300732" cy="2300732"/>
          </a:xfrm>
          <a:prstGeom prst="ellipse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F9062183-4E4D-433E-A598-3A1E3D8F87A6}"/>
              </a:ext>
            </a:extLst>
          </p:cNvPr>
          <p:cNvSpPr txBox="1"/>
          <p:nvPr/>
        </p:nvSpPr>
        <p:spPr>
          <a:xfrm>
            <a:off x="1719613" y="4547137"/>
            <a:ext cx="20504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5BC24B1-346F-45C9-8EFC-1B456F7D9213}"/>
              </a:ext>
            </a:extLst>
          </p:cNvPr>
          <p:cNvSpPr txBox="1"/>
          <p:nvPr/>
        </p:nvSpPr>
        <p:spPr>
          <a:xfrm>
            <a:off x="5024310" y="4547136"/>
            <a:ext cx="20504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CD68E8F5-BBFE-407A-BE0A-B588D02DB08A}"/>
              </a:ext>
            </a:extLst>
          </p:cNvPr>
          <p:cNvSpPr txBox="1"/>
          <p:nvPr/>
        </p:nvSpPr>
        <p:spPr>
          <a:xfrm>
            <a:off x="8329007" y="4560322"/>
            <a:ext cx="20504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</p:spTree>
    <p:extLst>
      <p:ext uri="{BB962C8B-B14F-4D97-AF65-F5344CB8AC3E}">
        <p14:creationId xmlns:p14="http://schemas.microsoft.com/office/powerpoint/2010/main" val="59767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:checker/>
      </p:transition>
    </mc:Choice>
    <mc:Fallback xmlns="">
      <p:transition spd="slow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bldLvl="0"/>
      <p:bldP spid="16" grpId="0" bldLvl="0"/>
      <p:bldP spid="18" grpId="0" bldLvl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C6C1E915-7C28-4051-AC14-4E749B726C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585790">
            <a:off x="6237378" y="759110"/>
            <a:ext cx="2364486" cy="160765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394590F-C78A-45AB-B2F0-96DF4B1BB1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014210" flipH="1">
            <a:off x="3382576" y="809349"/>
            <a:ext cx="2364486" cy="160765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A23DDF0-F4BD-43E9-97D5-EA4916BFA9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998793"/>
            <a:ext cx="12192000" cy="281826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D4D20D5-F963-4C02-886E-586BD91EE4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901821"/>
            <a:ext cx="12192000" cy="195618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F8FD6C8-5BFC-4D74-A528-F2B800B5D44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831978" flipH="1">
            <a:off x="2000456" y="4283263"/>
            <a:ext cx="3311807" cy="96899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6F4BEDE-430A-4694-BED3-3071CF67035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4679218"/>
            <a:ext cx="5841243" cy="968991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5C1D1D8F-D29E-419A-8005-16C31DEB8FBE}"/>
              </a:ext>
            </a:extLst>
          </p:cNvPr>
          <p:cNvGrpSpPr/>
          <p:nvPr/>
        </p:nvGrpSpPr>
        <p:grpSpPr>
          <a:xfrm>
            <a:off x="5074825" y="725712"/>
            <a:ext cx="2042350" cy="2042346"/>
            <a:chOff x="4358191" y="1359100"/>
            <a:chExt cx="1346572" cy="1346572"/>
          </a:xfrm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EF0CC9ED-05D9-4D18-A3FB-BCF749C969D7}"/>
                </a:ext>
              </a:extLst>
            </p:cNvPr>
            <p:cNvSpPr/>
            <p:nvPr/>
          </p:nvSpPr>
          <p:spPr>
            <a:xfrm>
              <a:off x="4358191" y="1359100"/>
              <a:ext cx="1346572" cy="1346572"/>
            </a:xfrm>
            <a:prstGeom prst="ellipse">
              <a:avLst/>
            </a:prstGeom>
            <a:solidFill>
              <a:srgbClr val="00000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5616F09D-38B3-4AB8-B6A4-E0FD28A2956D}"/>
                </a:ext>
              </a:extLst>
            </p:cNvPr>
            <p:cNvSpPr/>
            <p:nvPr/>
          </p:nvSpPr>
          <p:spPr>
            <a:xfrm>
              <a:off x="4412781" y="1413690"/>
              <a:ext cx="1237391" cy="1237391"/>
            </a:xfrm>
            <a:prstGeom prst="ellipse">
              <a:avLst/>
            </a:prstGeom>
            <a:solidFill>
              <a:srgbClr val="B01F22"/>
            </a:solidFill>
            <a:ln w="57150">
              <a:solidFill>
                <a:srgbClr val="EFD2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BCB63EBD-5A6E-4935-A49B-FFB8B43FCA5E}"/>
              </a:ext>
            </a:extLst>
          </p:cNvPr>
          <p:cNvSpPr txBox="1"/>
          <p:nvPr/>
        </p:nvSpPr>
        <p:spPr>
          <a:xfrm>
            <a:off x="5134600" y="725711"/>
            <a:ext cx="194117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11500">
                <a:solidFill>
                  <a:schemeClr val="bg1"/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叁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B3B3EFAE-B662-44B3-AFE1-C624F7E0D78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811" y="117547"/>
            <a:ext cx="2447351" cy="191260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E10043A-4BEE-4259-8CE2-A68E094D871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580625" y="2027682"/>
            <a:ext cx="1716719" cy="1341617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1478D29D-E2FD-462F-B069-3AB81E792174}"/>
              </a:ext>
            </a:extLst>
          </p:cNvPr>
          <p:cNvSpPr txBox="1"/>
          <p:nvPr/>
        </p:nvSpPr>
        <p:spPr>
          <a:xfrm>
            <a:off x="3946445" y="3089688"/>
            <a:ext cx="4317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B5A3417B-4B28-4D08-BCA0-5B4682506C2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0197"/>
            <a:ext cx="1388054" cy="292708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D23C4508-1D4F-4D8F-A247-223C83FEB9F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40930" y="-405716"/>
            <a:ext cx="851070" cy="290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6A10B6A7-66BD-4CE9-9A06-7C13F2183AB0}"/>
              </a:ext>
            </a:extLst>
          </p:cNvPr>
          <p:cNvSpPr/>
          <p:nvPr/>
        </p:nvSpPr>
        <p:spPr>
          <a:xfrm>
            <a:off x="441278" y="385549"/>
            <a:ext cx="11309444" cy="6086901"/>
          </a:xfrm>
          <a:prstGeom prst="roundRect">
            <a:avLst>
              <a:gd name="adj" fmla="val 7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602F1E2-94DE-4CD3-A801-24B9B7F46F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7371"/>
            <a:ext cx="12192000" cy="157062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FA3503D-6A2D-45BB-9105-7CB225DD79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9723" y="-284116"/>
            <a:ext cx="2009760" cy="157062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3DB2F13-EC0F-40EB-AC85-0E8DD4B545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1481114"/>
            <a:ext cx="1094275" cy="373332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A0EF1029-CDAD-42BF-8767-A57800AD5446}"/>
              </a:ext>
            </a:extLst>
          </p:cNvPr>
          <p:cNvSpPr txBox="1"/>
          <p:nvPr/>
        </p:nvSpPr>
        <p:spPr>
          <a:xfrm>
            <a:off x="824045" y="501199"/>
            <a:ext cx="1989904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algn="dist">
              <a:defRPr sz="3200">
                <a:solidFill>
                  <a:srgbClr val="B01F22"/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输入标题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240EFA1-E9F4-47BA-85F2-55CA5D1F4301}"/>
              </a:ext>
            </a:extLst>
          </p:cNvPr>
          <p:cNvSpPr txBox="1"/>
          <p:nvPr/>
        </p:nvSpPr>
        <p:spPr>
          <a:xfrm>
            <a:off x="1401007" y="2553880"/>
            <a:ext cx="5162807" cy="216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输入文字内容，请输入文字内容，请输入文字内容，请输入文字内容，请输入文字内容，请输入文字内容。请输入文字内容，请输入文字内容，请输入文字内容，请输入文字内容，请输入文字内容，请输入文字内容。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514DE5B-574E-4C0F-8529-5BB3C7ACAFF6}"/>
              </a:ext>
            </a:extLst>
          </p:cNvPr>
          <p:cNvSpPr txBox="1"/>
          <p:nvPr/>
        </p:nvSpPr>
        <p:spPr>
          <a:xfrm>
            <a:off x="1401007" y="1936215"/>
            <a:ext cx="1412942" cy="461665"/>
          </a:xfrm>
          <a:prstGeom prst="rect">
            <a:avLst/>
          </a:prstGeom>
          <a:solidFill>
            <a:srgbClr val="E7CB8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输入标题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420CAAE7-4933-46CD-B8A9-4A5301D8D62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88102">
            <a:off x="6272988" y="1364335"/>
            <a:ext cx="5040268" cy="342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42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bldLvl="0"/>
      <p:bldP spid="12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6A10B6A7-66BD-4CE9-9A06-7C13F2183AB0}"/>
              </a:ext>
            </a:extLst>
          </p:cNvPr>
          <p:cNvSpPr/>
          <p:nvPr/>
        </p:nvSpPr>
        <p:spPr>
          <a:xfrm>
            <a:off x="441278" y="385549"/>
            <a:ext cx="11309444" cy="6086901"/>
          </a:xfrm>
          <a:prstGeom prst="roundRect">
            <a:avLst>
              <a:gd name="adj" fmla="val 7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602F1E2-94DE-4CD3-A801-24B9B7F46F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7371"/>
            <a:ext cx="12192000" cy="157062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FA3503D-6A2D-45BB-9105-7CB225DD79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9723" y="-284116"/>
            <a:ext cx="2009760" cy="157062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3DB2F13-EC0F-40EB-AC85-0E8DD4B545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1481114"/>
            <a:ext cx="1094275" cy="373332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A0EF1029-CDAD-42BF-8767-A57800AD5446}"/>
              </a:ext>
            </a:extLst>
          </p:cNvPr>
          <p:cNvSpPr txBox="1"/>
          <p:nvPr/>
        </p:nvSpPr>
        <p:spPr>
          <a:xfrm>
            <a:off x="824045" y="501199"/>
            <a:ext cx="1989904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algn="dist">
              <a:defRPr sz="3200">
                <a:solidFill>
                  <a:srgbClr val="B01F22"/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输入标题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92D84C1-2229-4BD1-B43B-1A490D8CC682}"/>
              </a:ext>
            </a:extLst>
          </p:cNvPr>
          <p:cNvGrpSpPr/>
          <p:nvPr/>
        </p:nvGrpSpPr>
        <p:grpSpPr>
          <a:xfrm>
            <a:off x="6540138" y="1286513"/>
            <a:ext cx="4560447" cy="3568009"/>
            <a:chOff x="1818997" y="1363797"/>
            <a:chExt cx="4671880" cy="3655192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010495DE-5E70-4B54-9FBB-1500027F9C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144550">
              <a:off x="2441249" y="1363797"/>
              <a:ext cx="4049628" cy="2753411"/>
            </a:xfrm>
            <a:prstGeom prst="rect">
              <a:avLst/>
            </a:prstGeom>
          </p:spPr>
        </p:pic>
        <p:sp>
          <p:nvSpPr>
            <p:cNvPr id="2" name="椭圆 1">
              <a:extLst>
                <a:ext uri="{FF2B5EF4-FFF2-40B4-BE49-F238E27FC236}">
                  <a16:creationId xmlns:a16="http://schemas.microsoft.com/office/drawing/2014/main" id="{20C4501C-B618-4B3C-B6D9-67ED875CBEE5}"/>
                </a:ext>
              </a:extLst>
            </p:cNvPr>
            <p:cNvSpPr/>
            <p:nvPr/>
          </p:nvSpPr>
          <p:spPr>
            <a:xfrm>
              <a:off x="1818997" y="2063071"/>
              <a:ext cx="2955918" cy="295591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E7CB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4E1B670B-F1A5-4891-BD14-F8DE9CBC7C38}"/>
              </a:ext>
            </a:extLst>
          </p:cNvPr>
          <p:cNvSpPr txBox="1"/>
          <p:nvPr/>
        </p:nvSpPr>
        <p:spPr>
          <a:xfrm>
            <a:off x="1088688" y="2041442"/>
            <a:ext cx="4801314" cy="284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输入文字内容，请输入文字内容，请输入文字内容，请输入文字内容，请输入文字内容，请输入文字内容。请输入文字内容，请输入文字内容，请输入文字内容，请输入文字内容，请输入文字内容，请输入文字内容。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0A1EF8D-8100-4F6C-BABC-7FB9A5F3D83A}"/>
              </a:ext>
            </a:extLst>
          </p:cNvPr>
          <p:cNvSpPr txBox="1"/>
          <p:nvPr/>
        </p:nvSpPr>
        <p:spPr>
          <a:xfrm>
            <a:off x="6816882" y="2003305"/>
            <a:ext cx="194117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16600">
                <a:solidFill>
                  <a:srgbClr val="B01F22"/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国</a:t>
            </a:r>
          </a:p>
        </p:txBody>
      </p:sp>
    </p:spTree>
    <p:extLst>
      <p:ext uri="{BB962C8B-B14F-4D97-AF65-F5344CB8AC3E}">
        <p14:creationId xmlns:p14="http://schemas.microsoft.com/office/powerpoint/2010/main" val="234011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bldLvl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6A10B6A7-66BD-4CE9-9A06-7C13F2183AB0}"/>
              </a:ext>
            </a:extLst>
          </p:cNvPr>
          <p:cNvSpPr/>
          <p:nvPr/>
        </p:nvSpPr>
        <p:spPr>
          <a:xfrm>
            <a:off x="441278" y="385549"/>
            <a:ext cx="11309444" cy="6086901"/>
          </a:xfrm>
          <a:prstGeom prst="roundRect">
            <a:avLst>
              <a:gd name="adj" fmla="val 7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602F1E2-94DE-4CD3-A801-24B9B7F46F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7371"/>
            <a:ext cx="12192000" cy="157062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FA3503D-6A2D-45BB-9105-7CB225DD79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9723" y="-284116"/>
            <a:ext cx="2009760" cy="157062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3DB2F13-EC0F-40EB-AC85-0E8DD4B545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1481114"/>
            <a:ext cx="1094275" cy="373332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A0EF1029-CDAD-42BF-8767-A57800AD5446}"/>
              </a:ext>
            </a:extLst>
          </p:cNvPr>
          <p:cNvSpPr txBox="1"/>
          <p:nvPr/>
        </p:nvSpPr>
        <p:spPr>
          <a:xfrm>
            <a:off x="824045" y="501199"/>
            <a:ext cx="1989904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algn="dist">
              <a:defRPr sz="3200">
                <a:solidFill>
                  <a:srgbClr val="B01F22"/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输入标题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FDEF5DE9-2383-46C5-8E6F-70230E628057}"/>
              </a:ext>
            </a:extLst>
          </p:cNvPr>
          <p:cNvGrpSpPr/>
          <p:nvPr/>
        </p:nvGrpSpPr>
        <p:grpSpPr>
          <a:xfrm>
            <a:off x="4537167" y="1286513"/>
            <a:ext cx="4560447" cy="3568009"/>
            <a:chOff x="1818997" y="1363797"/>
            <a:chExt cx="4671880" cy="3655192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20F93E9C-D79F-4C94-A468-8E81B5E34D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144550">
              <a:off x="2441249" y="1363797"/>
              <a:ext cx="4049628" cy="2753411"/>
            </a:xfrm>
            <a:prstGeom prst="rect">
              <a:avLst/>
            </a:prstGeom>
          </p:spPr>
        </p:pic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5709E3FF-6DCE-44A2-88B0-0DE893C36494}"/>
                </a:ext>
              </a:extLst>
            </p:cNvPr>
            <p:cNvSpPr/>
            <p:nvPr/>
          </p:nvSpPr>
          <p:spPr>
            <a:xfrm>
              <a:off x="1818997" y="2063071"/>
              <a:ext cx="2955918" cy="295591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E7CB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D4672429-C5DB-4409-BF73-FEF581199491}"/>
              </a:ext>
            </a:extLst>
          </p:cNvPr>
          <p:cNvSpPr txBox="1"/>
          <p:nvPr/>
        </p:nvSpPr>
        <p:spPr>
          <a:xfrm>
            <a:off x="4811411" y="1963503"/>
            <a:ext cx="194117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6600" dirty="0">
                <a:solidFill>
                  <a:srgbClr val="B01F22"/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潮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A8F7CB5-3B43-49D5-8370-F41ED3D542A5}"/>
              </a:ext>
            </a:extLst>
          </p:cNvPr>
          <p:cNvSpPr txBox="1"/>
          <p:nvPr/>
        </p:nvSpPr>
        <p:spPr>
          <a:xfrm>
            <a:off x="776154" y="2004858"/>
            <a:ext cx="3416320" cy="284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请输入文字内容，请输入文字内容，请输入文字内容，请输入文字内容，请输入文字内容，请输入文字内容。请输入文字内容，请输入文字内容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EACF334-2B08-4AF7-A6BC-4219821B6742}"/>
              </a:ext>
            </a:extLst>
          </p:cNvPr>
          <p:cNvSpPr txBox="1"/>
          <p:nvPr/>
        </p:nvSpPr>
        <p:spPr>
          <a:xfrm>
            <a:off x="8224753" y="3241460"/>
            <a:ext cx="3167246" cy="156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请输入文字内容，请输入文字内容，请输入文字内容，请输入文字内容，请输入文字内容，请输入文字内容。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945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 bldLvl="0"/>
      <p:bldP spid="15" grpId="0" bldLvl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6A10B6A7-66BD-4CE9-9A06-7C13F2183AB0}"/>
              </a:ext>
            </a:extLst>
          </p:cNvPr>
          <p:cNvSpPr/>
          <p:nvPr/>
        </p:nvSpPr>
        <p:spPr>
          <a:xfrm>
            <a:off x="441278" y="385549"/>
            <a:ext cx="11309444" cy="6086901"/>
          </a:xfrm>
          <a:prstGeom prst="roundRect">
            <a:avLst>
              <a:gd name="adj" fmla="val 7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602F1E2-94DE-4CD3-A801-24B9B7F46F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7371"/>
            <a:ext cx="12192000" cy="157062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FA3503D-6A2D-45BB-9105-7CB225DD79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9723" y="-284116"/>
            <a:ext cx="2009760" cy="157062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3DB2F13-EC0F-40EB-AC85-0E8DD4B545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1481114"/>
            <a:ext cx="1094275" cy="373332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A0EF1029-CDAD-42BF-8767-A57800AD5446}"/>
              </a:ext>
            </a:extLst>
          </p:cNvPr>
          <p:cNvSpPr txBox="1"/>
          <p:nvPr/>
        </p:nvSpPr>
        <p:spPr>
          <a:xfrm>
            <a:off x="824045" y="501199"/>
            <a:ext cx="1989904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algn="dist">
              <a:defRPr sz="3200">
                <a:solidFill>
                  <a:srgbClr val="B01F22"/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输入标题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4447447-D929-4707-9FFD-DEEE6B2C7DE5}"/>
              </a:ext>
            </a:extLst>
          </p:cNvPr>
          <p:cNvSpPr/>
          <p:nvPr/>
        </p:nvSpPr>
        <p:spPr>
          <a:xfrm>
            <a:off x="7698025" y="2013263"/>
            <a:ext cx="89941" cy="918884"/>
          </a:xfrm>
          <a:prstGeom prst="rect">
            <a:avLst/>
          </a:prstGeom>
          <a:solidFill>
            <a:srgbClr val="DCCE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8C88CAF-D2C1-4953-BAB6-7C38DB4E0129}"/>
              </a:ext>
            </a:extLst>
          </p:cNvPr>
          <p:cNvSpPr/>
          <p:nvPr/>
        </p:nvSpPr>
        <p:spPr>
          <a:xfrm>
            <a:off x="7698025" y="3739520"/>
            <a:ext cx="89941" cy="918884"/>
          </a:xfrm>
          <a:prstGeom prst="rect">
            <a:avLst/>
          </a:prstGeom>
          <a:solidFill>
            <a:srgbClr val="DCCE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95C72FD-9541-4CFE-9143-77EC3CF809F9}"/>
              </a:ext>
            </a:extLst>
          </p:cNvPr>
          <p:cNvSpPr txBox="1"/>
          <p:nvPr/>
        </p:nvSpPr>
        <p:spPr>
          <a:xfrm>
            <a:off x="8022239" y="2343323"/>
            <a:ext cx="2824639" cy="61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请输入文字内容，请输入文字内容，请输入文字内容，请输入文字内容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16F3C43-A6D9-4E40-8A3A-520F0B956BD1}"/>
              </a:ext>
            </a:extLst>
          </p:cNvPr>
          <p:cNvSpPr txBox="1"/>
          <p:nvPr/>
        </p:nvSpPr>
        <p:spPr>
          <a:xfrm>
            <a:off x="8022239" y="1919778"/>
            <a:ext cx="1724403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D9FFB3F-073E-44A2-BE2C-1A038560E1C9}"/>
              </a:ext>
            </a:extLst>
          </p:cNvPr>
          <p:cNvSpPr txBox="1"/>
          <p:nvPr/>
        </p:nvSpPr>
        <p:spPr>
          <a:xfrm>
            <a:off x="8022239" y="4078767"/>
            <a:ext cx="2824639" cy="61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请输入文字内容，请输入文字内容，请输入文字内容，请输入文字内容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FE635E0-8825-4B34-8DE6-77D6A4021BE7}"/>
              </a:ext>
            </a:extLst>
          </p:cNvPr>
          <p:cNvSpPr txBox="1"/>
          <p:nvPr/>
        </p:nvSpPr>
        <p:spPr>
          <a:xfrm>
            <a:off x="8022239" y="3655222"/>
            <a:ext cx="1724403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015F3E0-3CAC-4D10-8008-DC3DB47CCAB9}"/>
              </a:ext>
            </a:extLst>
          </p:cNvPr>
          <p:cNvSpPr/>
          <p:nvPr/>
        </p:nvSpPr>
        <p:spPr>
          <a:xfrm>
            <a:off x="3326966" y="2013263"/>
            <a:ext cx="89941" cy="918884"/>
          </a:xfrm>
          <a:prstGeom prst="rect">
            <a:avLst/>
          </a:prstGeom>
          <a:solidFill>
            <a:srgbClr val="DCCE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5C427DA1-A522-4001-BFBD-4E7B2BF96BD3}"/>
              </a:ext>
            </a:extLst>
          </p:cNvPr>
          <p:cNvSpPr/>
          <p:nvPr/>
        </p:nvSpPr>
        <p:spPr>
          <a:xfrm>
            <a:off x="3326966" y="3739520"/>
            <a:ext cx="89941" cy="918884"/>
          </a:xfrm>
          <a:prstGeom prst="rect">
            <a:avLst/>
          </a:prstGeom>
          <a:solidFill>
            <a:srgbClr val="DCCE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18B87E0-7FBE-4790-A4D3-3510F13B99DB}"/>
              </a:ext>
            </a:extLst>
          </p:cNvPr>
          <p:cNvSpPr txBox="1"/>
          <p:nvPr/>
        </p:nvSpPr>
        <p:spPr>
          <a:xfrm>
            <a:off x="3651180" y="2343323"/>
            <a:ext cx="2824639" cy="61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请输入文字内容，请输入文字内容，请输入文字内容，请输入文字内容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43E6562-A140-4E0A-8D73-66DEEAE07A24}"/>
              </a:ext>
            </a:extLst>
          </p:cNvPr>
          <p:cNvSpPr txBox="1"/>
          <p:nvPr/>
        </p:nvSpPr>
        <p:spPr>
          <a:xfrm>
            <a:off x="3651180" y="1919778"/>
            <a:ext cx="1724403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37E092A-7DC3-4D5C-BEB4-043B2717BB54}"/>
              </a:ext>
            </a:extLst>
          </p:cNvPr>
          <p:cNvSpPr txBox="1"/>
          <p:nvPr/>
        </p:nvSpPr>
        <p:spPr>
          <a:xfrm>
            <a:off x="3651180" y="4078767"/>
            <a:ext cx="2824639" cy="61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请输入文字内容，请输入文字内容，请输入文字内容，请输入文字内容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9B359E85-9DDE-484F-ADAC-F5C769AFA0FE}"/>
              </a:ext>
            </a:extLst>
          </p:cNvPr>
          <p:cNvSpPr txBox="1"/>
          <p:nvPr/>
        </p:nvSpPr>
        <p:spPr>
          <a:xfrm>
            <a:off x="3651180" y="3655222"/>
            <a:ext cx="1724403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5F0DA317-F9F4-47CB-9343-CECE2515596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1299908">
            <a:off x="723324" y="2678205"/>
            <a:ext cx="2282604" cy="155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33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bldLvl="0"/>
      <p:bldP spid="13" grpId="0" bldLvl="0"/>
      <p:bldP spid="14" grpId="0" bldLvl="0"/>
      <p:bldP spid="15" grpId="0" bldLvl="0"/>
      <p:bldP spid="18" grpId="0" bldLvl="0"/>
      <p:bldP spid="19" grpId="0" bldLvl="0"/>
      <p:bldP spid="20" grpId="0" bldLvl="0"/>
      <p:bldP spid="21" grpId="0" bldLvl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C6C1E915-7C28-4051-AC14-4E749B726C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585790">
            <a:off x="6237378" y="759110"/>
            <a:ext cx="2364486" cy="160765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394590F-C78A-45AB-B2F0-96DF4B1BB1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014210" flipH="1">
            <a:off x="3382576" y="809349"/>
            <a:ext cx="2364486" cy="160765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A23DDF0-F4BD-43E9-97D5-EA4916BFA9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998793"/>
            <a:ext cx="12192000" cy="281826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D4D20D5-F963-4C02-886E-586BD91EE4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901821"/>
            <a:ext cx="12192000" cy="195618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F8FD6C8-5BFC-4D74-A528-F2B800B5D44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831978" flipH="1">
            <a:off x="2000456" y="4283263"/>
            <a:ext cx="3311807" cy="96899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6F4BEDE-430A-4694-BED3-3071CF67035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4679218"/>
            <a:ext cx="5841243" cy="968991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5C1D1D8F-D29E-419A-8005-16C31DEB8FBE}"/>
              </a:ext>
            </a:extLst>
          </p:cNvPr>
          <p:cNvGrpSpPr/>
          <p:nvPr/>
        </p:nvGrpSpPr>
        <p:grpSpPr>
          <a:xfrm>
            <a:off x="5074825" y="725712"/>
            <a:ext cx="2042350" cy="2042346"/>
            <a:chOff x="4358191" y="1359100"/>
            <a:chExt cx="1346572" cy="1346572"/>
          </a:xfrm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EF0CC9ED-05D9-4D18-A3FB-BCF749C969D7}"/>
                </a:ext>
              </a:extLst>
            </p:cNvPr>
            <p:cNvSpPr/>
            <p:nvPr/>
          </p:nvSpPr>
          <p:spPr>
            <a:xfrm>
              <a:off x="4358191" y="1359100"/>
              <a:ext cx="1346572" cy="1346572"/>
            </a:xfrm>
            <a:prstGeom prst="ellipse">
              <a:avLst/>
            </a:prstGeom>
            <a:solidFill>
              <a:srgbClr val="00000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5616F09D-38B3-4AB8-B6A4-E0FD28A2956D}"/>
                </a:ext>
              </a:extLst>
            </p:cNvPr>
            <p:cNvSpPr/>
            <p:nvPr/>
          </p:nvSpPr>
          <p:spPr>
            <a:xfrm>
              <a:off x="4412781" y="1413690"/>
              <a:ext cx="1237391" cy="1237391"/>
            </a:xfrm>
            <a:prstGeom prst="ellipse">
              <a:avLst/>
            </a:prstGeom>
            <a:solidFill>
              <a:srgbClr val="B01F22"/>
            </a:solidFill>
            <a:ln w="57150">
              <a:solidFill>
                <a:srgbClr val="EFD2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BCB63EBD-5A6E-4935-A49B-FFB8B43FCA5E}"/>
              </a:ext>
            </a:extLst>
          </p:cNvPr>
          <p:cNvSpPr txBox="1"/>
          <p:nvPr/>
        </p:nvSpPr>
        <p:spPr>
          <a:xfrm>
            <a:off x="5052090" y="754207"/>
            <a:ext cx="194117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11500">
                <a:solidFill>
                  <a:schemeClr val="bg1"/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肆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B3B3EFAE-B662-44B3-AFE1-C624F7E0D78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811" y="117547"/>
            <a:ext cx="2447351" cy="191260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E10043A-4BEE-4259-8CE2-A68E094D871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580625" y="2027682"/>
            <a:ext cx="1716719" cy="1341617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1478D29D-E2FD-462F-B069-3AB81E792174}"/>
              </a:ext>
            </a:extLst>
          </p:cNvPr>
          <p:cNvSpPr txBox="1"/>
          <p:nvPr/>
        </p:nvSpPr>
        <p:spPr>
          <a:xfrm>
            <a:off x="3946445" y="3089688"/>
            <a:ext cx="4317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B5A3417B-4B28-4D08-BCA0-5B4682506C2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0197"/>
            <a:ext cx="1388054" cy="292708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D23C4508-1D4F-4D8F-A247-223C83FEB9F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40930" y="-405716"/>
            <a:ext cx="851070" cy="290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70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id="{245B5870-24A0-4509-8FDB-FEAF8452A2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530716" flipH="1">
            <a:off x="406014" y="2189080"/>
            <a:ext cx="1332532" cy="1269297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72CA1A7C-FEE6-4D82-9417-535ADA49C5E3}"/>
              </a:ext>
            </a:extLst>
          </p:cNvPr>
          <p:cNvGrpSpPr/>
          <p:nvPr/>
        </p:nvGrpSpPr>
        <p:grpSpPr>
          <a:xfrm>
            <a:off x="1216250" y="1331639"/>
            <a:ext cx="1311801" cy="1311800"/>
            <a:chOff x="4358191" y="1359100"/>
            <a:chExt cx="1346572" cy="1346572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6934378F-5CBC-40AC-A506-6D1CBA2E5B1E}"/>
                </a:ext>
              </a:extLst>
            </p:cNvPr>
            <p:cNvSpPr/>
            <p:nvPr/>
          </p:nvSpPr>
          <p:spPr>
            <a:xfrm>
              <a:off x="4358191" y="1359100"/>
              <a:ext cx="1346572" cy="1346572"/>
            </a:xfrm>
            <a:prstGeom prst="ellipse">
              <a:avLst/>
            </a:prstGeom>
            <a:solidFill>
              <a:srgbClr val="00000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8AE37FD7-B181-4E1E-BE49-C97103BD07EF}"/>
                </a:ext>
              </a:extLst>
            </p:cNvPr>
            <p:cNvSpPr/>
            <p:nvPr/>
          </p:nvSpPr>
          <p:spPr>
            <a:xfrm>
              <a:off x="4412781" y="1413690"/>
              <a:ext cx="1237391" cy="1237391"/>
            </a:xfrm>
            <a:prstGeom prst="ellipse">
              <a:avLst/>
            </a:prstGeom>
            <a:solidFill>
              <a:srgbClr val="B01F22"/>
            </a:solidFill>
            <a:ln w="57150">
              <a:solidFill>
                <a:srgbClr val="EFD2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endParaRPr>
            </a:p>
          </p:txBody>
        </p:sp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id="{7EFF6510-885D-4832-BF3A-140650CB18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7730" y="194729"/>
            <a:ext cx="10554269" cy="2565779"/>
          </a:xfrm>
          <a:prstGeom prst="rect">
            <a:avLst/>
          </a:prstGeom>
        </p:spPr>
      </p:pic>
      <p:grpSp>
        <p:nvGrpSpPr>
          <p:cNvPr id="19" name="组合 18">
            <a:extLst>
              <a:ext uri="{FF2B5EF4-FFF2-40B4-BE49-F238E27FC236}">
                <a16:creationId xmlns:a16="http://schemas.microsoft.com/office/drawing/2014/main" id="{5CF0494C-7B4C-497C-9243-AEA265CF1D54}"/>
              </a:ext>
            </a:extLst>
          </p:cNvPr>
          <p:cNvGrpSpPr/>
          <p:nvPr/>
        </p:nvGrpSpPr>
        <p:grpSpPr>
          <a:xfrm>
            <a:off x="1216250" y="2701086"/>
            <a:ext cx="1311801" cy="1311800"/>
            <a:chOff x="4358191" y="1359100"/>
            <a:chExt cx="1346572" cy="1346572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9F458EE4-276E-45D8-84AA-48FDA4FFF29B}"/>
                </a:ext>
              </a:extLst>
            </p:cNvPr>
            <p:cNvSpPr/>
            <p:nvPr/>
          </p:nvSpPr>
          <p:spPr>
            <a:xfrm>
              <a:off x="4358191" y="1359100"/>
              <a:ext cx="1346572" cy="1346572"/>
            </a:xfrm>
            <a:prstGeom prst="ellipse">
              <a:avLst/>
            </a:prstGeom>
            <a:solidFill>
              <a:srgbClr val="00000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ABCC6B8B-53C2-4630-98EF-CC5D963B10E3}"/>
                </a:ext>
              </a:extLst>
            </p:cNvPr>
            <p:cNvSpPr/>
            <p:nvPr/>
          </p:nvSpPr>
          <p:spPr>
            <a:xfrm>
              <a:off x="4412781" y="1413690"/>
              <a:ext cx="1237391" cy="1237391"/>
            </a:xfrm>
            <a:prstGeom prst="ellipse">
              <a:avLst/>
            </a:prstGeom>
            <a:solidFill>
              <a:srgbClr val="B01F22"/>
            </a:solidFill>
            <a:ln w="57150">
              <a:solidFill>
                <a:srgbClr val="EFD2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endParaRPr>
            </a:p>
          </p:txBody>
        </p:sp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id="{EF207375-BE36-4FC1-87B1-5150A08EDC65}"/>
              </a:ext>
            </a:extLst>
          </p:cNvPr>
          <p:cNvSpPr txBox="1"/>
          <p:nvPr/>
        </p:nvSpPr>
        <p:spPr>
          <a:xfrm>
            <a:off x="1269430" y="1569771"/>
            <a:ext cx="1200329" cy="232764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6600" dirty="0">
                <a:solidFill>
                  <a:schemeClr val="bg1"/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目录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27D96D67-21A5-4118-8338-309E6CB32428}"/>
              </a:ext>
            </a:extLst>
          </p:cNvPr>
          <p:cNvSpPr txBox="1"/>
          <p:nvPr/>
        </p:nvSpPr>
        <p:spPr>
          <a:xfrm>
            <a:off x="3235001" y="2173459"/>
            <a:ext cx="15620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8800" dirty="0">
                <a:solidFill>
                  <a:srgbClr val="E7CB82"/>
                </a:solidFill>
                <a:effectLst>
                  <a:outerShdw blurRad="63500" dist="38100" dir="2700000" sx="103000" sy="103000" algn="tl">
                    <a:srgbClr val="000000">
                      <a:alpha val="20000"/>
                    </a:srgbClr>
                  </a:outerShdw>
                </a:effectLst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壹</a:t>
            </a: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F402438D-BF10-4BAB-BBC3-CE5E3EF58F8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043" y="4134380"/>
            <a:ext cx="1850989" cy="1446549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3F53BA66-4073-43D5-ABF9-B9DF1A3D64A7}"/>
              </a:ext>
            </a:extLst>
          </p:cNvPr>
          <p:cNvSpPr txBox="1"/>
          <p:nvPr/>
        </p:nvSpPr>
        <p:spPr>
          <a:xfrm>
            <a:off x="5100740" y="2173459"/>
            <a:ext cx="15620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8800" dirty="0">
                <a:solidFill>
                  <a:srgbClr val="E7CB82"/>
                </a:solidFill>
                <a:effectLst>
                  <a:outerShdw blurRad="63500" dist="38100" dir="2700000" sx="103000" sy="103000" algn="tl">
                    <a:srgbClr val="000000">
                      <a:alpha val="20000"/>
                    </a:srgbClr>
                  </a:outerShdw>
                </a:effectLst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贰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C0535069-2CA6-4283-A20A-DB73332DC25F}"/>
              </a:ext>
            </a:extLst>
          </p:cNvPr>
          <p:cNvSpPr txBox="1"/>
          <p:nvPr/>
        </p:nvSpPr>
        <p:spPr>
          <a:xfrm>
            <a:off x="6966479" y="2184065"/>
            <a:ext cx="15620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8800" dirty="0">
                <a:solidFill>
                  <a:srgbClr val="E7CB82"/>
                </a:solidFill>
                <a:effectLst>
                  <a:outerShdw blurRad="63500" dist="38100" dir="2700000" sx="103000" sy="103000" algn="tl">
                    <a:srgbClr val="000000">
                      <a:alpha val="20000"/>
                    </a:srgbClr>
                  </a:outerShdw>
                </a:effectLst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叁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78AC1879-0EC1-4729-AA82-3517EE4FD597}"/>
              </a:ext>
            </a:extLst>
          </p:cNvPr>
          <p:cNvSpPr txBox="1"/>
          <p:nvPr/>
        </p:nvSpPr>
        <p:spPr>
          <a:xfrm>
            <a:off x="8832218" y="2111173"/>
            <a:ext cx="15620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8800" dirty="0">
                <a:solidFill>
                  <a:srgbClr val="E7CB82"/>
                </a:solidFill>
                <a:effectLst>
                  <a:outerShdw blurRad="63500" dist="38100" dir="2700000" sx="103000" sy="103000" algn="tl">
                    <a:srgbClr val="000000">
                      <a:alpha val="20000"/>
                    </a:srgbClr>
                  </a:outerShdw>
                </a:effectLst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肆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3F378B57-CB45-4D1D-AE3F-25290318E54F}"/>
              </a:ext>
            </a:extLst>
          </p:cNvPr>
          <p:cNvSpPr txBox="1"/>
          <p:nvPr/>
        </p:nvSpPr>
        <p:spPr>
          <a:xfrm>
            <a:off x="3739037" y="3742476"/>
            <a:ext cx="553998" cy="14465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C351A661-8D85-46CB-A86E-4CCBBD315701}"/>
              </a:ext>
            </a:extLst>
          </p:cNvPr>
          <p:cNvSpPr txBox="1"/>
          <p:nvPr/>
        </p:nvSpPr>
        <p:spPr>
          <a:xfrm>
            <a:off x="5542002" y="3742476"/>
            <a:ext cx="553998" cy="14465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78FA1BA3-44FE-4206-A80E-6229E4544D9F}"/>
              </a:ext>
            </a:extLst>
          </p:cNvPr>
          <p:cNvSpPr txBox="1"/>
          <p:nvPr/>
        </p:nvSpPr>
        <p:spPr>
          <a:xfrm>
            <a:off x="7470515" y="3742476"/>
            <a:ext cx="553998" cy="14465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C1F162A8-15DB-4651-A33C-0D83F342FD9C}"/>
              </a:ext>
            </a:extLst>
          </p:cNvPr>
          <p:cNvSpPr txBox="1"/>
          <p:nvPr/>
        </p:nvSpPr>
        <p:spPr>
          <a:xfrm>
            <a:off x="9412305" y="3742476"/>
            <a:ext cx="553998" cy="14465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输入标题</a:t>
            </a: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BB8F607F-22C6-454E-A171-9A38D24AA5A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431283"/>
            <a:ext cx="12192000" cy="144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880309"/>
      </p:ext>
    </p:extLst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6A10B6A7-66BD-4CE9-9A06-7C13F2183AB0}"/>
              </a:ext>
            </a:extLst>
          </p:cNvPr>
          <p:cNvSpPr/>
          <p:nvPr/>
        </p:nvSpPr>
        <p:spPr>
          <a:xfrm>
            <a:off x="441278" y="385549"/>
            <a:ext cx="11309444" cy="6086901"/>
          </a:xfrm>
          <a:prstGeom prst="roundRect">
            <a:avLst>
              <a:gd name="adj" fmla="val 7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602F1E2-94DE-4CD3-A801-24B9B7F46F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7371"/>
            <a:ext cx="12192000" cy="157062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FA3503D-6A2D-45BB-9105-7CB225DD79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9723" y="-284116"/>
            <a:ext cx="2009760" cy="157062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3DB2F13-EC0F-40EB-AC85-0E8DD4B545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1481114"/>
            <a:ext cx="1094275" cy="373332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A0EF1029-CDAD-42BF-8767-A57800AD5446}"/>
              </a:ext>
            </a:extLst>
          </p:cNvPr>
          <p:cNvSpPr txBox="1"/>
          <p:nvPr/>
        </p:nvSpPr>
        <p:spPr>
          <a:xfrm>
            <a:off x="824045" y="501199"/>
            <a:ext cx="1989904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algn="dist">
              <a:defRPr sz="3200">
                <a:solidFill>
                  <a:srgbClr val="B01F22"/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输入标题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5331914-AD00-4412-8913-34362D7EBF6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8997" y="1978565"/>
            <a:ext cx="1673878" cy="1673878"/>
          </a:xfrm>
          <a:prstGeom prst="ellipse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13EB3197-A103-4BCA-84B0-642DB075F383}"/>
              </a:ext>
            </a:extLst>
          </p:cNvPr>
          <p:cNvSpPr txBox="1"/>
          <p:nvPr/>
        </p:nvSpPr>
        <p:spPr>
          <a:xfrm>
            <a:off x="1672627" y="3904851"/>
            <a:ext cx="20504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168D69A-B89A-43FC-A8A3-81D5D7AF3C9A}"/>
              </a:ext>
            </a:extLst>
          </p:cNvPr>
          <p:cNvSpPr txBox="1"/>
          <p:nvPr/>
        </p:nvSpPr>
        <p:spPr>
          <a:xfrm>
            <a:off x="1354643" y="4333083"/>
            <a:ext cx="2824639" cy="61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请输入文字内容，请输入文字内容，请输入文字内容，请输入文字内容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B4538BF-A852-48D5-AD5F-EF99BF3803C1}"/>
              </a:ext>
            </a:extLst>
          </p:cNvPr>
          <p:cNvSpPr txBox="1"/>
          <p:nvPr/>
        </p:nvSpPr>
        <p:spPr>
          <a:xfrm>
            <a:off x="4938544" y="3904851"/>
            <a:ext cx="20504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6F5B4C1-940B-45E9-A7A6-D6476AE97D7C}"/>
              </a:ext>
            </a:extLst>
          </p:cNvPr>
          <p:cNvSpPr txBox="1"/>
          <p:nvPr/>
        </p:nvSpPr>
        <p:spPr>
          <a:xfrm>
            <a:off x="4620560" y="4333083"/>
            <a:ext cx="2824639" cy="61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请输入文字内容，请输入文字内容，请输入文字内容，请输入文字内容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71FA54F-C74D-431C-A234-7C2BB277FD0B}"/>
              </a:ext>
            </a:extLst>
          </p:cNvPr>
          <p:cNvSpPr txBox="1"/>
          <p:nvPr/>
        </p:nvSpPr>
        <p:spPr>
          <a:xfrm>
            <a:off x="8204461" y="3904851"/>
            <a:ext cx="20504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D42A391-6C09-4B54-9836-E58E1E9EA360}"/>
              </a:ext>
            </a:extLst>
          </p:cNvPr>
          <p:cNvSpPr txBox="1"/>
          <p:nvPr/>
        </p:nvSpPr>
        <p:spPr>
          <a:xfrm>
            <a:off x="7886477" y="4333083"/>
            <a:ext cx="2824639" cy="61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请输入文字内容，请输入文字内容，请输入文字内容，请输入文字内容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5E9D8DCD-C282-400F-A1EB-8356464F2B5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6812" y="1970871"/>
            <a:ext cx="1673878" cy="1673878"/>
          </a:xfrm>
          <a:prstGeom prst="ellipse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25EDD3DC-5415-426B-8A20-D4C48F12664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2729" y="1970871"/>
            <a:ext cx="1673878" cy="167387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87399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bldLvl="0"/>
      <p:bldP spid="12" grpId="0" bldLvl="0"/>
      <p:bldP spid="13" grpId="0" bldLvl="0"/>
      <p:bldP spid="14" grpId="0" bldLvl="0"/>
      <p:bldP spid="15" grpId="0" bldLvl="0"/>
      <p:bldP spid="16" grpId="0" bldLvl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6A10B6A7-66BD-4CE9-9A06-7C13F2183AB0}"/>
              </a:ext>
            </a:extLst>
          </p:cNvPr>
          <p:cNvSpPr/>
          <p:nvPr/>
        </p:nvSpPr>
        <p:spPr>
          <a:xfrm>
            <a:off x="441278" y="385549"/>
            <a:ext cx="11309444" cy="6086901"/>
          </a:xfrm>
          <a:prstGeom prst="roundRect">
            <a:avLst>
              <a:gd name="adj" fmla="val 7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602F1E2-94DE-4CD3-A801-24B9B7F46F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7371"/>
            <a:ext cx="12192000" cy="157062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FA3503D-6A2D-45BB-9105-7CB225DD79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9723" y="-284116"/>
            <a:ext cx="2009760" cy="157062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3DB2F13-EC0F-40EB-AC85-0E8DD4B545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1481114"/>
            <a:ext cx="1094275" cy="373332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A0EF1029-CDAD-42BF-8767-A57800AD5446}"/>
              </a:ext>
            </a:extLst>
          </p:cNvPr>
          <p:cNvSpPr txBox="1"/>
          <p:nvPr/>
        </p:nvSpPr>
        <p:spPr>
          <a:xfrm>
            <a:off x="824045" y="501199"/>
            <a:ext cx="1989904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algn="dist">
              <a:defRPr sz="3200">
                <a:solidFill>
                  <a:srgbClr val="B01F22"/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输入标题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DE2D863-AE1B-42FA-B9B7-CBC6F53C6EC1}"/>
              </a:ext>
            </a:extLst>
          </p:cNvPr>
          <p:cNvSpPr txBox="1"/>
          <p:nvPr/>
        </p:nvSpPr>
        <p:spPr>
          <a:xfrm>
            <a:off x="7645084" y="2305334"/>
            <a:ext cx="2935830" cy="61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请输入文字内容，请输入文字内容，请输入文字内容，请输入文字内容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D2E5BE2-C8E8-46EA-9BE9-70CEEBCC2A68}"/>
              </a:ext>
            </a:extLst>
          </p:cNvPr>
          <p:cNvSpPr txBox="1"/>
          <p:nvPr/>
        </p:nvSpPr>
        <p:spPr>
          <a:xfrm>
            <a:off x="7645084" y="1881789"/>
            <a:ext cx="1792284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E7AEAA0-C1AC-4FD9-9205-E5EAB38CDD57}"/>
              </a:ext>
            </a:extLst>
          </p:cNvPr>
          <p:cNvSpPr txBox="1"/>
          <p:nvPr/>
        </p:nvSpPr>
        <p:spPr>
          <a:xfrm>
            <a:off x="7645084" y="4040778"/>
            <a:ext cx="2935830" cy="61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请输入文字内容，请输入文字内容，请输入文字内容，请输入文字内容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DE08BD1-95BC-4256-9EC7-B80611D0E48E}"/>
              </a:ext>
            </a:extLst>
          </p:cNvPr>
          <p:cNvSpPr txBox="1"/>
          <p:nvPr/>
        </p:nvSpPr>
        <p:spPr>
          <a:xfrm>
            <a:off x="7645084" y="3617233"/>
            <a:ext cx="1792284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B15F167-9F18-4665-93A9-7B59F7212C3F}"/>
              </a:ext>
            </a:extLst>
          </p:cNvPr>
          <p:cNvSpPr txBox="1"/>
          <p:nvPr/>
        </p:nvSpPr>
        <p:spPr>
          <a:xfrm>
            <a:off x="1200153" y="2329462"/>
            <a:ext cx="2935830" cy="61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请输入文字内容，请输入文字内容，请输入文字内容，请输入文字内容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97A40C5-53EF-429E-8092-A8BB4E04D49C}"/>
              </a:ext>
            </a:extLst>
          </p:cNvPr>
          <p:cNvSpPr txBox="1"/>
          <p:nvPr/>
        </p:nvSpPr>
        <p:spPr>
          <a:xfrm>
            <a:off x="2370167" y="1881789"/>
            <a:ext cx="1792284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F11B8FA-0FDA-4E8C-896F-100A46536941}"/>
              </a:ext>
            </a:extLst>
          </p:cNvPr>
          <p:cNvSpPr txBox="1"/>
          <p:nvPr/>
        </p:nvSpPr>
        <p:spPr>
          <a:xfrm>
            <a:off x="1200153" y="4064906"/>
            <a:ext cx="2935830" cy="61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请输入文字内容，请输入文字内容，请输入文字内容，请输入文字内容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7EF7B92B-9455-4E6C-9E99-8CF7CABBA520}"/>
              </a:ext>
            </a:extLst>
          </p:cNvPr>
          <p:cNvSpPr txBox="1"/>
          <p:nvPr/>
        </p:nvSpPr>
        <p:spPr>
          <a:xfrm>
            <a:off x="2370167" y="3641361"/>
            <a:ext cx="1792284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1789860B-76EB-4A3A-9AEB-2E0FE829A3E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8045153">
            <a:off x="4613034" y="2043814"/>
            <a:ext cx="2635780" cy="263578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64900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ldLvl="0"/>
      <p:bldP spid="11" grpId="0" bldLvl="0"/>
      <p:bldP spid="12" grpId="0" bldLvl="0"/>
      <p:bldP spid="13" grpId="0" bldLvl="0"/>
      <p:bldP spid="14" grpId="0" bldLvl="0"/>
      <p:bldP spid="15" grpId="0" bldLvl="0"/>
      <p:bldP spid="16" grpId="0" bldLvl="0"/>
      <p:bldP spid="17" grpId="0" bldLvl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8F549C78-73AB-48F7-B345-EC3C493CF8CB}"/>
              </a:ext>
            </a:extLst>
          </p:cNvPr>
          <p:cNvSpPr/>
          <p:nvPr/>
        </p:nvSpPr>
        <p:spPr>
          <a:xfrm>
            <a:off x="8810" y="783771"/>
            <a:ext cx="12183190" cy="5290456"/>
          </a:xfrm>
          <a:prstGeom prst="roundRect">
            <a:avLst>
              <a:gd name="adj" fmla="val 912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3DB2F13-EC0F-40EB-AC85-0E8DD4B545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1481114"/>
            <a:ext cx="1094275" cy="373332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EF42BD2-D7A1-450B-B0BD-9F8A9B8389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2385674" y="2484434"/>
            <a:ext cx="7352617" cy="188913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8371CD2-6414-488A-A7F8-AFEF52555C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58"/>
          <a:stretch/>
        </p:blipFill>
        <p:spPr>
          <a:xfrm rot="5400000">
            <a:off x="-2542352" y="2542351"/>
            <a:ext cx="6784311" cy="1699608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E2189BE6-DE53-49B9-B195-E5CD6C0AE37D}"/>
              </a:ext>
            </a:extLst>
          </p:cNvPr>
          <p:cNvSpPr txBox="1"/>
          <p:nvPr/>
        </p:nvSpPr>
        <p:spPr>
          <a:xfrm>
            <a:off x="2859987" y="1099808"/>
            <a:ext cx="5724644" cy="465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输入文字内容，请输入文字内容，请输入文字内容，请输入文字内容，请输入文字内容，请输入文字内容。请输入文字内容，请输入文字内容，请输入文字内容，请输入文字内容，请输入文字内容，请输入文字内容。请输入文字内容，请输入文字内容，请输入文字内容，请输入文字内容，请输入文字内容，请输入文字内容。请输入文字内容，请输入文字内容，请输入文字内容，请输入文字内容，请输入文字内容，请输入文字内容。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CD6EC4E1-73BA-4B6C-B41E-B157598D2BE6}"/>
              </a:ext>
            </a:extLst>
          </p:cNvPr>
          <p:cNvGrpSpPr/>
          <p:nvPr/>
        </p:nvGrpSpPr>
        <p:grpSpPr>
          <a:xfrm rot="5400000">
            <a:off x="9961980" y="2252213"/>
            <a:ext cx="698694" cy="698693"/>
            <a:chOff x="4358191" y="1359100"/>
            <a:chExt cx="1346572" cy="1346572"/>
          </a:xfrm>
        </p:grpSpPr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AB9735C6-EBDB-4BDD-A929-D258049FB26D}"/>
                </a:ext>
              </a:extLst>
            </p:cNvPr>
            <p:cNvSpPr/>
            <p:nvPr/>
          </p:nvSpPr>
          <p:spPr>
            <a:xfrm>
              <a:off x="4358191" y="1359100"/>
              <a:ext cx="1346572" cy="1346572"/>
            </a:xfrm>
            <a:prstGeom prst="ellipse">
              <a:avLst/>
            </a:prstGeom>
            <a:solidFill>
              <a:srgbClr val="00000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endParaRPr lang="zh-CN" altLang="en-US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56E76973-3D89-414F-9B97-94FE4CA367D0}"/>
                </a:ext>
              </a:extLst>
            </p:cNvPr>
            <p:cNvSpPr/>
            <p:nvPr/>
          </p:nvSpPr>
          <p:spPr>
            <a:xfrm>
              <a:off x="4412781" y="1413690"/>
              <a:ext cx="1237391" cy="1237391"/>
            </a:xfrm>
            <a:prstGeom prst="ellipse">
              <a:avLst/>
            </a:prstGeom>
            <a:solidFill>
              <a:srgbClr val="B01F22"/>
            </a:solidFill>
            <a:ln w="57150">
              <a:solidFill>
                <a:srgbClr val="EFD2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endParaRPr lang="zh-CN" altLang="en-US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F3AE5339-0D5F-4B41-A876-1A3F365097C4}"/>
              </a:ext>
            </a:extLst>
          </p:cNvPr>
          <p:cNvGrpSpPr/>
          <p:nvPr/>
        </p:nvGrpSpPr>
        <p:grpSpPr>
          <a:xfrm rot="5400000">
            <a:off x="9209417" y="2280538"/>
            <a:ext cx="698694" cy="698693"/>
            <a:chOff x="4358191" y="1359100"/>
            <a:chExt cx="1346572" cy="1346572"/>
          </a:xfrm>
        </p:grpSpPr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EDBBCE25-3CB8-4C32-9482-3BE26C472CDA}"/>
                </a:ext>
              </a:extLst>
            </p:cNvPr>
            <p:cNvSpPr/>
            <p:nvPr/>
          </p:nvSpPr>
          <p:spPr>
            <a:xfrm>
              <a:off x="4358191" y="1359100"/>
              <a:ext cx="1346572" cy="1346572"/>
            </a:xfrm>
            <a:prstGeom prst="ellipse">
              <a:avLst/>
            </a:prstGeom>
            <a:solidFill>
              <a:srgbClr val="00000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endParaRPr lang="zh-CN" altLang="en-US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E7A09902-6824-4390-B0B0-7D58697C9086}"/>
                </a:ext>
              </a:extLst>
            </p:cNvPr>
            <p:cNvSpPr/>
            <p:nvPr/>
          </p:nvSpPr>
          <p:spPr>
            <a:xfrm>
              <a:off x="4412781" y="1413690"/>
              <a:ext cx="1237391" cy="1237391"/>
            </a:xfrm>
            <a:prstGeom prst="ellipse">
              <a:avLst/>
            </a:prstGeom>
            <a:solidFill>
              <a:srgbClr val="B01F22"/>
            </a:solidFill>
            <a:ln w="57150">
              <a:solidFill>
                <a:srgbClr val="EFD2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endParaRPr lang="zh-CN" altLang="en-US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6E48B52B-314A-4BF0-A40A-F591BDBE8C38}"/>
              </a:ext>
            </a:extLst>
          </p:cNvPr>
          <p:cNvGrpSpPr/>
          <p:nvPr/>
        </p:nvGrpSpPr>
        <p:grpSpPr>
          <a:xfrm rot="5400000">
            <a:off x="9209416" y="3066096"/>
            <a:ext cx="698694" cy="698693"/>
            <a:chOff x="4358191" y="1359100"/>
            <a:chExt cx="1346572" cy="1346572"/>
          </a:xfrm>
        </p:grpSpPr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251A2EE9-F245-448A-820A-18F0BFCDA58A}"/>
                </a:ext>
              </a:extLst>
            </p:cNvPr>
            <p:cNvSpPr/>
            <p:nvPr/>
          </p:nvSpPr>
          <p:spPr>
            <a:xfrm>
              <a:off x="4358191" y="1359100"/>
              <a:ext cx="1346572" cy="1346572"/>
            </a:xfrm>
            <a:prstGeom prst="ellipse">
              <a:avLst/>
            </a:prstGeom>
            <a:solidFill>
              <a:srgbClr val="00000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endParaRPr lang="zh-CN" altLang="en-US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54973AF2-6D94-43F9-92E3-9463C9324CA7}"/>
                </a:ext>
              </a:extLst>
            </p:cNvPr>
            <p:cNvSpPr/>
            <p:nvPr/>
          </p:nvSpPr>
          <p:spPr>
            <a:xfrm>
              <a:off x="4412781" y="1413690"/>
              <a:ext cx="1237391" cy="1237391"/>
            </a:xfrm>
            <a:prstGeom prst="ellipse">
              <a:avLst/>
            </a:prstGeom>
            <a:solidFill>
              <a:srgbClr val="B01F22"/>
            </a:solidFill>
            <a:ln w="57150">
              <a:solidFill>
                <a:srgbClr val="EFD2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endParaRPr lang="zh-CN" altLang="en-US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613DDFFE-F09D-4124-B887-90D302A37D29}"/>
              </a:ext>
            </a:extLst>
          </p:cNvPr>
          <p:cNvGrpSpPr/>
          <p:nvPr/>
        </p:nvGrpSpPr>
        <p:grpSpPr>
          <a:xfrm rot="5400000">
            <a:off x="9990305" y="3070025"/>
            <a:ext cx="698694" cy="698693"/>
            <a:chOff x="4358191" y="1359100"/>
            <a:chExt cx="1346572" cy="1346572"/>
          </a:xfrm>
        </p:grpSpPr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F4C677DE-BC04-421A-B767-8EB4AF97E931}"/>
                </a:ext>
              </a:extLst>
            </p:cNvPr>
            <p:cNvSpPr/>
            <p:nvPr/>
          </p:nvSpPr>
          <p:spPr>
            <a:xfrm>
              <a:off x="4358191" y="1359100"/>
              <a:ext cx="1346572" cy="1346572"/>
            </a:xfrm>
            <a:prstGeom prst="ellipse">
              <a:avLst/>
            </a:prstGeom>
            <a:solidFill>
              <a:srgbClr val="00000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endParaRPr lang="zh-CN" altLang="en-US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7398D680-2DB7-458C-A5BC-1BD5BDAE9DA2}"/>
                </a:ext>
              </a:extLst>
            </p:cNvPr>
            <p:cNvSpPr/>
            <p:nvPr/>
          </p:nvSpPr>
          <p:spPr>
            <a:xfrm>
              <a:off x="4412781" y="1413690"/>
              <a:ext cx="1237391" cy="1237391"/>
            </a:xfrm>
            <a:prstGeom prst="ellipse">
              <a:avLst/>
            </a:prstGeom>
            <a:solidFill>
              <a:srgbClr val="B01F22"/>
            </a:solidFill>
            <a:ln w="57150">
              <a:solidFill>
                <a:srgbClr val="EFD2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endParaRPr lang="zh-CN" altLang="en-US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endParaRPr>
            </a:p>
          </p:txBody>
        </p: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B3F5F8FF-4810-4BED-A401-FC441FC6DC54}"/>
              </a:ext>
            </a:extLst>
          </p:cNvPr>
          <p:cNvSpPr txBox="1"/>
          <p:nvPr/>
        </p:nvSpPr>
        <p:spPr>
          <a:xfrm>
            <a:off x="9272602" y="2189047"/>
            <a:ext cx="1394607" cy="15696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3200" dirty="0">
                <a:solidFill>
                  <a:schemeClr val="bg1"/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输入标题</a:t>
            </a: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108411C0-18C6-4D41-B897-8950D7BE9F8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9142567" flipH="1">
            <a:off x="8732412" y="4052597"/>
            <a:ext cx="3311807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85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/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6A10B6A7-66BD-4CE9-9A06-7C13F2183AB0}"/>
              </a:ext>
            </a:extLst>
          </p:cNvPr>
          <p:cNvSpPr/>
          <p:nvPr/>
        </p:nvSpPr>
        <p:spPr>
          <a:xfrm>
            <a:off x="1094275" y="783772"/>
            <a:ext cx="12374981" cy="529045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FA3503D-6A2D-45BB-9105-7CB225DD79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9723" y="-284116"/>
            <a:ext cx="2009760" cy="157062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3DB2F13-EC0F-40EB-AC85-0E8DD4B545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1481114"/>
            <a:ext cx="1094275" cy="373332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2474BE8-03F3-4C05-BF8F-FA2151D8C7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9215" y="1068801"/>
            <a:ext cx="2009760" cy="1570629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358435E6-3C0B-4FE5-9AC9-34F291EE44B6}"/>
              </a:ext>
            </a:extLst>
          </p:cNvPr>
          <p:cNvSpPr txBox="1"/>
          <p:nvPr/>
        </p:nvSpPr>
        <p:spPr>
          <a:xfrm>
            <a:off x="4478975" y="1912585"/>
            <a:ext cx="3842458" cy="70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请输入文字内容，请输入文字内容，请输入文字内容，请输入文字内容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B2774B8-3E4E-4BEA-B054-40D8F3C33E3A}"/>
              </a:ext>
            </a:extLst>
          </p:cNvPr>
          <p:cNvSpPr txBox="1"/>
          <p:nvPr/>
        </p:nvSpPr>
        <p:spPr>
          <a:xfrm>
            <a:off x="4478975" y="1489040"/>
            <a:ext cx="1792284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996B327-9B21-4876-80B3-401DAE1B5C42}"/>
              </a:ext>
            </a:extLst>
          </p:cNvPr>
          <p:cNvSpPr txBox="1"/>
          <p:nvPr/>
        </p:nvSpPr>
        <p:spPr>
          <a:xfrm>
            <a:off x="4478975" y="3372257"/>
            <a:ext cx="3842458" cy="70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请输入文字内容，请输入文字内容，请输入文字内容，请输入文字内容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8102051-409E-4436-9E30-187FD8BCD5FF}"/>
              </a:ext>
            </a:extLst>
          </p:cNvPr>
          <p:cNvSpPr txBox="1"/>
          <p:nvPr/>
        </p:nvSpPr>
        <p:spPr>
          <a:xfrm>
            <a:off x="4478975" y="2948712"/>
            <a:ext cx="1792284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0BCC1351-11A0-4C07-8BD4-6CA2836591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9215" y="2754840"/>
            <a:ext cx="2009760" cy="157062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0FB5BF62-4158-4D99-BA6F-601F835AEE7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6964630" y="2517825"/>
            <a:ext cx="7352617" cy="188913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C2895EE-237E-474D-9079-3810D45AF29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58"/>
          <a:stretch/>
        </p:blipFill>
        <p:spPr>
          <a:xfrm rot="16200000" flipH="1">
            <a:off x="7874733" y="2594992"/>
            <a:ext cx="6924779" cy="1734798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E74C724E-C354-473C-839C-5219E45E91FF}"/>
              </a:ext>
            </a:extLst>
          </p:cNvPr>
          <p:cNvSpPr txBox="1"/>
          <p:nvPr/>
        </p:nvSpPr>
        <p:spPr>
          <a:xfrm>
            <a:off x="4478975" y="4814917"/>
            <a:ext cx="3842458" cy="70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请输入文字内容，请输入文字内容，请输入文字内容，请输入文字内容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55916BA3-67A2-48D9-9D5C-669CB364732A}"/>
              </a:ext>
            </a:extLst>
          </p:cNvPr>
          <p:cNvSpPr txBox="1"/>
          <p:nvPr/>
        </p:nvSpPr>
        <p:spPr>
          <a:xfrm>
            <a:off x="4478975" y="4391372"/>
            <a:ext cx="1792284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38144370-763F-48B4-B017-4FFC756031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9215" y="4197500"/>
            <a:ext cx="2009760" cy="157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05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/>
      <p:bldP spid="12" grpId="0" bldLvl="0"/>
      <p:bldP spid="13" grpId="0" bldLvl="0"/>
      <p:bldP spid="14" grpId="0" bldLvl="0"/>
      <p:bldP spid="25" grpId="0" bldLvl="0"/>
      <p:bldP spid="26" grpId="0" bldLvl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FA3503D-6A2D-45BB-9105-7CB225DD79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66480" y="-144442"/>
            <a:ext cx="2577460" cy="201428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26528F5-C2CB-4513-BB52-2DB78CBB1A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2385674" y="2484434"/>
            <a:ext cx="7352617" cy="188913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AA70FB8-F601-4D33-B429-A477C053BD9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58"/>
          <a:stretch/>
        </p:blipFill>
        <p:spPr>
          <a:xfrm rot="5400000">
            <a:off x="-2542352" y="2542351"/>
            <a:ext cx="6784311" cy="1699608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B1384F5A-1ABE-4E95-A718-9235D36946C6}"/>
              </a:ext>
            </a:extLst>
          </p:cNvPr>
          <p:cNvGrpSpPr/>
          <p:nvPr/>
        </p:nvGrpSpPr>
        <p:grpSpPr>
          <a:xfrm rot="5400000">
            <a:off x="8099005" y="2972542"/>
            <a:ext cx="3093691" cy="712726"/>
            <a:chOff x="1816886" y="1705246"/>
            <a:chExt cx="8380871" cy="1930790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A19F650F-005C-4807-9BA5-B272BB9C3B23}"/>
                </a:ext>
              </a:extLst>
            </p:cNvPr>
            <p:cNvGrpSpPr/>
            <p:nvPr/>
          </p:nvGrpSpPr>
          <p:grpSpPr>
            <a:xfrm>
              <a:off x="1816886" y="1705246"/>
              <a:ext cx="1892775" cy="1892774"/>
              <a:chOff x="4358191" y="1359100"/>
              <a:chExt cx="1346572" cy="1346572"/>
            </a:xfrm>
          </p:grpSpPr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id="{2617C60F-994E-4322-AE1A-FB5E1890BEA9}"/>
                  </a:ext>
                </a:extLst>
              </p:cNvPr>
              <p:cNvSpPr/>
              <p:nvPr/>
            </p:nvSpPr>
            <p:spPr>
              <a:xfrm>
                <a:off x="4358191" y="1359100"/>
                <a:ext cx="1346572" cy="1346572"/>
              </a:xfrm>
              <a:prstGeom prst="ellipse">
                <a:avLst/>
              </a:prstGeom>
              <a:solidFill>
                <a:srgbClr val="000000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eaVert" rtlCol="0" anchor="ctr"/>
              <a:lstStyle/>
              <a:p>
                <a:pPr algn="ctr"/>
                <a:endParaRPr lang="zh-CN" altLang="en-US">
                  <a:latin typeface="三极春联字体简" panose="00000500000000000000" pitchFamily="2" charset="-122"/>
                  <a:ea typeface="三极春联字体简" panose="000005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C5795971-7239-4F6A-8A5B-627C4FF1BC56}"/>
                  </a:ext>
                </a:extLst>
              </p:cNvPr>
              <p:cNvSpPr/>
              <p:nvPr/>
            </p:nvSpPr>
            <p:spPr>
              <a:xfrm>
                <a:off x="4412781" y="1413690"/>
                <a:ext cx="1237391" cy="1237391"/>
              </a:xfrm>
              <a:prstGeom prst="ellipse">
                <a:avLst/>
              </a:prstGeom>
              <a:solidFill>
                <a:srgbClr val="B01F22"/>
              </a:solidFill>
              <a:ln w="57150">
                <a:solidFill>
                  <a:srgbClr val="EFD28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eaVert" rtlCol="0" anchor="ctr"/>
              <a:lstStyle/>
              <a:p>
                <a:pPr algn="ctr"/>
                <a:endParaRPr lang="zh-CN" altLang="en-US">
                  <a:latin typeface="三极春联字体简" panose="00000500000000000000" pitchFamily="2" charset="-122"/>
                  <a:ea typeface="三极春联字体简" panose="00000500000000000000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FDE4A008-3064-4270-9BF3-911016C82C2F}"/>
                </a:ext>
              </a:extLst>
            </p:cNvPr>
            <p:cNvGrpSpPr/>
            <p:nvPr/>
          </p:nvGrpSpPr>
          <p:grpSpPr>
            <a:xfrm>
              <a:off x="3952505" y="1743262"/>
              <a:ext cx="1892775" cy="1892774"/>
              <a:chOff x="4358191" y="1359100"/>
              <a:chExt cx="1346572" cy="1346572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2AB8CB64-D734-4442-93C6-5ADB4F5036DE}"/>
                  </a:ext>
                </a:extLst>
              </p:cNvPr>
              <p:cNvSpPr/>
              <p:nvPr/>
            </p:nvSpPr>
            <p:spPr>
              <a:xfrm>
                <a:off x="4358191" y="1359100"/>
                <a:ext cx="1346572" cy="1346572"/>
              </a:xfrm>
              <a:prstGeom prst="ellipse">
                <a:avLst/>
              </a:prstGeom>
              <a:solidFill>
                <a:srgbClr val="000000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eaVert" rtlCol="0" anchor="ctr"/>
              <a:lstStyle/>
              <a:p>
                <a:pPr algn="ctr"/>
                <a:endParaRPr lang="zh-CN" altLang="en-US">
                  <a:latin typeface="三极春联字体简" panose="00000500000000000000" pitchFamily="2" charset="-122"/>
                  <a:ea typeface="三极春联字体简" panose="000005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865C2A-2BE9-47D5-A82B-01B1057A909D}"/>
                  </a:ext>
                </a:extLst>
              </p:cNvPr>
              <p:cNvSpPr/>
              <p:nvPr/>
            </p:nvSpPr>
            <p:spPr>
              <a:xfrm>
                <a:off x="4412781" y="1413690"/>
                <a:ext cx="1237391" cy="1237391"/>
              </a:xfrm>
              <a:prstGeom prst="ellipse">
                <a:avLst/>
              </a:prstGeom>
              <a:solidFill>
                <a:srgbClr val="B01F22"/>
              </a:solidFill>
              <a:ln w="57150">
                <a:solidFill>
                  <a:srgbClr val="EFD28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eaVert" rtlCol="0" anchor="ctr"/>
              <a:lstStyle/>
              <a:p>
                <a:pPr algn="ctr"/>
                <a:endParaRPr lang="zh-CN" altLang="en-US">
                  <a:latin typeface="三极春联字体简" panose="00000500000000000000" pitchFamily="2" charset="-122"/>
                  <a:ea typeface="三极春联字体简" panose="00000500000000000000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7CE15B65-4A06-44E4-B7D3-7312ACB379DD}"/>
                </a:ext>
              </a:extLst>
            </p:cNvPr>
            <p:cNvGrpSpPr/>
            <p:nvPr/>
          </p:nvGrpSpPr>
          <p:grpSpPr>
            <a:xfrm>
              <a:off x="6122305" y="1722275"/>
              <a:ext cx="1892775" cy="1892774"/>
              <a:chOff x="4358191" y="1359100"/>
              <a:chExt cx="1346572" cy="1346572"/>
            </a:xfrm>
          </p:grpSpPr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F6A8B4D9-3490-47ED-829A-6952569A5783}"/>
                  </a:ext>
                </a:extLst>
              </p:cNvPr>
              <p:cNvSpPr/>
              <p:nvPr/>
            </p:nvSpPr>
            <p:spPr>
              <a:xfrm>
                <a:off x="4358191" y="1359100"/>
                <a:ext cx="1346572" cy="1346572"/>
              </a:xfrm>
              <a:prstGeom prst="ellipse">
                <a:avLst/>
              </a:prstGeom>
              <a:solidFill>
                <a:srgbClr val="000000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eaVert" rtlCol="0" anchor="ctr"/>
              <a:lstStyle/>
              <a:p>
                <a:pPr algn="ctr"/>
                <a:endParaRPr lang="zh-CN" altLang="en-US">
                  <a:latin typeface="三极春联字体简" panose="00000500000000000000" pitchFamily="2" charset="-122"/>
                  <a:ea typeface="三极春联字体简" panose="000005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0" name="椭圆 19">
                <a:extLst>
                  <a:ext uri="{FF2B5EF4-FFF2-40B4-BE49-F238E27FC236}">
                    <a16:creationId xmlns:a16="http://schemas.microsoft.com/office/drawing/2014/main" id="{E4C67426-0212-450A-92D1-EBB4AE9AEF0B}"/>
                  </a:ext>
                </a:extLst>
              </p:cNvPr>
              <p:cNvSpPr/>
              <p:nvPr/>
            </p:nvSpPr>
            <p:spPr>
              <a:xfrm>
                <a:off x="4412781" y="1413690"/>
                <a:ext cx="1237391" cy="1237391"/>
              </a:xfrm>
              <a:prstGeom prst="ellipse">
                <a:avLst/>
              </a:prstGeom>
              <a:solidFill>
                <a:srgbClr val="B01F22"/>
              </a:solidFill>
              <a:ln w="57150">
                <a:solidFill>
                  <a:srgbClr val="EFD28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eaVert" rtlCol="0" anchor="ctr"/>
              <a:lstStyle/>
              <a:p>
                <a:pPr algn="ctr"/>
                <a:endParaRPr lang="zh-CN" altLang="en-US">
                  <a:latin typeface="三极春联字体简" panose="00000500000000000000" pitchFamily="2" charset="-122"/>
                  <a:ea typeface="三极春联字体简" panose="00000500000000000000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A85E84E8-E3D1-469D-A082-66E1261D0768}"/>
                </a:ext>
              </a:extLst>
            </p:cNvPr>
            <p:cNvGrpSpPr/>
            <p:nvPr/>
          </p:nvGrpSpPr>
          <p:grpSpPr>
            <a:xfrm>
              <a:off x="8304982" y="1706285"/>
              <a:ext cx="1892775" cy="1892774"/>
              <a:chOff x="4358191" y="1359100"/>
              <a:chExt cx="1346572" cy="1346572"/>
            </a:xfrm>
          </p:grpSpPr>
          <p:sp>
            <p:nvSpPr>
              <p:cNvPr id="17" name="椭圆 16">
                <a:extLst>
                  <a:ext uri="{FF2B5EF4-FFF2-40B4-BE49-F238E27FC236}">
                    <a16:creationId xmlns:a16="http://schemas.microsoft.com/office/drawing/2014/main" id="{F38EEFCE-96A0-4A34-BFC0-33CDF5F8B19C}"/>
                  </a:ext>
                </a:extLst>
              </p:cNvPr>
              <p:cNvSpPr/>
              <p:nvPr/>
            </p:nvSpPr>
            <p:spPr>
              <a:xfrm>
                <a:off x="4358191" y="1359100"/>
                <a:ext cx="1346572" cy="1346572"/>
              </a:xfrm>
              <a:prstGeom prst="ellipse">
                <a:avLst/>
              </a:prstGeom>
              <a:solidFill>
                <a:srgbClr val="000000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eaVert" rtlCol="0" anchor="ctr"/>
              <a:lstStyle/>
              <a:p>
                <a:pPr algn="ctr"/>
                <a:endParaRPr lang="zh-CN" altLang="en-US">
                  <a:latin typeface="三极春联字体简" panose="00000500000000000000" pitchFamily="2" charset="-122"/>
                  <a:ea typeface="三极春联字体简" panose="000005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8" name="椭圆 17">
                <a:extLst>
                  <a:ext uri="{FF2B5EF4-FFF2-40B4-BE49-F238E27FC236}">
                    <a16:creationId xmlns:a16="http://schemas.microsoft.com/office/drawing/2014/main" id="{A298E805-C7B0-4749-9C35-0EBC25141BC9}"/>
                  </a:ext>
                </a:extLst>
              </p:cNvPr>
              <p:cNvSpPr/>
              <p:nvPr/>
            </p:nvSpPr>
            <p:spPr>
              <a:xfrm>
                <a:off x="4412781" y="1413690"/>
                <a:ext cx="1237391" cy="1237391"/>
              </a:xfrm>
              <a:prstGeom prst="ellipse">
                <a:avLst/>
              </a:prstGeom>
              <a:solidFill>
                <a:srgbClr val="B01F22"/>
              </a:solidFill>
              <a:ln w="57150">
                <a:solidFill>
                  <a:srgbClr val="EFD28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eaVert" rtlCol="0" anchor="ctr"/>
              <a:lstStyle/>
              <a:p>
                <a:pPr algn="ctr"/>
                <a:endParaRPr lang="zh-CN" altLang="en-US">
                  <a:latin typeface="三极春联字体简" panose="00000500000000000000" pitchFamily="2" charset="-122"/>
                  <a:ea typeface="三极春联字体简" panose="00000500000000000000" pitchFamily="2" charset="-122"/>
                  <a:cs typeface="+mn-ea"/>
                  <a:sym typeface="+mn-lt"/>
                </a:endParaRPr>
              </a:p>
            </p:txBody>
          </p:sp>
        </p:grpSp>
      </p:grpSp>
      <p:sp>
        <p:nvSpPr>
          <p:cNvPr id="25" name="文本框 24">
            <a:extLst>
              <a:ext uri="{FF2B5EF4-FFF2-40B4-BE49-F238E27FC236}">
                <a16:creationId xmlns:a16="http://schemas.microsoft.com/office/drawing/2014/main" id="{B0B029CA-5EFD-44B1-B44A-490D1A6AFB16}"/>
              </a:ext>
            </a:extLst>
          </p:cNvPr>
          <p:cNvSpPr txBox="1"/>
          <p:nvPr/>
        </p:nvSpPr>
        <p:spPr>
          <a:xfrm>
            <a:off x="9332632" y="1869845"/>
            <a:ext cx="677108" cy="293403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chemeClr val="bg1"/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输入标题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54D2FD73-F59C-4AB6-B5A5-5A9F82C8DD19}"/>
              </a:ext>
            </a:extLst>
          </p:cNvPr>
          <p:cNvSpPr txBox="1"/>
          <p:nvPr/>
        </p:nvSpPr>
        <p:spPr>
          <a:xfrm>
            <a:off x="3077702" y="1219902"/>
            <a:ext cx="5724644" cy="465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字内容，请输入文字内容，请输入文字内容，请输入文字内容，请输入文字内容，请输入文字内容。请输入文字内容，请输入文字内容，请输入文字内容，请输入文字内容，请输入文字内容，请输入文字内容。请输入文字内容，请输入文字内容，请输入文字内容，请输入文字内容，请输入文字内容，请输入文字内容。请输入文字内容，请输入文字内容，请输入文字内容，请输入文字内容，请输入文字内容，请输入文字内容。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4377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bldLvl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FF6F002-0080-49C2-BDB0-381150A9EE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FAFA7750-D38D-4650-889D-5B34A1C1AB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240001" flipH="1">
            <a:off x="836969" y="-97174"/>
            <a:ext cx="1632028" cy="179622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9277CB0-3DDD-4C46-A6E8-DC65B9D5DF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998793"/>
            <a:ext cx="12192000" cy="281826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61DEB14-B178-4B5F-B505-FACD75A857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901821"/>
            <a:ext cx="12192000" cy="195618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834F0BF-AA7C-4344-88E1-6A15C45A73A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48" y="305498"/>
            <a:ext cx="12192000" cy="256577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FE09860-A461-4B70-82BD-E06BB10C0FC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2719" y="3442359"/>
            <a:ext cx="3658514" cy="1848922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10B299E2-B4E4-4174-A5C3-8FE483F22AF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831978" flipH="1">
            <a:off x="2000456" y="4283263"/>
            <a:ext cx="3311807" cy="968991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476C072F-C50F-45C6-AC47-87E28143334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80285" flipH="1">
            <a:off x="5499904" y="669661"/>
            <a:ext cx="1916390" cy="182544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3CF1EA6-DB80-45B8-BEBA-855460D6339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4679218"/>
            <a:ext cx="5841243" cy="968991"/>
          </a:xfrm>
          <a:prstGeom prst="rect">
            <a:avLst/>
          </a:prstGeom>
        </p:spPr>
      </p:pic>
      <p:grpSp>
        <p:nvGrpSpPr>
          <p:cNvPr id="36" name="组合 35">
            <a:extLst>
              <a:ext uri="{FF2B5EF4-FFF2-40B4-BE49-F238E27FC236}">
                <a16:creationId xmlns:a16="http://schemas.microsoft.com/office/drawing/2014/main" id="{162B118D-AE4F-440B-9D43-786BA5C77C4C}"/>
              </a:ext>
            </a:extLst>
          </p:cNvPr>
          <p:cNvGrpSpPr/>
          <p:nvPr/>
        </p:nvGrpSpPr>
        <p:grpSpPr>
          <a:xfrm>
            <a:off x="1731650" y="1493460"/>
            <a:ext cx="8782772" cy="2023380"/>
            <a:chOff x="1816886" y="1705246"/>
            <a:chExt cx="8380871" cy="193079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9581535C-4CD0-4EF0-8C8B-C0AA572EAF0B}"/>
                </a:ext>
              </a:extLst>
            </p:cNvPr>
            <p:cNvGrpSpPr/>
            <p:nvPr/>
          </p:nvGrpSpPr>
          <p:grpSpPr>
            <a:xfrm>
              <a:off x="1816886" y="1705246"/>
              <a:ext cx="1892775" cy="1892774"/>
              <a:chOff x="4358191" y="1359100"/>
              <a:chExt cx="1346572" cy="1346572"/>
            </a:xfrm>
          </p:grpSpPr>
          <p:sp>
            <p:nvSpPr>
              <p:cNvPr id="15" name="椭圆 14">
                <a:extLst>
                  <a:ext uri="{FF2B5EF4-FFF2-40B4-BE49-F238E27FC236}">
                    <a16:creationId xmlns:a16="http://schemas.microsoft.com/office/drawing/2014/main" id="{447DE451-81C6-461E-AAA0-01B3566DEAF0}"/>
                  </a:ext>
                </a:extLst>
              </p:cNvPr>
              <p:cNvSpPr/>
              <p:nvPr/>
            </p:nvSpPr>
            <p:spPr>
              <a:xfrm>
                <a:off x="4358191" y="1359100"/>
                <a:ext cx="1346572" cy="1346572"/>
              </a:xfrm>
              <a:prstGeom prst="ellipse">
                <a:avLst/>
              </a:prstGeom>
              <a:solidFill>
                <a:srgbClr val="000000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三极春联字体简" panose="00000500000000000000" pitchFamily="2" charset="-122"/>
                  <a:ea typeface="三极春联字体简" panose="000005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椭圆 15">
                <a:extLst>
                  <a:ext uri="{FF2B5EF4-FFF2-40B4-BE49-F238E27FC236}">
                    <a16:creationId xmlns:a16="http://schemas.microsoft.com/office/drawing/2014/main" id="{A772C052-42E8-4C54-BB8E-12DB05C7C665}"/>
                  </a:ext>
                </a:extLst>
              </p:cNvPr>
              <p:cNvSpPr/>
              <p:nvPr/>
            </p:nvSpPr>
            <p:spPr>
              <a:xfrm>
                <a:off x="4412781" y="1413690"/>
                <a:ext cx="1237391" cy="1237391"/>
              </a:xfrm>
              <a:prstGeom prst="ellipse">
                <a:avLst/>
              </a:prstGeom>
              <a:solidFill>
                <a:srgbClr val="B01F22"/>
              </a:solidFill>
              <a:ln w="57150">
                <a:solidFill>
                  <a:srgbClr val="EFD28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三极春联字体简" panose="00000500000000000000" pitchFamily="2" charset="-122"/>
                  <a:ea typeface="三极春联字体简" panose="00000500000000000000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84F8EDD4-DC5F-4962-BD41-271666D557E7}"/>
                </a:ext>
              </a:extLst>
            </p:cNvPr>
            <p:cNvGrpSpPr/>
            <p:nvPr/>
          </p:nvGrpSpPr>
          <p:grpSpPr>
            <a:xfrm>
              <a:off x="3952505" y="1743262"/>
              <a:ext cx="1892775" cy="1892774"/>
              <a:chOff x="4358191" y="1359100"/>
              <a:chExt cx="1346572" cy="1346572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47857E1F-9900-473C-BD7B-8F4BACF00FA6}"/>
                  </a:ext>
                </a:extLst>
              </p:cNvPr>
              <p:cNvSpPr/>
              <p:nvPr/>
            </p:nvSpPr>
            <p:spPr>
              <a:xfrm>
                <a:off x="4358191" y="1359100"/>
                <a:ext cx="1346572" cy="1346572"/>
              </a:xfrm>
              <a:prstGeom prst="ellipse">
                <a:avLst/>
              </a:prstGeom>
              <a:solidFill>
                <a:srgbClr val="000000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三极春联字体简" panose="00000500000000000000" pitchFamily="2" charset="-122"/>
                  <a:ea typeface="三极春联字体简" panose="000005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D7150D81-761E-4C89-AF3A-3CE2EB4C5A1F}"/>
                  </a:ext>
                </a:extLst>
              </p:cNvPr>
              <p:cNvSpPr/>
              <p:nvPr/>
            </p:nvSpPr>
            <p:spPr>
              <a:xfrm>
                <a:off x="4412781" y="1413690"/>
                <a:ext cx="1237391" cy="1237391"/>
              </a:xfrm>
              <a:prstGeom prst="ellipse">
                <a:avLst/>
              </a:prstGeom>
              <a:solidFill>
                <a:srgbClr val="B01F22"/>
              </a:solidFill>
              <a:ln w="57150">
                <a:solidFill>
                  <a:srgbClr val="EFD28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三极春联字体简" panose="00000500000000000000" pitchFamily="2" charset="-122"/>
                  <a:ea typeface="三极春联字体简" panose="00000500000000000000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D270D2D9-9F32-4B32-8440-07843FDD80B6}"/>
                </a:ext>
              </a:extLst>
            </p:cNvPr>
            <p:cNvGrpSpPr/>
            <p:nvPr/>
          </p:nvGrpSpPr>
          <p:grpSpPr>
            <a:xfrm>
              <a:off x="6122305" y="1722275"/>
              <a:ext cx="1892775" cy="1892774"/>
              <a:chOff x="4358191" y="1359100"/>
              <a:chExt cx="1346572" cy="1346572"/>
            </a:xfrm>
          </p:grpSpPr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795A991C-F4C3-4994-B996-3BD8E5400B7F}"/>
                  </a:ext>
                </a:extLst>
              </p:cNvPr>
              <p:cNvSpPr/>
              <p:nvPr/>
            </p:nvSpPr>
            <p:spPr>
              <a:xfrm>
                <a:off x="4358191" y="1359100"/>
                <a:ext cx="1346572" cy="1346572"/>
              </a:xfrm>
              <a:prstGeom prst="ellipse">
                <a:avLst/>
              </a:prstGeom>
              <a:solidFill>
                <a:srgbClr val="000000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三极春联字体简" panose="00000500000000000000" pitchFamily="2" charset="-122"/>
                  <a:ea typeface="三极春联字体简" panose="000005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id="{B57D74E7-4A9A-40CE-A707-2514F13D8C31}"/>
                  </a:ext>
                </a:extLst>
              </p:cNvPr>
              <p:cNvSpPr/>
              <p:nvPr/>
            </p:nvSpPr>
            <p:spPr>
              <a:xfrm>
                <a:off x="4412781" y="1413690"/>
                <a:ext cx="1237391" cy="1237391"/>
              </a:xfrm>
              <a:prstGeom prst="ellipse">
                <a:avLst/>
              </a:prstGeom>
              <a:solidFill>
                <a:srgbClr val="B01F22"/>
              </a:solidFill>
              <a:ln w="57150">
                <a:solidFill>
                  <a:srgbClr val="EFD28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三极春联字体简" panose="00000500000000000000" pitchFamily="2" charset="-122"/>
                  <a:ea typeface="三极春联字体简" panose="00000500000000000000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AF8FD40B-9820-453E-8328-A1BC419FF7BD}"/>
                </a:ext>
              </a:extLst>
            </p:cNvPr>
            <p:cNvGrpSpPr/>
            <p:nvPr/>
          </p:nvGrpSpPr>
          <p:grpSpPr>
            <a:xfrm>
              <a:off x="8304982" y="1706285"/>
              <a:ext cx="1892775" cy="1892774"/>
              <a:chOff x="4358191" y="1359100"/>
              <a:chExt cx="1346572" cy="1346572"/>
            </a:xfrm>
          </p:grpSpPr>
          <p:sp>
            <p:nvSpPr>
              <p:cNvPr id="30" name="椭圆 29">
                <a:extLst>
                  <a:ext uri="{FF2B5EF4-FFF2-40B4-BE49-F238E27FC236}">
                    <a16:creationId xmlns:a16="http://schemas.microsoft.com/office/drawing/2014/main" id="{148857FA-BB88-4FD3-A315-171AE9052F9F}"/>
                  </a:ext>
                </a:extLst>
              </p:cNvPr>
              <p:cNvSpPr/>
              <p:nvPr/>
            </p:nvSpPr>
            <p:spPr>
              <a:xfrm>
                <a:off x="4358191" y="1359100"/>
                <a:ext cx="1346572" cy="1346572"/>
              </a:xfrm>
              <a:prstGeom prst="ellipse">
                <a:avLst/>
              </a:prstGeom>
              <a:solidFill>
                <a:srgbClr val="000000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三极春联字体简" panose="00000500000000000000" pitchFamily="2" charset="-122"/>
                  <a:ea typeface="三极春联字体简" panose="000005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1" name="椭圆 30">
                <a:extLst>
                  <a:ext uri="{FF2B5EF4-FFF2-40B4-BE49-F238E27FC236}">
                    <a16:creationId xmlns:a16="http://schemas.microsoft.com/office/drawing/2014/main" id="{5CEF85E1-135D-4A55-BD79-CD442897E574}"/>
                  </a:ext>
                </a:extLst>
              </p:cNvPr>
              <p:cNvSpPr/>
              <p:nvPr/>
            </p:nvSpPr>
            <p:spPr>
              <a:xfrm>
                <a:off x="4412781" y="1413690"/>
                <a:ext cx="1237391" cy="1237391"/>
              </a:xfrm>
              <a:prstGeom prst="ellipse">
                <a:avLst/>
              </a:prstGeom>
              <a:solidFill>
                <a:srgbClr val="B01F22"/>
              </a:solidFill>
              <a:ln w="57150">
                <a:solidFill>
                  <a:srgbClr val="EFD28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三极春联字体简" panose="00000500000000000000" pitchFamily="2" charset="-122"/>
                  <a:ea typeface="三极春联字体简" panose="00000500000000000000" pitchFamily="2" charset="-122"/>
                  <a:cs typeface="+mn-ea"/>
                  <a:sym typeface="+mn-lt"/>
                </a:endParaRPr>
              </a:p>
            </p:txBody>
          </p:sp>
        </p:grpSp>
      </p:grpSp>
      <p:sp>
        <p:nvSpPr>
          <p:cNvPr id="35" name="文本框 34">
            <a:extLst>
              <a:ext uri="{FF2B5EF4-FFF2-40B4-BE49-F238E27FC236}">
                <a16:creationId xmlns:a16="http://schemas.microsoft.com/office/drawing/2014/main" id="{33F85128-5FE9-476B-86C9-60F1B59A54E0}"/>
              </a:ext>
            </a:extLst>
          </p:cNvPr>
          <p:cNvSpPr txBox="1"/>
          <p:nvPr/>
        </p:nvSpPr>
        <p:spPr>
          <a:xfrm>
            <a:off x="1913237" y="1493460"/>
            <a:ext cx="846669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1500" dirty="0">
                <a:solidFill>
                  <a:schemeClr val="bg1"/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谢谢欣赏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7099BA8F-101E-4794-850D-9982B6710C17}"/>
              </a:ext>
            </a:extLst>
          </p:cNvPr>
          <p:cNvSpPr txBox="1"/>
          <p:nvPr/>
        </p:nvSpPr>
        <p:spPr>
          <a:xfrm>
            <a:off x="4579142" y="3606628"/>
            <a:ext cx="3025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600" dirty="0">
                <a:solidFill>
                  <a:schemeClr val="bg1"/>
                </a:solidFill>
                <a:cs typeface="+mn-ea"/>
                <a:sym typeface="+mn-lt"/>
              </a:rPr>
              <a:t>THANKS</a:t>
            </a:r>
            <a:endParaRPr lang="zh-CN" altLang="en-US" sz="3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38" name="图片 37">
            <a:extLst>
              <a:ext uri="{FF2B5EF4-FFF2-40B4-BE49-F238E27FC236}">
                <a16:creationId xmlns:a16="http://schemas.microsoft.com/office/drawing/2014/main" id="{5FF15383-AC26-45AE-8829-3987C50B078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580" y="3278759"/>
            <a:ext cx="1342658" cy="104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16966"/>
      </p:ext>
    </p:extLst>
  </p:cSld>
  <p:clrMapOvr>
    <a:masterClrMapping/>
  </p:clrMapOvr>
  <p:transition spd="slow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C6C1E915-7C28-4051-AC14-4E749B726C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585790">
            <a:off x="6237378" y="759110"/>
            <a:ext cx="2364486" cy="160765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394590F-C78A-45AB-B2F0-96DF4B1BB1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014210" flipH="1">
            <a:off x="3382576" y="809349"/>
            <a:ext cx="2364486" cy="160765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A23DDF0-F4BD-43E9-97D5-EA4916BFA9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998793"/>
            <a:ext cx="12192000" cy="281826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D4D20D5-F963-4C02-886E-586BD91EE4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901821"/>
            <a:ext cx="12192000" cy="195618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F8FD6C8-5BFC-4D74-A528-F2B800B5D44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831978" flipH="1">
            <a:off x="2000456" y="4283263"/>
            <a:ext cx="3311807" cy="96899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6F4BEDE-430A-4694-BED3-3071CF67035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4679218"/>
            <a:ext cx="5841243" cy="968991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5C1D1D8F-D29E-419A-8005-16C31DEB8FBE}"/>
              </a:ext>
            </a:extLst>
          </p:cNvPr>
          <p:cNvGrpSpPr/>
          <p:nvPr/>
        </p:nvGrpSpPr>
        <p:grpSpPr>
          <a:xfrm>
            <a:off x="5074825" y="725712"/>
            <a:ext cx="2042350" cy="2042346"/>
            <a:chOff x="4358191" y="1359100"/>
            <a:chExt cx="1346572" cy="1346572"/>
          </a:xfrm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EF0CC9ED-05D9-4D18-A3FB-BCF749C969D7}"/>
                </a:ext>
              </a:extLst>
            </p:cNvPr>
            <p:cNvSpPr/>
            <p:nvPr/>
          </p:nvSpPr>
          <p:spPr>
            <a:xfrm>
              <a:off x="4358191" y="1359100"/>
              <a:ext cx="1346572" cy="1346572"/>
            </a:xfrm>
            <a:prstGeom prst="ellipse">
              <a:avLst/>
            </a:prstGeom>
            <a:solidFill>
              <a:srgbClr val="00000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5616F09D-38B3-4AB8-B6A4-E0FD28A2956D}"/>
                </a:ext>
              </a:extLst>
            </p:cNvPr>
            <p:cNvSpPr/>
            <p:nvPr/>
          </p:nvSpPr>
          <p:spPr>
            <a:xfrm>
              <a:off x="4412781" y="1413690"/>
              <a:ext cx="1237391" cy="1237391"/>
            </a:xfrm>
            <a:prstGeom prst="ellipse">
              <a:avLst/>
            </a:prstGeom>
            <a:solidFill>
              <a:srgbClr val="B01F22"/>
            </a:solidFill>
            <a:ln w="57150">
              <a:solidFill>
                <a:srgbClr val="EFD2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BCB63EBD-5A6E-4935-A49B-FFB8B43FCA5E}"/>
              </a:ext>
            </a:extLst>
          </p:cNvPr>
          <p:cNvSpPr txBox="1"/>
          <p:nvPr/>
        </p:nvSpPr>
        <p:spPr>
          <a:xfrm>
            <a:off x="5134600" y="725711"/>
            <a:ext cx="194117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1500" dirty="0">
                <a:solidFill>
                  <a:schemeClr val="bg1"/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壹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B3B3EFAE-B662-44B3-AFE1-C624F7E0D78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811" y="117547"/>
            <a:ext cx="2447351" cy="191260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E10043A-4BEE-4259-8CE2-A68E094D871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580625" y="2027682"/>
            <a:ext cx="1716719" cy="1341617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1478D29D-E2FD-462F-B069-3AB81E792174}"/>
              </a:ext>
            </a:extLst>
          </p:cNvPr>
          <p:cNvSpPr txBox="1"/>
          <p:nvPr/>
        </p:nvSpPr>
        <p:spPr>
          <a:xfrm>
            <a:off x="3946445" y="3089688"/>
            <a:ext cx="4317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B5A3417B-4B28-4D08-BCA0-5B4682506C2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0197"/>
            <a:ext cx="1388054" cy="292708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D23C4508-1D4F-4D8F-A247-223C83FEB9F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40930" y="-405716"/>
            <a:ext cx="851070" cy="290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85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6A10B6A7-66BD-4CE9-9A06-7C13F2183AB0}"/>
              </a:ext>
            </a:extLst>
          </p:cNvPr>
          <p:cNvSpPr/>
          <p:nvPr/>
        </p:nvSpPr>
        <p:spPr>
          <a:xfrm>
            <a:off x="441278" y="385549"/>
            <a:ext cx="11309444" cy="6086901"/>
          </a:xfrm>
          <a:prstGeom prst="roundRect">
            <a:avLst>
              <a:gd name="adj" fmla="val 7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602F1E2-94DE-4CD3-A801-24B9B7F46F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01885"/>
            <a:ext cx="12192000" cy="157062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FA3503D-6A2D-45BB-9105-7CB225DD79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9723" y="-284116"/>
            <a:ext cx="2009760" cy="157062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3DB2F13-EC0F-40EB-AC85-0E8DD4B545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1481114"/>
            <a:ext cx="1094275" cy="373332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A0EF1029-CDAD-42BF-8767-A57800AD5446}"/>
              </a:ext>
            </a:extLst>
          </p:cNvPr>
          <p:cNvSpPr txBox="1"/>
          <p:nvPr/>
        </p:nvSpPr>
        <p:spPr>
          <a:xfrm>
            <a:off x="824045" y="501199"/>
            <a:ext cx="1989904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rgbClr val="B01F22"/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输入标题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72DD514E-1148-486D-8C40-ED43AC5DD9D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846"/>
          <a:stretch/>
        </p:blipFill>
        <p:spPr>
          <a:xfrm>
            <a:off x="1218240" y="2264500"/>
            <a:ext cx="1232210" cy="821641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FD4B0122-92D5-47DC-BD06-1F0ABE3B4295}"/>
              </a:ext>
            </a:extLst>
          </p:cNvPr>
          <p:cNvSpPr txBox="1"/>
          <p:nvPr/>
        </p:nvSpPr>
        <p:spPr>
          <a:xfrm>
            <a:off x="2523154" y="2468921"/>
            <a:ext cx="4108982" cy="61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请输入文字内容，请输入文字内容，请输入文字内容，请输入文字内容，请输入文字内容，请输入文字内容。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A449446-CE70-46FC-B152-D923EAC2EBC9}"/>
              </a:ext>
            </a:extLst>
          </p:cNvPr>
          <p:cNvSpPr txBox="1"/>
          <p:nvPr/>
        </p:nvSpPr>
        <p:spPr>
          <a:xfrm>
            <a:off x="2523154" y="2045376"/>
            <a:ext cx="1936173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48926B89-9E8B-4584-A909-9DDF978D87A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846"/>
          <a:stretch/>
        </p:blipFill>
        <p:spPr>
          <a:xfrm>
            <a:off x="1218240" y="3751816"/>
            <a:ext cx="1232210" cy="821641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BF6D0069-270F-4110-A97C-D037895C55A9}"/>
              </a:ext>
            </a:extLst>
          </p:cNvPr>
          <p:cNvSpPr txBox="1"/>
          <p:nvPr/>
        </p:nvSpPr>
        <p:spPr>
          <a:xfrm>
            <a:off x="2523153" y="3956237"/>
            <a:ext cx="4166439" cy="61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请输入文字内容，请输入文字内容，请输入文字内容，请输入文字内容，请输入文字内容，请输入文字内容。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32D5A9B-015C-4789-8878-45949C09F429}"/>
              </a:ext>
            </a:extLst>
          </p:cNvPr>
          <p:cNvSpPr txBox="1"/>
          <p:nvPr/>
        </p:nvSpPr>
        <p:spPr>
          <a:xfrm>
            <a:off x="2523154" y="3532692"/>
            <a:ext cx="1936173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1F893CC9-F822-4302-AC88-BB7F0017A2B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75313" y="1962820"/>
            <a:ext cx="3432231" cy="3432231"/>
          </a:xfrm>
          <a:prstGeom prst="ellipse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190260" y="772357"/>
            <a:ext cx="16334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smtClean="0">
                <a:solidFill>
                  <a:srgbClr val="FFFFFF"/>
                </a:solidFill>
              </a:rPr>
              <a:t>https://www.PPT818.com/</a:t>
            </a:r>
            <a:endParaRPr lang="zh-CN" altLang="en-US" sz="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42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bldLvl="0"/>
      <p:bldP spid="12" grpId="0" bldLvl="0"/>
      <p:bldP spid="14" grpId="0" bldLvl="0"/>
      <p:bldP spid="15" grpId="0" bldLvl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6A10B6A7-66BD-4CE9-9A06-7C13F2183AB0}"/>
              </a:ext>
            </a:extLst>
          </p:cNvPr>
          <p:cNvSpPr/>
          <p:nvPr/>
        </p:nvSpPr>
        <p:spPr>
          <a:xfrm>
            <a:off x="441278" y="385549"/>
            <a:ext cx="11309444" cy="6086901"/>
          </a:xfrm>
          <a:prstGeom prst="roundRect">
            <a:avLst>
              <a:gd name="adj" fmla="val 7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602F1E2-94DE-4CD3-A801-24B9B7F46F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7371"/>
            <a:ext cx="12192000" cy="157062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FA3503D-6A2D-45BB-9105-7CB225DD79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9723" y="-284116"/>
            <a:ext cx="2009760" cy="157062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3DB2F13-EC0F-40EB-AC85-0E8DD4B545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1481114"/>
            <a:ext cx="1094275" cy="373332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A0EF1029-CDAD-42BF-8767-A57800AD5446}"/>
              </a:ext>
            </a:extLst>
          </p:cNvPr>
          <p:cNvSpPr txBox="1"/>
          <p:nvPr/>
        </p:nvSpPr>
        <p:spPr>
          <a:xfrm>
            <a:off x="824045" y="501199"/>
            <a:ext cx="1989904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algn="dist">
              <a:defRPr sz="3200">
                <a:solidFill>
                  <a:srgbClr val="B01F22"/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输入标题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E3DCC4B8-C25F-4C0A-A609-E31398EF97C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86" b="-10978"/>
          <a:stretch/>
        </p:blipFill>
        <p:spPr>
          <a:xfrm rot="823643">
            <a:off x="1152096" y="1756907"/>
            <a:ext cx="1709737" cy="1549413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36A8B818-327E-440B-8478-51EEB90E4810}"/>
              </a:ext>
            </a:extLst>
          </p:cNvPr>
          <p:cNvSpPr txBox="1"/>
          <p:nvPr/>
        </p:nvSpPr>
        <p:spPr>
          <a:xfrm>
            <a:off x="3021255" y="2285914"/>
            <a:ext cx="2813488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请输入文字内容，请输入文字内容，请输入文字内容，请输入文字内容，请输入文字内容，请输入文字内容。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E7EE7C2-BC5B-486A-968E-700645073006}"/>
              </a:ext>
            </a:extLst>
          </p:cNvPr>
          <p:cNvSpPr txBox="1"/>
          <p:nvPr/>
        </p:nvSpPr>
        <p:spPr>
          <a:xfrm>
            <a:off x="3021255" y="1862369"/>
            <a:ext cx="1936173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45AE2B0C-7527-46B4-A4EA-4201A7B1F16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86" b="-10978"/>
          <a:stretch/>
        </p:blipFill>
        <p:spPr>
          <a:xfrm rot="823643">
            <a:off x="6313478" y="1756907"/>
            <a:ext cx="1709737" cy="1549413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CC1596BA-7CEC-4C19-8357-21F4AF77AF49}"/>
              </a:ext>
            </a:extLst>
          </p:cNvPr>
          <p:cNvSpPr txBox="1"/>
          <p:nvPr/>
        </p:nvSpPr>
        <p:spPr>
          <a:xfrm>
            <a:off x="8182637" y="2285914"/>
            <a:ext cx="2813488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请输入文字内容，请输入文字内容，请输入文字内容，请输入文字内容，请输入文字内容，请输入文字内容。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9CA38D4-10CE-455C-A757-E9C5B644DEFE}"/>
              </a:ext>
            </a:extLst>
          </p:cNvPr>
          <p:cNvSpPr txBox="1"/>
          <p:nvPr/>
        </p:nvSpPr>
        <p:spPr>
          <a:xfrm>
            <a:off x="8182637" y="1862369"/>
            <a:ext cx="1936173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C297DC28-181B-46CB-BE89-1086F0AF2DD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86" b="-10978"/>
          <a:stretch/>
        </p:blipFill>
        <p:spPr>
          <a:xfrm rot="823643">
            <a:off x="1152095" y="3495492"/>
            <a:ext cx="1709737" cy="1549413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1BAD4174-FBBB-444C-8C4B-D9FB5F983240}"/>
              </a:ext>
            </a:extLst>
          </p:cNvPr>
          <p:cNvSpPr txBox="1"/>
          <p:nvPr/>
        </p:nvSpPr>
        <p:spPr>
          <a:xfrm>
            <a:off x="3021254" y="4024499"/>
            <a:ext cx="2813488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请输入文字内容，请输入文字内容，请输入文字内容，请输入文字内容，请输入文字内容，请输入文字内容。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70D6EFBB-D83F-4BD0-BD7F-828E5A4AF24F}"/>
              </a:ext>
            </a:extLst>
          </p:cNvPr>
          <p:cNvSpPr txBox="1"/>
          <p:nvPr/>
        </p:nvSpPr>
        <p:spPr>
          <a:xfrm>
            <a:off x="3021254" y="3600954"/>
            <a:ext cx="1936173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9460A70B-5D9B-4E39-AF5A-EA3E17F83DF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86" b="-10978"/>
          <a:stretch/>
        </p:blipFill>
        <p:spPr>
          <a:xfrm rot="823643">
            <a:off x="6313477" y="3495492"/>
            <a:ext cx="1709737" cy="1549413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337CEE87-A24B-42D4-B2B1-A6BC13DB1B39}"/>
              </a:ext>
            </a:extLst>
          </p:cNvPr>
          <p:cNvSpPr txBox="1"/>
          <p:nvPr/>
        </p:nvSpPr>
        <p:spPr>
          <a:xfrm>
            <a:off x="8182636" y="4024499"/>
            <a:ext cx="2813488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请输入文字内容，请输入文字内容，请输入文字内容，请输入文字内容，请输入文字内容，请输入文字内容。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540A186B-B987-4C61-ACEF-6476E778E921}"/>
              </a:ext>
            </a:extLst>
          </p:cNvPr>
          <p:cNvSpPr txBox="1"/>
          <p:nvPr/>
        </p:nvSpPr>
        <p:spPr>
          <a:xfrm>
            <a:off x="8182636" y="3600954"/>
            <a:ext cx="1936173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</p:spTree>
    <p:extLst>
      <p:ext uri="{BB962C8B-B14F-4D97-AF65-F5344CB8AC3E}">
        <p14:creationId xmlns:p14="http://schemas.microsoft.com/office/powerpoint/2010/main" val="38647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bldLvl="0"/>
      <p:bldP spid="12" grpId="0" bldLvl="0"/>
      <p:bldP spid="14" grpId="0" bldLvl="0"/>
      <p:bldP spid="15" grpId="0" bldLvl="0"/>
      <p:bldP spid="17" grpId="0" bldLvl="0"/>
      <p:bldP spid="18" grpId="0" bldLvl="0"/>
      <p:bldP spid="20" grpId="0" bldLvl="0"/>
      <p:bldP spid="21" grpId="0" bldLvl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6A10B6A7-66BD-4CE9-9A06-7C13F2183AB0}"/>
              </a:ext>
            </a:extLst>
          </p:cNvPr>
          <p:cNvSpPr/>
          <p:nvPr/>
        </p:nvSpPr>
        <p:spPr>
          <a:xfrm>
            <a:off x="441278" y="385549"/>
            <a:ext cx="11309444" cy="6086901"/>
          </a:xfrm>
          <a:prstGeom prst="roundRect">
            <a:avLst>
              <a:gd name="adj" fmla="val 7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602F1E2-94DE-4CD3-A801-24B9B7F46F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7371"/>
            <a:ext cx="12192000" cy="157062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FA3503D-6A2D-45BB-9105-7CB225DD79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9723" y="-284116"/>
            <a:ext cx="2009760" cy="157062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3DB2F13-EC0F-40EB-AC85-0E8DD4B545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1481114"/>
            <a:ext cx="1094275" cy="373332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A0EF1029-CDAD-42BF-8767-A57800AD5446}"/>
              </a:ext>
            </a:extLst>
          </p:cNvPr>
          <p:cNvSpPr txBox="1"/>
          <p:nvPr/>
        </p:nvSpPr>
        <p:spPr>
          <a:xfrm>
            <a:off x="824045" y="501199"/>
            <a:ext cx="1989904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algn="dist">
              <a:defRPr sz="3200">
                <a:solidFill>
                  <a:srgbClr val="B01F22"/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输入标题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FA2AE237-0C83-402F-8F30-19DB465261A9}"/>
              </a:ext>
            </a:extLst>
          </p:cNvPr>
          <p:cNvSpPr txBox="1"/>
          <p:nvPr/>
        </p:nvSpPr>
        <p:spPr>
          <a:xfrm>
            <a:off x="1518592" y="3925296"/>
            <a:ext cx="9154815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输入文字内容，请输入文字内容，请输入文字内容，请输入文字内容，请输入文字内容，请输入文字内容。请输入文字内容，请输入文字内容，请输入文字内容，请输入文字内容，请输入文字内容，请输入文字内容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6C42D561-B94C-4F5B-876E-5EE5551FD82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80285" flipH="1">
            <a:off x="5393718" y="1347988"/>
            <a:ext cx="1284024" cy="1223091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16D7049F-16DE-42E7-B636-3345E3009441}"/>
              </a:ext>
            </a:extLst>
          </p:cNvPr>
          <p:cNvGrpSpPr/>
          <p:nvPr/>
        </p:nvGrpSpPr>
        <p:grpSpPr>
          <a:xfrm>
            <a:off x="6026543" y="1501362"/>
            <a:ext cx="2042350" cy="2042346"/>
            <a:chOff x="4358191" y="1359100"/>
            <a:chExt cx="1346572" cy="1346572"/>
          </a:xfrm>
        </p:grpSpPr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88AF77F9-ED57-42E2-9032-CAED227217AF}"/>
                </a:ext>
              </a:extLst>
            </p:cNvPr>
            <p:cNvSpPr/>
            <p:nvPr/>
          </p:nvSpPr>
          <p:spPr>
            <a:xfrm>
              <a:off x="4358191" y="1359100"/>
              <a:ext cx="1346572" cy="1346572"/>
            </a:xfrm>
            <a:prstGeom prst="ellipse">
              <a:avLst/>
            </a:prstGeom>
            <a:solidFill>
              <a:srgbClr val="00000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C41FB5AF-9C28-464E-92C3-B13676D1E96C}"/>
                </a:ext>
              </a:extLst>
            </p:cNvPr>
            <p:cNvSpPr/>
            <p:nvPr/>
          </p:nvSpPr>
          <p:spPr>
            <a:xfrm>
              <a:off x="4412781" y="1413690"/>
              <a:ext cx="1237391" cy="1237391"/>
            </a:xfrm>
            <a:prstGeom prst="ellipse">
              <a:avLst/>
            </a:prstGeom>
            <a:solidFill>
              <a:srgbClr val="B01F22"/>
            </a:solidFill>
            <a:ln w="57150">
              <a:solidFill>
                <a:srgbClr val="EFD2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EA7D7D2B-EF08-40C3-8CC8-2813EC74F107}"/>
              </a:ext>
            </a:extLst>
          </p:cNvPr>
          <p:cNvGrpSpPr/>
          <p:nvPr/>
        </p:nvGrpSpPr>
        <p:grpSpPr>
          <a:xfrm>
            <a:off x="8427373" y="1501361"/>
            <a:ext cx="2042350" cy="2042346"/>
            <a:chOff x="4358191" y="1359100"/>
            <a:chExt cx="1346572" cy="1346572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08A3136F-9E56-463C-AD12-F79ADA48B6D4}"/>
                </a:ext>
              </a:extLst>
            </p:cNvPr>
            <p:cNvSpPr/>
            <p:nvPr/>
          </p:nvSpPr>
          <p:spPr>
            <a:xfrm>
              <a:off x="4358191" y="1359100"/>
              <a:ext cx="1346572" cy="1346572"/>
            </a:xfrm>
            <a:prstGeom prst="ellipse">
              <a:avLst/>
            </a:prstGeom>
            <a:solidFill>
              <a:srgbClr val="00000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E04B699F-E7A5-47DD-BECB-A459A4F79991}"/>
                </a:ext>
              </a:extLst>
            </p:cNvPr>
            <p:cNvSpPr/>
            <p:nvPr/>
          </p:nvSpPr>
          <p:spPr>
            <a:xfrm>
              <a:off x="4412781" y="1413690"/>
              <a:ext cx="1237391" cy="1237391"/>
            </a:xfrm>
            <a:prstGeom prst="ellipse">
              <a:avLst/>
            </a:prstGeom>
            <a:solidFill>
              <a:srgbClr val="B01F22"/>
            </a:solidFill>
            <a:ln w="57150">
              <a:solidFill>
                <a:srgbClr val="EFD2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endParaRPr>
            </a:p>
          </p:txBody>
        </p:sp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id="{1CB0F32C-474D-40AA-A2C1-C6642F6DD5C1}"/>
              </a:ext>
            </a:extLst>
          </p:cNvPr>
          <p:cNvSpPr txBox="1"/>
          <p:nvPr/>
        </p:nvSpPr>
        <p:spPr>
          <a:xfrm>
            <a:off x="6077129" y="1501361"/>
            <a:ext cx="194117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1500" dirty="0">
                <a:solidFill>
                  <a:schemeClr val="bg1"/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国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8B68AAC4-1A05-48BE-A12E-11804639EF08}"/>
              </a:ext>
            </a:extLst>
          </p:cNvPr>
          <p:cNvSpPr txBox="1"/>
          <p:nvPr/>
        </p:nvSpPr>
        <p:spPr>
          <a:xfrm>
            <a:off x="8445713" y="1501361"/>
            <a:ext cx="194117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1500" dirty="0">
                <a:solidFill>
                  <a:schemeClr val="bg1"/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潮</a:t>
            </a: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22B20983-E97F-4651-B2D3-105F004EA026}"/>
              </a:ext>
            </a:extLst>
          </p:cNvPr>
          <p:cNvSpPr/>
          <p:nvPr/>
        </p:nvSpPr>
        <p:spPr>
          <a:xfrm>
            <a:off x="3305125" y="3026521"/>
            <a:ext cx="584775" cy="584775"/>
          </a:xfrm>
          <a:prstGeom prst="ellipse">
            <a:avLst/>
          </a:prstGeom>
          <a:solidFill>
            <a:srgbClr val="E7C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EFEFB1E5-3387-4825-B242-641B1D4A3F68}"/>
              </a:ext>
            </a:extLst>
          </p:cNvPr>
          <p:cNvSpPr/>
          <p:nvPr/>
        </p:nvSpPr>
        <p:spPr>
          <a:xfrm>
            <a:off x="4065110" y="3019414"/>
            <a:ext cx="584775" cy="584775"/>
          </a:xfrm>
          <a:prstGeom prst="ellipse">
            <a:avLst/>
          </a:prstGeom>
          <a:solidFill>
            <a:srgbClr val="E7C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C4C1660D-0A5D-4D64-A477-4F4C7267EB05}"/>
              </a:ext>
            </a:extLst>
          </p:cNvPr>
          <p:cNvSpPr/>
          <p:nvPr/>
        </p:nvSpPr>
        <p:spPr>
          <a:xfrm>
            <a:off x="4828341" y="3019414"/>
            <a:ext cx="584775" cy="584775"/>
          </a:xfrm>
          <a:prstGeom prst="ellipse">
            <a:avLst/>
          </a:prstGeom>
          <a:solidFill>
            <a:srgbClr val="E7C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4798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 bldLvl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9167301" y="6605185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http://www.PPT818.com/moban/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6A10B6A7-66BD-4CE9-9A06-7C13F2183AB0}"/>
              </a:ext>
            </a:extLst>
          </p:cNvPr>
          <p:cNvSpPr/>
          <p:nvPr/>
        </p:nvSpPr>
        <p:spPr>
          <a:xfrm>
            <a:off x="441278" y="385549"/>
            <a:ext cx="11309444" cy="6086901"/>
          </a:xfrm>
          <a:prstGeom prst="roundRect">
            <a:avLst>
              <a:gd name="adj" fmla="val 7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602F1E2-94DE-4CD3-A801-24B9B7F46F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7371"/>
            <a:ext cx="12192000" cy="157062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FA3503D-6A2D-45BB-9105-7CB225DD79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9723" y="-284116"/>
            <a:ext cx="2009760" cy="157062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3DB2F13-EC0F-40EB-AC85-0E8DD4B545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1481114"/>
            <a:ext cx="1094275" cy="373332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A0EF1029-CDAD-42BF-8767-A57800AD5446}"/>
              </a:ext>
            </a:extLst>
          </p:cNvPr>
          <p:cNvSpPr txBox="1"/>
          <p:nvPr/>
        </p:nvSpPr>
        <p:spPr>
          <a:xfrm>
            <a:off x="824045" y="501199"/>
            <a:ext cx="1989904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algn="dist">
              <a:defRPr sz="3200">
                <a:solidFill>
                  <a:srgbClr val="B01F22"/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输入标题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18FFAE8-81F3-4963-BF7E-4B9E6195CC04}"/>
              </a:ext>
            </a:extLst>
          </p:cNvPr>
          <p:cNvSpPr txBox="1"/>
          <p:nvPr/>
        </p:nvSpPr>
        <p:spPr>
          <a:xfrm>
            <a:off x="1518592" y="3925296"/>
            <a:ext cx="9154815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输入文字内容，请输入文字内容，请输入文字内容，请输入文字内容，请输入文字内容，请输入文字内容。请输入文字内容，请输入文字内容，请输入文字内容，请输入文字内容，请输入文字内容，请输入文字内容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D4ED6F5-C4A9-4AE2-BB8E-CD71B0A63F4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819715">
            <a:off x="5256792" y="1422948"/>
            <a:ext cx="1284024" cy="1223091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F214767B-820A-4B14-9ABA-21BD107CA98F}"/>
              </a:ext>
            </a:extLst>
          </p:cNvPr>
          <p:cNvGrpSpPr/>
          <p:nvPr/>
        </p:nvGrpSpPr>
        <p:grpSpPr>
          <a:xfrm>
            <a:off x="1474001" y="1559980"/>
            <a:ext cx="2042350" cy="2042346"/>
            <a:chOff x="4358191" y="1359100"/>
            <a:chExt cx="1346572" cy="1346572"/>
          </a:xfrm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DE39B931-AE13-4A3F-827C-371ABE876A57}"/>
                </a:ext>
              </a:extLst>
            </p:cNvPr>
            <p:cNvSpPr/>
            <p:nvPr/>
          </p:nvSpPr>
          <p:spPr>
            <a:xfrm>
              <a:off x="4358191" y="1359100"/>
              <a:ext cx="1346572" cy="1346572"/>
            </a:xfrm>
            <a:prstGeom prst="ellipse">
              <a:avLst/>
            </a:prstGeom>
            <a:solidFill>
              <a:srgbClr val="00000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A903F69F-8174-411F-98DA-125572D47423}"/>
                </a:ext>
              </a:extLst>
            </p:cNvPr>
            <p:cNvSpPr/>
            <p:nvPr/>
          </p:nvSpPr>
          <p:spPr>
            <a:xfrm>
              <a:off x="4412781" y="1413690"/>
              <a:ext cx="1237391" cy="1237391"/>
            </a:xfrm>
            <a:prstGeom prst="ellipse">
              <a:avLst/>
            </a:prstGeom>
            <a:solidFill>
              <a:srgbClr val="B01F22"/>
            </a:solidFill>
            <a:ln w="57150">
              <a:solidFill>
                <a:srgbClr val="EFD2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6429F63D-3E7A-4458-8633-94981D174B44}"/>
              </a:ext>
            </a:extLst>
          </p:cNvPr>
          <p:cNvGrpSpPr/>
          <p:nvPr/>
        </p:nvGrpSpPr>
        <p:grpSpPr>
          <a:xfrm>
            <a:off x="3874831" y="1559979"/>
            <a:ext cx="2042350" cy="2042346"/>
            <a:chOff x="4358191" y="1359100"/>
            <a:chExt cx="1346572" cy="1346572"/>
          </a:xfrm>
        </p:grpSpPr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10AD91FA-FE9C-4D4E-893A-3293BE0F5C8E}"/>
                </a:ext>
              </a:extLst>
            </p:cNvPr>
            <p:cNvSpPr/>
            <p:nvPr/>
          </p:nvSpPr>
          <p:spPr>
            <a:xfrm>
              <a:off x="4358191" y="1359100"/>
              <a:ext cx="1346572" cy="1346572"/>
            </a:xfrm>
            <a:prstGeom prst="ellipse">
              <a:avLst/>
            </a:prstGeom>
            <a:solidFill>
              <a:srgbClr val="00000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933197D4-E630-437B-8815-446A1D51A158}"/>
                </a:ext>
              </a:extLst>
            </p:cNvPr>
            <p:cNvSpPr/>
            <p:nvPr/>
          </p:nvSpPr>
          <p:spPr>
            <a:xfrm>
              <a:off x="4412781" y="1413690"/>
              <a:ext cx="1237391" cy="1237391"/>
            </a:xfrm>
            <a:prstGeom prst="ellipse">
              <a:avLst/>
            </a:prstGeom>
            <a:solidFill>
              <a:srgbClr val="B01F22"/>
            </a:solidFill>
            <a:ln w="57150">
              <a:solidFill>
                <a:srgbClr val="EFD2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endParaRPr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9E9D47C7-26FA-491A-8EFA-81A0E65986CD}"/>
              </a:ext>
            </a:extLst>
          </p:cNvPr>
          <p:cNvSpPr txBox="1"/>
          <p:nvPr/>
        </p:nvSpPr>
        <p:spPr>
          <a:xfrm>
            <a:off x="1524587" y="1559979"/>
            <a:ext cx="194117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1500" dirty="0">
                <a:solidFill>
                  <a:schemeClr val="bg1"/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国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1BA34EB1-065D-4B63-A8CB-4BB0EA160705}"/>
              </a:ext>
            </a:extLst>
          </p:cNvPr>
          <p:cNvSpPr txBox="1"/>
          <p:nvPr/>
        </p:nvSpPr>
        <p:spPr>
          <a:xfrm>
            <a:off x="3893171" y="1559979"/>
            <a:ext cx="194117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1500" dirty="0">
                <a:solidFill>
                  <a:schemeClr val="bg1"/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风</a:t>
            </a: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68559498-AEC8-49DE-A2D2-12DD30284D56}"/>
              </a:ext>
            </a:extLst>
          </p:cNvPr>
          <p:cNvSpPr/>
          <p:nvPr/>
        </p:nvSpPr>
        <p:spPr>
          <a:xfrm>
            <a:off x="6435196" y="2941859"/>
            <a:ext cx="584775" cy="584775"/>
          </a:xfrm>
          <a:prstGeom prst="ellipse">
            <a:avLst/>
          </a:prstGeom>
          <a:solidFill>
            <a:srgbClr val="E7C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1117136A-C189-4C34-BA40-A0CEC925B6FB}"/>
              </a:ext>
            </a:extLst>
          </p:cNvPr>
          <p:cNvSpPr/>
          <p:nvPr/>
        </p:nvSpPr>
        <p:spPr>
          <a:xfrm>
            <a:off x="7195181" y="2934752"/>
            <a:ext cx="584775" cy="584775"/>
          </a:xfrm>
          <a:prstGeom prst="ellipse">
            <a:avLst/>
          </a:prstGeom>
          <a:solidFill>
            <a:srgbClr val="E7C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A666B63E-7C5A-4943-9F1C-6E788E9B8511}"/>
              </a:ext>
            </a:extLst>
          </p:cNvPr>
          <p:cNvSpPr/>
          <p:nvPr/>
        </p:nvSpPr>
        <p:spPr>
          <a:xfrm>
            <a:off x="7958412" y="2934752"/>
            <a:ext cx="584775" cy="584775"/>
          </a:xfrm>
          <a:prstGeom prst="ellipse">
            <a:avLst/>
          </a:prstGeom>
          <a:solidFill>
            <a:srgbClr val="E7C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168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ldLvl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DFEEA42-1C96-415F-9C38-0B3FDC2678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455885"/>
            <a:ext cx="12192000" cy="236117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602F1E2-94DE-4CD3-A801-24B9B7F46F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021943"/>
            <a:ext cx="12192000" cy="183605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FA3503D-6A2D-45BB-9105-7CB225DD798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9723" y="-284116"/>
            <a:ext cx="2009760" cy="157062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3DB2F13-EC0F-40EB-AC85-0E8DD4B545D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1481114"/>
            <a:ext cx="1094275" cy="373332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252A2ED-1D1A-4E65-A246-5AA17BA1750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27702">
            <a:off x="2083041" y="4868740"/>
            <a:ext cx="5841243" cy="968991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41D56E67-B04B-43CF-98E6-BE38255C06F8}"/>
              </a:ext>
            </a:extLst>
          </p:cNvPr>
          <p:cNvGrpSpPr/>
          <p:nvPr/>
        </p:nvGrpSpPr>
        <p:grpSpPr>
          <a:xfrm>
            <a:off x="4549154" y="506475"/>
            <a:ext cx="3093691" cy="712726"/>
            <a:chOff x="1816886" y="1705246"/>
            <a:chExt cx="8380871" cy="1930790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06651DFC-E5D1-460D-9D10-245E85FA2FC1}"/>
                </a:ext>
              </a:extLst>
            </p:cNvPr>
            <p:cNvGrpSpPr/>
            <p:nvPr/>
          </p:nvGrpSpPr>
          <p:grpSpPr>
            <a:xfrm>
              <a:off x="1816886" y="1705246"/>
              <a:ext cx="1892775" cy="1892774"/>
              <a:chOff x="4358191" y="1359100"/>
              <a:chExt cx="1346572" cy="1346572"/>
            </a:xfrm>
          </p:grpSpPr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5111E2B4-4112-448F-AC8D-7DFD009AE63F}"/>
                  </a:ext>
                </a:extLst>
              </p:cNvPr>
              <p:cNvSpPr/>
              <p:nvPr/>
            </p:nvSpPr>
            <p:spPr>
              <a:xfrm>
                <a:off x="4358191" y="1359100"/>
                <a:ext cx="1346572" cy="1346572"/>
              </a:xfrm>
              <a:prstGeom prst="ellipse">
                <a:avLst/>
              </a:prstGeom>
              <a:solidFill>
                <a:srgbClr val="000000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三极春联字体简" panose="00000500000000000000" pitchFamily="2" charset="-122"/>
                  <a:ea typeface="三极春联字体简" panose="000005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8AC4AF0A-C323-44F3-BF93-BBE1DAE3280E}"/>
                  </a:ext>
                </a:extLst>
              </p:cNvPr>
              <p:cNvSpPr/>
              <p:nvPr/>
            </p:nvSpPr>
            <p:spPr>
              <a:xfrm>
                <a:off x="4412781" y="1413690"/>
                <a:ext cx="1237391" cy="1237391"/>
              </a:xfrm>
              <a:prstGeom prst="ellipse">
                <a:avLst/>
              </a:prstGeom>
              <a:solidFill>
                <a:srgbClr val="B01F22"/>
              </a:solidFill>
              <a:ln w="57150">
                <a:solidFill>
                  <a:srgbClr val="EFD28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三极春联字体简" panose="00000500000000000000" pitchFamily="2" charset="-122"/>
                  <a:ea typeface="三极春联字体简" panose="00000500000000000000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5E75FD5D-17BA-4760-9951-0FC316E73B56}"/>
                </a:ext>
              </a:extLst>
            </p:cNvPr>
            <p:cNvGrpSpPr/>
            <p:nvPr/>
          </p:nvGrpSpPr>
          <p:grpSpPr>
            <a:xfrm>
              <a:off x="3952505" y="1743262"/>
              <a:ext cx="1892775" cy="1892774"/>
              <a:chOff x="4358191" y="1359100"/>
              <a:chExt cx="1346572" cy="1346572"/>
            </a:xfrm>
          </p:grpSpPr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A30E3D01-D44B-4F2A-A35D-ECCFF3F2E4BD}"/>
                  </a:ext>
                </a:extLst>
              </p:cNvPr>
              <p:cNvSpPr/>
              <p:nvPr/>
            </p:nvSpPr>
            <p:spPr>
              <a:xfrm>
                <a:off x="4358191" y="1359100"/>
                <a:ext cx="1346572" cy="1346572"/>
              </a:xfrm>
              <a:prstGeom prst="ellipse">
                <a:avLst/>
              </a:prstGeom>
              <a:solidFill>
                <a:srgbClr val="000000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三极春联字体简" panose="00000500000000000000" pitchFamily="2" charset="-122"/>
                  <a:ea typeface="三极春联字体简" panose="000005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id="{44F3C71F-2C4E-4425-A51B-606A6E8968F4}"/>
                  </a:ext>
                </a:extLst>
              </p:cNvPr>
              <p:cNvSpPr/>
              <p:nvPr/>
            </p:nvSpPr>
            <p:spPr>
              <a:xfrm>
                <a:off x="4412781" y="1413690"/>
                <a:ext cx="1237391" cy="1237391"/>
              </a:xfrm>
              <a:prstGeom prst="ellipse">
                <a:avLst/>
              </a:prstGeom>
              <a:solidFill>
                <a:srgbClr val="B01F22"/>
              </a:solidFill>
              <a:ln w="57150">
                <a:solidFill>
                  <a:srgbClr val="EFD28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三极春联字体简" panose="00000500000000000000" pitchFamily="2" charset="-122"/>
                  <a:ea typeface="三极春联字体简" panose="00000500000000000000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BCC91544-0806-40F6-A924-753D0DDF1BC9}"/>
                </a:ext>
              </a:extLst>
            </p:cNvPr>
            <p:cNvGrpSpPr/>
            <p:nvPr/>
          </p:nvGrpSpPr>
          <p:grpSpPr>
            <a:xfrm>
              <a:off x="6122305" y="1722275"/>
              <a:ext cx="1892775" cy="1892774"/>
              <a:chOff x="4358191" y="1359100"/>
              <a:chExt cx="1346572" cy="1346572"/>
            </a:xfrm>
          </p:grpSpPr>
          <p:sp>
            <p:nvSpPr>
              <p:cNvPr id="20" name="椭圆 19">
                <a:extLst>
                  <a:ext uri="{FF2B5EF4-FFF2-40B4-BE49-F238E27FC236}">
                    <a16:creationId xmlns:a16="http://schemas.microsoft.com/office/drawing/2014/main" id="{99D38BF8-5533-4A44-868A-210D1F3A2030}"/>
                  </a:ext>
                </a:extLst>
              </p:cNvPr>
              <p:cNvSpPr/>
              <p:nvPr/>
            </p:nvSpPr>
            <p:spPr>
              <a:xfrm>
                <a:off x="4358191" y="1359100"/>
                <a:ext cx="1346572" cy="1346572"/>
              </a:xfrm>
              <a:prstGeom prst="ellipse">
                <a:avLst/>
              </a:prstGeom>
              <a:solidFill>
                <a:srgbClr val="000000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三极春联字体简" panose="00000500000000000000" pitchFamily="2" charset="-122"/>
                  <a:ea typeface="三极春联字体简" panose="000005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B6E8E538-F540-49F0-9E44-CDD626D17ADD}"/>
                  </a:ext>
                </a:extLst>
              </p:cNvPr>
              <p:cNvSpPr/>
              <p:nvPr/>
            </p:nvSpPr>
            <p:spPr>
              <a:xfrm>
                <a:off x="4412781" y="1413690"/>
                <a:ext cx="1237391" cy="1237391"/>
              </a:xfrm>
              <a:prstGeom prst="ellipse">
                <a:avLst/>
              </a:prstGeom>
              <a:solidFill>
                <a:srgbClr val="B01F22"/>
              </a:solidFill>
              <a:ln w="57150">
                <a:solidFill>
                  <a:srgbClr val="EFD28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三极春联字体简" panose="00000500000000000000" pitchFamily="2" charset="-122"/>
                  <a:ea typeface="三极春联字体简" panose="00000500000000000000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FE3954B8-BE20-405D-A24A-ACC145F3D22C}"/>
                </a:ext>
              </a:extLst>
            </p:cNvPr>
            <p:cNvGrpSpPr/>
            <p:nvPr/>
          </p:nvGrpSpPr>
          <p:grpSpPr>
            <a:xfrm>
              <a:off x="8304982" y="1706285"/>
              <a:ext cx="1892775" cy="1892774"/>
              <a:chOff x="4358191" y="1359100"/>
              <a:chExt cx="1346572" cy="1346572"/>
            </a:xfrm>
          </p:grpSpPr>
          <p:sp>
            <p:nvSpPr>
              <p:cNvPr id="18" name="椭圆 17">
                <a:extLst>
                  <a:ext uri="{FF2B5EF4-FFF2-40B4-BE49-F238E27FC236}">
                    <a16:creationId xmlns:a16="http://schemas.microsoft.com/office/drawing/2014/main" id="{1F319ABE-526A-45EC-BD38-D59BEB612695}"/>
                  </a:ext>
                </a:extLst>
              </p:cNvPr>
              <p:cNvSpPr/>
              <p:nvPr/>
            </p:nvSpPr>
            <p:spPr>
              <a:xfrm>
                <a:off x="4358191" y="1359100"/>
                <a:ext cx="1346572" cy="1346572"/>
              </a:xfrm>
              <a:prstGeom prst="ellipse">
                <a:avLst/>
              </a:prstGeom>
              <a:solidFill>
                <a:srgbClr val="000000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三极春联字体简" panose="00000500000000000000" pitchFamily="2" charset="-122"/>
                  <a:ea typeface="三极春联字体简" panose="000005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0C7B9A19-88BF-4F01-9EDC-D59408873C14}"/>
                  </a:ext>
                </a:extLst>
              </p:cNvPr>
              <p:cNvSpPr/>
              <p:nvPr/>
            </p:nvSpPr>
            <p:spPr>
              <a:xfrm>
                <a:off x="4412781" y="1413690"/>
                <a:ext cx="1237391" cy="1237391"/>
              </a:xfrm>
              <a:prstGeom prst="ellipse">
                <a:avLst/>
              </a:prstGeom>
              <a:solidFill>
                <a:srgbClr val="B01F22"/>
              </a:solidFill>
              <a:ln w="57150">
                <a:solidFill>
                  <a:srgbClr val="EFD28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三极春联字体简" panose="00000500000000000000" pitchFamily="2" charset="-122"/>
                  <a:ea typeface="三极春联字体简" panose="00000500000000000000" pitchFamily="2" charset="-122"/>
                  <a:cs typeface="+mn-ea"/>
                  <a:sym typeface="+mn-lt"/>
                </a:endParaRPr>
              </a:p>
            </p:txBody>
          </p:sp>
        </p:grpSp>
      </p:grpSp>
      <p:sp>
        <p:nvSpPr>
          <p:cNvPr id="26" name="文本框 25">
            <a:extLst>
              <a:ext uri="{FF2B5EF4-FFF2-40B4-BE49-F238E27FC236}">
                <a16:creationId xmlns:a16="http://schemas.microsoft.com/office/drawing/2014/main" id="{13011FDE-CBDB-4157-AD06-6C3199B8BCAF}"/>
              </a:ext>
            </a:extLst>
          </p:cNvPr>
          <p:cNvSpPr txBox="1"/>
          <p:nvPr/>
        </p:nvSpPr>
        <p:spPr>
          <a:xfrm>
            <a:off x="4609706" y="563433"/>
            <a:ext cx="3004813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chemeClr val="bg1"/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输入标题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375A8FF9-1041-4F4D-8627-98A82333B28F}"/>
              </a:ext>
            </a:extLst>
          </p:cNvPr>
          <p:cNvSpPr txBox="1"/>
          <p:nvPr/>
        </p:nvSpPr>
        <p:spPr>
          <a:xfrm>
            <a:off x="1158284" y="1510188"/>
            <a:ext cx="9755800" cy="286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字内容，请输入文字内容，请输入文字内容，请输入文字内容，请输入文字内容，请输入文字内容。请输入文字内容，请输入文字内容，请输入文字内容，请输入文字内容，请输入文字内容，请输入文字内容。请输入文字内容，请输入文字内容，请输入文字内容，请输入文字内容，请输入文字内容，请输入文字内容。请输入文字内容，请输入文字内容，请输入文字内容，请输入文字内容，请输入文字内容，请输入文字内容。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063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bldLvl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C6C1E915-7C28-4051-AC14-4E749B726C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585790">
            <a:off x="6237378" y="759110"/>
            <a:ext cx="2364486" cy="160765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394590F-C78A-45AB-B2F0-96DF4B1BB1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014210" flipH="1">
            <a:off x="3382576" y="809349"/>
            <a:ext cx="2364486" cy="160765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A23DDF0-F4BD-43E9-97D5-EA4916BFA9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998793"/>
            <a:ext cx="12192000" cy="281826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D4D20D5-F963-4C02-886E-586BD91EE4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901821"/>
            <a:ext cx="12192000" cy="195618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F8FD6C8-5BFC-4D74-A528-F2B800B5D44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831978" flipH="1">
            <a:off x="2000456" y="4283263"/>
            <a:ext cx="3311807" cy="96899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6F4BEDE-430A-4694-BED3-3071CF67035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4679218"/>
            <a:ext cx="5841243" cy="968991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5C1D1D8F-D29E-419A-8005-16C31DEB8FBE}"/>
              </a:ext>
            </a:extLst>
          </p:cNvPr>
          <p:cNvGrpSpPr/>
          <p:nvPr/>
        </p:nvGrpSpPr>
        <p:grpSpPr>
          <a:xfrm>
            <a:off x="5074825" y="725712"/>
            <a:ext cx="2042350" cy="2042346"/>
            <a:chOff x="4358191" y="1359100"/>
            <a:chExt cx="1346572" cy="1346572"/>
          </a:xfrm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EF0CC9ED-05D9-4D18-A3FB-BCF749C969D7}"/>
                </a:ext>
              </a:extLst>
            </p:cNvPr>
            <p:cNvSpPr/>
            <p:nvPr/>
          </p:nvSpPr>
          <p:spPr>
            <a:xfrm>
              <a:off x="4358191" y="1359100"/>
              <a:ext cx="1346572" cy="1346572"/>
            </a:xfrm>
            <a:prstGeom prst="ellipse">
              <a:avLst/>
            </a:prstGeom>
            <a:solidFill>
              <a:srgbClr val="00000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5616F09D-38B3-4AB8-B6A4-E0FD28A2956D}"/>
                </a:ext>
              </a:extLst>
            </p:cNvPr>
            <p:cNvSpPr/>
            <p:nvPr/>
          </p:nvSpPr>
          <p:spPr>
            <a:xfrm>
              <a:off x="4412781" y="1413690"/>
              <a:ext cx="1237391" cy="1237391"/>
            </a:xfrm>
            <a:prstGeom prst="ellipse">
              <a:avLst/>
            </a:prstGeom>
            <a:solidFill>
              <a:srgbClr val="B01F22"/>
            </a:solidFill>
            <a:ln w="57150">
              <a:solidFill>
                <a:srgbClr val="EFD2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BCB63EBD-5A6E-4935-A49B-FFB8B43FCA5E}"/>
              </a:ext>
            </a:extLst>
          </p:cNvPr>
          <p:cNvSpPr txBox="1"/>
          <p:nvPr/>
        </p:nvSpPr>
        <p:spPr>
          <a:xfrm>
            <a:off x="5134600" y="725711"/>
            <a:ext cx="194117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11500">
                <a:solidFill>
                  <a:schemeClr val="bg1"/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贰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B3B3EFAE-B662-44B3-AFE1-C624F7E0D78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811" y="117547"/>
            <a:ext cx="2447351" cy="191260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E10043A-4BEE-4259-8CE2-A68E094D871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580625" y="2027682"/>
            <a:ext cx="1716719" cy="1341617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1478D29D-E2FD-462F-B069-3AB81E792174}"/>
              </a:ext>
            </a:extLst>
          </p:cNvPr>
          <p:cNvSpPr txBox="1"/>
          <p:nvPr/>
        </p:nvSpPr>
        <p:spPr>
          <a:xfrm>
            <a:off x="3946445" y="3089688"/>
            <a:ext cx="4317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B5A3417B-4B28-4D08-BCA0-5B4682506C2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0197"/>
            <a:ext cx="1388054" cy="292708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D23C4508-1D4F-4D8F-A247-223C83FEB9F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40930" y="-405716"/>
            <a:ext cx="851070" cy="290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63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zfdtkjv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3114</TotalTime>
  <Words>1435</Words>
  <Application>Microsoft Office PowerPoint</Application>
  <PresentationFormat>宽屏</PresentationFormat>
  <Paragraphs>107</Paragraphs>
  <Slides>25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等线</vt:lpstr>
      <vt:lpstr>三极春联字体简</vt:lpstr>
      <vt:lpstr>宋体</vt:lpstr>
      <vt:lpstr>微软雅黑</vt:lpstr>
      <vt:lpstr>Arial</vt:lpstr>
      <vt:lpstr>Calibri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/>
  <dc:description>www.ppt818.com-提供资源下载</dc:description>
  <cp:lastModifiedBy>Windows 用户</cp:lastModifiedBy>
  <cp:revision>194</cp:revision>
  <dcterms:created xsi:type="dcterms:W3CDTF">2019-07-04T08:14:45Z</dcterms:created>
  <dcterms:modified xsi:type="dcterms:W3CDTF">2023-04-17T05:27:56Z</dcterms:modified>
</cp:coreProperties>
</file>