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29"/>
  </p:notesMasterIdLst>
  <p:sldIdLst>
    <p:sldId id="256" r:id="rId3"/>
    <p:sldId id="275" r:id="rId4"/>
    <p:sldId id="258" r:id="rId5"/>
    <p:sldId id="261" r:id="rId6"/>
    <p:sldId id="276" r:id="rId7"/>
    <p:sldId id="291" r:id="rId8"/>
    <p:sldId id="304" r:id="rId9"/>
    <p:sldId id="286" r:id="rId10"/>
    <p:sldId id="259" r:id="rId11"/>
    <p:sldId id="308" r:id="rId12"/>
    <p:sldId id="310" r:id="rId13"/>
    <p:sldId id="288" r:id="rId14"/>
    <p:sldId id="260" r:id="rId15"/>
    <p:sldId id="267" r:id="rId16"/>
    <p:sldId id="269" r:id="rId17"/>
    <p:sldId id="294" r:id="rId18"/>
    <p:sldId id="305" r:id="rId19"/>
    <p:sldId id="336" r:id="rId20"/>
    <p:sldId id="312" r:id="rId21"/>
    <p:sldId id="311" r:id="rId22"/>
    <p:sldId id="337" r:id="rId23"/>
    <p:sldId id="340" r:id="rId24"/>
    <p:sldId id="341" r:id="rId25"/>
    <p:sldId id="281" r:id="rId26"/>
    <p:sldId id="327" r:id="rId27"/>
    <p:sldId id="342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23E"/>
    <a:srgbClr val="D8C8A8"/>
    <a:srgbClr val="AD9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EEDF-C956-4112-8EEF-9D2F15C9380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8CD01-1189-40C9-850D-5A0796A614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4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87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857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83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260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74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809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690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787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6D1D2-B597-441C-B888-597A41C1BAD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137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6D1D2-B597-441C-B888-597A41C1BAD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368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6D1D2-B597-441C-B888-597A41C1BAD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99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68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058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6D1D2-B597-441C-B888-597A41C1BAD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97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6D1D2-B597-441C-B888-597A41C1BAD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47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53019-8C15-4C3B-AC8A-E14262FD653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511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85AB5-1631-44E9-867C-94648DEC69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05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E7500-6516-4FFC-9EF1-FE977AA2252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364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92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31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74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3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51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71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635EB-0FE5-4332-82A2-648B23D30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03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8CD01-1189-40C9-850D-5A0796A614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6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9DCAED-5532-462D-A5FF-BCF8008EC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8AA225-8368-466E-8E0E-AB1D32DA0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F49319-B73B-4FFE-9C78-503BE652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1149B7-D949-4BC1-9B71-4F3C0883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99796-F39B-4E6B-9410-EC133E3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71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DC7DAC-9639-4D5A-9AE9-C4CA8E5F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2C04F2-8CED-486B-B628-3A6FF2D5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B957AB-4D3A-4CA9-B811-247291D4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85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CE91D-A211-4564-95A6-7969D3D5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DD4EC-40D4-4EB9-9968-0C8CBFE5E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C889EF4-B7A9-467A-81EF-D6925BBC9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B120A8-ECF2-4A49-93C7-FD9EF757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CC609E-982C-4167-B6B4-0A1CE8C1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44F47B-62B4-49D6-B8BA-6B0F98BD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64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57D155-6345-4E0A-A4F3-0F4225C3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9F47CF-4E5F-41AF-8290-47142456B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163960-1640-4458-91E3-7FE0AFFD8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B063D9-0216-47B3-9762-E12D380E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0D8A11-25A8-4AD9-932A-1A87A61F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1F1FA1-9088-4FA7-8732-9EB7126A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76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8460F-F094-41FB-9AF7-9492A9E9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D76207-566A-4CDF-90AA-8385065D1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FC446-0778-4F0E-B151-1D45000D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26E3C4-3BAE-42AE-B939-655B104D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C1BB5E-1371-42F6-8451-55CADA1A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8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5C3006-F545-469F-AE48-3FC63708B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E4142A-49A6-4D64-BDC4-20ACA271A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7C85F-B7CA-4664-A077-C8B80622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1CFDA6-C40A-4A41-B221-F2865012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124DD6-516A-42F9-81C9-344786D8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5D309B7-E36E-47EA-8435-BCB7D9CC4E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6255" y="1663038"/>
            <a:ext cx="1906905" cy="110999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BC850F-4825-4054-A42E-E73549AFAC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23784" y="1663038"/>
            <a:ext cx="1906905" cy="110999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2EF0BB5-732B-41FE-9B7F-3253C3F70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1313" y="1663038"/>
            <a:ext cx="1906905" cy="110999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B69645D-5997-4A1D-925F-22AE36D6E0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98841" y="1663038"/>
            <a:ext cx="1906905" cy="1109998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93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20F9395-BB5F-4205-A145-123F685CC9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783" y="1747475"/>
            <a:ext cx="2666998" cy="33630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889000" sx="75000" sy="750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9366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25AD86E-743C-4C72-9072-0894FDA7A1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3591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D4625CD-AC97-463C-8093-8D1E4E5D5C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75759" y="2961826"/>
            <a:ext cx="6827519" cy="2654114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87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8C428C3-B14A-43B2-A731-C0C73DD8C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0D5F56F-81F1-40AF-A8A1-D8A64D2133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0150" y="2667000"/>
            <a:ext cx="3009900" cy="20002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622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23BCDC2-EA40-43D5-9DFF-6D6CAF04EC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1025" y="2667000"/>
            <a:ext cx="3009900" cy="20002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622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A93BF8E-A175-4E5E-B7D8-2CE7449DA5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1900" y="2667000"/>
            <a:ext cx="3009900" cy="200025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6223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158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758A492-C586-4E42-26B5-E5D0ED7E7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5AA9B9C-5736-49F1-A29F-ADF482E9E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70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2758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87CD777-D14B-4673-87AC-F8A0324E3D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1658" y="1023938"/>
            <a:ext cx="4874342" cy="2403988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2D1E8549-F4C6-4330-88D8-9214C8980B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023938"/>
            <a:ext cx="4874342" cy="2403988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22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607325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27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656832" cy="4315836"/>
          </a:xfrm>
          <a:custGeom>
            <a:avLst/>
            <a:gdLst>
              <a:gd name="connsiteX0" fmla="*/ 0 w 10656832"/>
              <a:gd name="connsiteY0" fmla="*/ 0 h 4315836"/>
              <a:gd name="connsiteX1" fmla="*/ 10656832 w 10656832"/>
              <a:gd name="connsiteY1" fmla="*/ 0 h 4315836"/>
              <a:gd name="connsiteX2" fmla="*/ 10618003 w 10656832"/>
              <a:gd name="connsiteY2" fmla="*/ 131079 h 4315836"/>
              <a:gd name="connsiteX3" fmla="*/ 10143533 w 10656832"/>
              <a:gd name="connsiteY3" fmla="*/ 1015084 h 4315836"/>
              <a:gd name="connsiteX4" fmla="*/ 9059962 w 10656832"/>
              <a:gd name="connsiteY4" fmla="*/ 1703989 h 4315836"/>
              <a:gd name="connsiteX5" fmla="*/ 7628903 w 10656832"/>
              <a:gd name="connsiteY5" fmla="*/ 1625364 h 4315836"/>
              <a:gd name="connsiteX6" fmla="*/ 5798043 w 10656832"/>
              <a:gd name="connsiteY6" fmla="*/ 1909911 h 4315836"/>
              <a:gd name="connsiteX7" fmla="*/ 4546332 w 10656832"/>
              <a:gd name="connsiteY7" fmla="*/ 3145447 h 4315836"/>
              <a:gd name="connsiteX8" fmla="*/ 2304463 w 10656832"/>
              <a:gd name="connsiteY8" fmla="*/ 4309846 h 4315836"/>
              <a:gd name="connsiteX9" fmla="*/ 525913 w 10656832"/>
              <a:gd name="connsiteY9" fmla="*/ 3224072 h 4315836"/>
              <a:gd name="connsiteX10" fmla="*/ 37255 w 10656832"/>
              <a:gd name="connsiteY10" fmla="*/ 2324272 h 4315836"/>
              <a:gd name="connsiteX11" fmla="*/ 0 w 10656832"/>
              <a:gd name="connsiteY11" fmla="*/ 2221827 h 43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56832" h="4315836">
                <a:moveTo>
                  <a:pt x="0" y="0"/>
                </a:moveTo>
                <a:lnTo>
                  <a:pt x="10656832" y="0"/>
                </a:lnTo>
                <a:lnTo>
                  <a:pt x="10618003" y="131079"/>
                </a:lnTo>
                <a:cubicBezTo>
                  <a:pt x="10513441" y="452073"/>
                  <a:pt x="10353708" y="765168"/>
                  <a:pt x="10143533" y="1015084"/>
                </a:cubicBezTo>
                <a:cubicBezTo>
                  <a:pt x="9870772" y="1340816"/>
                  <a:pt x="9474708" y="1614131"/>
                  <a:pt x="9059962" y="1703989"/>
                </a:cubicBezTo>
                <a:cubicBezTo>
                  <a:pt x="8585434" y="1801334"/>
                  <a:pt x="8095959" y="1733941"/>
                  <a:pt x="7628903" y="1625364"/>
                </a:cubicBezTo>
                <a:cubicBezTo>
                  <a:pt x="7087117" y="1501810"/>
                  <a:pt x="6336091" y="1561715"/>
                  <a:pt x="5798043" y="1909911"/>
                </a:cubicBezTo>
                <a:cubicBezTo>
                  <a:pt x="5282413" y="2239387"/>
                  <a:pt x="4942396" y="2688673"/>
                  <a:pt x="4546332" y="3145447"/>
                </a:cubicBezTo>
                <a:cubicBezTo>
                  <a:pt x="3967183" y="3808144"/>
                  <a:pt x="3231102" y="4380983"/>
                  <a:pt x="2304463" y="4309846"/>
                </a:cubicBezTo>
                <a:cubicBezTo>
                  <a:pt x="1568382" y="4257430"/>
                  <a:pt x="948132" y="3808144"/>
                  <a:pt x="525913" y="3224072"/>
                </a:cubicBezTo>
                <a:cubicBezTo>
                  <a:pt x="324144" y="2948885"/>
                  <a:pt x="164411" y="2642107"/>
                  <a:pt x="37255" y="2324272"/>
                </a:cubicBezTo>
                <a:lnTo>
                  <a:pt x="0" y="222182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9" name="Freeform 8"/>
          <p:cNvSpPr>
            <a:spLocks noGrp="1"/>
          </p:cNvSpPr>
          <p:nvPr>
            <p:ph type="pic" sz="quarter" idx="11" hasCustomPrompt="1"/>
          </p:nvPr>
        </p:nvSpPr>
        <p:spPr>
          <a:xfrm>
            <a:off x="685800" y="1963885"/>
            <a:ext cx="3352800" cy="3768430"/>
          </a:xfrm>
          <a:custGeom>
            <a:avLst/>
            <a:gdLst>
              <a:gd name="connsiteX0" fmla="*/ 1676631 w 3352800"/>
              <a:gd name="connsiteY0" fmla="*/ 0 h 3768430"/>
              <a:gd name="connsiteX1" fmla="*/ 1708497 w 3352800"/>
              <a:gd name="connsiteY1" fmla="*/ 1644 h 3768430"/>
              <a:gd name="connsiteX2" fmla="*/ 1741286 w 3352800"/>
              <a:gd name="connsiteY2" fmla="*/ 6810 h 3768430"/>
              <a:gd name="connsiteX3" fmla="*/ 1774999 w 3352800"/>
              <a:gd name="connsiteY3" fmla="*/ 15028 h 3768430"/>
              <a:gd name="connsiteX4" fmla="*/ 1809866 w 3352800"/>
              <a:gd name="connsiteY4" fmla="*/ 26770 h 3768430"/>
              <a:gd name="connsiteX5" fmla="*/ 1846811 w 3352800"/>
              <a:gd name="connsiteY5" fmla="*/ 42033 h 3768430"/>
              <a:gd name="connsiteX6" fmla="*/ 1886065 w 3352800"/>
              <a:gd name="connsiteY6" fmla="*/ 60349 h 3768430"/>
              <a:gd name="connsiteX7" fmla="*/ 1928091 w 3352800"/>
              <a:gd name="connsiteY7" fmla="*/ 82188 h 3768430"/>
              <a:gd name="connsiteX8" fmla="*/ 1973349 w 3352800"/>
              <a:gd name="connsiteY8" fmla="*/ 107079 h 3768430"/>
              <a:gd name="connsiteX9" fmla="*/ 2022302 w 3352800"/>
              <a:gd name="connsiteY9" fmla="*/ 135727 h 3768430"/>
              <a:gd name="connsiteX10" fmla="*/ 2075643 w 3352800"/>
              <a:gd name="connsiteY10" fmla="*/ 167429 h 3768430"/>
              <a:gd name="connsiteX11" fmla="*/ 2133600 w 3352800"/>
              <a:gd name="connsiteY11" fmla="*/ 202886 h 3768430"/>
              <a:gd name="connsiteX12" fmla="*/ 2196869 w 3352800"/>
              <a:gd name="connsiteY12" fmla="*/ 241163 h 3768430"/>
              <a:gd name="connsiteX13" fmla="*/ 2265680 w 3352800"/>
              <a:gd name="connsiteY13" fmla="*/ 283196 h 3768430"/>
              <a:gd name="connsiteX14" fmla="*/ 2340494 w 3352800"/>
              <a:gd name="connsiteY14" fmla="*/ 328282 h 3768430"/>
              <a:gd name="connsiteX15" fmla="*/ 2422006 w 3352800"/>
              <a:gd name="connsiteY15" fmla="*/ 377125 h 3768430"/>
              <a:gd name="connsiteX16" fmla="*/ 2510674 w 3352800"/>
              <a:gd name="connsiteY16" fmla="*/ 428786 h 3768430"/>
              <a:gd name="connsiteX17" fmla="*/ 2599344 w 3352800"/>
              <a:gd name="connsiteY17" fmla="*/ 480212 h 3768430"/>
              <a:gd name="connsiteX18" fmla="*/ 2682010 w 3352800"/>
              <a:gd name="connsiteY18" fmla="*/ 526942 h 3768430"/>
              <a:gd name="connsiteX19" fmla="*/ 2758209 w 3352800"/>
              <a:gd name="connsiteY19" fmla="*/ 569680 h 3768430"/>
              <a:gd name="connsiteX20" fmla="*/ 2828868 w 3352800"/>
              <a:gd name="connsiteY20" fmla="*/ 608895 h 3768430"/>
              <a:gd name="connsiteX21" fmla="*/ 2893291 w 3352800"/>
              <a:gd name="connsiteY21" fmla="*/ 644587 h 3768430"/>
              <a:gd name="connsiteX22" fmla="*/ 2952635 w 3352800"/>
              <a:gd name="connsiteY22" fmla="*/ 677698 h 3768430"/>
              <a:gd name="connsiteX23" fmla="*/ 3006667 w 3352800"/>
              <a:gd name="connsiteY23" fmla="*/ 708225 h 3768430"/>
              <a:gd name="connsiteX24" fmla="*/ 3055620 w 3352800"/>
              <a:gd name="connsiteY24" fmla="*/ 736638 h 3768430"/>
              <a:gd name="connsiteX25" fmla="*/ 3099954 w 3352800"/>
              <a:gd name="connsiteY25" fmla="*/ 763877 h 3768430"/>
              <a:gd name="connsiteX26" fmla="*/ 3139902 w 3352800"/>
              <a:gd name="connsiteY26" fmla="*/ 789473 h 3768430"/>
              <a:gd name="connsiteX27" fmla="*/ 3175000 w 3352800"/>
              <a:gd name="connsiteY27" fmla="*/ 814364 h 3768430"/>
              <a:gd name="connsiteX28" fmla="*/ 3206635 w 3352800"/>
              <a:gd name="connsiteY28" fmla="*/ 839256 h 3768430"/>
              <a:gd name="connsiteX29" fmla="*/ 3234344 w 3352800"/>
              <a:gd name="connsiteY29" fmla="*/ 863677 h 3768430"/>
              <a:gd name="connsiteX30" fmla="*/ 3258127 w 3352800"/>
              <a:gd name="connsiteY30" fmla="*/ 888803 h 3768430"/>
              <a:gd name="connsiteX31" fmla="*/ 3278909 w 3352800"/>
              <a:gd name="connsiteY31" fmla="*/ 914869 h 3768430"/>
              <a:gd name="connsiteX32" fmla="*/ 3296459 w 3352800"/>
              <a:gd name="connsiteY32" fmla="*/ 942108 h 3768430"/>
              <a:gd name="connsiteX33" fmla="*/ 3311005 w 3352800"/>
              <a:gd name="connsiteY33" fmla="*/ 970991 h 3768430"/>
              <a:gd name="connsiteX34" fmla="*/ 3323012 w 3352800"/>
              <a:gd name="connsiteY34" fmla="*/ 1001988 h 3768430"/>
              <a:gd name="connsiteX35" fmla="*/ 3332711 w 3352800"/>
              <a:gd name="connsiteY35" fmla="*/ 1035567 h 3768430"/>
              <a:gd name="connsiteX36" fmla="*/ 3339870 w 3352800"/>
              <a:gd name="connsiteY36" fmla="*/ 1071965 h 3768430"/>
              <a:gd name="connsiteX37" fmla="*/ 3345642 w 3352800"/>
              <a:gd name="connsiteY37" fmla="*/ 1111649 h 3768430"/>
              <a:gd name="connsiteX38" fmla="*/ 3349337 w 3352800"/>
              <a:gd name="connsiteY38" fmla="*/ 1155092 h 3768430"/>
              <a:gd name="connsiteX39" fmla="*/ 3351645 w 3352800"/>
              <a:gd name="connsiteY39" fmla="*/ 1202526 h 3768430"/>
              <a:gd name="connsiteX40" fmla="*/ 3352569 w 3352800"/>
              <a:gd name="connsiteY40" fmla="*/ 1254656 h 3768430"/>
              <a:gd name="connsiteX41" fmla="*/ 3352800 w 3352800"/>
              <a:gd name="connsiteY41" fmla="*/ 1311953 h 3768430"/>
              <a:gd name="connsiteX42" fmla="*/ 3352108 w 3352800"/>
              <a:gd name="connsiteY42" fmla="*/ 1374416 h 3768430"/>
              <a:gd name="connsiteX43" fmla="*/ 3350722 w 3352800"/>
              <a:gd name="connsiteY43" fmla="*/ 1442280 h 3768430"/>
              <a:gd name="connsiteX44" fmla="*/ 3349337 w 3352800"/>
              <a:gd name="connsiteY44" fmla="*/ 1516718 h 3768430"/>
              <a:gd name="connsiteX45" fmla="*/ 3347720 w 3352800"/>
              <a:gd name="connsiteY45" fmla="*/ 1597732 h 3768430"/>
              <a:gd name="connsiteX46" fmla="*/ 3346335 w 3352800"/>
              <a:gd name="connsiteY46" fmla="*/ 1685555 h 3768430"/>
              <a:gd name="connsiteX47" fmla="*/ 3345181 w 3352800"/>
              <a:gd name="connsiteY47" fmla="*/ 1781128 h 3768430"/>
              <a:gd name="connsiteX48" fmla="*/ 3344718 w 3352800"/>
              <a:gd name="connsiteY48" fmla="*/ 1884215 h 3768430"/>
              <a:gd name="connsiteX49" fmla="*/ 3345181 w 3352800"/>
              <a:gd name="connsiteY49" fmla="*/ 1987302 h 3768430"/>
              <a:gd name="connsiteX50" fmla="*/ 3346335 w 3352800"/>
              <a:gd name="connsiteY50" fmla="*/ 2082875 h 3768430"/>
              <a:gd name="connsiteX51" fmla="*/ 3347720 w 3352800"/>
              <a:gd name="connsiteY51" fmla="*/ 2170699 h 3768430"/>
              <a:gd name="connsiteX52" fmla="*/ 3349337 w 3352800"/>
              <a:gd name="connsiteY52" fmla="*/ 2251712 h 3768430"/>
              <a:gd name="connsiteX53" fmla="*/ 3350722 w 3352800"/>
              <a:gd name="connsiteY53" fmla="*/ 2326151 h 3768430"/>
              <a:gd name="connsiteX54" fmla="*/ 3352108 w 3352800"/>
              <a:gd name="connsiteY54" fmla="*/ 2394015 h 3768430"/>
              <a:gd name="connsiteX55" fmla="*/ 3352800 w 3352800"/>
              <a:gd name="connsiteY55" fmla="*/ 2456478 h 3768430"/>
              <a:gd name="connsiteX56" fmla="*/ 3352569 w 3352800"/>
              <a:gd name="connsiteY56" fmla="*/ 2513774 h 3768430"/>
              <a:gd name="connsiteX57" fmla="*/ 3351645 w 3352800"/>
              <a:gd name="connsiteY57" fmla="*/ 2565905 h 3768430"/>
              <a:gd name="connsiteX58" fmla="*/ 3349337 w 3352800"/>
              <a:gd name="connsiteY58" fmla="*/ 2613338 h 3768430"/>
              <a:gd name="connsiteX59" fmla="*/ 3345642 w 3352800"/>
              <a:gd name="connsiteY59" fmla="*/ 2656781 h 3768430"/>
              <a:gd name="connsiteX60" fmla="*/ 3340101 w 3352800"/>
              <a:gd name="connsiteY60" fmla="*/ 2696466 h 3768430"/>
              <a:gd name="connsiteX61" fmla="*/ 3332711 w 3352800"/>
              <a:gd name="connsiteY61" fmla="*/ 2732863 h 3768430"/>
              <a:gd name="connsiteX62" fmla="*/ 3323012 w 3352800"/>
              <a:gd name="connsiteY62" fmla="*/ 2766444 h 3768430"/>
              <a:gd name="connsiteX63" fmla="*/ 3311005 w 3352800"/>
              <a:gd name="connsiteY63" fmla="*/ 2797440 h 3768430"/>
              <a:gd name="connsiteX64" fmla="*/ 3296459 w 3352800"/>
              <a:gd name="connsiteY64" fmla="*/ 2826323 h 3768430"/>
              <a:gd name="connsiteX65" fmla="*/ 3278909 w 3352800"/>
              <a:gd name="connsiteY65" fmla="*/ 2853562 h 3768430"/>
              <a:gd name="connsiteX66" fmla="*/ 3258127 w 3352800"/>
              <a:gd name="connsiteY66" fmla="*/ 2879628 h 3768430"/>
              <a:gd name="connsiteX67" fmla="*/ 3234344 w 3352800"/>
              <a:gd name="connsiteY67" fmla="*/ 2904754 h 3768430"/>
              <a:gd name="connsiteX68" fmla="*/ 3206635 w 3352800"/>
              <a:gd name="connsiteY68" fmla="*/ 2929175 h 3768430"/>
              <a:gd name="connsiteX69" fmla="*/ 3175231 w 3352800"/>
              <a:gd name="connsiteY69" fmla="*/ 2954066 h 3768430"/>
              <a:gd name="connsiteX70" fmla="*/ 3139902 w 3352800"/>
              <a:gd name="connsiteY70" fmla="*/ 2978957 h 3768430"/>
              <a:gd name="connsiteX71" fmla="*/ 3099954 w 3352800"/>
              <a:gd name="connsiteY71" fmla="*/ 3004788 h 3768430"/>
              <a:gd name="connsiteX72" fmla="*/ 3055851 w 3352800"/>
              <a:gd name="connsiteY72" fmla="*/ 3031792 h 3768430"/>
              <a:gd name="connsiteX73" fmla="*/ 3006667 w 3352800"/>
              <a:gd name="connsiteY73" fmla="*/ 3060205 h 3768430"/>
              <a:gd name="connsiteX74" fmla="*/ 2952635 w 3352800"/>
              <a:gd name="connsiteY74" fmla="*/ 3090733 h 3768430"/>
              <a:gd name="connsiteX75" fmla="*/ 2893291 w 3352800"/>
              <a:gd name="connsiteY75" fmla="*/ 3123843 h 3768430"/>
              <a:gd name="connsiteX76" fmla="*/ 2828868 w 3352800"/>
              <a:gd name="connsiteY76" fmla="*/ 3159771 h 3768430"/>
              <a:gd name="connsiteX77" fmla="*/ 2758209 w 3352800"/>
              <a:gd name="connsiteY77" fmla="*/ 3198986 h 3768430"/>
              <a:gd name="connsiteX78" fmla="*/ 2682010 w 3352800"/>
              <a:gd name="connsiteY78" fmla="*/ 3241488 h 3768430"/>
              <a:gd name="connsiteX79" fmla="*/ 2599344 w 3352800"/>
              <a:gd name="connsiteY79" fmla="*/ 3288218 h 3768430"/>
              <a:gd name="connsiteX80" fmla="*/ 2510674 w 3352800"/>
              <a:gd name="connsiteY80" fmla="*/ 3339645 h 3768430"/>
              <a:gd name="connsiteX81" fmla="*/ 2422006 w 3352800"/>
              <a:gd name="connsiteY81" fmla="*/ 3391305 h 3768430"/>
              <a:gd name="connsiteX82" fmla="*/ 2340494 w 3352800"/>
              <a:gd name="connsiteY82" fmla="*/ 3440149 h 3768430"/>
              <a:gd name="connsiteX83" fmla="*/ 2265680 w 3352800"/>
              <a:gd name="connsiteY83" fmla="*/ 3485234 h 3768430"/>
              <a:gd name="connsiteX84" fmla="*/ 2196869 w 3352800"/>
              <a:gd name="connsiteY84" fmla="*/ 3527267 h 3768430"/>
              <a:gd name="connsiteX85" fmla="*/ 2133600 w 3352800"/>
              <a:gd name="connsiteY85" fmla="*/ 3565544 h 3768430"/>
              <a:gd name="connsiteX86" fmla="*/ 2075643 w 3352800"/>
              <a:gd name="connsiteY86" fmla="*/ 3601001 h 3768430"/>
              <a:gd name="connsiteX87" fmla="*/ 2022302 w 3352800"/>
              <a:gd name="connsiteY87" fmla="*/ 3632703 h 3768430"/>
              <a:gd name="connsiteX88" fmla="*/ 1973349 w 3352800"/>
              <a:gd name="connsiteY88" fmla="*/ 3661351 h 3768430"/>
              <a:gd name="connsiteX89" fmla="*/ 1928091 w 3352800"/>
              <a:gd name="connsiteY89" fmla="*/ 3686243 h 3768430"/>
              <a:gd name="connsiteX90" fmla="*/ 1886065 w 3352800"/>
              <a:gd name="connsiteY90" fmla="*/ 3708081 h 3768430"/>
              <a:gd name="connsiteX91" fmla="*/ 1846811 w 3352800"/>
              <a:gd name="connsiteY91" fmla="*/ 3726397 h 3768430"/>
              <a:gd name="connsiteX92" fmla="*/ 1809866 w 3352800"/>
              <a:gd name="connsiteY92" fmla="*/ 3741660 h 3768430"/>
              <a:gd name="connsiteX93" fmla="*/ 1774999 w 3352800"/>
              <a:gd name="connsiteY93" fmla="*/ 3753402 h 3768430"/>
              <a:gd name="connsiteX94" fmla="*/ 1741286 w 3352800"/>
              <a:gd name="connsiteY94" fmla="*/ 3761620 h 3768430"/>
              <a:gd name="connsiteX95" fmla="*/ 1708497 w 3352800"/>
              <a:gd name="connsiteY95" fmla="*/ 3766787 h 3768430"/>
              <a:gd name="connsiteX96" fmla="*/ 1676631 w 3352800"/>
              <a:gd name="connsiteY96" fmla="*/ 3768430 h 3768430"/>
              <a:gd name="connsiteX97" fmla="*/ 1644304 w 3352800"/>
              <a:gd name="connsiteY97" fmla="*/ 3766787 h 3768430"/>
              <a:gd name="connsiteX98" fmla="*/ 1611515 w 3352800"/>
              <a:gd name="connsiteY98" fmla="*/ 3761620 h 3768430"/>
              <a:gd name="connsiteX99" fmla="*/ 1577802 w 3352800"/>
              <a:gd name="connsiteY99" fmla="*/ 3753402 h 3768430"/>
              <a:gd name="connsiteX100" fmla="*/ 1542935 w 3352800"/>
              <a:gd name="connsiteY100" fmla="*/ 3741660 h 3768430"/>
              <a:gd name="connsiteX101" fmla="*/ 1505989 w 3352800"/>
              <a:gd name="connsiteY101" fmla="*/ 3726397 h 3768430"/>
              <a:gd name="connsiteX102" fmla="*/ 1466735 w 3352800"/>
              <a:gd name="connsiteY102" fmla="*/ 3708081 h 3768430"/>
              <a:gd name="connsiteX103" fmla="*/ 1424709 w 3352800"/>
              <a:gd name="connsiteY103" fmla="*/ 3686243 h 3768430"/>
              <a:gd name="connsiteX104" fmla="*/ 1379451 w 3352800"/>
              <a:gd name="connsiteY104" fmla="*/ 3661351 h 3768430"/>
              <a:gd name="connsiteX105" fmla="*/ 1330498 w 3352800"/>
              <a:gd name="connsiteY105" fmla="*/ 3632703 h 3768430"/>
              <a:gd name="connsiteX106" fmla="*/ 1277159 w 3352800"/>
              <a:gd name="connsiteY106" fmla="*/ 3601001 h 3768430"/>
              <a:gd name="connsiteX107" fmla="*/ 1219200 w 3352800"/>
              <a:gd name="connsiteY107" fmla="*/ 3565544 h 3768430"/>
              <a:gd name="connsiteX108" fmla="*/ 1155931 w 3352800"/>
              <a:gd name="connsiteY108" fmla="*/ 3527267 h 3768430"/>
              <a:gd name="connsiteX109" fmla="*/ 1087120 w 3352800"/>
              <a:gd name="connsiteY109" fmla="*/ 3485234 h 3768430"/>
              <a:gd name="connsiteX110" fmla="*/ 1012306 w 3352800"/>
              <a:gd name="connsiteY110" fmla="*/ 3440149 h 3768430"/>
              <a:gd name="connsiteX111" fmla="*/ 930794 w 3352800"/>
              <a:gd name="connsiteY111" fmla="*/ 3391305 h 3768430"/>
              <a:gd name="connsiteX112" fmla="*/ 842126 w 3352800"/>
              <a:gd name="connsiteY112" fmla="*/ 3339645 h 3768430"/>
              <a:gd name="connsiteX113" fmla="*/ 753456 w 3352800"/>
              <a:gd name="connsiteY113" fmla="*/ 3288218 h 3768430"/>
              <a:gd name="connsiteX114" fmla="*/ 670792 w 3352800"/>
              <a:gd name="connsiteY114" fmla="*/ 3241488 h 3768430"/>
              <a:gd name="connsiteX115" fmla="*/ 594591 w 3352800"/>
              <a:gd name="connsiteY115" fmla="*/ 3198752 h 3768430"/>
              <a:gd name="connsiteX116" fmla="*/ 523934 w 3352800"/>
              <a:gd name="connsiteY116" fmla="*/ 3159535 h 3768430"/>
              <a:gd name="connsiteX117" fmla="*/ 459509 w 3352800"/>
              <a:gd name="connsiteY117" fmla="*/ 3123843 h 3768430"/>
              <a:gd name="connsiteX118" fmla="*/ 400166 w 3352800"/>
              <a:gd name="connsiteY118" fmla="*/ 3090733 h 3768430"/>
              <a:gd name="connsiteX119" fmla="*/ 346133 w 3352800"/>
              <a:gd name="connsiteY119" fmla="*/ 3060205 h 3768430"/>
              <a:gd name="connsiteX120" fmla="*/ 297180 w 3352800"/>
              <a:gd name="connsiteY120" fmla="*/ 3031792 h 3768430"/>
              <a:gd name="connsiteX121" fmla="*/ 252846 w 3352800"/>
              <a:gd name="connsiteY121" fmla="*/ 3004553 h 3768430"/>
              <a:gd name="connsiteX122" fmla="*/ 212898 w 3352800"/>
              <a:gd name="connsiteY122" fmla="*/ 2978957 h 3768430"/>
              <a:gd name="connsiteX123" fmla="*/ 177800 w 3352800"/>
              <a:gd name="connsiteY123" fmla="*/ 2954066 h 3768430"/>
              <a:gd name="connsiteX124" fmla="*/ 146166 w 3352800"/>
              <a:gd name="connsiteY124" fmla="*/ 2929175 h 3768430"/>
              <a:gd name="connsiteX125" fmla="*/ 118456 w 3352800"/>
              <a:gd name="connsiteY125" fmla="*/ 2904754 h 3768430"/>
              <a:gd name="connsiteX126" fmla="*/ 94673 w 3352800"/>
              <a:gd name="connsiteY126" fmla="*/ 2879628 h 3768430"/>
              <a:gd name="connsiteX127" fmla="*/ 73891 w 3352800"/>
              <a:gd name="connsiteY127" fmla="*/ 2853562 h 3768430"/>
              <a:gd name="connsiteX128" fmla="*/ 56343 w 3352800"/>
              <a:gd name="connsiteY128" fmla="*/ 2826323 h 3768430"/>
              <a:gd name="connsiteX129" fmla="*/ 41795 w 3352800"/>
              <a:gd name="connsiteY129" fmla="*/ 2797440 h 3768430"/>
              <a:gd name="connsiteX130" fmla="*/ 29788 w 3352800"/>
              <a:gd name="connsiteY130" fmla="*/ 2766444 h 3768430"/>
              <a:gd name="connsiteX131" fmla="*/ 20089 w 3352800"/>
              <a:gd name="connsiteY131" fmla="*/ 2732863 h 3768430"/>
              <a:gd name="connsiteX132" fmla="*/ 12931 w 3352800"/>
              <a:gd name="connsiteY132" fmla="*/ 2696466 h 3768430"/>
              <a:gd name="connsiteX133" fmla="*/ 7158 w 3352800"/>
              <a:gd name="connsiteY133" fmla="*/ 2656781 h 3768430"/>
              <a:gd name="connsiteX134" fmla="*/ 3464 w 3352800"/>
              <a:gd name="connsiteY134" fmla="*/ 2613338 h 3768430"/>
              <a:gd name="connsiteX135" fmla="*/ 1155 w 3352800"/>
              <a:gd name="connsiteY135" fmla="*/ 2565905 h 3768430"/>
              <a:gd name="connsiteX136" fmla="*/ 231 w 3352800"/>
              <a:gd name="connsiteY136" fmla="*/ 2513774 h 3768430"/>
              <a:gd name="connsiteX137" fmla="*/ 0 w 3352800"/>
              <a:gd name="connsiteY137" fmla="*/ 2456478 h 3768430"/>
              <a:gd name="connsiteX138" fmla="*/ 694 w 3352800"/>
              <a:gd name="connsiteY138" fmla="*/ 2394015 h 3768430"/>
              <a:gd name="connsiteX139" fmla="*/ 2078 w 3352800"/>
              <a:gd name="connsiteY139" fmla="*/ 2326151 h 3768430"/>
              <a:gd name="connsiteX140" fmla="*/ 3464 w 3352800"/>
              <a:gd name="connsiteY140" fmla="*/ 2251712 h 3768430"/>
              <a:gd name="connsiteX141" fmla="*/ 5080 w 3352800"/>
              <a:gd name="connsiteY141" fmla="*/ 2170699 h 3768430"/>
              <a:gd name="connsiteX142" fmla="*/ 6466 w 3352800"/>
              <a:gd name="connsiteY142" fmla="*/ 2082875 h 3768430"/>
              <a:gd name="connsiteX143" fmla="*/ 7621 w 3352800"/>
              <a:gd name="connsiteY143" fmla="*/ 1987302 h 3768430"/>
              <a:gd name="connsiteX144" fmla="*/ 8082 w 3352800"/>
              <a:gd name="connsiteY144" fmla="*/ 1884215 h 3768430"/>
              <a:gd name="connsiteX145" fmla="*/ 7621 w 3352800"/>
              <a:gd name="connsiteY145" fmla="*/ 1781128 h 3768430"/>
              <a:gd name="connsiteX146" fmla="*/ 6466 w 3352800"/>
              <a:gd name="connsiteY146" fmla="*/ 1685555 h 3768430"/>
              <a:gd name="connsiteX147" fmla="*/ 5080 w 3352800"/>
              <a:gd name="connsiteY147" fmla="*/ 1597732 h 3768430"/>
              <a:gd name="connsiteX148" fmla="*/ 3464 w 3352800"/>
              <a:gd name="connsiteY148" fmla="*/ 1516718 h 3768430"/>
              <a:gd name="connsiteX149" fmla="*/ 2078 w 3352800"/>
              <a:gd name="connsiteY149" fmla="*/ 1442280 h 3768430"/>
              <a:gd name="connsiteX150" fmla="*/ 694 w 3352800"/>
              <a:gd name="connsiteY150" fmla="*/ 1374416 h 3768430"/>
              <a:gd name="connsiteX151" fmla="*/ 0 w 3352800"/>
              <a:gd name="connsiteY151" fmla="*/ 1311953 h 3768430"/>
              <a:gd name="connsiteX152" fmla="*/ 231 w 3352800"/>
              <a:gd name="connsiteY152" fmla="*/ 1254656 h 3768430"/>
              <a:gd name="connsiteX153" fmla="*/ 1155 w 3352800"/>
              <a:gd name="connsiteY153" fmla="*/ 1202526 h 3768430"/>
              <a:gd name="connsiteX154" fmla="*/ 3464 w 3352800"/>
              <a:gd name="connsiteY154" fmla="*/ 1155092 h 3768430"/>
              <a:gd name="connsiteX155" fmla="*/ 7158 w 3352800"/>
              <a:gd name="connsiteY155" fmla="*/ 1111649 h 3768430"/>
              <a:gd name="connsiteX156" fmla="*/ 12701 w 3352800"/>
              <a:gd name="connsiteY156" fmla="*/ 1071965 h 3768430"/>
              <a:gd name="connsiteX157" fmla="*/ 20089 w 3352800"/>
              <a:gd name="connsiteY157" fmla="*/ 1035567 h 3768430"/>
              <a:gd name="connsiteX158" fmla="*/ 29788 w 3352800"/>
              <a:gd name="connsiteY158" fmla="*/ 1001988 h 3768430"/>
              <a:gd name="connsiteX159" fmla="*/ 41795 w 3352800"/>
              <a:gd name="connsiteY159" fmla="*/ 970991 h 3768430"/>
              <a:gd name="connsiteX160" fmla="*/ 56343 w 3352800"/>
              <a:gd name="connsiteY160" fmla="*/ 942108 h 3768430"/>
              <a:gd name="connsiteX161" fmla="*/ 73891 w 3352800"/>
              <a:gd name="connsiteY161" fmla="*/ 914869 h 3768430"/>
              <a:gd name="connsiteX162" fmla="*/ 94673 w 3352800"/>
              <a:gd name="connsiteY162" fmla="*/ 888803 h 3768430"/>
              <a:gd name="connsiteX163" fmla="*/ 118456 w 3352800"/>
              <a:gd name="connsiteY163" fmla="*/ 863677 h 3768430"/>
              <a:gd name="connsiteX164" fmla="*/ 146166 w 3352800"/>
              <a:gd name="connsiteY164" fmla="*/ 839256 h 3768430"/>
              <a:gd name="connsiteX165" fmla="*/ 177569 w 3352800"/>
              <a:gd name="connsiteY165" fmla="*/ 814364 h 3768430"/>
              <a:gd name="connsiteX166" fmla="*/ 212898 w 3352800"/>
              <a:gd name="connsiteY166" fmla="*/ 789473 h 3768430"/>
              <a:gd name="connsiteX167" fmla="*/ 252846 w 3352800"/>
              <a:gd name="connsiteY167" fmla="*/ 763643 h 3768430"/>
              <a:gd name="connsiteX168" fmla="*/ 296949 w 3352800"/>
              <a:gd name="connsiteY168" fmla="*/ 736638 h 3768430"/>
              <a:gd name="connsiteX169" fmla="*/ 346133 w 3352800"/>
              <a:gd name="connsiteY169" fmla="*/ 708225 h 3768430"/>
              <a:gd name="connsiteX170" fmla="*/ 400166 w 3352800"/>
              <a:gd name="connsiteY170" fmla="*/ 677698 h 3768430"/>
              <a:gd name="connsiteX171" fmla="*/ 459509 w 3352800"/>
              <a:gd name="connsiteY171" fmla="*/ 644587 h 3768430"/>
              <a:gd name="connsiteX172" fmla="*/ 523934 w 3352800"/>
              <a:gd name="connsiteY172" fmla="*/ 608660 h 3768430"/>
              <a:gd name="connsiteX173" fmla="*/ 594591 w 3352800"/>
              <a:gd name="connsiteY173" fmla="*/ 569444 h 3768430"/>
              <a:gd name="connsiteX174" fmla="*/ 670792 w 3352800"/>
              <a:gd name="connsiteY174" fmla="*/ 526942 h 3768430"/>
              <a:gd name="connsiteX175" fmla="*/ 753456 w 3352800"/>
              <a:gd name="connsiteY175" fmla="*/ 480212 h 3768430"/>
              <a:gd name="connsiteX176" fmla="*/ 842126 w 3352800"/>
              <a:gd name="connsiteY176" fmla="*/ 428786 h 3768430"/>
              <a:gd name="connsiteX177" fmla="*/ 930794 w 3352800"/>
              <a:gd name="connsiteY177" fmla="*/ 377125 h 3768430"/>
              <a:gd name="connsiteX178" fmla="*/ 1012306 w 3352800"/>
              <a:gd name="connsiteY178" fmla="*/ 328282 h 3768430"/>
              <a:gd name="connsiteX179" fmla="*/ 1087120 w 3352800"/>
              <a:gd name="connsiteY179" fmla="*/ 283196 h 3768430"/>
              <a:gd name="connsiteX180" fmla="*/ 1155931 w 3352800"/>
              <a:gd name="connsiteY180" fmla="*/ 241163 h 3768430"/>
              <a:gd name="connsiteX181" fmla="*/ 1219200 w 3352800"/>
              <a:gd name="connsiteY181" fmla="*/ 202886 h 3768430"/>
              <a:gd name="connsiteX182" fmla="*/ 1277159 w 3352800"/>
              <a:gd name="connsiteY182" fmla="*/ 167429 h 3768430"/>
              <a:gd name="connsiteX183" fmla="*/ 1330498 w 3352800"/>
              <a:gd name="connsiteY183" fmla="*/ 135727 h 3768430"/>
              <a:gd name="connsiteX184" fmla="*/ 1379451 w 3352800"/>
              <a:gd name="connsiteY184" fmla="*/ 107079 h 3768430"/>
              <a:gd name="connsiteX185" fmla="*/ 1424709 w 3352800"/>
              <a:gd name="connsiteY185" fmla="*/ 82188 h 3768430"/>
              <a:gd name="connsiteX186" fmla="*/ 1466735 w 3352800"/>
              <a:gd name="connsiteY186" fmla="*/ 60349 h 3768430"/>
              <a:gd name="connsiteX187" fmla="*/ 1505989 w 3352800"/>
              <a:gd name="connsiteY187" fmla="*/ 42033 h 3768430"/>
              <a:gd name="connsiteX188" fmla="*/ 1542935 w 3352800"/>
              <a:gd name="connsiteY188" fmla="*/ 26770 h 3768430"/>
              <a:gd name="connsiteX189" fmla="*/ 1577802 w 3352800"/>
              <a:gd name="connsiteY189" fmla="*/ 15028 h 3768430"/>
              <a:gd name="connsiteX190" fmla="*/ 1611515 w 3352800"/>
              <a:gd name="connsiteY190" fmla="*/ 6810 h 3768430"/>
              <a:gd name="connsiteX191" fmla="*/ 1644304 w 3352800"/>
              <a:gd name="connsiteY191" fmla="*/ 1644 h 37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3352800" h="3768430">
                <a:moveTo>
                  <a:pt x="1676631" y="0"/>
                </a:moveTo>
                <a:lnTo>
                  <a:pt x="1708497" y="1644"/>
                </a:lnTo>
                <a:lnTo>
                  <a:pt x="1741286" y="6810"/>
                </a:lnTo>
                <a:lnTo>
                  <a:pt x="1774999" y="15028"/>
                </a:lnTo>
                <a:lnTo>
                  <a:pt x="1809866" y="26770"/>
                </a:lnTo>
                <a:lnTo>
                  <a:pt x="1846811" y="42033"/>
                </a:lnTo>
                <a:lnTo>
                  <a:pt x="1886065" y="60349"/>
                </a:lnTo>
                <a:lnTo>
                  <a:pt x="1928091" y="82188"/>
                </a:lnTo>
                <a:lnTo>
                  <a:pt x="1973349" y="107079"/>
                </a:lnTo>
                <a:lnTo>
                  <a:pt x="2022302" y="135727"/>
                </a:lnTo>
                <a:lnTo>
                  <a:pt x="2075643" y="167429"/>
                </a:lnTo>
                <a:lnTo>
                  <a:pt x="2133600" y="202886"/>
                </a:lnTo>
                <a:lnTo>
                  <a:pt x="2196869" y="241163"/>
                </a:lnTo>
                <a:lnTo>
                  <a:pt x="2265680" y="283196"/>
                </a:lnTo>
                <a:lnTo>
                  <a:pt x="2340494" y="328282"/>
                </a:lnTo>
                <a:lnTo>
                  <a:pt x="2422006" y="377125"/>
                </a:lnTo>
                <a:lnTo>
                  <a:pt x="2510674" y="428786"/>
                </a:lnTo>
                <a:lnTo>
                  <a:pt x="2599344" y="480212"/>
                </a:lnTo>
                <a:lnTo>
                  <a:pt x="2682010" y="526942"/>
                </a:lnTo>
                <a:lnTo>
                  <a:pt x="2758209" y="569680"/>
                </a:lnTo>
                <a:lnTo>
                  <a:pt x="2828868" y="608895"/>
                </a:lnTo>
                <a:lnTo>
                  <a:pt x="2893291" y="644587"/>
                </a:lnTo>
                <a:lnTo>
                  <a:pt x="2952635" y="677698"/>
                </a:lnTo>
                <a:lnTo>
                  <a:pt x="3006667" y="708225"/>
                </a:lnTo>
                <a:lnTo>
                  <a:pt x="3055620" y="736638"/>
                </a:lnTo>
                <a:lnTo>
                  <a:pt x="3099954" y="763877"/>
                </a:lnTo>
                <a:lnTo>
                  <a:pt x="3139902" y="789473"/>
                </a:lnTo>
                <a:lnTo>
                  <a:pt x="3175000" y="814364"/>
                </a:lnTo>
                <a:lnTo>
                  <a:pt x="3206635" y="839256"/>
                </a:lnTo>
                <a:lnTo>
                  <a:pt x="3234344" y="863677"/>
                </a:lnTo>
                <a:lnTo>
                  <a:pt x="3258127" y="888803"/>
                </a:lnTo>
                <a:lnTo>
                  <a:pt x="3278909" y="914869"/>
                </a:lnTo>
                <a:lnTo>
                  <a:pt x="3296459" y="942108"/>
                </a:lnTo>
                <a:lnTo>
                  <a:pt x="3311005" y="970991"/>
                </a:lnTo>
                <a:lnTo>
                  <a:pt x="3323012" y="1001988"/>
                </a:lnTo>
                <a:lnTo>
                  <a:pt x="3332711" y="1035567"/>
                </a:lnTo>
                <a:lnTo>
                  <a:pt x="3339870" y="1071965"/>
                </a:lnTo>
                <a:lnTo>
                  <a:pt x="3345642" y="1111649"/>
                </a:lnTo>
                <a:lnTo>
                  <a:pt x="3349337" y="1155092"/>
                </a:lnTo>
                <a:lnTo>
                  <a:pt x="3351645" y="1202526"/>
                </a:lnTo>
                <a:lnTo>
                  <a:pt x="3352569" y="1254656"/>
                </a:lnTo>
                <a:lnTo>
                  <a:pt x="3352800" y="1311953"/>
                </a:lnTo>
                <a:lnTo>
                  <a:pt x="3352108" y="1374416"/>
                </a:lnTo>
                <a:lnTo>
                  <a:pt x="3350722" y="1442280"/>
                </a:lnTo>
                <a:lnTo>
                  <a:pt x="3349337" y="1516718"/>
                </a:lnTo>
                <a:lnTo>
                  <a:pt x="3347720" y="1597732"/>
                </a:lnTo>
                <a:lnTo>
                  <a:pt x="3346335" y="1685555"/>
                </a:lnTo>
                <a:lnTo>
                  <a:pt x="3345181" y="1781128"/>
                </a:lnTo>
                <a:lnTo>
                  <a:pt x="3344718" y="1884215"/>
                </a:lnTo>
                <a:lnTo>
                  <a:pt x="3345181" y="1987302"/>
                </a:lnTo>
                <a:lnTo>
                  <a:pt x="3346335" y="2082875"/>
                </a:lnTo>
                <a:lnTo>
                  <a:pt x="3347720" y="2170699"/>
                </a:lnTo>
                <a:lnTo>
                  <a:pt x="3349337" y="2251712"/>
                </a:lnTo>
                <a:lnTo>
                  <a:pt x="3350722" y="2326151"/>
                </a:lnTo>
                <a:lnTo>
                  <a:pt x="3352108" y="2394015"/>
                </a:lnTo>
                <a:lnTo>
                  <a:pt x="3352800" y="2456478"/>
                </a:lnTo>
                <a:lnTo>
                  <a:pt x="3352569" y="2513774"/>
                </a:lnTo>
                <a:lnTo>
                  <a:pt x="3351645" y="2565905"/>
                </a:lnTo>
                <a:lnTo>
                  <a:pt x="3349337" y="2613338"/>
                </a:lnTo>
                <a:lnTo>
                  <a:pt x="3345642" y="2656781"/>
                </a:lnTo>
                <a:lnTo>
                  <a:pt x="3340101" y="2696466"/>
                </a:lnTo>
                <a:lnTo>
                  <a:pt x="3332711" y="2732863"/>
                </a:lnTo>
                <a:lnTo>
                  <a:pt x="3323012" y="2766444"/>
                </a:lnTo>
                <a:lnTo>
                  <a:pt x="3311005" y="2797440"/>
                </a:lnTo>
                <a:lnTo>
                  <a:pt x="3296459" y="2826323"/>
                </a:lnTo>
                <a:lnTo>
                  <a:pt x="3278909" y="2853562"/>
                </a:lnTo>
                <a:lnTo>
                  <a:pt x="3258127" y="2879628"/>
                </a:lnTo>
                <a:lnTo>
                  <a:pt x="3234344" y="2904754"/>
                </a:lnTo>
                <a:lnTo>
                  <a:pt x="3206635" y="2929175"/>
                </a:lnTo>
                <a:lnTo>
                  <a:pt x="3175231" y="2954066"/>
                </a:lnTo>
                <a:lnTo>
                  <a:pt x="3139902" y="2978957"/>
                </a:lnTo>
                <a:lnTo>
                  <a:pt x="3099954" y="3004788"/>
                </a:lnTo>
                <a:lnTo>
                  <a:pt x="3055851" y="3031792"/>
                </a:lnTo>
                <a:lnTo>
                  <a:pt x="3006667" y="3060205"/>
                </a:lnTo>
                <a:lnTo>
                  <a:pt x="2952635" y="3090733"/>
                </a:lnTo>
                <a:lnTo>
                  <a:pt x="2893291" y="3123843"/>
                </a:lnTo>
                <a:lnTo>
                  <a:pt x="2828868" y="3159771"/>
                </a:lnTo>
                <a:lnTo>
                  <a:pt x="2758209" y="3198986"/>
                </a:lnTo>
                <a:lnTo>
                  <a:pt x="2682010" y="3241488"/>
                </a:lnTo>
                <a:lnTo>
                  <a:pt x="2599344" y="3288218"/>
                </a:lnTo>
                <a:lnTo>
                  <a:pt x="2510674" y="3339645"/>
                </a:lnTo>
                <a:lnTo>
                  <a:pt x="2422006" y="3391305"/>
                </a:lnTo>
                <a:lnTo>
                  <a:pt x="2340494" y="3440149"/>
                </a:lnTo>
                <a:lnTo>
                  <a:pt x="2265680" y="3485234"/>
                </a:lnTo>
                <a:lnTo>
                  <a:pt x="2196869" y="3527267"/>
                </a:lnTo>
                <a:lnTo>
                  <a:pt x="2133600" y="3565544"/>
                </a:lnTo>
                <a:lnTo>
                  <a:pt x="2075643" y="3601001"/>
                </a:lnTo>
                <a:lnTo>
                  <a:pt x="2022302" y="3632703"/>
                </a:lnTo>
                <a:lnTo>
                  <a:pt x="1973349" y="3661351"/>
                </a:lnTo>
                <a:lnTo>
                  <a:pt x="1928091" y="3686243"/>
                </a:lnTo>
                <a:lnTo>
                  <a:pt x="1886065" y="3708081"/>
                </a:lnTo>
                <a:lnTo>
                  <a:pt x="1846811" y="3726397"/>
                </a:lnTo>
                <a:lnTo>
                  <a:pt x="1809866" y="3741660"/>
                </a:lnTo>
                <a:lnTo>
                  <a:pt x="1774999" y="3753402"/>
                </a:lnTo>
                <a:lnTo>
                  <a:pt x="1741286" y="3761620"/>
                </a:lnTo>
                <a:lnTo>
                  <a:pt x="1708497" y="3766787"/>
                </a:lnTo>
                <a:lnTo>
                  <a:pt x="1676631" y="3768430"/>
                </a:lnTo>
                <a:lnTo>
                  <a:pt x="1644304" y="3766787"/>
                </a:lnTo>
                <a:lnTo>
                  <a:pt x="1611515" y="3761620"/>
                </a:lnTo>
                <a:lnTo>
                  <a:pt x="1577802" y="3753402"/>
                </a:lnTo>
                <a:lnTo>
                  <a:pt x="1542935" y="3741660"/>
                </a:lnTo>
                <a:lnTo>
                  <a:pt x="1505989" y="3726397"/>
                </a:lnTo>
                <a:lnTo>
                  <a:pt x="1466735" y="3708081"/>
                </a:lnTo>
                <a:lnTo>
                  <a:pt x="1424709" y="3686243"/>
                </a:lnTo>
                <a:lnTo>
                  <a:pt x="1379451" y="3661351"/>
                </a:lnTo>
                <a:lnTo>
                  <a:pt x="1330498" y="3632703"/>
                </a:lnTo>
                <a:lnTo>
                  <a:pt x="1277159" y="3601001"/>
                </a:lnTo>
                <a:lnTo>
                  <a:pt x="1219200" y="3565544"/>
                </a:lnTo>
                <a:lnTo>
                  <a:pt x="1155931" y="3527267"/>
                </a:lnTo>
                <a:lnTo>
                  <a:pt x="1087120" y="3485234"/>
                </a:lnTo>
                <a:lnTo>
                  <a:pt x="1012306" y="3440149"/>
                </a:lnTo>
                <a:lnTo>
                  <a:pt x="930794" y="3391305"/>
                </a:lnTo>
                <a:lnTo>
                  <a:pt x="842126" y="3339645"/>
                </a:lnTo>
                <a:lnTo>
                  <a:pt x="753456" y="3288218"/>
                </a:lnTo>
                <a:lnTo>
                  <a:pt x="670792" y="3241488"/>
                </a:lnTo>
                <a:lnTo>
                  <a:pt x="594591" y="3198752"/>
                </a:lnTo>
                <a:lnTo>
                  <a:pt x="523934" y="3159535"/>
                </a:lnTo>
                <a:lnTo>
                  <a:pt x="459509" y="3123843"/>
                </a:lnTo>
                <a:lnTo>
                  <a:pt x="400166" y="3090733"/>
                </a:lnTo>
                <a:lnTo>
                  <a:pt x="346133" y="3060205"/>
                </a:lnTo>
                <a:lnTo>
                  <a:pt x="297180" y="3031792"/>
                </a:lnTo>
                <a:lnTo>
                  <a:pt x="252846" y="3004553"/>
                </a:lnTo>
                <a:lnTo>
                  <a:pt x="212898" y="2978957"/>
                </a:lnTo>
                <a:lnTo>
                  <a:pt x="177800" y="2954066"/>
                </a:lnTo>
                <a:lnTo>
                  <a:pt x="146166" y="2929175"/>
                </a:lnTo>
                <a:lnTo>
                  <a:pt x="118456" y="2904754"/>
                </a:lnTo>
                <a:lnTo>
                  <a:pt x="94673" y="2879628"/>
                </a:lnTo>
                <a:lnTo>
                  <a:pt x="73891" y="2853562"/>
                </a:lnTo>
                <a:lnTo>
                  <a:pt x="56343" y="2826323"/>
                </a:lnTo>
                <a:lnTo>
                  <a:pt x="41795" y="2797440"/>
                </a:lnTo>
                <a:lnTo>
                  <a:pt x="29788" y="2766444"/>
                </a:lnTo>
                <a:lnTo>
                  <a:pt x="20089" y="2732863"/>
                </a:lnTo>
                <a:lnTo>
                  <a:pt x="12931" y="2696466"/>
                </a:lnTo>
                <a:lnTo>
                  <a:pt x="7158" y="2656781"/>
                </a:lnTo>
                <a:lnTo>
                  <a:pt x="3464" y="2613338"/>
                </a:lnTo>
                <a:lnTo>
                  <a:pt x="1155" y="2565905"/>
                </a:lnTo>
                <a:lnTo>
                  <a:pt x="231" y="2513774"/>
                </a:lnTo>
                <a:lnTo>
                  <a:pt x="0" y="2456478"/>
                </a:lnTo>
                <a:lnTo>
                  <a:pt x="694" y="2394015"/>
                </a:lnTo>
                <a:lnTo>
                  <a:pt x="2078" y="2326151"/>
                </a:lnTo>
                <a:lnTo>
                  <a:pt x="3464" y="2251712"/>
                </a:lnTo>
                <a:lnTo>
                  <a:pt x="5080" y="2170699"/>
                </a:lnTo>
                <a:lnTo>
                  <a:pt x="6466" y="2082875"/>
                </a:lnTo>
                <a:lnTo>
                  <a:pt x="7621" y="1987302"/>
                </a:lnTo>
                <a:lnTo>
                  <a:pt x="8082" y="1884215"/>
                </a:lnTo>
                <a:lnTo>
                  <a:pt x="7621" y="1781128"/>
                </a:lnTo>
                <a:lnTo>
                  <a:pt x="6466" y="1685555"/>
                </a:lnTo>
                <a:lnTo>
                  <a:pt x="5080" y="1597732"/>
                </a:lnTo>
                <a:lnTo>
                  <a:pt x="3464" y="1516718"/>
                </a:lnTo>
                <a:lnTo>
                  <a:pt x="2078" y="1442280"/>
                </a:lnTo>
                <a:lnTo>
                  <a:pt x="694" y="1374416"/>
                </a:lnTo>
                <a:lnTo>
                  <a:pt x="0" y="1311953"/>
                </a:lnTo>
                <a:lnTo>
                  <a:pt x="231" y="1254656"/>
                </a:lnTo>
                <a:lnTo>
                  <a:pt x="1155" y="1202526"/>
                </a:lnTo>
                <a:lnTo>
                  <a:pt x="3464" y="1155092"/>
                </a:lnTo>
                <a:lnTo>
                  <a:pt x="7158" y="1111649"/>
                </a:lnTo>
                <a:lnTo>
                  <a:pt x="12701" y="1071965"/>
                </a:lnTo>
                <a:lnTo>
                  <a:pt x="20089" y="1035567"/>
                </a:lnTo>
                <a:lnTo>
                  <a:pt x="29788" y="1001988"/>
                </a:lnTo>
                <a:lnTo>
                  <a:pt x="41795" y="970991"/>
                </a:lnTo>
                <a:lnTo>
                  <a:pt x="56343" y="942108"/>
                </a:lnTo>
                <a:lnTo>
                  <a:pt x="73891" y="914869"/>
                </a:lnTo>
                <a:lnTo>
                  <a:pt x="94673" y="888803"/>
                </a:lnTo>
                <a:lnTo>
                  <a:pt x="118456" y="863677"/>
                </a:lnTo>
                <a:lnTo>
                  <a:pt x="146166" y="839256"/>
                </a:lnTo>
                <a:lnTo>
                  <a:pt x="177569" y="814364"/>
                </a:lnTo>
                <a:lnTo>
                  <a:pt x="212898" y="789473"/>
                </a:lnTo>
                <a:lnTo>
                  <a:pt x="252846" y="763643"/>
                </a:lnTo>
                <a:lnTo>
                  <a:pt x="296949" y="736638"/>
                </a:lnTo>
                <a:lnTo>
                  <a:pt x="346133" y="708225"/>
                </a:lnTo>
                <a:lnTo>
                  <a:pt x="400166" y="677698"/>
                </a:lnTo>
                <a:lnTo>
                  <a:pt x="459509" y="644587"/>
                </a:lnTo>
                <a:lnTo>
                  <a:pt x="523934" y="608660"/>
                </a:lnTo>
                <a:lnTo>
                  <a:pt x="594591" y="569444"/>
                </a:lnTo>
                <a:lnTo>
                  <a:pt x="670792" y="526942"/>
                </a:lnTo>
                <a:lnTo>
                  <a:pt x="753456" y="480212"/>
                </a:lnTo>
                <a:lnTo>
                  <a:pt x="842126" y="428786"/>
                </a:lnTo>
                <a:lnTo>
                  <a:pt x="930794" y="377125"/>
                </a:lnTo>
                <a:lnTo>
                  <a:pt x="1012306" y="328282"/>
                </a:lnTo>
                <a:lnTo>
                  <a:pt x="1087120" y="283196"/>
                </a:lnTo>
                <a:lnTo>
                  <a:pt x="1155931" y="241163"/>
                </a:lnTo>
                <a:lnTo>
                  <a:pt x="1219200" y="202886"/>
                </a:lnTo>
                <a:lnTo>
                  <a:pt x="1277159" y="167429"/>
                </a:lnTo>
                <a:lnTo>
                  <a:pt x="1330498" y="135727"/>
                </a:lnTo>
                <a:lnTo>
                  <a:pt x="1379451" y="107079"/>
                </a:lnTo>
                <a:lnTo>
                  <a:pt x="1424709" y="82188"/>
                </a:lnTo>
                <a:lnTo>
                  <a:pt x="1466735" y="60349"/>
                </a:lnTo>
                <a:lnTo>
                  <a:pt x="1505989" y="42033"/>
                </a:lnTo>
                <a:lnTo>
                  <a:pt x="1542935" y="26770"/>
                </a:lnTo>
                <a:lnTo>
                  <a:pt x="1577802" y="15028"/>
                </a:lnTo>
                <a:lnTo>
                  <a:pt x="1611515" y="6810"/>
                </a:lnTo>
                <a:lnTo>
                  <a:pt x="1644304" y="164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 b="1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93013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 hasCustomPrompt="1"/>
          </p:nvPr>
        </p:nvSpPr>
        <p:spPr>
          <a:xfrm>
            <a:off x="1317346" y="1408212"/>
            <a:ext cx="5292183" cy="4512816"/>
          </a:xfrm>
          <a:custGeom>
            <a:avLst/>
            <a:gdLst>
              <a:gd name="connsiteX0" fmla="*/ 2034480 w 5292183"/>
              <a:gd name="connsiteY0" fmla="*/ 5 h 4512816"/>
              <a:gd name="connsiteX1" fmla="*/ 2181742 w 5292183"/>
              <a:gd name="connsiteY1" fmla="*/ 3965 h 4512816"/>
              <a:gd name="connsiteX2" fmla="*/ 2443825 w 5292183"/>
              <a:gd name="connsiteY2" fmla="*/ 22016 h 4512816"/>
              <a:gd name="connsiteX3" fmla="*/ 4239757 w 5292183"/>
              <a:gd name="connsiteY3" fmla="*/ 257583 h 4512816"/>
              <a:gd name="connsiteX4" fmla="*/ 5282795 w 5292183"/>
              <a:gd name="connsiteY4" fmla="*/ 953906 h 4512816"/>
              <a:gd name="connsiteX5" fmla="*/ 4796221 w 5292183"/>
              <a:gd name="connsiteY5" fmla="*/ 1803212 h 4512816"/>
              <a:gd name="connsiteX6" fmla="*/ 3806658 w 5292183"/>
              <a:gd name="connsiteY6" fmla="*/ 1814494 h 4512816"/>
              <a:gd name="connsiteX7" fmla="*/ 3443448 w 5292183"/>
              <a:gd name="connsiteY7" fmla="*/ 1133515 h 4512816"/>
              <a:gd name="connsiteX8" fmla="*/ 2246866 w 5292183"/>
              <a:gd name="connsiteY8" fmla="*/ 1243627 h 4512816"/>
              <a:gd name="connsiteX9" fmla="*/ 2359111 w 5292183"/>
              <a:gd name="connsiteY9" fmla="*/ 2274798 h 4512816"/>
              <a:gd name="connsiteX10" fmla="*/ 3554105 w 5292183"/>
              <a:gd name="connsiteY10" fmla="*/ 2513073 h 4512816"/>
              <a:gd name="connsiteX11" fmla="*/ 3807187 w 5292183"/>
              <a:gd name="connsiteY11" fmla="*/ 3618254 h 4512816"/>
              <a:gd name="connsiteX12" fmla="*/ 2652433 w 5292183"/>
              <a:gd name="connsiteY12" fmla="*/ 4512237 h 4512816"/>
              <a:gd name="connsiteX13" fmla="*/ 1854006 w 5292183"/>
              <a:gd name="connsiteY13" fmla="*/ 4218003 h 4512816"/>
              <a:gd name="connsiteX14" fmla="*/ 1723758 w 5292183"/>
              <a:gd name="connsiteY14" fmla="*/ 3932344 h 4512816"/>
              <a:gd name="connsiteX15" fmla="*/ 1097935 w 5292183"/>
              <a:gd name="connsiteY15" fmla="*/ 3089807 h 4512816"/>
              <a:gd name="connsiteX16" fmla="*/ 441404 w 5292183"/>
              <a:gd name="connsiteY16" fmla="*/ 2710733 h 4512816"/>
              <a:gd name="connsiteX17" fmla="*/ 423402 w 5292183"/>
              <a:gd name="connsiteY17" fmla="*/ 2692231 h 4512816"/>
              <a:gd name="connsiteX18" fmla="*/ 143317 w 5292183"/>
              <a:gd name="connsiteY18" fmla="*/ 987752 h 4512816"/>
              <a:gd name="connsiteX19" fmla="*/ 2034480 w 5292183"/>
              <a:gd name="connsiteY19" fmla="*/ 5 h 45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2183" h="4512816">
                <a:moveTo>
                  <a:pt x="2034480" y="5"/>
                </a:moveTo>
                <a:cubicBezTo>
                  <a:pt x="2083955" y="92"/>
                  <a:pt x="2133098" y="1426"/>
                  <a:pt x="2181742" y="3965"/>
                </a:cubicBezTo>
                <a:cubicBezTo>
                  <a:pt x="2269103" y="8026"/>
                  <a:pt x="2355935" y="14795"/>
                  <a:pt x="2443825" y="22016"/>
                </a:cubicBezTo>
                <a:cubicBezTo>
                  <a:pt x="3044764" y="75718"/>
                  <a:pt x="3652585" y="105051"/>
                  <a:pt x="4239757" y="257583"/>
                </a:cubicBezTo>
                <a:cubicBezTo>
                  <a:pt x="4605615" y="351900"/>
                  <a:pt x="5189081" y="520227"/>
                  <a:pt x="5282795" y="953906"/>
                </a:cubicBezTo>
                <a:cubicBezTo>
                  <a:pt x="5350037" y="1263934"/>
                  <a:pt x="5042420" y="1659706"/>
                  <a:pt x="4796221" y="1803212"/>
                </a:cubicBezTo>
                <a:cubicBezTo>
                  <a:pt x="4550021" y="1946719"/>
                  <a:pt x="4008383" y="1987785"/>
                  <a:pt x="3806658" y="1814494"/>
                </a:cubicBezTo>
                <a:cubicBezTo>
                  <a:pt x="3501159" y="1558619"/>
                  <a:pt x="3703413" y="1228735"/>
                  <a:pt x="3443448" y="1133515"/>
                </a:cubicBezTo>
                <a:cubicBezTo>
                  <a:pt x="3183482" y="1038295"/>
                  <a:pt x="2427941" y="1053187"/>
                  <a:pt x="2246866" y="1243627"/>
                </a:cubicBezTo>
                <a:cubicBezTo>
                  <a:pt x="2065790" y="1434066"/>
                  <a:pt x="2107088" y="2050061"/>
                  <a:pt x="2359111" y="2274798"/>
                </a:cubicBezTo>
                <a:cubicBezTo>
                  <a:pt x="2701673" y="2582570"/>
                  <a:pt x="3186130" y="2207106"/>
                  <a:pt x="3554105" y="2513073"/>
                </a:cubicBezTo>
                <a:cubicBezTo>
                  <a:pt x="3856427" y="2764435"/>
                  <a:pt x="3908314" y="3287467"/>
                  <a:pt x="3807187" y="3618254"/>
                </a:cubicBezTo>
                <a:cubicBezTo>
                  <a:pt x="3661586" y="4096609"/>
                  <a:pt x="3161245" y="4489222"/>
                  <a:pt x="2652433" y="4512237"/>
                </a:cubicBezTo>
                <a:cubicBezTo>
                  <a:pt x="2592074" y="4514042"/>
                  <a:pt x="2114500" y="4527580"/>
                  <a:pt x="1854006" y="4218003"/>
                </a:cubicBezTo>
                <a:cubicBezTo>
                  <a:pt x="1782528" y="4132260"/>
                  <a:pt x="1753408" y="4037943"/>
                  <a:pt x="1723758" y="3932344"/>
                </a:cubicBezTo>
                <a:cubicBezTo>
                  <a:pt x="1623161" y="3566357"/>
                  <a:pt x="1439438" y="3269867"/>
                  <a:pt x="1097935" y="3089807"/>
                </a:cubicBezTo>
                <a:cubicBezTo>
                  <a:pt x="873973" y="2971121"/>
                  <a:pt x="627244" y="2885829"/>
                  <a:pt x="441404" y="2710733"/>
                </a:cubicBezTo>
                <a:cubicBezTo>
                  <a:pt x="434521" y="2706220"/>
                  <a:pt x="427638" y="2699451"/>
                  <a:pt x="423402" y="2692231"/>
                </a:cubicBezTo>
                <a:cubicBezTo>
                  <a:pt x="-18168" y="2254491"/>
                  <a:pt x="-119296" y="1546886"/>
                  <a:pt x="143317" y="987752"/>
                </a:cubicBezTo>
                <a:cubicBezTo>
                  <a:pt x="475388" y="278257"/>
                  <a:pt x="1292351" y="-1288"/>
                  <a:pt x="2034480" y="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 b="1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62585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203A7E-1880-4979-BF07-E20E3276C5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279" y="1785257"/>
            <a:ext cx="3575844" cy="3704330"/>
          </a:xfrm>
          <a:custGeom>
            <a:avLst/>
            <a:gdLst>
              <a:gd name="connsiteX0" fmla="*/ 588321 w 3575844"/>
              <a:gd name="connsiteY0" fmla="*/ 0 h 3704330"/>
              <a:gd name="connsiteX1" fmla="*/ 596615 w 3575844"/>
              <a:gd name="connsiteY1" fmla="*/ 0 h 3704330"/>
              <a:gd name="connsiteX2" fmla="*/ 605719 w 3575844"/>
              <a:gd name="connsiteY2" fmla="*/ 202 h 3704330"/>
              <a:gd name="connsiteX3" fmla="*/ 615632 w 3575844"/>
              <a:gd name="connsiteY3" fmla="*/ 405 h 3704330"/>
              <a:gd name="connsiteX4" fmla="*/ 636875 w 3575844"/>
              <a:gd name="connsiteY4" fmla="*/ 1619 h 3704330"/>
              <a:gd name="connsiteX5" fmla="*/ 659938 w 3575844"/>
              <a:gd name="connsiteY5" fmla="*/ 3440 h 3704330"/>
              <a:gd name="connsiteX6" fmla="*/ 684013 w 3575844"/>
              <a:gd name="connsiteY6" fmla="*/ 5462 h 3704330"/>
              <a:gd name="connsiteX7" fmla="*/ 708898 w 3575844"/>
              <a:gd name="connsiteY7" fmla="*/ 8093 h 3704330"/>
              <a:gd name="connsiteX8" fmla="*/ 733782 w 3575844"/>
              <a:gd name="connsiteY8" fmla="*/ 10925 h 3704330"/>
              <a:gd name="connsiteX9" fmla="*/ 758463 w 3575844"/>
              <a:gd name="connsiteY9" fmla="*/ 13960 h 3704330"/>
              <a:gd name="connsiteX10" fmla="*/ 781932 w 3575844"/>
              <a:gd name="connsiteY10" fmla="*/ 16994 h 3704330"/>
              <a:gd name="connsiteX11" fmla="*/ 804186 w 3575844"/>
              <a:gd name="connsiteY11" fmla="*/ 19827 h 3704330"/>
              <a:gd name="connsiteX12" fmla="*/ 824417 w 3575844"/>
              <a:gd name="connsiteY12" fmla="*/ 22659 h 3704330"/>
              <a:gd name="connsiteX13" fmla="*/ 842018 w 3575844"/>
              <a:gd name="connsiteY13" fmla="*/ 25290 h 3704330"/>
              <a:gd name="connsiteX14" fmla="*/ 856584 w 3575844"/>
              <a:gd name="connsiteY14" fmla="*/ 27515 h 3704330"/>
              <a:gd name="connsiteX15" fmla="*/ 867307 w 3575844"/>
              <a:gd name="connsiteY15" fmla="*/ 29537 h 3704330"/>
              <a:gd name="connsiteX16" fmla="*/ 890168 w 3575844"/>
              <a:gd name="connsiteY16" fmla="*/ 33988 h 3704330"/>
              <a:gd name="connsiteX17" fmla="*/ 912624 w 3575844"/>
              <a:gd name="connsiteY17" fmla="*/ 38642 h 3704330"/>
              <a:gd name="connsiteX18" fmla="*/ 935284 w 3575844"/>
              <a:gd name="connsiteY18" fmla="*/ 43497 h 3704330"/>
              <a:gd name="connsiteX19" fmla="*/ 957942 w 3575844"/>
              <a:gd name="connsiteY19" fmla="*/ 48555 h 3704330"/>
              <a:gd name="connsiteX20" fmla="*/ 980399 w 3575844"/>
              <a:gd name="connsiteY20" fmla="*/ 54018 h 3704330"/>
              <a:gd name="connsiteX21" fmla="*/ 1003057 w 3575844"/>
              <a:gd name="connsiteY21" fmla="*/ 59682 h 3704330"/>
              <a:gd name="connsiteX22" fmla="*/ 1025513 w 3575844"/>
              <a:gd name="connsiteY22" fmla="*/ 65549 h 3704330"/>
              <a:gd name="connsiteX23" fmla="*/ 1048173 w 3575844"/>
              <a:gd name="connsiteY23" fmla="*/ 71821 h 3704330"/>
              <a:gd name="connsiteX24" fmla="*/ 1070629 w 3575844"/>
              <a:gd name="connsiteY24" fmla="*/ 78093 h 3704330"/>
              <a:gd name="connsiteX25" fmla="*/ 1093287 w 3575844"/>
              <a:gd name="connsiteY25" fmla="*/ 84566 h 3704330"/>
              <a:gd name="connsiteX26" fmla="*/ 1115745 w 3575844"/>
              <a:gd name="connsiteY26" fmla="*/ 91243 h 3704330"/>
              <a:gd name="connsiteX27" fmla="*/ 1138201 w 3575844"/>
              <a:gd name="connsiteY27" fmla="*/ 98122 h 3704330"/>
              <a:gd name="connsiteX28" fmla="*/ 1160658 w 3575844"/>
              <a:gd name="connsiteY28" fmla="*/ 105405 h 3704330"/>
              <a:gd name="connsiteX29" fmla="*/ 1183114 w 3575844"/>
              <a:gd name="connsiteY29" fmla="*/ 112486 h 3704330"/>
              <a:gd name="connsiteX30" fmla="*/ 1205570 w 3575844"/>
              <a:gd name="connsiteY30" fmla="*/ 119971 h 3704330"/>
              <a:gd name="connsiteX31" fmla="*/ 1228026 w 3575844"/>
              <a:gd name="connsiteY31" fmla="*/ 127659 h 3704330"/>
              <a:gd name="connsiteX32" fmla="*/ 1250281 w 3575844"/>
              <a:gd name="connsiteY32" fmla="*/ 135144 h 3704330"/>
              <a:gd name="connsiteX33" fmla="*/ 1272535 w 3575844"/>
              <a:gd name="connsiteY33" fmla="*/ 143035 h 3704330"/>
              <a:gd name="connsiteX34" fmla="*/ 1294789 w 3575844"/>
              <a:gd name="connsiteY34" fmla="*/ 151127 h 3704330"/>
              <a:gd name="connsiteX35" fmla="*/ 1316639 w 3575844"/>
              <a:gd name="connsiteY35" fmla="*/ 159220 h 3704330"/>
              <a:gd name="connsiteX36" fmla="*/ 1338894 w 3575844"/>
              <a:gd name="connsiteY36" fmla="*/ 167313 h 3704330"/>
              <a:gd name="connsiteX37" fmla="*/ 1360945 w 3575844"/>
              <a:gd name="connsiteY37" fmla="*/ 175809 h 3704330"/>
              <a:gd name="connsiteX38" fmla="*/ 1382997 w 3575844"/>
              <a:gd name="connsiteY38" fmla="*/ 184307 h 3704330"/>
              <a:gd name="connsiteX39" fmla="*/ 1404644 w 3575844"/>
              <a:gd name="connsiteY39" fmla="*/ 192803 h 3704330"/>
              <a:gd name="connsiteX40" fmla="*/ 1448141 w 3575844"/>
              <a:gd name="connsiteY40" fmla="*/ 210000 h 3704330"/>
              <a:gd name="connsiteX41" fmla="*/ 1491233 w 3575844"/>
              <a:gd name="connsiteY41" fmla="*/ 227602 h 3704330"/>
              <a:gd name="connsiteX42" fmla="*/ 1534123 w 3575844"/>
              <a:gd name="connsiteY42" fmla="*/ 245405 h 3704330"/>
              <a:gd name="connsiteX43" fmla="*/ 1576204 w 3575844"/>
              <a:gd name="connsiteY43" fmla="*/ 263208 h 3704330"/>
              <a:gd name="connsiteX44" fmla="*/ 1583082 w 3575844"/>
              <a:gd name="connsiteY44" fmla="*/ 266041 h 3704330"/>
              <a:gd name="connsiteX45" fmla="*/ 1590568 w 3575844"/>
              <a:gd name="connsiteY45" fmla="*/ 269075 h 3704330"/>
              <a:gd name="connsiteX46" fmla="*/ 1598458 w 3575844"/>
              <a:gd name="connsiteY46" fmla="*/ 272110 h 3704330"/>
              <a:gd name="connsiteX47" fmla="*/ 1606348 w 3575844"/>
              <a:gd name="connsiteY47" fmla="*/ 275144 h 3704330"/>
              <a:gd name="connsiteX48" fmla="*/ 1614036 w 3575844"/>
              <a:gd name="connsiteY48" fmla="*/ 278382 h 3704330"/>
              <a:gd name="connsiteX49" fmla="*/ 1621319 w 3575844"/>
              <a:gd name="connsiteY49" fmla="*/ 281618 h 3704330"/>
              <a:gd name="connsiteX50" fmla="*/ 1627996 w 3575844"/>
              <a:gd name="connsiteY50" fmla="*/ 285057 h 3704330"/>
              <a:gd name="connsiteX51" fmla="*/ 1634267 w 3575844"/>
              <a:gd name="connsiteY51" fmla="*/ 288497 h 3704330"/>
              <a:gd name="connsiteX52" fmla="*/ 1639122 w 3575844"/>
              <a:gd name="connsiteY52" fmla="*/ 289913 h 3704330"/>
              <a:gd name="connsiteX53" fmla="*/ 1644585 w 3575844"/>
              <a:gd name="connsiteY53" fmla="*/ 291734 h 3704330"/>
              <a:gd name="connsiteX54" fmla="*/ 1650048 w 3575844"/>
              <a:gd name="connsiteY54" fmla="*/ 293555 h 3704330"/>
              <a:gd name="connsiteX55" fmla="*/ 1655712 w 3575844"/>
              <a:gd name="connsiteY55" fmla="*/ 295578 h 3704330"/>
              <a:gd name="connsiteX56" fmla="*/ 1667446 w 3575844"/>
              <a:gd name="connsiteY56" fmla="*/ 300433 h 3704330"/>
              <a:gd name="connsiteX57" fmla="*/ 1679180 w 3575844"/>
              <a:gd name="connsiteY57" fmla="*/ 305693 h 3704330"/>
              <a:gd name="connsiteX58" fmla="*/ 1691319 w 3575844"/>
              <a:gd name="connsiteY58" fmla="*/ 310953 h 3704330"/>
              <a:gd name="connsiteX59" fmla="*/ 1702851 w 3575844"/>
              <a:gd name="connsiteY59" fmla="*/ 316011 h 3704330"/>
              <a:gd name="connsiteX60" fmla="*/ 1713977 w 3575844"/>
              <a:gd name="connsiteY60" fmla="*/ 321069 h 3704330"/>
              <a:gd name="connsiteX61" fmla="*/ 1724296 w 3575844"/>
              <a:gd name="connsiteY61" fmla="*/ 325318 h 3704330"/>
              <a:gd name="connsiteX62" fmla="*/ 1739873 w 3575844"/>
              <a:gd name="connsiteY62" fmla="*/ 331792 h 3704330"/>
              <a:gd name="connsiteX63" fmla="*/ 1755856 w 3575844"/>
              <a:gd name="connsiteY63" fmla="*/ 338468 h 3704330"/>
              <a:gd name="connsiteX64" fmla="*/ 1772041 w 3575844"/>
              <a:gd name="connsiteY64" fmla="*/ 345347 h 3704330"/>
              <a:gd name="connsiteX65" fmla="*/ 1788428 w 3575844"/>
              <a:gd name="connsiteY65" fmla="*/ 352630 h 3704330"/>
              <a:gd name="connsiteX66" fmla="*/ 1805219 w 3575844"/>
              <a:gd name="connsiteY66" fmla="*/ 360116 h 3704330"/>
              <a:gd name="connsiteX67" fmla="*/ 1822011 w 3575844"/>
              <a:gd name="connsiteY67" fmla="*/ 367399 h 3704330"/>
              <a:gd name="connsiteX68" fmla="*/ 1839207 w 3575844"/>
              <a:gd name="connsiteY68" fmla="*/ 375289 h 3704330"/>
              <a:gd name="connsiteX69" fmla="*/ 1855999 w 3575844"/>
              <a:gd name="connsiteY69" fmla="*/ 382976 h 3704330"/>
              <a:gd name="connsiteX70" fmla="*/ 1872994 w 3575844"/>
              <a:gd name="connsiteY70" fmla="*/ 390866 h 3704330"/>
              <a:gd name="connsiteX71" fmla="*/ 1889583 w 3575844"/>
              <a:gd name="connsiteY71" fmla="*/ 398757 h 3704330"/>
              <a:gd name="connsiteX72" fmla="*/ 1906375 w 3575844"/>
              <a:gd name="connsiteY72" fmla="*/ 406647 h 3704330"/>
              <a:gd name="connsiteX73" fmla="*/ 1922762 w 3575844"/>
              <a:gd name="connsiteY73" fmla="*/ 414132 h 3704330"/>
              <a:gd name="connsiteX74" fmla="*/ 1938745 w 3575844"/>
              <a:gd name="connsiteY74" fmla="*/ 422022 h 3704330"/>
              <a:gd name="connsiteX75" fmla="*/ 1954322 w 3575844"/>
              <a:gd name="connsiteY75" fmla="*/ 429711 h 3704330"/>
              <a:gd name="connsiteX76" fmla="*/ 1969496 w 3575844"/>
              <a:gd name="connsiteY76" fmla="*/ 437399 h 3704330"/>
              <a:gd name="connsiteX77" fmla="*/ 1984063 w 3575844"/>
              <a:gd name="connsiteY77" fmla="*/ 444682 h 3704330"/>
              <a:gd name="connsiteX78" fmla="*/ 2005102 w 3575844"/>
              <a:gd name="connsiteY78" fmla="*/ 455404 h 3704330"/>
              <a:gd name="connsiteX79" fmla="*/ 2026143 w 3575844"/>
              <a:gd name="connsiteY79" fmla="*/ 466329 h 3704330"/>
              <a:gd name="connsiteX80" fmla="*/ 2047386 w 3575844"/>
              <a:gd name="connsiteY80" fmla="*/ 477254 h 3704330"/>
              <a:gd name="connsiteX81" fmla="*/ 2068224 w 3575844"/>
              <a:gd name="connsiteY81" fmla="*/ 488179 h 3704330"/>
              <a:gd name="connsiteX82" fmla="*/ 2089062 w 3575844"/>
              <a:gd name="connsiteY82" fmla="*/ 499306 h 3704330"/>
              <a:gd name="connsiteX83" fmla="*/ 2109495 w 3575844"/>
              <a:gd name="connsiteY83" fmla="*/ 510433 h 3704330"/>
              <a:gd name="connsiteX84" fmla="*/ 2130131 w 3575844"/>
              <a:gd name="connsiteY84" fmla="*/ 521763 h 3704330"/>
              <a:gd name="connsiteX85" fmla="*/ 2150767 w 3575844"/>
              <a:gd name="connsiteY85" fmla="*/ 533091 h 3704330"/>
              <a:gd name="connsiteX86" fmla="*/ 2171200 w 3575844"/>
              <a:gd name="connsiteY86" fmla="*/ 544623 h 3704330"/>
              <a:gd name="connsiteX87" fmla="*/ 2191229 w 3575844"/>
              <a:gd name="connsiteY87" fmla="*/ 556156 h 3704330"/>
              <a:gd name="connsiteX88" fmla="*/ 2211257 w 3575844"/>
              <a:gd name="connsiteY88" fmla="*/ 567688 h 3704330"/>
              <a:gd name="connsiteX89" fmla="*/ 2231084 w 3575844"/>
              <a:gd name="connsiteY89" fmla="*/ 579220 h 3704330"/>
              <a:gd name="connsiteX90" fmla="*/ 2250708 w 3575844"/>
              <a:gd name="connsiteY90" fmla="*/ 590750 h 3704330"/>
              <a:gd name="connsiteX91" fmla="*/ 2270333 w 3575844"/>
              <a:gd name="connsiteY91" fmla="*/ 602687 h 3704330"/>
              <a:gd name="connsiteX92" fmla="*/ 2289754 w 3575844"/>
              <a:gd name="connsiteY92" fmla="*/ 614421 h 3704330"/>
              <a:gd name="connsiteX93" fmla="*/ 2308568 w 3575844"/>
              <a:gd name="connsiteY93" fmla="*/ 626560 h 3704330"/>
              <a:gd name="connsiteX94" fmla="*/ 2328396 w 3575844"/>
              <a:gd name="connsiteY94" fmla="*/ 638901 h 3704330"/>
              <a:gd name="connsiteX95" fmla="*/ 2348020 w 3575844"/>
              <a:gd name="connsiteY95" fmla="*/ 651243 h 3704330"/>
              <a:gd name="connsiteX96" fmla="*/ 2367442 w 3575844"/>
              <a:gd name="connsiteY96" fmla="*/ 663584 h 3704330"/>
              <a:gd name="connsiteX97" fmla="*/ 2386863 w 3575844"/>
              <a:gd name="connsiteY97" fmla="*/ 675722 h 3704330"/>
              <a:gd name="connsiteX98" fmla="*/ 2406083 w 3575844"/>
              <a:gd name="connsiteY98" fmla="*/ 688265 h 3704330"/>
              <a:gd name="connsiteX99" fmla="*/ 2425302 w 3575844"/>
              <a:gd name="connsiteY99" fmla="*/ 700606 h 3704330"/>
              <a:gd name="connsiteX100" fmla="*/ 2444522 w 3575844"/>
              <a:gd name="connsiteY100" fmla="*/ 713149 h 3704330"/>
              <a:gd name="connsiteX101" fmla="*/ 2463539 w 3575844"/>
              <a:gd name="connsiteY101" fmla="*/ 726098 h 3704330"/>
              <a:gd name="connsiteX102" fmla="*/ 2483568 w 3575844"/>
              <a:gd name="connsiteY102" fmla="*/ 739450 h 3704330"/>
              <a:gd name="connsiteX103" fmla="*/ 2503192 w 3575844"/>
              <a:gd name="connsiteY103" fmla="*/ 753005 h 3704330"/>
              <a:gd name="connsiteX104" fmla="*/ 2522411 w 3575844"/>
              <a:gd name="connsiteY104" fmla="*/ 766155 h 3704330"/>
              <a:gd name="connsiteX105" fmla="*/ 2540822 w 3575844"/>
              <a:gd name="connsiteY105" fmla="*/ 779306 h 3704330"/>
              <a:gd name="connsiteX106" fmla="*/ 2559232 w 3575844"/>
              <a:gd name="connsiteY106" fmla="*/ 792253 h 3704330"/>
              <a:gd name="connsiteX107" fmla="*/ 2577035 w 3575844"/>
              <a:gd name="connsiteY107" fmla="*/ 805201 h 3704330"/>
              <a:gd name="connsiteX108" fmla="*/ 2594838 w 3575844"/>
              <a:gd name="connsiteY108" fmla="*/ 817947 h 3704330"/>
              <a:gd name="connsiteX109" fmla="*/ 2612440 w 3575844"/>
              <a:gd name="connsiteY109" fmla="*/ 830895 h 3704330"/>
              <a:gd name="connsiteX110" fmla="*/ 2629839 w 3575844"/>
              <a:gd name="connsiteY110" fmla="*/ 843640 h 3704330"/>
              <a:gd name="connsiteX111" fmla="*/ 2647237 w 3575844"/>
              <a:gd name="connsiteY111" fmla="*/ 856589 h 3704330"/>
              <a:gd name="connsiteX112" fmla="*/ 2664839 w 3575844"/>
              <a:gd name="connsiteY112" fmla="*/ 869739 h 3704330"/>
              <a:gd name="connsiteX113" fmla="*/ 2682440 w 3575844"/>
              <a:gd name="connsiteY113" fmla="*/ 882890 h 3704330"/>
              <a:gd name="connsiteX114" fmla="*/ 2700445 w 3575844"/>
              <a:gd name="connsiteY114" fmla="*/ 896242 h 3704330"/>
              <a:gd name="connsiteX115" fmla="*/ 2718451 w 3575844"/>
              <a:gd name="connsiteY115" fmla="*/ 909595 h 3704330"/>
              <a:gd name="connsiteX116" fmla="*/ 2736861 w 3575844"/>
              <a:gd name="connsiteY116" fmla="*/ 923554 h 3704330"/>
              <a:gd name="connsiteX117" fmla="*/ 2755878 w 3575844"/>
              <a:gd name="connsiteY117" fmla="*/ 937513 h 3704330"/>
              <a:gd name="connsiteX118" fmla="*/ 2773480 w 3575844"/>
              <a:gd name="connsiteY118" fmla="*/ 950866 h 3704330"/>
              <a:gd name="connsiteX119" fmla="*/ 2791283 w 3575844"/>
              <a:gd name="connsiteY119" fmla="*/ 964826 h 3704330"/>
              <a:gd name="connsiteX120" fmla="*/ 2809087 w 3575844"/>
              <a:gd name="connsiteY120" fmla="*/ 979190 h 3704330"/>
              <a:gd name="connsiteX121" fmla="*/ 2826687 w 3575844"/>
              <a:gd name="connsiteY121" fmla="*/ 993554 h 3704330"/>
              <a:gd name="connsiteX122" fmla="*/ 2844086 w 3575844"/>
              <a:gd name="connsiteY122" fmla="*/ 1007716 h 3704330"/>
              <a:gd name="connsiteX123" fmla="*/ 2861484 w 3575844"/>
              <a:gd name="connsiteY123" fmla="*/ 1022080 h 3704330"/>
              <a:gd name="connsiteX124" fmla="*/ 2878884 w 3575844"/>
              <a:gd name="connsiteY124" fmla="*/ 1036039 h 3704330"/>
              <a:gd name="connsiteX125" fmla="*/ 2895675 w 3575844"/>
              <a:gd name="connsiteY125" fmla="*/ 1049190 h 3704330"/>
              <a:gd name="connsiteX126" fmla="*/ 3232725 w 3575844"/>
              <a:gd name="connsiteY126" fmla="*/ 1345779 h 3704330"/>
              <a:gd name="connsiteX127" fmla="*/ 3239199 w 3575844"/>
              <a:gd name="connsiteY127" fmla="*/ 1352051 h 3704330"/>
              <a:gd name="connsiteX128" fmla="*/ 3245471 w 3575844"/>
              <a:gd name="connsiteY128" fmla="*/ 1358524 h 3704330"/>
              <a:gd name="connsiteX129" fmla="*/ 3251337 w 3575844"/>
              <a:gd name="connsiteY129" fmla="*/ 1364999 h 3704330"/>
              <a:gd name="connsiteX130" fmla="*/ 3257003 w 3575844"/>
              <a:gd name="connsiteY130" fmla="*/ 1371473 h 3704330"/>
              <a:gd name="connsiteX131" fmla="*/ 3262667 w 3575844"/>
              <a:gd name="connsiteY131" fmla="*/ 1377946 h 3704330"/>
              <a:gd name="connsiteX132" fmla="*/ 3267927 w 3575844"/>
              <a:gd name="connsiteY132" fmla="*/ 1384218 h 3704330"/>
              <a:gd name="connsiteX133" fmla="*/ 3273187 w 3575844"/>
              <a:gd name="connsiteY133" fmla="*/ 1390287 h 3704330"/>
              <a:gd name="connsiteX134" fmla="*/ 3278852 w 3575844"/>
              <a:gd name="connsiteY134" fmla="*/ 1395750 h 3704330"/>
              <a:gd name="connsiteX135" fmla="*/ 3295036 w 3575844"/>
              <a:gd name="connsiteY135" fmla="*/ 1411732 h 3704330"/>
              <a:gd name="connsiteX136" fmla="*/ 3312436 w 3575844"/>
              <a:gd name="connsiteY136" fmla="*/ 1429334 h 3704330"/>
              <a:gd name="connsiteX137" fmla="*/ 3330441 w 3575844"/>
              <a:gd name="connsiteY137" fmla="*/ 1447946 h 3704330"/>
              <a:gd name="connsiteX138" fmla="*/ 3348447 w 3575844"/>
              <a:gd name="connsiteY138" fmla="*/ 1467368 h 3704330"/>
              <a:gd name="connsiteX139" fmla="*/ 3366654 w 3575844"/>
              <a:gd name="connsiteY139" fmla="*/ 1486993 h 3704330"/>
              <a:gd name="connsiteX140" fmla="*/ 3383649 w 3575844"/>
              <a:gd name="connsiteY140" fmla="*/ 1506415 h 3704330"/>
              <a:gd name="connsiteX141" fmla="*/ 3391944 w 3575844"/>
              <a:gd name="connsiteY141" fmla="*/ 1515923 h 3704330"/>
              <a:gd name="connsiteX142" fmla="*/ 3399834 w 3575844"/>
              <a:gd name="connsiteY142" fmla="*/ 1525432 h 3704330"/>
              <a:gd name="connsiteX143" fmla="*/ 3407521 w 3575844"/>
              <a:gd name="connsiteY143" fmla="*/ 1534535 h 3704330"/>
              <a:gd name="connsiteX144" fmla="*/ 3414400 w 3575844"/>
              <a:gd name="connsiteY144" fmla="*/ 1543033 h 3704330"/>
              <a:gd name="connsiteX145" fmla="*/ 3430788 w 3575844"/>
              <a:gd name="connsiteY145" fmla="*/ 1563264 h 3704330"/>
              <a:gd name="connsiteX146" fmla="*/ 3445151 w 3575844"/>
              <a:gd name="connsiteY146" fmla="*/ 1581270 h 3704330"/>
              <a:gd name="connsiteX147" fmla="*/ 3451828 w 3575844"/>
              <a:gd name="connsiteY147" fmla="*/ 1589767 h 3704330"/>
              <a:gd name="connsiteX148" fmla="*/ 3458099 w 3575844"/>
              <a:gd name="connsiteY148" fmla="*/ 1598264 h 3704330"/>
              <a:gd name="connsiteX149" fmla="*/ 3464169 w 3575844"/>
              <a:gd name="connsiteY149" fmla="*/ 1606559 h 3704330"/>
              <a:gd name="connsiteX150" fmla="*/ 3470238 w 3575844"/>
              <a:gd name="connsiteY150" fmla="*/ 1614652 h 3704330"/>
              <a:gd name="connsiteX151" fmla="*/ 3476105 w 3575844"/>
              <a:gd name="connsiteY151" fmla="*/ 1623148 h 3704330"/>
              <a:gd name="connsiteX152" fmla="*/ 3481769 w 3575844"/>
              <a:gd name="connsiteY152" fmla="*/ 1631848 h 3704330"/>
              <a:gd name="connsiteX153" fmla="*/ 3487636 w 3575844"/>
              <a:gd name="connsiteY153" fmla="*/ 1640547 h 3704330"/>
              <a:gd name="connsiteX154" fmla="*/ 3493504 w 3575844"/>
              <a:gd name="connsiteY154" fmla="*/ 1649853 h 3704330"/>
              <a:gd name="connsiteX155" fmla="*/ 3499370 w 3575844"/>
              <a:gd name="connsiteY155" fmla="*/ 1659564 h 3704330"/>
              <a:gd name="connsiteX156" fmla="*/ 3505642 w 3575844"/>
              <a:gd name="connsiteY156" fmla="*/ 1669883 h 3704330"/>
              <a:gd name="connsiteX157" fmla="*/ 3512116 w 3575844"/>
              <a:gd name="connsiteY157" fmla="*/ 1681212 h 3704330"/>
              <a:gd name="connsiteX158" fmla="*/ 3518994 w 3575844"/>
              <a:gd name="connsiteY158" fmla="*/ 1693148 h 3704330"/>
              <a:gd name="connsiteX159" fmla="*/ 3523243 w 3575844"/>
              <a:gd name="connsiteY159" fmla="*/ 1701038 h 3704330"/>
              <a:gd name="connsiteX160" fmla="*/ 3527694 w 3575844"/>
              <a:gd name="connsiteY160" fmla="*/ 1710547 h 3704330"/>
              <a:gd name="connsiteX161" fmla="*/ 3532752 w 3575844"/>
              <a:gd name="connsiteY161" fmla="*/ 1720865 h 3704330"/>
              <a:gd name="connsiteX162" fmla="*/ 3537809 w 3575844"/>
              <a:gd name="connsiteY162" fmla="*/ 1732396 h 3704330"/>
              <a:gd name="connsiteX163" fmla="*/ 3543069 w 3575844"/>
              <a:gd name="connsiteY163" fmla="*/ 1744738 h 3704330"/>
              <a:gd name="connsiteX164" fmla="*/ 3548330 w 3575844"/>
              <a:gd name="connsiteY164" fmla="*/ 1757888 h 3704330"/>
              <a:gd name="connsiteX165" fmla="*/ 3553186 w 3575844"/>
              <a:gd name="connsiteY165" fmla="*/ 1771646 h 3704330"/>
              <a:gd name="connsiteX166" fmla="*/ 3558041 w 3575844"/>
              <a:gd name="connsiteY166" fmla="*/ 1785402 h 3704330"/>
              <a:gd name="connsiteX167" fmla="*/ 3562492 w 3575844"/>
              <a:gd name="connsiteY167" fmla="*/ 1799564 h 3704330"/>
              <a:gd name="connsiteX168" fmla="*/ 3566537 w 3575844"/>
              <a:gd name="connsiteY168" fmla="*/ 1813726 h 3704330"/>
              <a:gd name="connsiteX169" fmla="*/ 3568156 w 3575844"/>
              <a:gd name="connsiteY169" fmla="*/ 1820605 h 3704330"/>
              <a:gd name="connsiteX170" fmla="*/ 3569775 w 3575844"/>
              <a:gd name="connsiteY170" fmla="*/ 1827686 h 3704330"/>
              <a:gd name="connsiteX171" fmla="*/ 3571393 w 3575844"/>
              <a:gd name="connsiteY171" fmla="*/ 1834564 h 3704330"/>
              <a:gd name="connsiteX172" fmla="*/ 3572607 w 3575844"/>
              <a:gd name="connsiteY172" fmla="*/ 1841241 h 3704330"/>
              <a:gd name="connsiteX173" fmla="*/ 3573821 w 3575844"/>
              <a:gd name="connsiteY173" fmla="*/ 1847714 h 3704330"/>
              <a:gd name="connsiteX174" fmla="*/ 3574631 w 3575844"/>
              <a:gd name="connsiteY174" fmla="*/ 1854188 h 3704330"/>
              <a:gd name="connsiteX175" fmla="*/ 3575237 w 3575844"/>
              <a:gd name="connsiteY175" fmla="*/ 1860461 h 3704330"/>
              <a:gd name="connsiteX176" fmla="*/ 3575642 w 3575844"/>
              <a:gd name="connsiteY176" fmla="*/ 1866529 h 3704330"/>
              <a:gd name="connsiteX177" fmla="*/ 3575844 w 3575844"/>
              <a:gd name="connsiteY177" fmla="*/ 1872397 h 3704330"/>
              <a:gd name="connsiteX178" fmla="*/ 3575844 w 3575844"/>
              <a:gd name="connsiteY178" fmla="*/ 1878061 h 3704330"/>
              <a:gd name="connsiteX179" fmla="*/ 3575439 w 3575844"/>
              <a:gd name="connsiteY179" fmla="*/ 1883321 h 3704330"/>
              <a:gd name="connsiteX180" fmla="*/ 3574631 w 3575844"/>
              <a:gd name="connsiteY180" fmla="*/ 1888379 h 3704330"/>
              <a:gd name="connsiteX181" fmla="*/ 3572607 w 3575844"/>
              <a:gd name="connsiteY181" fmla="*/ 1899911 h 3704330"/>
              <a:gd name="connsiteX182" fmla="*/ 3570382 w 3575844"/>
              <a:gd name="connsiteY182" fmla="*/ 1911038 h 3704330"/>
              <a:gd name="connsiteX183" fmla="*/ 3567954 w 3575844"/>
              <a:gd name="connsiteY183" fmla="*/ 1922165 h 3704330"/>
              <a:gd name="connsiteX184" fmla="*/ 3565122 w 3575844"/>
              <a:gd name="connsiteY184" fmla="*/ 1932686 h 3704330"/>
              <a:gd name="connsiteX185" fmla="*/ 3562492 w 3575844"/>
              <a:gd name="connsiteY185" fmla="*/ 1943408 h 3704330"/>
              <a:gd name="connsiteX186" fmla="*/ 3559457 w 3575844"/>
              <a:gd name="connsiteY186" fmla="*/ 1953726 h 3704330"/>
              <a:gd name="connsiteX187" fmla="*/ 3556220 w 3575844"/>
              <a:gd name="connsiteY187" fmla="*/ 1964044 h 3704330"/>
              <a:gd name="connsiteX188" fmla="*/ 3552781 w 3575844"/>
              <a:gd name="connsiteY188" fmla="*/ 1973957 h 3704330"/>
              <a:gd name="connsiteX189" fmla="*/ 3549139 w 3575844"/>
              <a:gd name="connsiteY189" fmla="*/ 1983668 h 3704330"/>
              <a:gd name="connsiteX190" fmla="*/ 3545295 w 3575844"/>
              <a:gd name="connsiteY190" fmla="*/ 1993379 h 3704330"/>
              <a:gd name="connsiteX191" fmla="*/ 3541451 w 3575844"/>
              <a:gd name="connsiteY191" fmla="*/ 2002888 h 3704330"/>
              <a:gd name="connsiteX192" fmla="*/ 3537405 w 3575844"/>
              <a:gd name="connsiteY192" fmla="*/ 2012194 h 3704330"/>
              <a:gd name="connsiteX193" fmla="*/ 3532954 w 3575844"/>
              <a:gd name="connsiteY193" fmla="*/ 2021501 h 3704330"/>
              <a:gd name="connsiteX194" fmla="*/ 3528706 w 3575844"/>
              <a:gd name="connsiteY194" fmla="*/ 2030604 h 3704330"/>
              <a:gd name="connsiteX195" fmla="*/ 3524053 w 3575844"/>
              <a:gd name="connsiteY195" fmla="*/ 2039506 h 3704330"/>
              <a:gd name="connsiteX196" fmla="*/ 3519400 w 3575844"/>
              <a:gd name="connsiteY196" fmla="*/ 2048408 h 3704330"/>
              <a:gd name="connsiteX197" fmla="*/ 3514544 w 3575844"/>
              <a:gd name="connsiteY197" fmla="*/ 2057309 h 3704330"/>
              <a:gd name="connsiteX198" fmla="*/ 3509486 w 3575844"/>
              <a:gd name="connsiteY198" fmla="*/ 2065807 h 3704330"/>
              <a:gd name="connsiteX199" fmla="*/ 3504226 w 3575844"/>
              <a:gd name="connsiteY199" fmla="*/ 2074507 h 3704330"/>
              <a:gd name="connsiteX200" fmla="*/ 3498966 w 3575844"/>
              <a:gd name="connsiteY200" fmla="*/ 2083003 h 3704330"/>
              <a:gd name="connsiteX201" fmla="*/ 3493706 w 3575844"/>
              <a:gd name="connsiteY201" fmla="*/ 2091299 h 3704330"/>
              <a:gd name="connsiteX202" fmla="*/ 3488041 w 3575844"/>
              <a:gd name="connsiteY202" fmla="*/ 2099795 h 3704330"/>
              <a:gd name="connsiteX203" fmla="*/ 3482579 w 3575844"/>
              <a:gd name="connsiteY203" fmla="*/ 2108292 h 3704330"/>
              <a:gd name="connsiteX204" fmla="*/ 3476712 w 3575844"/>
              <a:gd name="connsiteY204" fmla="*/ 2116587 h 3704330"/>
              <a:gd name="connsiteX205" fmla="*/ 3465180 w 3575844"/>
              <a:gd name="connsiteY205" fmla="*/ 2132974 h 3704330"/>
              <a:gd name="connsiteX206" fmla="*/ 3452839 w 3575844"/>
              <a:gd name="connsiteY206" fmla="*/ 2149766 h 3704330"/>
              <a:gd name="connsiteX207" fmla="*/ 3440498 w 3575844"/>
              <a:gd name="connsiteY207" fmla="*/ 2166154 h 3704330"/>
              <a:gd name="connsiteX208" fmla="*/ 3427753 w 3575844"/>
              <a:gd name="connsiteY208" fmla="*/ 2182743 h 3704330"/>
              <a:gd name="connsiteX209" fmla="*/ 3420672 w 3575844"/>
              <a:gd name="connsiteY209" fmla="*/ 2191645 h 3704330"/>
              <a:gd name="connsiteX210" fmla="*/ 3413793 w 3575844"/>
              <a:gd name="connsiteY210" fmla="*/ 2200142 h 3704330"/>
              <a:gd name="connsiteX211" fmla="*/ 3410151 w 3575844"/>
              <a:gd name="connsiteY211" fmla="*/ 2204390 h 3704330"/>
              <a:gd name="connsiteX212" fmla="*/ 3406308 w 3575844"/>
              <a:gd name="connsiteY212" fmla="*/ 2208234 h 3704330"/>
              <a:gd name="connsiteX213" fmla="*/ 3402464 w 3575844"/>
              <a:gd name="connsiteY213" fmla="*/ 2212281 h 3704330"/>
              <a:gd name="connsiteX214" fmla="*/ 3398215 w 3575844"/>
              <a:gd name="connsiteY214" fmla="*/ 2215922 h 3704330"/>
              <a:gd name="connsiteX215" fmla="*/ 3395989 w 3575844"/>
              <a:gd name="connsiteY215" fmla="*/ 2219158 h 3704330"/>
              <a:gd name="connsiteX216" fmla="*/ 3390932 w 3575844"/>
              <a:gd name="connsiteY216" fmla="*/ 2224824 h 3704330"/>
              <a:gd name="connsiteX217" fmla="*/ 3383851 w 3575844"/>
              <a:gd name="connsiteY217" fmla="*/ 2232714 h 3704330"/>
              <a:gd name="connsiteX218" fmla="*/ 3374748 w 3575844"/>
              <a:gd name="connsiteY218" fmla="*/ 2242425 h 3704330"/>
              <a:gd name="connsiteX219" fmla="*/ 3364227 w 3575844"/>
              <a:gd name="connsiteY219" fmla="*/ 2253754 h 3704330"/>
              <a:gd name="connsiteX220" fmla="*/ 3352493 w 3575844"/>
              <a:gd name="connsiteY220" fmla="*/ 2266298 h 3704330"/>
              <a:gd name="connsiteX221" fmla="*/ 3339747 w 3575844"/>
              <a:gd name="connsiteY221" fmla="*/ 2279651 h 3704330"/>
              <a:gd name="connsiteX222" fmla="*/ 3326598 w 3575844"/>
              <a:gd name="connsiteY222" fmla="*/ 2293205 h 3704330"/>
              <a:gd name="connsiteX223" fmla="*/ 3313245 w 3575844"/>
              <a:gd name="connsiteY223" fmla="*/ 2306962 h 3704330"/>
              <a:gd name="connsiteX224" fmla="*/ 3299892 w 3575844"/>
              <a:gd name="connsiteY224" fmla="*/ 2320518 h 3704330"/>
              <a:gd name="connsiteX225" fmla="*/ 3287146 w 3575844"/>
              <a:gd name="connsiteY225" fmla="*/ 2333667 h 3704330"/>
              <a:gd name="connsiteX226" fmla="*/ 3275412 w 3575844"/>
              <a:gd name="connsiteY226" fmla="*/ 2345806 h 3704330"/>
              <a:gd name="connsiteX227" fmla="*/ 3264488 w 3575844"/>
              <a:gd name="connsiteY227" fmla="*/ 2356731 h 3704330"/>
              <a:gd name="connsiteX228" fmla="*/ 3254979 w 3575844"/>
              <a:gd name="connsiteY228" fmla="*/ 2366240 h 3704330"/>
              <a:gd name="connsiteX229" fmla="*/ 3247494 w 3575844"/>
              <a:gd name="connsiteY229" fmla="*/ 2373726 h 3704330"/>
              <a:gd name="connsiteX230" fmla="*/ 3242031 w 3575844"/>
              <a:gd name="connsiteY230" fmla="*/ 2378783 h 3704330"/>
              <a:gd name="connsiteX231" fmla="*/ 3235355 w 3575844"/>
              <a:gd name="connsiteY231" fmla="*/ 2385257 h 3704330"/>
              <a:gd name="connsiteX232" fmla="*/ 3228679 w 3575844"/>
              <a:gd name="connsiteY232" fmla="*/ 2391933 h 3704330"/>
              <a:gd name="connsiteX233" fmla="*/ 3222204 w 3575844"/>
              <a:gd name="connsiteY233" fmla="*/ 2398003 h 3704330"/>
              <a:gd name="connsiteX234" fmla="*/ 3215730 w 3575844"/>
              <a:gd name="connsiteY234" fmla="*/ 2404274 h 3704330"/>
              <a:gd name="connsiteX235" fmla="*/ 3209257 w 3575844"/>
              <a:gd name="connsiteY235" fmla="*/ 2410546 h 3704330"/>
              <a:gd name="connsiteX236" fmla="*/ 3202581 w 3575844"/>
              <a:gd name="connsiteY236" fmla="*/ 2417020 h 3704330"/>
              <a:gd name="connsiteX237" fmla="*/ 3196106 w 3575844"/>
              <a:gd name="connsiteY237" fmla="*/ 2423494 h 3704330"/>
              <a:gd name="connsiteX238" fmla="*/ 3189431 w 3575844"/>
              <a:gd name="connsiteY238" fmla="*/ 2430372 h 3704330"/>
              <a:gd name="connsiteX239" fmla="*/ 3146945 w 3575844"/>
              <a:gd name="connsiteY239" fmla="*/ 2468205 h 3704330"/>
              <a:gd name="connsiteX240" fmla="*/ 3142696 w 3575844"/>
              <a:gd name="connsiteY240" fmla="*/ 2472251 h 3704330"/>
              <a:gd name="connsiteX241" fmla="*/ 3139864 w 3575844"/>
              <a:gd name="connsiteY241" fmla="*/ 2474881 h 3704330"/>
              <a:gd name="connsiteX242" fmla="*/ 3137436 w 3575844"/>
              <a:gd name="connsiteY242" fmla="*/ 2477309 h 3704330"/>
              <a:gd name="connsiteX243" fmla="*/ 3133188 w 3575844"/>
              <a:gd name="connsiteY243" fmla="*/ 2480546 h 3704330"/>
              <a:gd name="connsiteX244" fmla="*/ 3125905 w 3575844"/>
              <a:gd name="connsiteY244" fmla="*/ 2486616 h 3704330"/>
              <a:gd name="connsiteX245" fmla="*/ 3116598 w 3575844"/>
              <a:gd name="connsiteY245" fmla="*/ 2494101 h 3704330"/>
              <a:gd name="connsiteX246" fmla="*/ 3106281 w 3575844"/>
              <a:gd name="connsiteY246" fmla="*/ 2503002 h 3704330"/>
              <a:gd name="connsiteX247" fmla="*/ 3094951 w 3575844"/>
              <a:gd name="connsiteY247" fmla="*/ 2512915 h 3704330"/>
              <a:gd name="connsiteX248" fmla="*/ 3082813 w 3575844"/>
              <a:gd name="connsiteY248" fmla="*/ 2523841 h 3704330"/>
              <a:gd name="connsiteX249" fmla="*/ 3070067 w 3575844"/>
              <a:gd name="connsiteY249" fmla="*/ 2534968 h 3704330"/>
              <a:gd name="connsiteX250" fmla="*/ 3056916 w 3575844"/>
              <a:gd name="connsiteY250" fmla="*/ 2546499 h 3704330"/>
              <a:gd name="connsiteX251" fmla="*/ 3043565 w 3575844"/>
              <a:gd name="connsiteY251" fmla="*/ 2558233 h 3704330"/>
              <a:gd name="connsiteX252" fmla="*/ 3030414 w 3575844"/>
              <a:gd name="connsiteY252" fmla="*/ 2569563 h 3704330"/>
              <a:gd name="connsiteX253" fmla="*/ 3017871 w 3575844"/>
              <a:gd name="connsiteY253" fmla="*/ 2580691 h 3704330"/>
              <a:gd name="connsiteX254" fmla="*/ 3005732 w 3575844"/>
              <a:gd name="connsiteY254" fmla="*/ 2591008 h 3704330"/>
              <a:gd name="connsiteX255" fmla="*/ 2994605 w 3575844"/>
              <a:gd name="connsiteY255" fmla="*/ 2600517 h 3704330"/>
              <a:gd name="connsiteX256" fmla="*/ 2984287 w 3575844"/>
              <a:gd name="connsiteY256" fmla="*/ 2608811 h 3704330"/>
              <a:gd name="connsiteX257" fmla="*/ 2975588 w 3575844"/>
              <a:gd name="connsiteY257" fmla="*/ 2615488 h 3704330"/>
              <a:gd name="connsiteX258" fmla="*/ 2971946 w 3575844"/>
              <a:gd name="connsiteY258" fmla="*/ 2618320 h 3704330"/>
              <a:gd name="connsiteX259" fmla="*/ 2968507 w 3575844"/>
              <a:gd name="connsiteY259" fmla="*/ 2620748 h 3704330"/>
              <a:gd name="connsiteX260" fmla="*/ 2965472 w 3575844"/>
              <a:gd name="connsiteY260" fmla="*/ 2622569 h 3704330"/>
              <a:gd name="connsiteX261" fmla="*/ 2962842 w 3575844"/>
              <a:gd name="connsiteY261" fmla="*/ 2623985 h 3704330"/>
              <a:gd name="connsiteX262" fmla="*/ 2960616 w 3575844"/>
              <a:gd name="connsiteY262" fmla="*/ 2626413 h 3704330"/>
              <a:gd name="connsiteX263" fmla="*/ 2956773 w 3575844"/>
              <a:gd name="connsiteY263" fmla="*/ 2630054 h 3704330"/>
              <a:gd name="connsiteX264" fmla="*/ 2951715 w 3575844"/>
              <a:gd name="connsiteY264" fmla="*/ 2634505 h 3704330"/>
              <a:gd name="connsiteX265" fmla="*/ 2945443 w 3575844"/>
              <a:gd name="connsiteY265" fmla="*/ 2639765 h 3704330"/>
              <a:gd name="connsiteX266" fmla="*/ 2929664 w 3575844"/>
              <a:gd name="connsiteY266" fmla="*/ 2652714 h 3704330"/>
              <a:gd name="connsiteX267" fmla="*/ 2910242 w 3575844"/>
              <a:gd name="connsiteY267" fmla="*/ 2668494 h 3704330"/>
              <a:gd name="connsiteX268" fmla="*/ 2887785 w 3575844"/>
              <a:gd name="connsiteY268" fmla="*/ 2686297 h 3704330"/>
              <a:gd name="connsiteX269" fmla="*/ 2863305 w 3575844"/>
              <a:gd name="connsiteY269" fmla="*/ 2705718 h 3704330"/>
              <a:gd name="connsiteX270" fmla="*/ 2837207 w 3575844"/>
              <a:gd name="connsiteY270" fmla="*/ 2726152 h 3704330"/>
              <a:gd name="connsiteX271" fmla="*/ 2810300 w 3575844"/>
              <a:gd name="connsiteY271" fmla="*/ 2746991 h 3704330"/>
              <a:gd name="connsiteX272" fmla="*/ 2783393 w 3575844"/>
              <a:gd name="connsiteY272" fmla="*/ 2767626 h 3704330"/>
              <a:gd name="connsiteX273" fmla="*/ 2757092 w 3575844"/>
              <a:gd name="connsiteY273" fmla="*/ 2787656 h 3704330"/>
              <a:gd name="connsiteX274" fmla="*/ 2732209 w 3575844"/>
              <a:gd name="connsiteY274" fmla="*/ 2806672 h 3704330"/>
              <a:gd name="connsiteX275" fmla="*/ 2709347 w 3575844"/>
              <a:gd name="connsiteY275" fmla="*/ 2823870 h 3704330"/>
              <a:gd name="connsiteX276" fmla="*/ 2689520 w 3575844"/>
              <a:gd name="connsiteY276" fmla="*/ 2838436 h 3704330"/>
              <a:gd name="connsiteX277" fmla="*/ 2672931 w 3575844"/>
              <a:gd name="connsiteY277" fmla="*/ 2850169 h 3704330"/>
              <a:gd name="connsiteX278" fmla="*/ 2666255 w 3575844"/>
              <a:gd name="connsiteY278" fmla="*/ 2855026 h 3704330"/>
              <a:gd name="connsiteX279" fmla="*/ 2660792 w 3575844"/>
              <a:gd name="connsiteY279" fmla="*/ 2858869 h 3704330"/>
              <a:gd name="connsiteX280" fmla="*/ 2656543 w 3575844"/>
              <a:gd name="connsiteY280" fmla="*/ 2861297 h 3704330"/>
              <a:gd name="connsiteX281" fmla="*/ 2653509 w 3575844"/>
              <a:gd name="connsiteY281" fmla="*/ 2863118 h 3704330"/>
              <a:gd name="connsiteX282" fmla="*/ 2646833 w 3575844"/>
              <a:gd name="connsiteY282" fmla="*/ 2868580 h 3704330"/>
              <a:gd name="connsiteX283" fmla="*/ 2636313 w 3575844"/>
              <a:gd name="connsiteY283" fmla="*/ 2876470 h 3704330"/>
              <a:gd name="connsiteX284" fmla="*/ 2622555 w 3575844"/>
              <a:gd name="connsiteY284" fmla="*/ 2886384 h 3704330"/>
              <a:gd name="connsiteX285" fmla="*/ 2606370 w 3575844"/>
              <a:gd name="connsiteY285" fmla="*/ 2897915 h 3704330"/>
              <a:gd name="connsiteX286" fmla="*/ 2587759 w 3575844"/>
              <a:gd name="connsiteY286" fmla="*/ 2910863 h 3704330"/>
              <a:gd name="connsiteX287" fmla="*/ 2568133 w 3575844"/>
              <a:gd name="connsiteY287" fmla="*/ 2924822 h 3704330"/>
              <a:gd name="connsiteX288" fmla="*/ 2547094 w 3575844"/>
              <a:gd name="connsiteY288" fmla="*/ 2939186 h 3704330"/>
              <a:gd name="connsiteX289" fmla="*/ 2525851 w 3575844"/>
              <a:gd name="connsiteY289" fmla="*/ 2953754 h 3704330"/>
              <a:gd name="connsiteX290" fmla="*/ 2504406 w 3575844"/>
              <a:gd name="connsiteY290" fmla="*/ 2968320 h 3704330"/>
              <a:gd name="connsiteX291" fmla="*/ 2483568 w 3575844"/>
              <a:gd name="connsiteY291" fmla="*/ 2982279 h 3704330"/>
              <a:gd name="connsiteX292" fmla="*/ 2463944 w 3575844"/>
              <a:gd name="connsiteY292" fmla="*/ 2995430 h 3704330"/>
              <a:gd name="connsiteX293" fmla="*/ 2445939 w 3575844"/>
              <a:gd name="connsiteY293" fmla="*/ 3007164 h 3704330"/>
              <a:gd name="connsiteX294" fmla="*/ 2430158 w 3575844"/>
              <a:gd name="connsiteY294" fmla="*/ 3017077 h 3704330"/>
              <a:gd name="connsiteX295" fmla="*/ 2417008 w 3575844"/>
              <a:gd name="connsiteY295" fmla="*/ 3025371 h 3704330"/>
              <a:gd name="connsiteX296" fmla="*/ 2411343 w 3575844"/>
              <a:gd name="connsiteY296" fmla="*/ 3028609 h 3704330"/>
              <a:gd name="connsiteX297" fmla="*/ 2407094 w 3575844"/>
              <a:gd name="connsiteY297" fmla="*/ 3031037 h 3704330"/>
              <a:gd name="connsiteX298" fmla="*/ 2403251 w 3575844"/>
              <a:gd name="connsiteY298" fmla="*/ 3032857 h 3704330"/>
              <a:gd name="connsiteX299" fmla="*/ 2400823 w 3575844"/>
              <a:gd name="connsiteY299" fmla="*/ 3034071 h 3704330"/>
              <a:gd name="connsiteX300" fmla="*/ 2398800 w 3575844"/>
              <a:gd name="connsiteY300" fmla="*/ 3036095 h 3704330"/>
              <a:gd name="connsiteX301" fmla="*/ 2394955 w 3575844"/>
              <a:gd name="connsiteY301" fmla="*/ 3038927 h 3704330"/>
              <a:gd name="connsiteX302" fmla="*/ 2389898 w 3575844"/>
              <a:gd name="connsiteY302" fmla="*/ 3042366 h 3704330"/>
              <a:gd name="connsiteX303" fmla="*/ 2383424 w 3575844"/>
              <a:gd name="connsiteY303" fmla="*/ 3046817 h 3704330"/>
              <a:gd name="connsiteX304" fmla="*/ 2367037 w 3575844"/>
              <a:gd name="connsiteY304" fmla="*/ 3057134 h 3704330"/>
              <a:gd name="connsiteX305" fmla="*/ 2346199 w 3575844"/>
              <a:gd name="connsiteY305" fmla="*/ 3070285 h 3704330"/>
              <a:gd name="connsiteX306" fmla="*/ 2321922 w 3575844"/>
              <a:gd name="connsiteY306" fmla="*/ 3085054 h 3704330"/>
              <a:gd name="connsiteX307" fmla="*/ 2295014 w 3575844"/>
              <a:gd name="connsiteY307" fmla="*/ 3101037 h 3704330"/>
              <a:gd name="connsiteX308" fmla="*/ 2266286 w 3575844"/>
              <a:gd name="connsiteY308" fmla="*/ 3117829 h 3704330"/>
              <a:gd name="connsiteX309" fmla="*/ 2236142 w 3575844"/>
              <a:gd name="connsiteY309" fmla="*/ 3135429 h 3704330"/>
              <a:gd name="connsiteX310" fmla="*/ 2205795 w 3575844"/>
              <a:gd name="connsiteY310" fmla="*/ 3152828 h 3704330"/>
              <a:gd name="connsiteX311" fmla="*/ 2176055 w 3575844"/>
              <a:gd name="connsiteY311" fmla="*/ 3170024 h 3704330"/>
              <a:gd name="connsiteX312" fmla="*/ 2147327 w 3575844"/>
              <a:gd name="connsiteY312" fmla="*/ 3186007 h 3704330"/>
              <a:gd name="connsiteX313" fmla="*/ 2120622 w 3575844"/>
              <a:gd name="connsiteY313" fmla="*/ 3200776 h 3704330"/>
              <a:gd name="connsiteX314" fmla="*/ 2096547 w 3575844"/>
              <a:gd name="connsiteY314" fmla="*/ 3213927 h 3704330"/>
              <a:gd name="connsiteX315" fmla="*/ 2076316 w 3575844"/>
              <a:gd name="connsiteY315" fmla="*/ 3224649 h 3704330"/>
              <a:gd name="connsiteX316" fmla="*/ 2067617 w 3575844"/>
              <a:gd name="connsiteY316" fmla="*/ 3229302 h 3704330"/>
              <a:gd name="connsiteX317" fmla="*/ 2060333 w 3575844"/>
              <a:gd name="connsiteY317" fmla="*/ 3232741 h 3704330"/>
              <a:gd name="connsiteX318" fmla="*/ 2054062 w 3575844"/>
              <a:gd name="connsiteY318" fmla="*/ 3235776 h 3704330"/>
              <a:gd name="connsiteX319" fmla="*/ 2049207 w 3575844"/>
              <a:gd name="connsiteY319" fmla="*/ 3237799 h 3704330"/>
              <a:gd name="connsiteX320" fmla="*/ 2041924 w 3575844"/>
              <a:gd name="connsiteY320" fmla="*/ 3242250 h 3704330"/>
              <a:gd name="connsiteX321" fmla="*/ 2034641 w 3575844"/>
              <a:gd name="connsiteY321" fmla="*/ 3246701 h 3704330"/>
              <a:gd name="connsiteX322" fmla="*/ 2026750 w 3575844"/>
              <a:gd name="connsiteY322" fmla="*/ 3250950 h 3704330"/>
              <a:gd name="connsiteX323" fmla="*/ 2018658 w 3575844"/>
              <a:gd name="connsiteY323" fmla="*/ 3255401 h 3704330"/>
              <a:gd name="connsiteX324" fmla="*/ 2001664 w 3575844"/>
              <a:gd name="connsiteY324" fmla="*/ 3263695 h 3704330"/>
              <a:gd name="connsiteX325" fmla="*/ 1984063 w 3575844"/>
              <a:gd name="connsiteY325" fmla="*/ 3271990 h 3704330"/>
              <a:gd name="connsiteX326" fmla="*/ 1966461 w 3575844"/>
              <a:gd name="connsiteY326" fmla="*/ 3280285 h 3704330"/>
              <a:gd name="connsiteX327" fmla="*/ 1948860 w 3575844"/>
              <a:gd name="connsiteY327" fmla="*/ 3288377 h 3704330"/>
              <a:gd name="connsiteX328" fmla="*/ 1932069 w 3575844"/>
              <a:gd name="connsiteY328" fmla="*/ 3296065 h 3704330"/>
              <a:gd name="connsiteX329" fmla="*/ 1916086 w 3575844"/>
              <a:gd name="connsiteY329" fmla="*/ 3303955 h 3704330"/>
              <a:gd name="connsiteX330" fmla="*/ 1907791 w 3575844"/>
              <a:gd name="connsiteY330" fmla="*/ 3308204 h 3704330"/>
              <a:gd name="connsiteX331" fmla="*/ 1899294 w 3575844"/>
              <a:gd name="connsiteY331" fmla="*/ 3312047 h 3704330"/>
              <a:gd name="connsiteX332" fmla="*/ 1890797 w 3575844"/>
              <a:gd name="connsiteY332" fmla="*/ 3316094 h 3704330"/>
              <a:gd name="connsiteX333" fmla="*/ 1882300 w 3575844"/>
              <a:gd name="connsiteY333" fmla="*/ 3319735 h 3704330"/>
              <a:gd name="connsiteX334" fmla="*/ 1874006 w 3575844"/>
              <a:gd name="connsiteY334" fmla="*/ 3323782 h 3704330"/>
              <a:gd name="connsiteX335" fmla="*/ 1865306 w 3575844"/>
              <a:gd name="connsiteY335" fmla="*/ 3327424 h 3704330"/>
              <a:gd name="connsiteX336" fmla="*/ 1856809 w 3575844"/>
              <a:gd name="connsiteY336" fmla="*/ 3331065 h 3704330"/>
              <a:gd name="connsiteX337" fmla="*/ 1848514 w 3575844"/>
              <a:gd name="connsiteY337" fmla="*/ 3335111 h 3704330"/>
              <a:gd name="connsiteX338" fmla="*/ 1841029 w 3575844"/>
              <a:gd name="connsiteY338" fmla="*/ 3338550 h 3704330"/>
              <a:gd name="connsiteX339" fmla="*/ 1832734 w 3575844"/>
              <a:gd name="connsiteY339" fmla="*/ 3342597 h 3704330"/>
              <a:gd name="connsiteX340" fmla="*/ 1823428 w 3575844"/>
              <a:gd name="connsiteY340" fmla="*/ 3346846 h 3704330"/>
              <a:gd name="connsiteX341" fmla="*/ 1813717 w 3575844"/>
              <a:gd name="connsiteY341" fmla="*/ 3351297 h 3704330"/>
              <a:gd name="connsiteX342" fmla="*/ 1804208 w 3575844"/>
              <a:gd name="connsiteY342" fmla="*/ 3355747 h 3704330"/>
              <a:gd name="connsiteX343" fmla="*/ 1794902 w 3575844"/>
              <a:gd name="connsiteY343" fmla="*/ 3359389 h 3704330"/>
              <a:gd name="connsiteX344" fmla="*/ 1786202 w 3575844"/>
              <a:gd name="connsiteY344" fmla="*/ 3362625 h 3704330"/>
              <a:gd name="connsiteX345" fmla="*/ 1778717 w 3575844"/>
              <a:gd name="connsiteY345" fmla="*/ 3365053 h 3704330"/>
              <a:gd name="connsiteX346" fmla="*/ 1769006 w 3575844"/>
              <a:gd name="connsiteY346" fmla="*/ 3370111 h 3704330"/>
              <a:gd name="connsiteX347" fmla="*/ 1758081 w 3575844"/>
              <a:gd name="connsiteY347" fmla="*/ 3374966 h 3704330"/>
              <a:gd name="connsiteX348" fmla="*/ 1746550 w 3575844"/>
              <a:gd name="connsiteY348" fmla="*/ 3380024 h 3704330"/>
              <a:gd name="connsiteX349" fmla="*/ 1734613 w 3575844"/>
              <a:gd name="connsiteY349" fmla="*/ 3384879 h 3704330"/>
              <a:gd name="connsiteX350" fmla="*/ 1722272 w 3575844"/>
              <a:gd name="connsiteY350" fmla="*/ 3389736 h 3704330"/>
              <a:gd name="connsiteX351" fmla="*/ 1710336 w 3575844"/>
              <a:gd name="connsiteY351" fmla="*/ 3394388 h 3704330"/>
              <a:gd name="connsiteX352" fmla="*/ 1698602 w 3575844"/>
              <a:gd name="connsiteY352" fmla="*/ 3398637 h 3704330"/>
              <a:gd name="connsiteX353" fmla="*/ 1688082 w 3575844"/>
              <a:gd name="connsiteY353" fmla="*/ 3403088 h 3704330"/>
              <a:gd name="connsiteX354" fmla="*/ 1678169 w 3575844"/>
              <a:gd name="connsiteY354" fmla="*/ 3407134 h 3704330"/>
              <a:gd name="connsiteX355" fmla="*/ 1664614 w 3575844"/>
              <a:gd name="connsiteY355" fmla="*/ 3412394 h 3704330"/>
              <a:gd name="connsiteX356" fmla="*/ 1648429 w 3575844"/>
              <a:gd name="connsiteY356" fmla="*/ 3418869 h 3704330"/>
              <a:gd name="connsiteX357" fmla="*/ 1630019 w 3575844"/>
              <a:gd name="connsiteY357" fmla="*/ 3426556 h 3704330"/>
              <a:gd name="connsiteX358" fmla="*/ 1609383 w 3575844"/>
              <a:gd name="connsiteY358" fmla="*/ 3434648 h 3704330"/>
              <a:gd name="connsiteX359" fmla="*/ 1587331 w 3575844"/>
              <a:gd name="connsiteY359" fmla="*/ 3443550 h 3704330"/>
              <a:gd name="connsiteX360" fmla="*/ 1564672 w 3575844"/>
              <a:gd name="connsiteY360" fmla="*/ 3452655 h 3704330"/>
              <a:gd name="connsiteX361" fmla="*/ 1541811 w 3575844"/>
              <a:gd name="connsiteY361" fmla="*/ 3461960 h 3704330"/>
              <a:gd name="connsiteX362" fmla="*/ 1518747 w 3575844"/>
              <a:gd name="connsiteY362" fmla="*/ 3470862 h 3704330"/>
              <a:gd name="connsiteX363" fmla="*/ 1496493 w 3575844"/>
              <a:gd name="connsiteY363" fmla="*/ 3479764 h 3704330"/>
              <a:gd name="connsiteX364" fmla="*/ 1475655 w 3575844"/>
              <a:gd name="connsiteY364" fmla="*/ 3487856 h 3704330"/>
              <a:gd name="connsiteX365" fmla="*/ 1456639 w 3575844"/>
              <a:gd name="connsiteY365" fmla="*/ 3495342 h 3704330"/>
              <a:gd name="connsiteX366" fmla="*/ 1439644 w 3575844"/>
              <a:gd name="connsiteY366" fmla="*/ 3501614 h 3704330"/>
              <a:gd name="connsiteX367" fmla="*/ 1425483 w 3575844"/>
              <a:gd name="connsiteY367" fmla="*/ 3506672 h 3704330"/>
              <a:gd name="connsiteX368" fmla="*/ 1414962 w 3575844"/>
              <a:gd name="connsiteY368" fmla="*/ 3510314 h 3704330"/>
              <a:gd name="connsiteX369" fmla="*/ 1407881 w 3575844"/>
              <a:gd name="connsiteY369" fmla="*/ 3512336 h 3704330"/>
              <a:gd name="connsiteX370" fmla="*/ 1404644 w 3575844"/>
              <a:gd name="connsiteY370" fmla="*/ 3513955 h 3704330"/>
              <a:gd name="connsiteX371" fmla="*/ 1399385 w 3575844"/>
              <a:gd name="connsiteY371" fmla="*/ 3516585 h 3704330"/>
              <a:gd name="connsiteX372" fmla="*/ 1392101 w 3575844"/>
              <a:gd name="connsiteY372" fmla="*/ 3519822 h 3704330"/>
              <a:gd name="connsiteX373" fmla="*/ 1383199 w 3575844"/>
              <a:gd name="connsiteY373" fmla="*/ 3523261 h 3704330"/>
              <a:gd name="connsiteX374" fmla="*/ 1361350 w 3575844"/>
              <a:gd name="connsiteY374" fmla="*/ 3531556 h 3704330"/>
              <a:gd name="connsiteX375" fmla="*/ 1336870 w 3575844"/>
              <a:gd name="connsiteY375" fmla="*/ 3540660 h 3704330"/>
              <a:gd name="connsiteX376" fmla="*/ 1311581 w 3575844"/>
              <a:gd name="connsiteY376" fmla="*/ 3549360 h 3704330"/>
              <a:gd name="connsiteX377" fmla="*/ 1288316 w 3575844"/>
              <a:gd name="connsiteY377" fmla="*/ 3557856 h 3704330"/>
              <a:gd name="connsiteX378" fmla="*/ 1269097 w 3575844"/>
              <a:gd name="connsiteY378" fmla="*/ 3564533 h 3704330"/>
              <a:gd name="connsiteX379" fmla="*/ 1256552 w 3575844"/>
              <a:gd name="connsiteY379" fmla="*/ 3568579 h 3704330"/>
              <a:gd name="connsiteX380" fmla="*/ 1225194 w 3575844"/>
              <a:gd name="connsiteY380" fmla="*/ 3579099 h 3704330"/>
              <a:gd name="connsiteX381" fmla="*/ 1194444 w 3575844"/>
              <a:gd name="connsiteY381" fmla="*/ 3589214 h 3704330"/>
              <a:gd name="connsiteX382" fmla="*/ 1163895 w 3575844"/>
              <a:gd name="connsiteY382" fmla="*/ 3598925 h 3704330"/>
              <a:gd name="connsiteX383" fmla="*/ 1133548 w 3575844"/>
              <a:gd name="connsiteY383" fmla="*/ 3608434 h 3704330"/>
              <a:gd name="connsiteX384" fmla="*/ 1103606 w 3575844"/>
              <a:gd name="connsiteY384" fmla="*/ 3617741 h 3704330"/>
              <a:gd name="connsiteX385" fmla="*/ 1073259 w 3575844"/>
              <a:gd name="connsiteY385" fmla="*/ 3626845 h 3704330"/>
              <a:gd name="connsiteX386" fmla="*/ 1043115 w 3575844"/>
              <a:gd name="connsiteY386" fmla="*/ 3635341 h 3704330"/>
              <a:gd name="connsiteX387" fmla="*/ 1012768 w 3575844"/>
              <a:gd name="connsiteY387" fmla="*/ 3643435 h 3704330"/>
              <a:gd name="connsiteX388" fmla="*/ 997595 w 3575844"/>
              <a:gd name="connsiteY388" fmla="*/ 3647278 h 3704330"/>
              <a:gd name="connsiteX389" fmla="*/ 982219 w 3575844"/>
              <a:gd name="connsiteY389" fmla="*/ 3651324 h 3704330"/>
              <a:gd name="connsiteX390" fmla="*/ 966844 w 3575844"/>
              <a:gd name="connsiteY390" fmla="*/ 3654967 h 3704330"/>
              <a:gd name="connsiteX391" fmla="*/ 951671 w 3575844"/>
              <a:gd name="connsiteY391" fmla="*/ 3658405 h 3704330"/>
              <a:gd name="connsiteX392" fmla="*/ 936092 w 3575844"/>
              <a:gd name="connsiteY392" fmla="*/ 3662048 h 3704330"/>
              <a:gd name="connsiteX393" fmla="*/ 920313 w 3575844"/>
              <a:gd name="connsiteY393" fmla="*/ 3665486 h 3704330"/>
              <a:gd name="connsiteX394" fmla="*/ 904937 w 3575844"/>
              <a:gd name="connsiteY394" fmla="*/ 3668723 h 3704330"/>
              <a:gd name="connsiteX395" fmla="*/ 889157 w 3575844"/>
              <a:gd name="connsiteY395" fmla="*/ 3671961 h 3704330"/>
              <a:gd name="connsiteX396" fmla="*/ 873174 w 3575844"/>
              <a:gd name="connsiteY396" fmla="*/ 3674995 h 3704330"/>
              <a:gd name="connsiteX397" fmla="*/ 856989 w 3575844"/>
              <a:gd name="connsiteY397" fmla="*/ 3677625 h 3704330"/>
              <a:gd name="connsiteX398" fmla="*/ 841007 w 3575844"/>
              <a:gd name="connsiteY398" fmla="*/ 3680457 h 3704330"/>
              <a:gd name="connsiteX399" fmla="*/ 824619 w 3575844"/>
              <a:gd name="connsiteY399" fmla="*/ 3683289 h 3704330"/>
              <a:gd name="connsiteX400" fmla="*/ 808232 w 3575844"/>
              <a:gd name="connsiteY400" fmla="*/ 3685717 h 3704330"/>
              <a:gd name="connsiteX401" fmla="*/ 791440 w 3575844"/>
              <a:gd name="connsiteY401" fmla="*/ 3688145 h 3704330"/>
              <a:gd name="connsiteX402" fmla="*/ 774648 w 3575844"/>
              <a:gd name="connsiteY402" fmla="*/ 3690168 h 3704330"/>
              <a:gd name="connsiteX403" fmla="*/ 757654 w 3575844"/>
              <a:gd name="connsiteY403" fmla="*/ 3692191 h 3704330"/>
              <a:gd name="connsiteX404" fmla="*/ 745718 w 3575844"/>
              <a:gd name="connsiteY404" fmla="*/ 3693608 h 3704330"/>
              <a:gd name="connsiteX405" fmla="*/ 733377 w 3575844"/>
              <a:gd name="connsiteY405" fmla="*/ 3695024 h 3704330"/>
              <a:gd name="connsiteX406" fmla="*/ 721239 w 3575844"/>
              <a:gd name="connsiteY406" fmla="*/ 3696440 h 3704330"/>
              <a:gd name="connsiteX407" fmla="*/ 709100 w 3575844"/>
              <a:gd name="connsiteY407" fmla="*/ 3697654 h 3704330"/>
              <a:gd name="connsiteX408" fmla="*/ 696759 w 3575844"/>
              <a:gd name="connsiteY408" fmla="*/ 3698868 h 3704330"/>
              <a:gd name="connsiteX409" fmla="*/ 684621 w 3575844"/>
              <a:gd name="connsiteY409" fmla="*/ 3699677 h 3704330"/>
              <a:gd name="connsiteX410" fmla="*/ 672279 w 3575844"/>
              <a:gd name="connsiteY410" fmla="*/ 3700689 h 3704330"/>
              <a:gd name="connsiteX411" fmla="*/ 659938 w 3575844"/>
              <a:gd name="connsiteY411" fmla="*/ 3701498 h 3704330"/>
              <a:gd name="connsiteX412" fmla="*/ 647395 w 3575844"/>
              <a:gd name="connsiteY412" fmla="*/ 3702307 h 3704330"/>
              <a:gd name="connsiteX413" fmla="*/ 635256 w 3575844"/>
              <a:gd name="connsiteY413" fmla="*/ 3702915 h 3704330"/>
              <a:gd name="connsiteX414" fmla="*/ 622915 w 3575844"/>
              <a:gd name="connsiteY414" fmla="*/ 3703319 h 3704330"/>
              <a:gd name="connsiteX415" fmla="*/ 610372 w 3575844"/>
              <a:gd name="connsiteY415" fmla="*/ 3703926 h 3704330"/>
              <a:gd name="connsiteX416" fmla="*/ 598234 w 3575844"/>
              <a:gd name="connsiteY416" fmla="*/ 3704128 h 3704330"/>
              <a:gd name="connsiteX417" fmla="*/ 585893 w 3575844"/>
              <a:gd name="connsiteY417" fmla="*/ 3704330 h 3704330"/>
              <a:gd name="connsiteX418" fmla="*/ 573551 w 3575844"/>
              <a:gd name="connsiteY418" fmla="*/ 3704330 h 3704330"/>
              <a:gd name="connsiteX419" fmla="*/ 561616 w 3575844"/>
              <a:gd name="connsiteY419" fmla="*/ 3704128 h 3704330"/>
              <a:gd name="connsiteX420" fmla="*/ 555344 w 3575844"/>
              <a:gd name="connsiteY420" fmla="*/ 3704128 h 3704330"/>
              <a:gd name="connsiteX421" fmla="*/ 549476 w 3575844"/>
              <a:gd name="connsiteY421" fmla="*/ 3703926 h 3704330"/>
              <a:gd name="connsiteX422" fmla="*/ 543610 w 3575844"/>
              <a:gd name="connsiteY422" fmla="*/ 3703319 h 3704330"/>
              <a:gd name="connsiteX423" fmla="*/ 537743 w 3575844"/>
              <a:gd name="connsiteY423" fmla="*/ 3702915 h 3704330"/>
              <a:gd name="connsiteX424" fmla="*/ 532280 w 3575844"/>
              <a:gd name="connsiteY424" fmla="*/ 3702307 h 3704330"/>
              <a:gd name="connsiteX425" fmla="*/ 526615 w 3575844"/>
              <a:gd name="connsiteY425" fmla="*/ 3701498 h 3704330"/>
              <a:gd name="connsiteX426" fmla="*/ 521153 w 3575844"/>
              <a:gd name="connsiteY426" fmla="*/ 3700689 h 3704330"/>
              <a:gd name="connsiteX427" fmla="*/ 515690 w 3575844"/>
              <a:gd name="connsiteY427" fmla="*/ 3699677 h 3704330"/>
              <a:gd name="connsiteX428" fmla="*/ 505170 w 3575844"/>
              <a:gd name="connsiteY428" fmla="*/ 3697654 h 3704330"/>
              <a:gd name="connsiteX429" fmla="*/ 494853 w 3575844"/>
              <a:gd name="connsiteY429" fmla="*/ 3695024 h 3704330"/>
              <a:gd name="connsiteX430" fmla="*/ 484940 w 3575844"/>
              <a:gd name="connsiteY430" fmla="*/ 3691989 h 3704330"/>
              <a:gd name="connsiteX431" fmla="*/ 475229 w 3575844"/>
              <a:gd name="connsiteY431" fmla="*/ 3688550 h 3704330"/>
              <a:gd name="connsiteX432" fmla="*/ 465922 w 3575844"/>
              <a:gd name="connsiteY432" fmla="*/ 3684908 h 3704330"/>
              <a:gd name="connsiteX433" fmla="*/ 457020 w 3575844"/>
              <a:gd name="connsiteY433" fmla="*/ 3680862 h 3704330"/>
              <a:gd name="connsiteX434" fmla="*/ 448119 w 3575844"/>
              <a:gd name="connsiteY434" fmla="*/ 3676816 h 3704330"/>
              <a:gd name="connsiteX435" fmla="*/ 439622 w 3575844"/>
              <a:gd name="connsiteY435" fmla="*/ 3672163 h 3704330"/>
              <a:gd name="connsiteX436" fmla="*/ 431327 w 3575844"/>
              <a:gd name="connsiteY436" fmla="*/ 3667307 h 3704330"/>
              <a:gd name="connsiteX437" fmla="*/ 423032 w 3575844"/>
              <a:gd name="connsiteY437" fmla="*/ 3662250 h 3704330"/>
              <a:gd name="connsiteX438" fmla="*/ 415143 w 3575844"/>
              <a:gd name="connsiteY438" fmla="*/ 3656787 h 3704330"/>
              <a:gd name="connsiteX439" fmla="*/ 407252 w 3575844"/>
              <a:gd name="connsiteY439" fmla="*/ 3651324 h 3704330"/>
              <a:gd name="connsiteX440" fmla="*/ 400576 w 3575844"/>
              <a:gd name="connsiteY440" fmla="*/ 3646267 h 3704330"/>
              <a:gd name="connsiteX441" fmla="*/ 393900 w 3575844"/>
              <a:gd name="connsiteY441" fmla="*/ 3641209 h 3704330"/>
              <a:gd name="connsiteX442" fmla="*/ 387830 w 3575844"/>
              <a:gd name="connsiteY442" fmla="*/ 3635545 h 3704330"/>
              <a:gd name="connsiteX443" fmla="*/ 381357 w 3575844"/>
              <a:gd name="connsiteY443" fmla="*/ 3630082 h 3704330"/>
              <a:gd name="connsiteX444" fmla="*/ 375085 w 3575844"/>
              <a:gd name="connsiteY444" fmla="*/ 3624215 h 3704330"/>
              <a:gd name="connsiteX445" fmla="*/ 369015 w 3575844"/>
              <a:gd name="connsiteY445" fmla="*/ 3618145 h 3704330"/>
              <a:gd name="connsiteX446" fmla="*/ 362946 w 3575844"/>
              <a:gd name="connsiteY446" fmla="*/ 3611874 h 3704330"/>
              <a:gd name="connsiteX447" fmla="*/ 356876 w 3575844"/>
              <a:gd name="connsiteY447" fmla="*/ 3605602 h 3704330"/>
              <a:gd name="connsiteX448" fmla="*/ 351212 w 3575844"/>
              <a:gd name="connsiteY448" fmla="*/ 3598925 h 3704330"/>
              <a:gd name="connsiteX449" fmla="*/ 345345 w 3575844"/>
              <a:gd name="connsiteY449" fmla="*/ 3592250 h 3704330"/>
              <a:gd name="connsiteX450" fmla="*/ 339882 w 3575844"/>
              <a:gd name="connsiteY450" fmla="*/ 3585371 h 3704330"/>
              <a:gd name="connsiteX451" fmla="*/ 334218 w 3575844"/>
              <a:gd name="connsiteY451" fmla="*/ 3578290 h 3704330"/>
              <a:gd name="connsiteX452" fmla="*/ 328756 w 3575844"/>
              <a:gd name="connsiteY452" fmla="*/ 3571007 h 3704330"/>
              <a:gd name="connsiteX453" fmla="*/ 323293 w 3575844"/>
              <a:gd name="connsiteY453" fmla="*/ 3563522 h 3704330"/>
              <a:gd name="connsiteX454" fmla="*/ 318033 w 3575844"/>
              <a:gd name="connsiteY454" fmla="*/ 3555833 h 3704330"/>
              <a:gd name="connsiteX455" fmla="*/ 312773 w 3575844"/>
              <a:gd name="connsiteY455" fmla="*/ 3548145 h 3704330"/>
              <a:gd name="connsiteX456" fmla="*/ 307715 w 3575844"/>
              <a:gd name="connsiteY456" fmla="*/ 3540255 h 3704330"/>
              <a:gd name="connsiteX457" fmla="*/ 302657 w 3575844"/>
              <a:gd name="connsiteY457" fmla="*/ 3532163 h 3704330"/>
              <a:gd name="connsiteX458" fmla="*/ 297600 w 3575844"/>
              <a:gd name="connsiteY458" fmla="*/ 3523666 h 3704330"/>
              <a:gd name="connsiteX459" fmla="*/ 292744 w 3575844"/>
              <a:gd name="connsiteY459" fmla="*/ 3515371 h 3704330"/>
              <a:gd name="connsiteX460" fmla="*/ 287889 w 3575844"/>
              <a:gd name="connsiteY460" fmla="*/ 3506874 h 3704330"/>
              <a:gd name="connsiteX461" fmla="*/ 283033 w 3575844"/>
              <a:gd name="connsiteY461" fmla="*/ 3497972 h 3704330"/>
              <a:gd name="connsiteX462" fmla="*/ 278582 w 3575844"/>
              <a:gd name="connsiteY462" fmla="*/ 3489273 h 3704330"/>
              <a:gd name="connsiteX463" fmla="*/ 273929 w 3575844"/>
              <a:gd name="connsiteY463" fmla="*/ 3480169 h 3704330"/>
              <a:gd name="connsiteX464" fmla="*/ 269478 w 3575844"/>
              <a:gd name="connsiteY464" fmla="*/ 3470862 h 3704330"/>
              <a:gd name="connsiteX465" fmla="*/ 265027 w 3575844"/>
              <a:gd name="connsiteY465" fmla="*/ 3461758 h 3704330"/>
              <a:gd name="connsiteX466" fmla="*/ 260576 w 3575844"/>
              <a:gd name="connsiteY466" fmla="*/ 3452249 h 3704330"/>
              <a:gd name="connsiteX467" fmla="*/ 256329 w 3575844"/>
              <a:gd name="connsiteY467" fmla="*/ 3442742 h 3704330"/>
              <a:gd name="connsiteX468" fmla="*/ 247831 w 3575844"/>
              <a:gd name="connsiteY468" fmla="*/ 3423116 h 3704330"/>
              <a:gd name="connsiteX469" fmla="*/ 239739 w 3575844"/>
              <a:gd name="connsiteY469" fmla="*/ 3403088 h 3704330"/>
              <a:gd name="connsiteX470" fmla="*/ 233062 w 3575844"/>
              <a:gd name="connsiteY470" fmla="*/ 3385689 h 3704330"/>
              <a:gd name="connsiteX471" fmla="*/ 226386 w 3575844"/>
              <a:gd name="connsiteY471" fmla="*/ 3367683 h 3704330"/>
              <a:gd name="connsiteX472" fmla="*/ 219711 w 3575844"/>
              <a:gd name="connsiteY472" fmla="*/ 3349475 h 3704330"/>
              <a:gd name="connsiteX473" fmla="*/ 213236 w 3575844"/>
              <a:gd name="connsiteY473" fmla="*/ 3330256 h 3704330"/>
              <a:gd name="connsiteX474" fmla="*/ 206762 w 3575844"/>
              <a:gd name="connsiteY474" fmla="*/ 3310834 h 3704330"/>
              <a:gd name="connsiteX475" fmla="*/ 200491 w 3575844"/>
              <a:gd name="connsiteY475" fmla="*/ 3290804 h 3704330"/>
              <a:gd name="connsiteX476" fmla="*/ 194219 w 3575844"/>
              <a:gd name="connsiteY476" fmla="*/ 3270371 h 3704330"/>
              <a:gd name="connsiteX477" fmla="*/ 187947 w 3575844"/>
              <a:gd name="connsiteY477" fmla="*/ 3249937 h 3704330"/>
              <a:gd name="connsiteX478" fmla="*/ 181878 w 3575844"/>
              <a:gd name="connsiteY478" fmla="*/ 3228695 h 3704330"/>
              <a:gd name="connsiteX479" fmla="*/ 176011 w 3575844"/>
              <a:gd name="connsiteY479" fmla="*/ 3207453 h 3704330"/>
              <a:gd name="connsiteX480" fmla="*/ 169942 w 3575844"/>
              <a:gd name="connsiteY480" fmla="*/ 3185805 h 3704330"/>
              <a:gd name="connsiteX481" fmla="*/ 164074 w 3575844"/>
              <a:gd name="connsiteY481" fmla="*/ 3163956 h 3704330"/>
              <a:gd name="connsiteX482" fmla="*/ 158612 w 3575844"/>
              <a:gd name="connsiteY482" fmla="*/ 3141904 h 3704330"/>
              <a:gd name="connsiteX483" fmla="*/ 152745 w 3575844"/>
              <a:gd name="connsiteY483" fmla="*/ 3119649 h 3704330"/>
              <a:gd name="connsiteX484" fmla="*/ 147486 w 3575844"/>
              <a:gd name="connsiteY484" fmla="*/ 3097597 h 3704330"/>
              <a:gd name="connsiteX485" fmla="*/ 141820 w 3575844"/>
              <a:gd name="connsiteY485" fmla="*/ 3075141 h 3704330"/>
              <a:gd name="connsiteX486" fmla="*/ 131503 w 3575844"/>
              <a:gd name="connsiteY486" fmla="*/ 3030429 h 3704330"/>
              <a:gd name="connsiteX487" fmla="*/ 121792 w 3575844"/>
              <a:gd name="connsiteY487" fmla="*/ 2985517 h 3704330"/>
              <a:gd name="connsiteX488" fmla="*/ 112283 w 3575844"/>
              <a:gd name="connsiteY488" fmla="*/ 2941210 h 3704330"/>
              <a:gd name="connsiteX489" fmla="*/ 103381 w 3575844"/>
              <a:gd name="connsiteY489" fmla="*/ 2897510 h 3704330"/>
              <a:gd name="connsiteX490" fmla="*/ 95087 w 3575844"/>
              <a:gd name="connsiteY490" fmla="*/ 2854620 h 3704330"/>
              <a:gd name="connsiteX491" fmla="*/ 87601 w 3575844"/>
              <a:gd name="connsiteY491" fmla="*/ 2813146 h 3704330"/>
              <a:gd name="connsiteX492" fmla="*/ 80520 w 3575844"/>
              <a:gd name="connsiteY492" fmla="*/ 2773088 h 3704330"/>
              <a:gd name="connsiteX493" fmla="*/ 74046 w 3575844"/>
              <a:gd name="connsiteY493" fmla="*/ 2735054 h 3704330"/>
              <a:gd name="connsiteX494" fmla="*/ 70607 w 3575844"/>
              <a:gd name="connsiteY494" fmla="*/ 2712193 h 3704330"/>
              <a:gd name="connsiteX495" fmla="*/ 66965 w 3575844"/>
              <a:gd name="connsiteY495" fmla="*/ 2689332 h 3704330"/>
              <a:gd name="connsiteX496" fmla="*/ 63525 w 3575844"/>
              <a:gd name="connsiteY496" fmla="*/ 2666470 h 3704330"/>
              <a:gd name="connsiteX497" fmla="*/ 60289 w 3575844"/>
              <a:gd name="connsiteY497" fmla="*/ 2643407 h 3704330"/>
              <a:gd name="connsiteX498" fmla="*/ 56850 w 3575844"/>
              <a:gd name="connsiteY498" fmla="*/ 2620546 h 3704330"/>
              <a:gd name="connsiteX499" fmla="*/ 54018 w 3575844"/>
              <a:gd name="connsiteY499" fmla="*/ 2597483 h 3704330"/>
              <a:gd name="connsiteX500" fmla="*/ 50982 w 3575844"/>
              <a:gd name="connsiteY500" fmla="*/ 2574419 h 3704330"/>
              <a:gd name="connsiteX501" fmla="*/ 47948 w 3575844"/>
              <a:gd name="connsiteY501" fmla="*/ 2551355 h 3704330"/>
              <a:gd name="connsiteX502" fmla="*/ 45116 w 3575844"/>
              <a:gd name="connsiteY502" fmla="*/ 2528494 h 3704330"/>
              <a:gd name="connsiteX503" fmla="*/ 42284 w 3575844"/>
              <a:gd name="connsiteY503" fmla="*/ 2505228 h 3704330"/>
              <a:gd name="connsiteX504" fmla="*/ 39856 w 3575844"/>
              <a:gd name="connsiteY504" fmla="*/ 2482165 h 3704330"/>
              <a:gd name="connsiteX505" fmla="*/ 37226 w 3575844"/>
              <a:gd name="connsiteY505" fmla="*/ 2458898 h 3704330"/>
              <a:gd name="connsiteX506" fmla="*/ 34798 w 3575844"/>
              <a:gd name="connsiteY506" fmla="*/ 2435834 h 3704330"/>
              <a:gd name="connsiteX507" fmla="*/ 32371 w 3575844"/>
              <a:gd name="connsiteY507" fmla="*/ 2412772 h 3704330"/>
              <a:gd name="connsiteX508" fmla="*/ 30145 w 3575844"/>
              <a:gd name="connsiteY508" fmla="*/ 2389505 h 3704330"/>
              <a:gd name="connsiteX509" fmla="*/ 27920 w 3575844"/>
              <a:gd name="connsiteY509" fmla="*/ 2366442 h 3704330"/>
              <a:gd name="connsiteX510" fmla="*/ 25694 w 3575844"/>
              <a:gd name="connsiteY510" fmla="*/ 2341760 h 3704330"/>
              <a:gd name="connsiteX511" fmla="*/ 23671 w 3575844"/>
              <a:gd name="connsiteY511" fmla="*/ 2317280 h 3704330"/>
              <a:gd name="connsiteX512" fmla="*/ 21850 w 3575844"/>
              <a:gd name="connsiteY512" fmla="*/ 2292800 h 3704330"/>
              <a:gd name="connsiteX513" fmla="*/ 19826 w 3575844"/>
              <a:gd name="connsiteY513" fmla="*/ 2268523 h 3704330"/>
              <a:gd name="connsiteX514" fmla="*/ 18209 w 3575844"/>
              <a:gd name="connsiteY514" fmla="*/ 2243841 h 3704330"/>
              <a:gd name="connsiteX515" fmla="*/ 16590 w 3575844"/>
              <a:gd name="connsiteY515" fmla="*/ 2219564 h 3704330"/>
              <a:gd name="connsiteX516" fmla="*/ 14971 w 3575844"/>
              <a:gd name="connsiteY516" fmla="*/ 2195287 h 3704330"/>
              <a:gd name="connsiteX517" fmla="*/ 13758 w 3575844"/>
              <a:gd name="connsiteY517" fmla="*/ 2171008 h 3704330"/>
              <a:gd name="connsiteX518" fmla="*/ 12341 w 3575844"/>
              <a:gd name="connsiteY518" fmla="*/ 2146731 h 3704330"/>
              <a:gd name="connsiteX519" fmla="*/ 10925 w 3575844"/>
              <a:gd name="connsiteY519" fmla="*/ 2122251 h 3704330"/>
              <a:gd name="connsiteX520" fmla="*/ 9509 w 3575844"/>
              <a:gd name="connsiteY520" fmla="*/ 2097772 h 3704330"/>
              <a:gd name="connsiteX521" fmla="*/ 8296 w 3575844"/>
              <a:gd name="connsiteY521" fmla="*/ 2073494 h 3704330"/>
              <a:gd name="connsiteX522" fmla="*/ 6879 w 3575844"/>
              <a:gd name="connsiteY522" fmla="*/ 2049015 h 3704330"/>
              <a:gd name="connsiteX523" fmla="*/ 5462 w 3575844"/>
              <a:gd name="connsiteY523" fmla="*/ 2024333 h 3704330"/>
              <a:gd name="connsiteX524" fmla="*/ 4249 w 3575844"/>
              <a:gd name="connsiteY524" fmla="*/ 1999854 h 3704330"/>
              <a:gd name="connsiteX525" fmla="*/ 2832 w 3575844"/>
              <a:gd name="connsiteY525" fmla="*/ 1975171 h 3704330"/>
              <a:gd name="connsiteX526" fmla="*/ 2024 w 3575844"/>
              <a:gd name="connsiteY526" fmla="*/ 1958581 h 3704330"/>
              <a:gd name="connsiteX527" fmla="*/ 1417 w 3575844"/>
              <a:gd name="connsiteY527" fmla="*/ 1941991 h 3704330"/>
              <a:gd name="connsiteX528" fmla="*/ 607 w 3575844"/>
              <a:gd name="connsiteY528" fmla="*/ 1925605 h 3704330"/>
              <a:gd name="connsiteX529" fmla="*/ 405 w 3575844"/>
              <a:gd name="connsiteY529" fmla="*/ 1909217 h 3704330"/>
              <a:gd name="connsiteX530" fmla="*/ 202 w 3575844"/>
              <a:gd name="connsiteY530" fmla="*/ 1892426 h 3704330"/>
              <a:gd name="connsiteX531" fmla="*/ 0 w 3575844"/>
              <a:gd name="connsiteY531" fmla="*/ 1876038 h 3704330"/>
              <a:gd name="connsiteX532" fmla="*/ 0 w 3575844"/>
              <a:gd name="connsiteY532" fmla="*/ 1859246 h 3704330"/>
              <a:gd name="connsiteX533" fmla="*/ 0 w 3575844"/>
              <a:gd name="connsiteY533" fmla="*/ 1842859 h 3704330"/>
              <a:gd name="connsiteX534" fmla="*/ 607 w 3575844"/>
              <a:gd name="connsiteY534" fmla="*/ 1809883 h 3704330"/>
              <a:gd name="connsiteX535" fmla="*/ 1619 w 3575844"/>
              <a:gd name="connsiteY535" fmla="*/ 1776703 h 3704330"/>
              <a:gd name="connsiteX536" fmla="*/ 2832 w 3575844"/>
              <a:gd name="connsiteY536" fmla="*/ 1743726 h 3704330"/>
              <a:gd name="connsiteX537" fmla="*/ 4451 w 3575844"/>
              <a:gd name="connsiteY537" fmla="*/ 1710749 h 3704330"/>
              <a:gd name="connsiteX538" fmla="*/ 6272 w 3575844"/>
              <a:gd name="connsiteY538" fmla="*/ 1677773 h 3704330"/>
              <a:gd name="connsiteX539" fmla="*/ 8498 w 3575844"/>
              <a:gd name="connsiteY539" fmla="*/ 1644796 h 3704330"/>
              <a:gd name="connsiteX540" fmla="*/ 10925 w 3575844"/>
              <a:gd name="connsiteY540" fmla="*/ 1611818 h 3704330"/>
              <a:gd name="connsiteX541" fmla="*/ 13151 w 3575844"/>
              <a:gd name="connsiteY541" fmla="*/ 1579045 h 3704330"/>
              <a:gd name="connsiteX542" fmla="*/ 15983 w 3575844"/>
              <a:gd name="connsiteY542" fmla="*/ 1546270 h 3704330"/>
              <a:gd name="connsiteX543" fmla="*/ 18613 w 3575844"/>
              <a:gd name="connsiteY543" fmla="*/ 1513496 h 3704330"/>
              <a:gd name="connsiteX544" fmla="*/ 21243 w 3575844"/>
              <a:gd name="connsiteY544" fmla="*/ 1480721 h 3704330"/>
              <a:gd name="connsiteX545" fmla="*/ 24075 w 3575844"/>
              <a:gd name="connsiteY545" fmla="*/ 1448148 h 3704330"/>
              <a:gd name="connsiteX546" fmla="*/ 25694 w 3575844"/>
              <a:gd name="connsiteY546" fmla="*/ 1424681 h 3704330"/>
              <a:gd name="connsiteX547" fmla="*/ 27717 w 3575844"/>
              <a:gd name="connsiteY547" fmla="*/ 1401415 h 3704330"/>
              <a:gd name="connsiteX548" fmla="*/ 29943 w 3575844"/>
              <a:gd name="connsiteY548" fmla="*/ 1377946 h 3704330"/>
              <a:gd name="connsiteX549" fmla="*/ 32371 w 3575844"/>
              <a:gd name="connsiteY549" fmla="*/ 1354883 h 3704330"/>
              <a:gd name="connsiteX550" fmla="*/ 35000 w 3575844"/>
              <a:gd name="connsiteY550" fmla="*/ 1331415 h 3704330"/>
              <a:gd name="connsiteX551" fmla="*/ 37428 w 3575844"/>
              <a:gd name="connsiteY551" fmla="*/ 1308351 h 3704330"/>
              <a:gd name="connsiteX552" fmla="*/ 40260 w 3575844"/>
              <a:gd name="connsiteY552" fmla="*/ 1285086 h 3704330"/>
              <a:gd name="connsiteX553" fmla="*/ 43295 w 3575844"/>
              <a:gd name="connsiteY553" fmla="*/ 1262022 h 3704330"/>
              <a:gd name="connsiteX554" fmla="*/ 46329 w 3575844"/>
              <a:gd name="connsiteY554" fmla="*/ 1238959 h 3704330"/>
              <a:gd name="connsiteX555" fmla="*/ 49365 w 3575844"/>
              <a:gd name="connsiteY555" fmla="*/ 1215692 h 3704330"/>
              <a:gd name="connsiteX556" fmla="*/ 52399 w 3575844"/>
              <a:gd name="connsiteY556" fmla="*/ 1192831 h 3704330"/>
              <a:gd name="connsiteX557" fmla="*/ 55636 w 3575844"/>
              <a:gd name="connsiteY557" fmla="*/ 1169565 h 3704330"/>
              <a:gd name="connsiteX558" fmla="*/ 58469 w 3575844"/>
              <a:gd name="connsiteY558" fmla="*/ 1146704 h 3704330"/>
              <a:gd name="connsiteX559" fmla="*/ 61503 w 3575844"/>
              <a:gd name="connsiteY559" fmla="*/ 1123843 h 3704330"/>
              <a:gd name="connsiteX560" fmla="*/ 64740 w 3575844"/>
              <a:gd name="connsiteY560" fmla="*/ 1100981 h 3704330"/>
              <a:gd name="connsiteX561" fmla="*/ 67774 w 3575844"/>
              <a:gd name="connsiteY561" fmla="*/ 1077918 h 3704330"/>
              <a:gd name="connsiteX562" fmla="*/ 70000 w 3575844"/>
              <a:gd name="connsiteY562" fmla="*/ 1062744 h 3704330"/>
              <a:gd name="connsiteX563" fmla="*/ 72023 w 3575844"/>
              <a:gd name="connsiteY563" fmla="*/ 1047369 h 3704330"/>
              <a:gd name="connsiteX564" fmla="*/ 74248 w 3575844"/>
              <a:gd name="connsiteY564" fmla="*/ 1031791 h 3704330"/>
              <a:gd name="connsiteX565" fmla="*/ 76878 w 3575844"/>
              <a:gd name="connsiteY565" fmla="*/ 1016415 h 3704330"/>
              <a:gd name="connsiteX566" fmla="*/ 79306 w 3575844"/>
              <a:gd name="connsiteY566" fmla="*/ 1000635 h 3704330"/>
              <a:gd name="connsiteX567" fmla="*/ 81936 w 3575844"/>
              <a:gd name="connsiteY567" fmla="*/ 984854 h 3704330"/>
              <a:gd name="connsiteX568" fmla="*/ 84768 w 3575844"/>
              <a:gd name="connsiteY568" fmla="*/ 969277 h 3704330"/>
              <a:gd name="connsiteX569" fmla="*/ 87601 w 3575844"/>
              <a:gd name="connsiteY569" fmla="*/ 953698 h 3704330"/>
              <a:gd name="connsiteX570" fmla="*/ 90434 w 3575844"/>
              <a:gd name="connsiteY570" fmla="*/ 937918 h 3704330"/>
              <a:gd name="connsiteX571" fmla="*/ 93266 w 3575844"/>
              <a:gd name="connsiteY571" fmla="*/ 922340 h 3704330"/>
              <a:gd name="connsiteX572" fmla="*/ 96300 w 3575844"/>
              <a:gd name="connsiteY572" fmla="*/ 906965 h 3704330"/>
              <a:gd name="connsiteX573" fmla="*/ 99336 w 3575844"/>
              <a:gd name="connsiteY573" fmla="*/ 891386 h 3704330"/>
              <a:gd name="connsiteX574" fmla="*/ 102370 w 3575844"/>
              <a:gd name="connsiteY574" fmla="*/ 876011 h 3704330"/>
              <a:gd name="connsiteX575" fmla="*/ 105607 w 3575844"/>
              <a:gd name="connsiteY575" fmla="*/ 861040 h 3704330"/>
              <a:gd name="connsiteX576" fmla="*/ 108641 w 3575844"/>
              <a:gd name="connsiteY576" fmla="*/ 846068 h 3704330"/>
              <a:gd name="connsiteX577" fmla="*/ 111879 w 3575844"/>
              <a:gd name="connsiteY577" fmla="*/ 831097 h 3704330"/>
              <a:gd name="connsiteX578" fmla="*/ 115115 w 3575844"/>
              <a:gd name="connsiteY578" fmla="*/ 815924 h 3704330"/>
              <a:gd name="connsiteX579" fmla="*/ 118352 w 3575844"/>
              <a:gd name="connsiteY579" fmla="*/ 801155 h 3704330"/>
              <a:gd name="connsiteX580" fmla="*/ 121590 w 3575844"/>
              <a:gd name="connsiteY580" fmla="*/ 786185 h 3704330"/>
              <a:gd name="connsiteX581" fmla="*/ 124826 w 3575844"/>
              <a:gd name="connsiteY581" fmla="*/ 771415 h 3704330"/>
              <a:gd name="connsiteX582" fmla="*/ 128063 w 3575844"/>
              <a:gd name="connsiteY582" fmla="*/ 756646 h 3704330"/>
              <a:gd name="connsiteX583" fmla="*/ 131300 w 3575844"/>
              <a:gd name="connsiteY583" fmla="*/ 741878 h 3704330"/>
              <a:gd name="connsiteX584" fmla="*/ 134739 w 3575844"/>
              <a:gd name="connsiteY584" fmla="*/ 726907 h 3704330"/>
              <a:gd name="connsiteX585" fmla="*/ 138178 w 3575844"/>
              <a:gd name="connsiteY585" fmla="*/ 711936 h 3704330"/>
              <a:gd name="connsiteX586" fmla="*/ 140809 w 3575844"/>
              <a:gd name="connsiteY586" fmla="*/ 700202 h 3704330"/>
              <a:gd name="connsiteX587" fmla="*/ 144046 w 3575844"/>
              <a:gd name="connsiteY587" fmla="*/ 685838 h 3704330"/>
              <a:gd name="connsiteX588" fmla="*/ 147687 w 3575844"/>
              <a:gd name="connsiteY588" fmla="*/ 669652 h 3704330"/>
              <a:gd name="connsiteX589" fmla="*/ 151531 w 3575844"/>
              <a:gd name="connsiteY589" fmla="*/ 652456 h 3704330"/>
              <a:gd name="connsiteX590" fmla="*/ 155780 w 3575844"/>
              <a:gd name="connsiteY590" fmla="*/ 635664 h 3704330"/>
              <a:gd name="connsiteX591" fmla="*/ 159825 w 3575844"/>
              <a:gd name="connsiteY591" fmla="*/ 620491 h 3704330"/>
              <a:gd name="connsiteX592" fmla="*/ 161849 w 3575844"/>
              <a:gd name="connsiteY592" fmla="*/ 613612 h 3704330"/>
              <a:gd name="connsiteX593" fmla="*/ 163670 w 3575844"/>
              <a:gd name="connsiteY593" fmla="*/ 607542 h 3704330"/>
              <a:gd name="connsiteX594" fmla="*/ 165491 w 3575844"/>
              <a:gd name="connsiteY594" fmla="*/ 602282 h 3704330"/>
              <a:gd name="connsiteX595" fmla="*/ 167312 w 3575844"/>
              <a:gd name="connsiteY595" fmla="*/ 597831 h 3704330"/>
              <a:gd name="connsiteX596" fmla="*/ 169132 w 3575844"/>
              <a:gd name="connsiteY596" fmla="*/ 587918 h 3704330"/>
              <a:gd name="connsiteX597" fmla="*/ 171762 w 3575844"/>
              <a:gd name="connsiteY597" fmla="*/ 576994 h 3704330"/>
              <a:gd name="connsiteX598" fmla="*/ 174797 w 3575844"/>
              <a:gd name="connsiteY598" fmla="*/ 565866 h 3704330"/>
              <a:gd name="connsiteX599" fmla="*/ 178034 w 3575844"/>
              <a:gd name="connsiteY599" fmla="*/ 554334 h 3704330"/>
              <a:gd name="connsiteX600" fmla="*/ 181270 w 3575844"/>
              <a:gd name="connsiteY600" fmla="*/ 542600 h 3704330"/>
              <a:gd name="connsiteX601" fmla="*/ 184710 w 3575844"/>
              <a:gd name="connsiteY601" fmla="*/ 531272 h 3704330"/>
              <a:gd name="connsiteX602" fmla="*/ 187947 w 3575844"/>
              <a:gd name="connsiteY602" fmla="*/ 520548 h 3704330"/>
              <a:gd name="connsiteX603" fmla="*/ 190981 w 3575844"/>
              <a:gd name="connsiteY603" fmla="*/ 510433 h 3704330"/>
              <a:gd name="connsiteX604" fmla="*/ 194219 w 3575844"/>
              <a:gd name="connsiteY604" fmla="*/ 499913 h 3704330"/>
              <a:gd name="connsiteX605" fmla="*/ 197456 w 3575844"/>
              <a:gd name="connsiteY605" fmla="*/ 489190 h 3704330"/>
              <a:gd name="connsiteX606" fmla="*/ 200693 w 3575844"/>
              <a:gd name="connsiteY606" fmla="*/ 478873 h 3704330"/>
              <a:gd name="connsiteX607" fmla="*/ 203930 w 3575844"/>
              <a:gd name="connsiteY607" fmla="*/ 468353 h 3704330"/>
              <a:gd name="connsiteX608" fmla="*/ 206964 w 3575844"/>
              <a:gd name="connsiteY608" fmla="*/ 458034 h 3704330"/>
              <a:gd name="connsiteX609" fmla="*/ 210202 w 3575844"/>
              <a:gd name="connsiteY609" fmla="*/ 447716 h 3704330"/>
              <a:gd name="connsiteX610" fmla="*/ 213438 w 3575844"/>
              <a:gd name="connsiteY610" fmla="*/ 437399 h 3704330"/>
              <a:gd name="connsiteX611" fmla="*/ 216675 w 3575844"/>
              <a:gd name="connsiteY611" fmla="*/ 426878 h 3704330"/>
              <a:gd name="connsiteX612" fmla="*/ 222745 w 3575844"/>
              <a:gd name="connsiteY612" fmla="*/ 407862 h 3704330"/>
              <a:gd name="connsiteX613" fmla="*/ 229218 w 3575844"/>
              <a:gd name="connsiteY613" fmla="*/ 387428 h 3704330"/>
              <a:gd name="connsiteX614" fmla="*/ 236097 w 3575844"/>
              <a:gd name="connsiteY614" fmla="*/ 365780 h 3704330"/>
              <a:gd name="connsiteX615" fmla="*/ 243582 w 3575844"/>
              <a:gd name="connsiteY615" fmla="*/ 344335 h 3704330"/>
              <a:gd name="connsiteX616" fmla="*/ 247224 w 3575844"/>
              <a:gd name="connsiteY616" fmla="*/ 333411 h 3704330"/>
              <a:gd name="connsiteX617" fmla="*/ 251069 w 3575844"/>
              <a:gd name="connsiteY617" fmla="*/ 322890 h 3704330"/>
              <a:gd name="connsiteX618" fmla="*/ 255114 w 3575844"/>
              <a:gd name="connsiteY618" fmla="*/ 312572 h 3704330"/>
              <a:gd name="connsiteX619" fmla="*/ 258958 w 3575844"/>
              <a:gd name="connsiteY619" fmla="*/ 302659 h 3704330"/>
              <a:gd name="connsiteX620" fmla="*/ 263004 w 3575844"/>
              <a:gd name="connsiteY620" fmla="*/ 293150 h 3704330"/>
              <a:gd name="connsiteX621" fmla="*/ 267051 w 3575844"/>
              <a:gd name="connsiteY621" fmla="*/ 284046 h 3704330"/>
              <a:gd name="connsiteX622" fmla="*/ 271097 w 3575844"/>
              <a:gd name="connsiteY622" fmla="*/ 275550 h 3704330"/>
              <a:gd name="connsiteX623" fmla="*/ 274940 w 3575844"/>
              <a:gd name="connsiteY623" fmla="*/ 267659 h 3704330"/>
              <a:gd name="connsiteX624" fmla="*/ 276559 w 3575844"/>
              <a:gd name="connsiteY624" fmla="*/ 263208 h 3704330"/>
              <a:gd name="connsiteX625" fmla="*/ 278582 w 3575844"/>
              <a:gd name="connsiteY625" fmla="*/ 258352 h 3704330"/>
              <a:gd name="connsiteX626" fmla="*/ 280606 w 3575844"/>
              <a:gd name="connsiteY626" fmla="*/ 253294 h 3704330"/>
              <a:gd name="connsiteX627" fmla="*/ 282831 w 3575844"/>
              <a:gd name="connsiteY627" fmla="*/ 248034 h 3704330"/>
              <a:gd name="connsiteX628" fmla="*/ 288293 w 3575844"/>
              <a:gd name="connsiteY628" fmla="*/ 236705 h 3704330"/>
              <a:gd name="connsiteX629" fmla="*/ 294160 w 3575844"/>
              <a:gd name="connsiteY629" fmla="*/ 224768 h 3704330"/>
              <a:gd name="connsiteX630" fmla="*/ 301039 w 3575844"/>
              <a:gd name="connsiteY630" fmla="*/ 212630 h 3704330"/>
              <a:gd name="connsiteX631" fmla="*/ 308322 w 3575844"/>
              <a:gd name="connsiteY631" fmla="*/ 199884 h 3704330"/>
              <a:gd name="connsiteX632" fmla="*/ 315807 w 3575844"/>
              <a:gd name="connsiteY632" fmla="*/ 187341 h 3704330"/>
              <a:gd name="connsiteX633" fmla="*/ 323698 w 3575844"/>
              <a:gd name="connsiteY633" fmla="*/ 174596 h 3704330"/>
              <a:gd name="connsiteX634" fmla="*/ 331588 w 3575844"/>
              <a:gd name="connsiteY634" fmla="*/ 162254 h 3704330"/>
              <a:gd name="connsiteX635" fmla="*/ 339680 w 3575844"/>
              <a:gd name="connsiteY635" fmla="*/ 150521 h 3704330"/>
              <a:gd name="connsiteX636" fmla="*/ 347368 w 3575844"/>
              <a:gd name="connsiteY636" fmla="*/ 139393 h 3704330"/>
              <a:gd name="connsiteX637" fmla="*/ 354854 w 3575844"/>
              <a:gd name="connsiteY637" fmla="*/ 128873 h 3704330"/>
              <a:gd name="connsiteX638" fmla="*/ 362137 w 3575844"/>
              <a:gd name="connsiteY638" fmla="*/ 119769 h 3704330"/>
              <a:gd name="connsiteX639" fmla="*/ 368813 w 3575844"/>
              <a:gd name="connsiteY639" fmla="*/ 111272 h 3704330"/>
              <a:gd name="connsiteX640" fmla="*/ 371848 w 3575844"/>
              <a:gd name="connsiteY640" fmla="*/ 107833 h 3704330"/>
              <a:gd name="connsiteX641" fmla="*/ 374882 w 3575844"/>
              <a:gd name="connsiteY641" fmla="*/ 104596 h 3704330"/>
              <a:gd name="connsiteX642" fmla="*/ 377512 w 3575844"/>
              <a:gd name="connsiteY642" fmla="*/ 101966 h 3704330"/>
              <a:gd name="connsiteX643" fmla="*/ 379940 w 3575844"/>
              <a:gd name="connsiteY643" fmla="*/ 99335 h 3704330"/>
              <a:gd name="connsiteX644" fmla="*/ 389853 w 3575844"/>
              <a:gd name="connsiteY644" fmla="*/ 90232 h 3704330"/>
              <a:gd name="connsiteX645" fmla="*/ 398148 w 3575844"/>
              <a:gd name="connsiteY645" fmla="*/ 81936 h 3704330"/>
              <a:gd name="connsiteX646" fmla="*/ 406038 w 3575844"/>
              <a:gd name="connsiteY646" fmla="*/ 74249 h 3704330"/>
              <a:gd name="connsiteX647" fmla="*/ 413928 w 3575844"/>
              <a:gd name="connsiteY647" fmla="*/ 67168 h 3704330"/>
              <a:gd name="connsiteX648" fmla="*/ 417772 w 3575844"/>
              <a:gd name="connsiteY648" fmla="*/ 63729 h 3704330"/>
              <a:gd name="connsiteX649" fmla="*/ 422020 w 3575844"/>
              <a:gd name="connsiteY649" fmla="*/ 60289 h 3704330"/>
              <a:gd name="connsiteX650" fmla="*/ 426471 w 3575844"/>
              <a:gd name="connsiteY650" fmla="*/ 56648 h 3704330"/>
              <a:gd name="connsiteX651" fmla="*/ 431327 w 3575844"/>
              <a:gd name="connsiteY651" fmla="*/ 53006 h 3704330"/>
              <a:gd name="connsiteX652" fmla="*/ 436588 w 3575844"/>
              <a:gd name="connsiteY652" fmla="*/ 49365 h 3704330"/>
              <a:gd name="connsiteX653" fmla="*/ 442454 w 3575844"/>
              <a:gd name="connsiteY653" fmla="*/ 45318 h 3704330"/>
              <a:gd name="connsiteX654" fmla="*/ 448726 w 3575844"/>
              <a:gd name="connsiteY654" fmla="*/ 41474 h 3704330"/>
              <a:gd name="connsiteX655" fmla="*/ 455604 w 3575844"/>
              <a:gd name="connsiteY655" fmla="*/ 37226 h 3704330"/>
              <a:gd name="connsiteX656" fmla="*/ 460865 w 3575844"/>
              <a:gd name="connsiteY656" fmla="*/ 34191 h 3704330"/>
              <a:gd name="connsiteX657" fmla="*/ 466529 w 3575844"/>
              <a:gd name="connsiteY657" fmla="*/ 30954 h 3704330"/>
              <a:gd name="connsiteX658" fmla="*/ 471991 w 3575844"/>
              <a:gd name="connsiteY658" fmla="*/ 27920 h 3704330"/>
              <a:gd name="connsiteX659" fmla="*/ 478061 w 3575844"/>
              <a:gd name="connsiteY659" fmla="*/ 25290 h 3704330"/>
              <a:gd name="connsiteX660" fmla="*/ 484130 w 3575844"/>
              <a:gd name="connsiteY660" fmla="*/ 22456 h 3704330"/>
              <a:gd name="connsiteX661" fmla="*/ 490200 w 3575844"/>
              <a:gd name="connsiteY661" fmla="*/ 19624 h 3704330"/>
              <a:gd name="connsiteX662" fmla="*/ 496471 w 3575844"/>
              <a:gd name="connsiteY662" fmla="*/ 17197 h 3704330"/>
              <a:gd name="connsiteX663" fmla="*/ 502945 w 3575844"/>
              <a:gd name="connsiteY663" fmla="*/ 14769 h 3704330"/>
              <a:gd name="connsiteX664" fmla="*/ 509419 w 3575844"/>
              <a:gd name="connsiteY664" fmla="*/ 12746 h 3704330"/>
              <a:gd name="connsiteX665" fmla="*/ 516298 w 3575844"/>
              <a:gd name="connsiteY665" fmla="*/ 10723 h 3704330"/>
              <a:gd name="connsiteX666" fmla="*/ 523177 w 3575844"/>
              <a:gd name="connsiteY666" fmla="*/ 8700 h 3704330"/>
              <a:gd name="connsiteX667" fmla="*/ 530054 w 3575844"/>
              <a:gd name="connsiteY667" fmla="*/ 7081 h 3704330"/>
              <a:gd name="connsiteX668" fmla="*/ 537135 w 3575844"/>
              <a:gd name="connsiteY668" fmla="*/ 5868 h 3704330"/>
              <a:gd name="connsiteX669" fmla="*/ 544014 w 3575844"/>
              <a:gd name="connsiteY669" fmla="*/ 4856 h 3704330"/>
              <a:gd name="connsiteX670" fmla="*/ 551095 w 3575844"/>
              <a:gd name="connsiteY670" fmla="*/ 3844 h 3704330"/>
              <a:gd name="connsiteX671" fmla="*/ 558580 w 3575844"/>
              <a:gd name="connsiteY671" fmla="*/ 3440 h 3704330"/>
              <a:gd name="connsiteX672" fmla="*/ 562425 w 3575844"/>
              <a:gd name="connsiteY672" fmla="*/ 2226 h 3704330"/>
              <a:gd name="connsiteX673" fmla="*/ 567685 w 3575844"/>
              <a:gd name="connsiteY673" fmla="*/ 1417 h 3704330"/>
              <a:gd name="connsiteX674" fmla="*/ 573349 w 3575844"/>
              <a:gd name="connsiteY674" fmla="*/ 607 h 3704330"/>
              <a:gd name="connsiteX675" fmla="*/ 580430 w 3575844"/>
              <a:gd name="connsiteY675" fmla="*/ 202 h 37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3575844" h="3704330">
                <a:moveTo>
                  <a:pt x="588321" y="0"/>
                </a:moveTo>
                <a:lnTo>
                  <a:pt x="596615" y="0"/>
                </a:lnTo>
                <a:lnTo>
                  <a:pt x="605719" y="202"/>
                </a:lnTo>
                <a:lnTo>
                  <a:pt x="615632" y="405"/>
                </a:lnTo>
                <a:lnTo>
                  <a:pt x="636875" y="1619"/>
                </a:lnTo>
                <a:lnTo>
                  <a:pt x="659938" y="3440"/>
                </a:lnTo>
                <a:lnTo>
                  <a:pt x="684013" y="5462"/>
                </a:lnTo>
                <a:lnTo>
                  <a:pt x="708898" y="8093"/>
                </a:lnTo>
                <a:lnTo>
                  <a:pt x="733782" y="10925"/>
                </a:lnTo>
                <a:lnTo>
                  <a:pt x="758463" y="13960"/>
                </a:lnTo>
                <a:lnTo>
                  <a:pt x="781932" y="16994"/>
                </a:lnTo>
                <a:lnTo>
                  <a:pt x="804186" y="19827"/>
                </a:lnTo>
                <a:lnTo>
                  <a:pt x="824417" y="22659"/>
                </a:lnTo>
                <a:lnTo>
                  <a:pt x="842018" y="25290"/>
                </a:lnTo>
                <a:lnTo>
                  <a:pt x="856584" y="27515"/>
                </a:lnTo>
                <a:lnTo>
                  <a:pt x="867307" y="29537"/>
                </a:lnTo>
                <a:lnTo>
                  <a:pt x="890168" y="33988"/>
                </a:lnTo>
                <a:lnTo>
                  <a:pt x="912624" y="38642"/>
                </a:lnTo>
                <a:lnTo>
                  <a:pt x="935284" y="43497"/>
                </a:lnTo>
                <a:lnTo>
                  <a:pt x="957942" y="48555"/>
                </a:lnTo>
                <a:lnTo>
                  <a:pt x="980399" y="54018"/>
                </a:lnTo>
                <a:lnTo>
                  <a:pt x="1003057" y="59682"/>
                </a:lnTo>
                <a:lnTo>
                  <a:pt x="1025513" y="65549"/>
                </a:lnTo>
                <a:lnTo>
                  <a:pt x="1048173" y="71821"/>
                </a:lnTo>
                <a:lnTo>
                  <a:pt x="1070629" y="78093"/>
                </a:lnTo>
                <a:lnTo>
                  <a:pt x="1093287" y="84566"/>
                </a:lnTo>
                <a:lnTo>
                  <a:pt x="1115745" y="91243"/>
                </a:lnTo>
                <a:lnTo>
                  <a:pt x="1138201" y="98122"/>
                </a:lnTo>
                <a:lnTo>
                  <a:pt x="1160658" y="105405"/>
                </a:lnTo>
                <a:lnTo>
                  <a:pt x="1183114" y="112486"/>
                </a:lnTo>
                <a:lnTo>
                  <a:pt x="1205570" y="119971"/>
                </a:lnTo>
                <a:lnTo>
                  <a:pt x="1228026" y="127659"/>
                </a:lnTo>
                <a:lnTo>
                  <a:pt x="1250281" y="135144"/>
                </a:lnTo>
                <a:lnTo>
                  <a:pt x="1272535" y="143035"/>
                </a:lnTo>
                <a:lnTo>
                  <a:pt x="1294789" y="151127"/>
                </a:lnTo>
                <a:lnTo>
                  <a:pt x="1316639" y="159220"/>
                </a:lnTo>
                <a:lnTo>
                  <a:pt x="1338894" y="167313"/>
                </a:lnTo>
                <a:lnTo>
                  <a:pt x="1360945" y="175809"/>
                </a:lnTo>
                <a:lnTo>
                  <a:pt x="1382997" y="184307"/>
                </a:lnTo>
                <a:lnTo>
                  <a:pt x="1404644" y="192803"/>
                </a:lnTo>
                <a:lnTo>
                  <a:pt x="1448141" y="210000"/>
                </a:lnTo>
                <a:lnTo>
                  <a:pt x="1491233" y="227602"/>
                </a:lnTo>
                <a:lnTo>
                  <a:pt x="1534123" y="245405"/>
                </a:lnTo>
                <a:lnTo>
                  <a:pt x="1576204" y="263208"/>
                </a:lnTo>
                <a:lnTo>
                  <a:pt x="1583082" y="266041"/>
                </a:lnTo>
                <a:lnTo>
                  <a:pt x="1590568" y="269075"/>
                </a:lnTo>
                <a:lnTo>
                  <a:pt x="1598458" y="272110"/>
                </a:lnTo>
                <a:lnTo>
                  <a:pt x="1606348" y="275144"/>
                </a:lnTo>
                <a:lnTo>
                  <a:pt x="1614036" y="278382"/>
                </a:lnTo>
                <a:lnTo>
                  <a:pt x="1621319" y="281618"/>
                </a:lnTo>
                <a:lnTo>
                  <a:pt x="1627996" y="285057"/>
                </a:lnTo>
                <a:lnTo>
                  <a:pt x="1634267" y="288497"/>
                </a:lnTo>
                <a:lnTo>
                  <a:pt x="1639122" y="289913"/>
                </a:lnTo>
                <a:lnTo>
                  <a:pt x="1644585" y="291734"/>
                </a:lnTo>
                <a:lnTo>
                  <a:pt x="1650048" y="293555"/>
                </a:lnTo>
                <a:lnTo>
                  <a:pt x="1655712" y="295578"/>
                </a:lnTo>
                <a:lnTo>
                  <a:pt x="1667446" y="300433"/>
                </a:lnTo>
                <a:lnTo>
                  <a:pt x="1679180" y="305693"/>
                </a:lnTo>
                <a:lnTo>
                  <a:pt x="1691319" y="310953"/>
                </a:lnTo>
                <a:lnTo>
                  <a:pt x="1702851" y="316011"/>
                </a:lnTo>
                <a:lnTo>
                  <a:pt x="1713977" y="321069"/>
                </a:lnTo>
                <a:lnTo>
                  <a:pt x="1724296" y="325318"/>
                </a:lnTo>
                <a:lnTo>
                  <a:pt x="1739873" y="331792"/>
                </a:lnTo>
                <a:lnTo>
                  <a:pt x="1755856" y="338468"/>
                </a:lnTo>
                <a:lnTo>
                  <a:pt x="1772041" y="345347"/>
                </a:lnTo>
                <a:lnTo>
                  <a:pt x="1788428" y="352630"/>
                </a:lnTo>
                <a:lnTo>
                  <a:pt x="1805219" y="360116"/>
                </a:lnTo>
                <a:lnTo>
                  <a:pt x="1822011" y="367399"/>
                </a:lnTo>
                <a:lnTo>
                  <a:pt x="1839207" y="375289"/>
                </a:lnTo>
                <a:lnTo>
                  <a:pt x="1855999" y="382976"/>
                </a:lnTo>
                <a:lnTo>
                  <a:pt x="1872994" y="390866"/>
                </a:lnTo>
                <a:lnTo>
                  <a:pt x="1889583" y="398757"/>
                </a:lnTo>
                <a:lnTo>
                  <a:pt x="1906375" y="406647"/>
                </a:lnTo>
                <a:lnTo>
                  <a:pt x="1922762" y="414132"/>
                </a:lnTo>
                <a:lnTo>
                  <a:pt x="1938745" y="422022"/>
                </a:lnTo>
                <a:lnTo>
                  <a:pt x="1954322" y="429711"/>
                </a:lnTo>
                <a:lnTo>
                  <a:pt x="1969496" y="437399"/>
                </a:lnTo>
                <a:lnTo>
                  <a:pt x="1984063" y="444682"/>
                </a:lnTo>
                <a:lnTo>
                  <a:pt x="2005102" y="455404"/>
                </a:lnTo>
                <a:lnTo>
                  <a:pt x="2026143" y="466329"/>
                </a:lnTo>
                <a:lnTo>
                  <a:pt x="2047386" y="477254"/>
                </a:lnTo>
                <a:lnTo>
                  <a:pt x="2068224" y="488179"/>
                </a:lnTo>
                <a:lnTo>
                  <a:pt x="2089062" y="499306"/>
                </a:lnTo>
                <a:lnTo>
                  <a:pt x="2109495" y="510433"/>
                </a:lnTo>
                <a:lnTo>
                  <a:pt x="2130131" y="521763"/>
                </a:lnTo>
                <a:lnTo>
                  <a:pt x="2150767" y="533091"/>
                </a:lnTo>
                <a:lnTo>
                  <a:pt x="2171200" y="544623"/>
                </a:lnTo>
                <a:lnTo>
                  <a:pt x="2191229" y="556156"/>
                </a:lnTo>
                <a:lnTo>
                  <a:pt x="2211257" y="567688"/>
                </a:lnTo>
                <a:lnTo>
                  <a:pt x="2231084" y="579220"/>
                </a:lnTo>
                <a:lnTo>
                  <a:pt x="2250708" y="590750"/>
                </a:lnTo>
                <a:lnTo>
                  <a:pt x="2270333" y="602687"/>
                </a:lnTo>
                <a:lnTo>
                  <a:pt x="2289754" y="614421"/>
                </a:lnTo>
                <a:lnTo>
                  <a:pt x="2308568" y="626560"/>
                </a:lnTo>
                <a:lnTo>
                  <a:pt x="2328396" y="638901"/>
                </a:lnTo>
                <a:lnTo>
                  <a:pt x="2348020" y="651243"/>
                </a:lnTo>
                <a:lnTo>
                  <a:pt x="2367442" y="663584"/>
                </a:lnTo>
                <a:lnTo>
                  <a:pt x="2386863" y="675722"/>
                </a:lnTo>
                <a:lnTo>
                  <a:pt x="2406083" y="688265"/>
                </a:lnTo>
                <a:lnTo>
                  <a:pt x="2425302" y="700606"/>
                </a:lnTo>
                <a:lnTo>
                  <a:pt x="2444522" y="713149"/>
                </a:lnTo>
                <a:lnTo>
                  <a:pt x="2463539" y="726098"/>
                </a:lnTo>
                <a:lnTo>
                  <a:pt x="2483568" y="739450"/>
                </a:lnTo>
                <a:lnTo>
                  <a:pt x="2503192" y="753005"/>
                </a:lnTo>
                <a:lnTo>
                  <a:pt x="2522411" y="766155"/>
                </a:lnTo>
                <a:lnTo>
                  <a:pt x="2540822" y="779306"/>
                </a:lnTo>
                <a:lnTo>
                  <a:pt x="2559232" y="792253"/>
                </a:lnTo>
                <a:lnTo>
                  <a:pt x="2577035" y="805201"/>
                </a:lnTo>
                <a:lnTo>
                  <a:pt x="2594838" y="817947"/>
                </a:lnTo>
                <a:lnTo>
                  <a:pt x="2612440" y="830895"/>
                </a:lnTo>
                <a:lnTo>
                  <a:pt x="2629839" y="843640"/>
                </a:lnTo>
                <a:lnTo>
                  <a:pt x="2647237" y="856589"/>
                </a:lnTo>
                <a:lnTo>
                  <a:pt x="2664839" y="869739"/>
                </a:lnTo>
                <a:lnTo>
                  <a:pt x="2682440" y="882890"/>
                </a:lnTo>
                <a:lnTo>
                  <a:pt x="2700445" y="896242"/>
                </a:lnTo>
                <a:lnTo>
                  <a:pt x="2718451" y="909595"/>
                </a:lnTo>
                <a:lnTo>
                  <a:pt x="2736861" y="923554"/>
                </a:lnTo>
                <a:lnTo>
                  <a:pt x="2755878" y="937513"/>
                </a:lnTo>
                <a:lnTo>
                  <a:pt x="2773480" y="950866"/>
                </a:lnTo>
                <a:lnTo>
                  <a:pt x="2791283" y="964826"/>
                </a:lnTo>
                <a:lnTo>
                  <a:pt x="2809087" y="979190"/>
                </a:lnTo>
                <a:lnTo>
                  <a:pt x="2826687" y="993554"/>
                </a:lnTo>
                <a:lnTo>
                  <a:pt x="2844086" y="1007716"/>
                </a:lnTo>
                <a:lnTo>
                  <a:pt x="2861484" y="1022080"/>
                </a:lnTo>
                <a:lnTo>
                  <a:pt x="2878884" y="1036039"/>
                </a:lnTo>
                <a:lnTo>
                  <a:pt x="2895675" y="1049190"/>
                </a:lnTo>
                <a:lnTo>
                  <a:pt x="3232725" y="1345779"/>
                </a:lnTo>
                <a:lnTo>
                  <a:pt x="3239199" y="1352051"/>
                </a:lnTo>
                <a:lnTo>
                  <a:pt x="3245471" y="1358524"/>
                </a:lnTo>
                <a:lnTo>
                  <a:pt x="3251337" y="1364999"/>
                </a:lnTo>
                <a:lnTo>
                  <a:pt x="3257003" y="1371473"/>
                </a:lnTo>
                <a:lnTo>
                  <a:pt x="3262667" y="1377946"/>
                </a:lnTo>
                <a:lnTo>
                  <a:pt x="3267927" y="1384218"/>
                </a:lnTo>
                <a:lnTo>
                  <a:pt x="3273187" y="1390287"/>
                </a:lnTo>
                <a:lnTo>
                  <a:pt x="3278852" y="1395750"/>
                </a:lnTo>
                <a:lnTo>
                  <a:pt x="3295036" y="1411732"/>
                </a:lnTo>
                <a:lnTo>
                  <a:pt x="3312436" y="1429334"/>
                </a:lnTo>
                <a:lnTo>
                  <a:pt x="3330441" y="1447946"/>
                </a:lnTo>
                <a:lnTo>
                  <a:pt x="3348447" y="1467368"/>
                </a:lnTo>
                <a:lnTo>
                  <a:pt x="3366654" y="1486993"/>
                </a:lnTo>
                <a:lnTo>
                  <a:pt x="3383649" y="1506415"/>
                </a:lnTo>
                <a:lnTo>
                  <a:pt x="3391944" y="1515923"/>
                </a:lnTo>
                <a:lnTo>
                  <a:pt x="3399834" y="1525432"/>
                </a:lnTo>
                <a:lnTo>
                  <a:pt x="3407521" y="1534535"/>
                </a:lnTo>
                <a:lnTo>
                  <a:pt x="3414400" y="1543033"/>
                </a:lnTo>
                <a:lnTo>
                  <a:pt x="3430788" y="1563264"/>
                </a:lnTo>
                <a:lnTo>
                  <a:pt x="3445151" y="1581270"/>
                </a:lnTo>
                <a:lnTo>
                  <a:pt x="3451828" y="1589767"/>
                </a:lnTo>
                <a:lnTo>
                  <a:pt x="3458099" y="1598264"/>
                </a:lnTo>
                <a:lnTo>
                  <a:pt x="3464169" y="1606559"/>
                </a:lnTo>
                <a:lnTo>
                  <a:pt x="3470238" y="1614652"/>
                </a:lnTo>
                <a:lnTo>
                  <a:pt x="3476105" y="1623148"/>
                </a:lnTo>
                <a:lnTo>
                  <a:pt x="3481769" y="1631848"/>
                </a:lnTo>
                <a:lnTo>
                  <a:pt x="3487636" y="1640547"/>
                </a:lnTo>
                <a:lnTo>
                  <a:pt x="3493504" y="1649853"/>
                </a:lnTo>
                <a:lnTo>
                  <a:pt x="3499370" y="1659564"/>
                </a:lnTo>
                <a:lnTo>
                  <a:pt x="3505642" y="1669883"/>
                </a:lnTo>
                <a:lnTo>
                  <a:pt x="3512116" y="1681212"/>
                </a:lnTo>
                <a:lnTo>
                  <a:pt x="3518994" y="1693148"/>
                </a:lnTo>
                <a:lnTo>
                  <a:pt x="3523243" y="1701038"/>
                </a:lnTo>
                <a:lnTo>
                  <a:pt x="3527694" y="1710547"/>
                </a:lnTo>
                <a:lnTo>
                  <a:pt x="3532752" y="1720865"/>
                </a:lnTo>
                <a:lnTo>
                  <a:pt x="3537809" y="1732396"/>
                </a:lnTo>
                <a:lnTo>
                  <a:pt x="3543069" y="1744738"/>
                </a:lnTo>
                <a:lnTo>
                  <a:pt x="3548330" y="1757888"/>
                </a:lnTo>
                <a:lnTo>
                  <a:pt x="3553186" y="1771646"/>
                </a:lnTo>
                <a:lnTo>
                  <a:pt x="3558041" y="1785402"/>
                </a:lnTo>
                <a:lnTo>
                  <a:pt x="3562492" y="1799564"/>
                </a:lnTo>
                <a:lnTo>
                  <a:pt x="3566537" y="1813726"/>
                </a:lnTo>
                <a:lnTo>
                  <a:pt x="3568156" y="1820605"/>
                </a:lnTo>
                <a:lnTo>
                  <a:pt x="3569775" y="1827686"/>
                </a:lnTo>
                <a:lnTo>
                  <a:pt x="3571393" y="1834564"/>
                </a:lnTo>
                <a:lnTo>
                  <a:pt x="3572607" y="1841241"/>
                </a:lnTo>
                <a:lnTo>
                  <a:pt x="3573821" y="1847714"/>
                </a:lnTo>
                <a:lnTo>
                  <a:pt x="3574631" y="1854188"/>
                </a:lnTo>
                <a:lnTo>
                  <a:pt x="3575237" y="1860461"/>
                </a:lnTo>
                <a:lnTo>
                  <a:pt x="3575642" y="1866529"/>
                </a:lnTo>
                <a:lnTo>
                  <a:pt x="3575844" y="1872397"/>
                </a:lnTo>
                <a:lnTo>
                  <a:pt x="3575844" y="1878061"/>
                </a:lnTo>
                <a:lnTo>
                  <a:pt x="3575439" y="1883321"/>
                </a:lnTo>
                <a:lnTo>
                  <a:pt x="3574631" y="1888379"/>
                </a:lnTo>
                <a:lnTo>
                  <a:pt x="3572607" y="1899911"/>
                </a:lnTo>
                <a:lnTo>
                  <a:pt x="3570382" y="1911038"/>
                </a:lnTo>
                <a:lnTo>
                  <a:pt x="3567954" y="1922165"/>
                </a:lnTo>
                <a:lnTo>
                  <a:pt x="3565122" y="1932686"/>
                </a:lnTo>
                <a:lnTo>
                  <a:pt x="3562492" y="1943408"/>
                </a:lnTo>
                <a:lnTo>
                  <a:pt x="3559457" y="1953726"/>
                </a:lnTo>
                <a:lnTo>
                  <a:pt x="3556220" y="1964044"/>
                </a:lnTo>
                <a:lnTo>
                  <a:pt x="3552781" y="1973957"/>
                </a:lnTo>
                <a:lnTo>
                  <a:pt x="3549139" y="1983668"/>
                </a:lnTo>
                <a:lnTo>
                  <a:pt x="3545295" y="1993379"/>
                </a:lnTo>
                <a:lnTo>
                  <a:pt x="3541451" y="2002888"/>
                </a:lnTo>
                <a:lnTo>
                  <a:pt x="3537405" y="2012194"/>
                </a:lnTo>
                <a:lnTo>
                  <a:pt x="3532954" y="2021501"/>
                </a:lnTo>
                <a:lnTo>
                  <a:pt x="3528706" y="2030604"/>
                </a:lnTo>
                <a:lnTo>
                  <a:pt x="3524053" y="2039506"/>
                </a:lnTo>
                <a:lnTo>
                  <a:pt x="3519400" y="2048408"/>
                </a:lnTo>
                <a:lnTo>
                  <a:pt x="3514544" y="2057309"/>
                </a:lnTo>
                <a:lnTo>
                  <a:pt x="3509486" y="2065807"/>
                </a:lnTo>
                <a:lnTo>
                  <a:pt x="3504226" y="2074507"/>
                </a:lnTo>
                <a:lnTo>
                  <a:pt x="3498966" y="2083003"/>
                </a:lnTo>
                <a:lnTo>
                  <a:pt x="3493706" y="2091299"/>
                </a:lnTo>
                <a:lnTo>
                  <a:pt x="3488041" y="2099795"/>
                </a:lnTo>
                <a:lnTo>
                  <a:pt x="3482579" y="2108292"/>
                </a:lnTo>
                <a:lnTo>
                  <a:pt x="3476712" y="2116587"/>
                </a:lnTo>
                <a:lnTo>
                  <a:pt x="3465180" y="2132974"/>
                </a:lnTo>
                <a:lnTo>
                  <a:pt x="3452839" y="2149766"/>
                </a:lnTo>
                <a:lnTo>
                  <a:pt x="3440498" y="2166154"/>
                </a:lnTo>
                <a:lnTo>
                  <a:pt x="3427753" y="2182743"/>
                </a:lnTo>
                <a:lnTo>
                  <a:pt x="3420672" y="2191645"/>
                </a:lnTo>
                <a:lnTo>
                  <a:pt x="3413793" y="2200142"/>
                </a:lnTo>
                <a:lnTo>
                  <a:pt x="3410151" y="2204390"/>
                </a:lnTo>
                <a:lnTo>
                  <a:pt x="3406308" y="2208234"/>
                </a:lnTo>
                <a:lnTo>
                  <a:pt x="3402464" y="2212281"/>
                </a:lnTo>
                <a:lnTo>
                  <a:pt x="3398215" y="2215922"/>
                </a:lnTo>
                <a:lnTo>
                  <a:pt x="3395989" y="2219158"/>
                </a:lnTo>
                <a:lnTo>
                  <a:pt x="3390932" y="2224824"/>
                </a:lnTo>
                <a:lnTo>
                  <a:pt x="3383851" y="2232714"/>
                </a:lnTo>
                <a:lnTo>
                  <a:pt x="3374748" y="2242425"/>
                </a:lnTo>
                <a:lnTo>
                  <a:pt x="3364227" y="2253754"/>
                </a:lnTo>
                <a:lnTo>
                  <a:pt x="3352493" y="2266298"/>
                </a:lnTo>
                <a:lnTo>
                  <a:pt x="3339747" y="2279651"/>
                </a:lnTo>
                <a:lnTo>
                  <a:pt x="3326598" y="2293205"/>
                </a:lnTo>
                <a:lnTo>
                  <a:pt x="3313245" y="2306962"/>
                </a:lnTo>
                <a:lnTo>
                  <a:pt x="3299892" y="2320518"/>
                </a:lnTo>
                <a:lnTo>
                  <a:pt x="3287146" y="2333667"/>
                </a:lnTo>
                <a:lnTo>
                  <a:pt x="3275412" y="2345806"/>
                </a:lnTo>
                <a:lnTo>
                  <a:pt x="3264488" y="2356731"/>
                </a:lnTo>
                <a:lnTo>
                  <a:pt x="3254979" y="2366240"/>
                </a:lnTo>
                <a:lnTo>
                  <a:pt x="3247494" y="2373726"/>
                </a:lnTo>
                <a:lnTo>
                  <a:pt x="3242031" y="2378783"/>
                </a:lnTo>
                <a:lnTo>
                  <a:pt x="3235355" y="2385257"/>
                </a:lnTo>
                <a:lnTo>
                  <a:pt x="3228679" y="2391933"/>
                </a:lnTo>
                <a:lnTo>
                  <a:pt x="3222204" y="2398003"/>
                </a:lnTo>
                <a:lnTo>
                  <a:pt x="3215730" y="2404274"/>
                </a:lnTo>
                <a:lnTo>
                  <a:pt x="3209257" y="2410546"/>
                </a:lnTo>
                <a:lnTo>
                  <a:pt x="3202581" y="2417020"/>
                </a:lnTo>
                <a:lnTo>
                  <a:pt x="3196106" y="2423494"/>
                </a:lnTo>
                <a:lnTo>
                  <a:pt x="3189431" y="2430372"/>
                </a:lnTo>
                <a:lnTo>
                  <a:pt x="3146945" y="2468205"/>
                </a:lnTo>
                <a:lnTo>
                  <a:pt x="3142696" y="2472251"/>
                </a:lnTo>
                <a:lnTo>
                  <a:pt x="3139864" y="2474881"/>
                </a:lnTo>
                <a:lnTo>
                  <a:pt x="3137436" y="2477309"/>
                </a:lnTo>
                <a:lnTo>
                  <a:pt x="3133188" y="2480546"/>
                </a:lnTo>
                <a:lnTo>
                  <a:pt x="3125905" y="2486616"/>
                </a:lnTo>
                <a:lnTo>
                  <a:pt x="3116598" y="2494101"/>
                </a:lnTo>
                <a:lnTo>
                  <a:pt x="3106281" y="2503002"/>
                </a:lnTo>
                <a:lnTo>
                  <a:pt x="3094951" y="2512915"/>
                </a:lnTo>
                <a:lnTo>
                  <a:pt x="3082813" y="2523841"/>
                </a:lnTo>
                <a:lnTo>
                  <a:pt x="3070067" y="2534968"/>
                </a:lnTo>
                <a:lnTo>
                  <a:pt x="3056916" y="2546499"/>
                </a:lnTo>
                <a:lnTo>
                  <a:pt x="3043565" y="2558233"/>
                </a:lnTo>
                <a:lnTo>
                  <a:pt x="3030414" y="2569563"/>
                </a:lnTo>
                <a:lnTo>
                  <a:pt x="3017871" y="2580691"/>
                </a:lnTo>
                <a:lnTo>
                  <a:pt x="3005732" y="2591008"/>
                </a:lnTo>
                <a:lnTo>
                  <a:pt x="2994605" y="2600517"/>
                </a:lnTo>
                <a:lnTo>
                  <a:pt x="2984287" y="2608811"/>
                </a:lnTo>
                <a:lnTo>
                  <a:pt x="2975588" y="2615488"/>
                </a:lnTo>
                <a:lnTo>
                  <a:pt x="2971946" y="2618320"/>
                </a:lnTo>
                <a:lnTo>
                  <a:pt x="2968507" y="2620748"/>
                </a:lnTo>
                <a:lnTo>
                  <a:pt x="2965472" y="2622569"/>
                </a:lnTo>
                <a:lnTo>
                  <a:pt x="2962842" y="2623985"/>
                </a:lnTo>
                <a:lnTo>
                  <a:pt x="2960616" y="2626413"/>
                </a:lnTo>
                <a:lnTo>
                  <a:pt x="2956773" y="2630054"/>
                </a:lnTo>
                <a:lnTo>
                  <a:pt x="2951715" y="2634505"/>
                </a:lnTo>
                <a:lnTo>
                  <a:pt x="2945443" y="2639765"/>
                </a:lnTo>
                <a:lnTo>
                  <a:pt x="2929664" y="2652714"/>
                </a:lnTo>
                <a:lnTo>
                  <a:pt x="2910242" y="2668494"/>
                </a:lnTo>
                <a:lnTo>
                  <a:pt x="2887785" y="2686297"/>
                </a:lnTo>
                <a:lnTo>
                  <a:pt x="2863305" y="2705718"/>
                </a:lnTo>
                <a:lnTo>
                  <a:pt x="2837207" y="2726152"/>
                </a:lnTo>
                <a:lnTo>
                  <a:pt x="2810300" y="2746991"/>
                </a:lnTo>
                <a:lnTo>
                  <a:pt x="2783393" y="2767626"/>
                </a:lnTo>
                <a:lnTo>
                  <a:pt x="2757092" y="2787656"/>
                </a:lnTo>
                <a:lnTo>
                  <a:pt x="2732209" y="2806672"/>
                </a:lnTo>
                <a:lnTo>
                  <a:pt x="2709347" y="2823870"/>
                </a:lnTo>
                <a:lnTo>
                  <a:pt x="2689520" y="2838436"/>
                </a:lnTo>
                <a:lnTo>
                  <a:pt x="2672931" y="2850169"/>
                </a:lnTo>
                <a:lnTo>
                  <a:pt x="2666255" y="2855026"/>
                </a:lnTo>
                <a:lnTo>
                  <a:pt x="2660792" y="2858869"/>
                </a:lnTo>
                <a:lnTo>
                  <a:pt x="2656543" y="2861297"/>
                </a:lnTo>
                <a:lnTo>
                  <a:pt x="2653509" y="2863118"/>
                </a:lnTo>
                <a:lnTo>
                  <a:pt x="2646833" y="2868580"/>
                </a:lnTo>
                <a:lnTo>
                  <a:pt x="2636313" y="2876470"/>
                </a:lnTo>
                <a:lnTo>
                  <a:pt x="2622555" y="2886384"/>
                </a:lnTo>
                <a:lnTo>
                  <a:pt x="2606370" y="2897915"/>
                </a:lnTo>
                <a:lnTo>
                  <a:pt x="2587759" y="2910863"/>
                </a:lnTo>
                <a:lnTo>
                  <a:pt x="2568133" y="2924822"/>
                </a:lnTo>
                <a:lnTo>
                  <a:pt x="2547094" y="2939186"/>
                </a:lnTo>
                <a:lnTo>
                  <a:pt x="2525851" y="2953754"/>
                </a:lnTo>
                <a:lnTo>
                  <a:pt x="2504406" y="2968320"/>
                </a:lnTo>
                <a:lnTo>
                  <a:pt x="2483568" y="2982279"/>
                </a:lnTo>
                <a:lnTo>
                  <a:pt x="2463944" y="2995430"/>
                </a:lnTo>
                <a:lnTo>
                  <a:pt x="2445939" y="3007164"/>
                </a:lnTo>
                <a:lnTo>
                  <a:pt x="2430158" y="3017077"/>
                </a:lnTo>
                <a:lnTo>
                  <a:pt x="2417008" y="3025371"/>
                </a:lnTo>
                <a:lnTo>
                  <a:pt x="2411343" y="3028609"/>
                </a:lnTo>
                <a:lnTo>
                  <a:pt x="2407094" y="3031037"/>
                </a:lnTo>
                <a:lnTo>
                  <a:pt x="2403251" y="3032857"/>
                </a:lnTo>
                <a:lnTo>
                  <a:pt x="2400823" y="3034071"/>
                </a:lnTo>
                <a:lnTo>
                  <a:pt x="2398800" y="3036095"/>
                </a:lnTo>
                <a:lnTo>
                  <a:pt x="2394955" y="3038927"/>
                </a:lnTo>
                <a:lnTo>
                  <a:pt x="2389898" y="3042366"/>
                </a:lnTo>
                <a:lnTo>
                  <a:pt x="2383424" y="3046817"/>
                </a:lnTo>
                <a:lnTo>
                  <a:pt x="2367037" y="3057134"/>
                </a:lnTo>
                <a:lnTo>
                  <a:pt x="2346199" y="3070285"/>
                </a:lnTo>
                <a:lnTo>
                  <a:pt x="2321922" y="3085054"/>
                </a:lnTo>
                <a:lnTo>
                  <a:pt x="2295014" y="3101037"/>
                </a:lnTo>
                <a:lnTo>
                  <a:pt x="2266286" y="3117829"/>
                </a:lnTo>
                <a:lnTo>
                  <a:pt x="2236142" y="3135429"/>
                </a:lnTo>
                <a:lnTo>
                  <a:pt x="2205795" y="3152828"/>
                </a:lnTo>
                <a:lnTo>
                  <a:pt x="2176055" y="3170024"/>
                </a:lnTo>
                <a:lnTo>
                  <a:pt x="2147327" y="3186007"/>
                </a:lnTo>
                <a:lnTo>
                  <a:pt x="2120622" y="3200776"/>
                </a:lnTo>
                <a:lnTo>
                  <a:pt x="2096547" y="3213927"/>
                </a:lnTo>
                <a:lnTo>
                  <a:pt x="2076316" y="3224649"/>
                </a:lnTo>
                <a:lnTo>
                  <a:pt x="2067617" y="3229302"/>
                </a:lnTo>
                <a:lnTo>
                  <a:pt x="2060333" y="3232741"/>
                </a:lnTo>
                <a:lnTo>
                  <a:pt x="2054062" y="3235776"/>
                </a:lnTo>
                <a:lnTo>
                  <a:pt x="2049207" y="3237799"/>
                </a:lnTo>
                <a:lnTo>
                  <a:pt x="2041924" y="3242250"/>
                </a:lnTo>
                <a:lnTo>
                  <a:pt x="2034641" y="3246701"/>
                </a:lnTo>
                <a:lnTo>
                  <a:pt x="2026750" y="3250950"/>
                </a:lnTo>
                <a:lnTo>
                  <a:pt x="2018658" y="3255401"/>
                </a:lnTo>
                <a:lnTo>
                  <a:pt x="2001664" y="3263695"/>
                </a:lnTo>
                <a:lnTo>
                  <a:pt x="1984063" y="3271990"/>
                </a:lnTo>
                <a:lnTo>
                  <a:pt x="1966461" y="3280285"/>
                </a:lnTo>
                <a:lnTo>
                  <a:pt x="1948860" y="3288377"/>
                </a:lnTo>
                <a:lnTo>
                  <a:pt x="1932069" y="3296065"/>
                </a:lnTo>
                <a:lnTo>
                  <a:pt x="1916086" y="3303955"/>
                </a:lnTo>
                <a:lnTo>
                  <a:pt x="1907791" y="3308204"/>
                </a:lnTo>
                <a:lnTo>
                  <a:pt x="1899294" y="3312047"/>
                </a:lnTo>
                <a:lnTo>
                  <a:pt x="1890797" y="3316094"/>
                </a:lnTo>
                <a:lnTo>
                  <a:pt x="1882300" y="3319735"/>
                </a:lnTo>
                <a:lnTo>
                  <a:pt x="1874006" y="3323782"/>
                </a:lnTo>
                <a:lnTo>
                  <a:pt x="1865306" y="3327424"/>
                </a:lnTo>
                <a:lnTo>
                  <a:pt x="1856809" y="3331065"/>
                </a:lnTo>
                <a:lnTo>
                  <a:pt x="1848514" y="3335111"/>
                </a:lnTo>
                <a:lnTo>
                  <a:pt x="1841029" y="3338550"/>
                </a:lnTo>
                <a:lnTo>
                  <a:pt x="1832734" y="3342597"/>
                </a:lnTo>
                <a:lnTo>
                  <a:pt x="1823428" y="3346846"/>
                </a:lnTo>
                <a:lnTo>
                  <a:pt x="1813717" y="3351297"/>
                </a:lnTo>
                <a:lnTo>
                  <a:pt x="1804208" y="3355747"/>
                </a:lnTo>
                <a:lnTo>
                  <a:pt x="1794902" y="3359389"/>
                </a:lnTo>
                <a:lnTo>
                  <a:pt x="1786202" y="3362625"/>
                </a:lnTo>
                <a:lnTo>
                  <a:pt x="1778717" y="3365053"/>
                </a:lnTo>
                <a:lnTo>
                  <a:pt x="1769006" y="3370111"/>
                </a:lnTo>
                <a:lnTo>
                  <a:pt x="1758081" y="3374966"/>
                </a:lnTo>
                <a:lnTo>
                  <a:pt x="1746550" y="3380024"/>
                </a:lnTo>
                <a:lnTo>
                  <a:pt x="1734613" y="3384879"/>
                </a:lnTo>
                <a:lnTo>
                  <a:pt x="1722272" y="3389736"/>
                </a:lnTo>
                <a:lnTo>
                  <a:pt x="1710336" y="3394388"/>
                </a:lnTo>
                <a:lnTo>
                  <a:pt x="1698602" y="3398637"/>
                </a:lnTo>
                <a:lnTo>
                  <a:pt x="1688082" y="3403088"/>
                </a:lnTo>
                <a:lnTo>
                  <a:pt x="1678169" y="3407134"/>
                </a:lnTo>
                <a:lnTo>
                  <a:pt x="1664614" y="3412394"/>
                </a:lnTo>
                <a:lnTo>
                  <a:pt x="1648429" y="3418869"/>
                </a:lnTo>
                <a:lnTo>
                  <a:pt x="1630019" y="3426556"/>
                </a:lnTo>
                <a:lnTo>
                  <a:pt x="1609383" y="3434648"/>
                </a:lnTo>
                <a:lnTo>
                  <a:pt x="1587331" y="3443550"/>
                </a:lnTo>
                <a:lnTo>
                  <a:pt x="1564672" y="3452655"/>
                </a:lnTo>
                <a:lnTo>
                  <a:pt x="1541811" y="3461960"/>
                </a:lnTo>
                <a:lnTo>
                  <a:pt x="1518747" y="3470862"/>
                </a:lnTo>
                <a:lnTo>
                  <a:pt x="1496493" y="3479764"/>
                </a:lnTo>
                <a:lnTo>
                  <a:pt x="1475655" y="3487856"/>
                </a:lnTo>
                <a:lnTo>
                  <a:pt x="1456639" y="3495342"/>
                </a:lnTo>
                <a:lnTo>
                  <a:pt x="1439644" y="3501614"/>
                </a:lnTo>
                <a:lnTo>
                  <a:pt x="1425483" y="3506672"/>
                </a:lnTo>
                <a:lnTo>
                  <a:pt x="1414962" y="3510314"/>
                </a:lnTo>
                <a:lnTo>
                  <a:pt x="1407881" y="3512336"/>
                </a:lnTo>
                <a:lnTo>
                  <a:pt x="1404644" y="3513955"/>
                </a:lnTo>
                <a:lnTo>
                  <a:pt x="1399385" y="3516585"/>
                </a:lnTo>
                <a:lnTo>
                  <a:pt x="1392101" y="3519822"/>
                </a:lnTo>
                <a:lnTo>
                  <a:pt x="1383199" y="3523261"/>
                </a:lnTo>
                <a:lnTo>
                  <a:pt x="1361350" y="3531556"/>
                </a:lnTo>
                <a:lnTo>
                  <a:pt x="1336870" y="3540660"/>
                </a:lnTo>
                <a:lnTo>
                  <a:pt x="1311581" y="3549360"/>
                </a:lnTo>
                <a:lnTo>
                  <a:pt x="1288316" y="3557856"/>
                </a:lnTo>
                <a:lnTo>
                  <a:pt x="1269097" y="3564533"/>
                </a:lnTo>
                <a:lnTo>
                  <a:pt x="1256552" y="3568579"/>
                </a:lnTo>
                <a:lnTo>
                  <a:pt x="1225194" y="3579099"/>
                </a:lnTo>
                <a:lnTo>
                  <a:pt x="1194444" y="3589214"/>
                </a:lnTo>
                <a:lnTo>
                  <a:pt x="1163895" y="3598925"/>
                </a:lnTo>
                <a:lnTo>
                  <a:pt x="1133548" y="3608434"/>
                </a:lnTo>
                <a:lnTo>
                  <a:pt x="1103606" y="3617741"/>
                </a:lnTo>
                <a:lnTo>
                  <a:pt x="1073259" y="3626845"/>
                </a:lnTo>
                <a:lnTo>
                  <a:pt x="1043115" y="3635341"/>
                </a:lnTo>
                <a:lnTo>
                  <a:pt x="1012768" y="3643435"/>
                </a:lnTo>
                <a:lnTo>
                  <a:pt x="997595" y="3647278"/>
                </a:lnTo>
                <a:lnTo>
                  <a:pt x="982219" y="3651324"/>
                </a:lnTo>
                <a:lnTo>
                  <a:pt x="966844" y="3654967"/>
                </a:lnTo>
                <a:lnTo>
                  <a:pt x="951671" y="3658405"/>
                </a:lnTo>
                <a:lnTo>
                  <a:pt x="936092" y="3662048"/>
                </a:lnTo>
                <a:lnTo>
                  <a:pt x="920313" y="3665486"/>
                </a:lnTo>
                <a:lnTo>
                  <a:pt x="904937" y="3668723"/>
                </a:lnTo>
                <a:lnTo>
                  <a:pt x="889157" y="3671961"/>
                </a:lnTo>
                <a:lnTo>
                  <a:pt x="873174" y="3674995"/>
                </a:lnTo>
                <a:lnTo>
                  <a:pt x="856989" y="3677625"/>
                </a:lnTo>
                <a:lnTo>
                  <a:pt x="841007" y="3680457"/>
                </a:lnTo>
                <a:lnTo>
                  <a:pt x="824619" y="3683289"/>
                </a:lnTo>
                <a:lnTo>
                  <a:pt x="808232" y="3685717"/>
                </a:lnTo>
                <a:lnTo>
                  <a:pt x="791440" y="3688145"/>
                </a:lnTo>
                <a:lnTo>
                  <a:pt x="774648" y="3690168"/>
                </a:lnTo>
                <a:lnTo>
                  <a:pt x="757654" y="3692191"/>
                </a:lnTo>
                <a:lnTo>
                  <a:pt x="745718" y="3693608"/>
                </a:lnTo>
                <a:lnTo>
                  <a:pt x="733377" y="3695024"/>
                </a:lnTo>
                <a:lnTo>
                  <a:pt x="721239" y="3696440"/>
                </a:lnTo>
                <a:lnTo>
                  <a:pt x="709100" y="3697654"/>
                </a:lnTo>
                <a:lnTo>
                  <a:pt x="696759" y="3698868"/>
                </a:lnTo>
                <a:lnTo>
                  <a:pt x="684621" y="3699677"/>
                </a:lnTo>
                <a:lnTo>
                  <a:pt x="672279" y="3700689"/>
                </a:lnTo>
                <a:lnTo>
                  <a:pt x="659938" y="3701498"/>
                </a:lnTo>
                <a:lnTo>
                  <a:pt x="647395" y="3702307"/>
                </a:lnTo>
                <a:lnTo>
                  <a:pt x="635256" y="3702915"/>
                </a:lnTo>
                <a:lnTo>
                  <a:pt x="622915" y="3703319"/>
                </a:lnTo>
                <a:lnTo>
                  <a:pt x="610372" y="3703926"/>
                </a:lnTo>
                <a:lnTo>
                  <a:pt x="598234" y="3704128"/>
                </a:lnTo>
                <a:lnTo>
                  <a:pt x="585893" y="3704330"/>
                </a:lnTo>
                <a:lnTo>
                  <a:pt x="573551" y="3704330"/>
                </a:lnTo>
                <a:lnTo>
                  <a:pt x="561616" y="3704128"/>
                </a:lnTo>
                <a:lnTo>
                  <a:pt x="555344" y="3704128"/>
                </a:lnTo>
                <a:lnTo>
                  <a:pt x="549476" y="3703926"/>
                </a:lnTo>
                <a:lnTo>
                  <a:pt x="543610" y="3703319"/>
                </a:lnTo>
                <a:lnTo>
                  <a:pt x="537743" y="3702915"/>
                </a:lnTo>
                <a:lnTo>
                  <a:pt x="532280" y="3702307"/>
                </a:lnTo>
                <a:lnTo>
                  <a:pt x="526615" y="3701498"/>
                </a:lnTo>
                <a:lnTo>
                  <a:pt x="521153" y="3700689"/>
                </a:lnTo>
                <a:lnTo>
                  <a:pt x="515690" y="3699677"/>
                </a:lnTo>
                <a:lnTo>
                  <a:pt x="505170" y="3697654"/>
                </a:lnTo>
                <a:lnTo>
                  <a:pt x="494853" y="3695024"/>
                </a:lnTo>
                <a:lnTo>
                  <a:pt x="484940" y="3691989"/>
                </a:lnTo>
                <a:lnTo>
                  <a:pt x="475229" y="3688550"/>
                </a:lnTo>
                <a:lnTo>
                  <a:pt x="465922" y="3684908"/>
                </a:lnTo>
                <a:lnTo>
                  <a:pt x="457020" y="3680862"/>
                </a:lnTo>
                <a:lnTo>
                  <a:pt x="448119" y="3676816"/>
                </a:lnTo>
                <a:lnTo>
                  <a:pt x="439622" y="3672163"/>
                </a:lnTo>
                <a:lnTo>
                  <a:pt x="431327" y="3667307"/>
                </a:lnTo>
                <a:lnTo>
                  <a:pt x="423032" y="3662250"/>
                </a:lnTo>
                <a:lnTo>
                  <a:pt x="415143" y="3656787"/>
                </a:lnTo>
                <a:lnTo>
                  <a:pt x="407252" y="3651324"/>
                </a:lnTo>
                <a:lnTo>
                  <a:pt x="400576" y="3646267"/>
                </a:lnTo>
                <a:lnTo>
                  <a:pt x="393900" y="3641209"/>
                </a:lnTo>
                <a:lnTo>
                  <a:pt x="387830" y="3635545"/>
                </a:lnTo>
                <a:lnTo>
                  <a:pt x="381357" y="3630082"/>
                </a:lnTo>
                <a:lnTo>
                  <a:pt x="375085" y="3624215"/>
                </a:lnTo>
                <a:lnTo>
                  <a:pt x="369015" y="3618145"/>
                </a:lnTo>
                <a:lnTo>
                  <a:pt x="362946" y="3611874"/>
                </a:lnTo>
                <a:lnTo>
                  <a:pt x="356876" y="3605602"/>
                </a:lnTo>
                <a:lnTo>
                  <a:pt x="351212" y="3598925"/>
                </a:lnTo>
                <a:lnTo>
                  <a:pt x="345345" y="3592250"/>
                </a:lnTo>
                <a:lnTo>
                  <a:pt x="339882" y="3585371"/>
                </a:lnTo>
                <a:lnTo>
                  <a:pt x="334218" y="3578290"/>
                </a:lnTo>
                <a:lnTo>
                  <a:pt x="328756" y="3571007"/>
                </a:lnTo>
                <a:lnTo>
                  <a:pt x="323293" y="3563522"/>
                </a:lnTo>
                <a:lnTo>
                  <a:pt x="318033" y="3555833"/>
                </a:lnTo>
                <a:lnTo>
                  <a:pt x="312773" y="3548145"/>
                </a:lnTo>
                <a:lnTo>
                  <a:pt x="307715" y="3540255"/>
                </a:lnTo>
                <a:lnTo>
                  <a:pt x="302657" y="3532163"/>
                </a:lnTo>
                <a:lnTo>
                  <a:pt x="297600" y="3523666"/>
                </a:lnTo>
                <a:lnTo>
                  <a:pt x="292744" y="3515371"/>
                </a:lnTo>
                <a:lnTo>
                  <a:pt x="287889" y="3506874"/>
                </a:lnTo>
                <a:lnTo>
                  <a:pt x="283033" y="3497972"/>
                </a:lnTo>
                <a:lnTo>
                  <a:pt x="278582" y="3489273"/>
                </a:lnTo>
                <a:lnTo>
                  <a:pt x="273929" y="3480169"/>
                </a:lnTo>
                <a:lnTo>
                  <a:pt x="269478" y="3470862"/>
                </a:lnTo>
                <a:lnTo>
                  <a:pt x="265027" y="3461758"/>
                </a:lnTo>
                <a:lnTo>
                  <a:pt x="260576" y="3452249"/>
                </a:lnTo>
                <a:lnTo>
                  <a:pt x="256329" y="3442742"/>
                </a:lnTo>
                <a:lnTo>
                  <a:pt x="247831" y="3423116"/>
                </a:lnTo>
                <a:lnTo>
                  <a:pt x="239739" y="3403088"/>
                </a:lnTo>
                <a:lnTo>
                  <a:pt x="233062" y="3385689"/>
                </a:lnTo>
                <a:lnTo>
                  <a:pt x="226386" y="3367683"/>
                </a:lnTo>
                <a:lnTo>
                  <a:pt x="219711" y="3349475"/>
                </a:lnTo>
                <a:lnTo>
                  <a:pt x="213236" y="3330256"/>
                </a:lnTo>
                <a:lnTo>
                  <a:pt x="206762" y="3310834"/>
                </a:lnTo>
                <a:lnTo>
                  <a:pt x="200491" y="3290804"/>
                </a:lnTo>
                <a:lnTo>
                  <a:pt x="194219" y="3270371"/>
                </a:lnTo>
                <a:lnTo>
                  <a:pt x="187947" y="3249937"/>
                </a:lnTo>
                <a:lnTo>
                  <a:pt x="181878" y="3228695"/>
                </a:lnTo>
                <a:lnTo>
                  <a:pt x="176011" y="3207453"/>
                </a:lnTo>
                <a:lnTo>
                  <a:pt x="169942" y="3185805"/>
                </a:lnTo>
                <a:lnTo>
                  <a:pt x="164074" y="3163956"/>
                </a:lnTo>
                <a:lnTo>
                  <a:pt x="158612" y="3141904"/>
                </a:lnTo>
                <a:lnTo>
                  <a:pt x="152745" y="3119649"/>
                </a:lnTo>
                <a:lnTo>
                  <a:pt x="147486" y="3097597"/>
                </a:lnTo>
                <a:lnTo>
                  <a:pt x="141820" y="3075141"/>
                </a:lnTo>
                <a:lnTo>
                  <a:pt x="131503" y="3030429"/>
                </a:lnTo>
                <a:lnTo>
                  <a:pt x="121792" y="2985517"/>
                </a:lnTo>
                <a:lnTo>
                  <a:pt x="112283" y="2941210"/>
                </a:lnTo>
                <a:lnTo>
                  <a:pt x="103381" y="2897510"/>
                </a:lnTo>
                <a:lnTo>
                  <a:pt x="95087" y="2854620"/>
                </a:lnTo>
                <a:lnTo>
                  <a:pt x="87601" y="2813146"/>
                </a:lnTo>
                <a:lnTo>
                  <a:pt x="80520" y="2773088"/>
                </a:lnTo>
                <a:lnTo>
                  <a:pt x="74046" y="2735054"/>
                </a:lnTo>
                <a:lnTo>
                  <a:pt x="70607" y="2712193"/>
                </a:lnTo>
                <a:lnTo>
                  <a:pt x="66965" y="2689332"/>
                </a:lnTo>
                <a:lnTo>
                  <a:pt x="63525" y="2666470"/>
                </a:lnTo>
                <a:lnTo>
                  <a:pt x="60289" y="2643407"/>
                </a:lnTo>
                <a:lnTo>
                  <a:pt x="56850" y="2620546"/>
                </a:lnTo>
                <a:lnTo>
                  <a:pt x="54018" y="2597483"/>
                </a:lnTo>
                <a:lnTo>
                  <a:pt x="50982" y="2574419"/>
                </a:lnTo>
                <a:lnTo>
                  <a:pt x="47948" y="2551355"/>
                </a:lnTo>
                <a:lnTo>
                  <a:pt x="45116" y="2528494"/>
                </a:lnTo>
                <a:lnTo>
                  <a:pt x="42284" y="2505228"/>
                </a:lnTo>
                <a:lnTo>
                  <a:pt x="39856" y="2482165"/>
                </a:lnTo>
                <a:lnTo>
                  <a:pt x="37226" y="2458898"/>
                </a:lnTo>
                <a:lnTo>
                  <a:pt x="34798" y="2435834"/>
                </a:lnTo>
                <a:lnTo>
                  <a:pt x="32371" y="2412772"/>
                </a:lnTo>
                <a:lnTo>
                  <a:pt x="30145" y="2389505"/>
                </a:lnTo>
                <a:lnTo>
                  <a:pt x="27920" y="2366442"/>
                </a:lnTo>
                <a:lnTo>
                  <a:pt x="25694" y="2341760"/>
                </a:lnTo>
                <a:lnTo>
                  <a:pt x="23671" y="2317280"/>
                </a:lnTo>
                <a:lnTo>
                  <a:pt x="21850" y="2292800"/>
                </a:lnTo>
                <a:lnTo>
                  <a:pt x="19826" y="2268523"/>
                </a:lnTo>
                <a:lnTo>
                  <a:pt x="18209" y="2243841"/>
                </a:lnTo>
                <a:lnTo>
                  <a:pt x="16590" y="2219564"/>
                </a:lnTo>
                <a:lnTo>
                  <a:pt x="14971" y="2195287"/>
                </a:lnTo>
                <a:lnTo>
                  <a:pt x="13758" y="2171008"/>
                </a:lnTo>
                <a:lnTo>
                  <a:pt x="12341" y="2146731"/>
                </a:lnTo>
                <a:lnTo>
                  <a:pt x="10925" y="2122251"/>
                </a:lnTo>
                <a:lnTo>
                  <a:pt x="9509" y="2097772"/>
                </a:lnTo>
                <a:lnTo>
                  <a:pt x="8296" y="2073494"/>
                </a:lnTo>
                <a:lnTo>
                  <a:pt x="6879" y="2049015"/>
                </a:lnTo>
                <a:lnTo>
                  <a:pt x="5462" y="2024333"/>
                </a:lnTo>
                <a:lnTo>
                  <a:pt x="4249" y="1999854"/>
                </a:lnTo>
                <a:lnTo>
                  <a:pt x="2832" y="1975171"/>
                </a:lnTo>
                <a:lnTo>
                  <a:pt x="2024" y="1958581"/>
                </a:lnTo>
                <a:lnTo>
                  <a:pt x="1417" y="1941991"/>
                </a:lnTo>
                <a:lnTo>
                  <a:pt x="607" y="1925605"/>
                </a:lnTo>
                <a:lnTo>
                  <a:pt x="405" y="1909217"/>
                </a:lnTo>
                <a:lnTo>
                  <a:pt x="202" y="1892426"/>
                </a:lnTo>
                <a:lnTo>
                  <a:pt x="0" y="1876038"/>
                </a:lnTo>
                <a:lnTo>
                  <a:pt x="0" y="1859246"/>
                </a:lnTo>
                <a:lnTo>
                  <a:pt x="0" y="1842859"/>
                </a:lnTo>
                <a:lnTo>
                  <a:pt x="607" y="1809883"/>
                </a:lnTo>
                <a:lnTo>
                  <a:pt x="1619" y="1776703"/>
                </a:lnTo>
                <a:lnTo>
                  <a:pt x="2832" y="1743726"/>
                </a:lnTo>
                <a:lnTo>
                  <a:pt x="4451" y="1710749"/>
                </a:lnTo>
                <a:lnTo>
                  <a:pt x="6272" y="1677773"/>
                </a:lnTo>
                <a:lnTo>
                  <a:pt x="8498" y="1644796"/>
                </a:lnTo>
                <a:lnTo>
                  <a:pt x="10925" y="1611818"/>
                </a:lnTo>
                <a:lnTo>
                  <a:pt x="13151" y="1579045"/>
                </a:lnTo>
                <a:lnTo>
                  <a:pt x="15983" y="1546270"/>
                </a:lnTo>
                <a:lnTo>
                  <a:pt x="18613" y="1513496"/>
                </a:lnTo>
                <a:lnTo>
                  <a:pt x="21243" y="1480721"/>
                </a:lnTo>
                <a:lnTo>
                  <a:pt x="24075" y="1448148"/>
                </a:lnTo>
                <a:lnTo>
                  <a:pt x="25694" y="1424681"/>
                </a:lnTo>
                <a:lnTo>
                  <a:pt x="27717" y="1401415"/>
                </a:lnTo>
                <a:lnTo>
                  <a:pt x="29943" y="1377946"/>
                </a:lnTo>
                <a:lnTo>
                  <a:pt x="32371" y="1354883"/>
                </a:lnTo>
                <a:lnTo>
                  <a:pt x="35000" y="1331415"/>
                </a:lnTo>
                <a:lnTo>
                  <a:pt x="37428" y="1308351"/>
                </a:lnTo>
                <a:lnTo>
                  <a:pt x="40260" y="1285086"/>
                </a:lnTo>
                <a:lnTo>
                  <a:pt x="43295" y="1262022"/>
                </a:lnTo>
                <a:lnTo>
                  <a:pt x="46329" y="1238959"/>
                </a:lnTo>
                <a:lnTo>
                  <a:pt x="49365" y="1215692"/>
                </a:lnTo>
                <a:lnTo>
                  <a:pt x="52399" y="1192831"/>
                </a:lnTo>
                <a:lnTo>
                  <a:pt x="55636" y="1169565"/>
                </a:lnTo>
                <a:lnTo>
                  <a:pt x="58469" y="1146704"/>
                </a:lnTo>
                <a:lnTo>
                  <a:pt x="61503" y="1123843"/>
                </a:lnTo>
                <a:lnTo>
                  <a:pt x="64740" y="1100981"/>
                </a:lnTo>
                <a:lnTo>
                  <a:pt x="67774" y="1077918"/>
                </a:lnTo>
                <a:lnTo>
                  <a:pt x="70000" y="1062744"/>
                </a:lnTo>
                <a:lnTo>
                  <a:pt x="72023" y="1047369"/>
                </a:lnTo>
                <a:lnTo>
                  <a:pt x="74248" y="1031791"/>
                </a:lnTo>
                <a:lnTo>
                  <a:pt x="76878" y="1016415"/>
                </a:lnTo>
                <a:lnTo>
                  <a:pt x="79306" y="1000635"/>
                </a:lnTo>
                <a:lnTo>
                  <a:pt x="81936" y="984854"/>
                </a:lnTo>
                <a:lnTo>
                  <a:pt x="84768" y="969277"/>
                </a:lnTo>
                <a:lnTo>
                  <a:pt x="87601" y="953698"/>
                </a:lnTo>
                <a:lnTo>
                  <a:pt x="90434" y="937918"/>
                </a:lnTo>
                <a:lnTo>
                  <a:pt x="93266" y="922340"/>
                </a:lnTo>
                <a:lnTo>
                  <a:pt x="96300" y="906965"/>
                </a:lnTo>
                <a:lnTo>
                  <a:pt x="99336" y="891386"/>
                </a:lnTo>
                <a:lnTo>
                  <a:pt x="102370" y="876011"/>
                </a:lnTo>
                <a:lnTo>
                  <a:pt x="105607" y="861040"/>
                </a:lnTo>
                <a:lnTo>
                  <a:pt x="108641" y="846068"/>
                </a:lnTo>
                <a:lnTo>
                  <a:pt x="111879" y="831097"/>
                </a:lnTo>
                <a:lnTo>
                  <a:pt x="115115" y="815924"/>
                </a:lnTo>
                <a:lnTo>
                  <a:pt x="118352" y="801155"/>
                </a:lnTo>
                <a:lnTo>
                  <a:pt x="121590" y="786185"/>
                </a:lnTo>
                <a:lnTo>
                  <a:pt x="124826" y="771415"/>
                </a:lnTo>
                <a:lnTo>
                  <a:pt x="128063" y="756646"/>
                </a:lnTo>
                <a:lnTo>
                  <a:pt x="131300" y="741878"/>
                </a:lnTo>
                <a:lnTo>
                  <a:pt x="134739" y="726907"/>
                </a:lnTo>
                <a:lnTo>
                  <a:pt x="138178" y="711936"/>
                </a:lnTo>
                <a:lnTo>
                  <a:pt x="140809" y="700202"/>
                </a:lnTo>
                <a:lnTo>
                  <a:pt x="144046" y="685838"/>
                </a:lnTo>
                <a:lnTo>
                  <a:pt x="147687" y="669652"/>
                </a:lnTo>
                <a:lnTo>
                  <a:pt x="151531" y="652456"/>
                </a:lnTo>
                <a:lnTo>
                  <a:pt x="155780" y="635664"/>
                </a:lnTo>
                <a:lnTo>
                  <a:pt x="159825" y="620491"/>
                </a:lnTo>
                <a:lnTo>
                  <a:pt x="161849" y="613612"/>
                </a:lnTo>
                <a:lnTo>
                  <a:pt x="163670" y="607542"/>
                </a:lnTo>
                <a:lnTo>
                  <a:pt x="165491" y="602282"/>
                </a:lnTo>
                <a:lnTo>
                  <a:pt x="167312" y="597831"/>
                </a:lnTo>
                <a:lnTo>
                  <a:pt x="169132" y="587918"/>
                </a:lnTo>
                <a:lnTo>
                  <a:pt x="171762" y="576994"/>
                </a:lnTo>
                <a:lnTo>
                  <a:pt x="174797" y="565866"/>
                </a:lnTo>
                <a:lnTo>
                  <a:pt x="178034" y="554334"/>
                </a:lnTo>
                <a:lnTo>
                  <a:pt x="181270" y="542600"/>
                </a:lnTo>
                <a:lnTo>
                  <a:pt x="184710" y="531272"/>
                </a:lnTo>
                <a:lnTo>
                  <a:pt x="187947" y="520548"/>
                </a:lnTo>
                <a:lnTo>
                  <a:pt x="190981" y="510433"/>
                </a:lnTo>
                <a:lnTo>
                  <a:pt x="194219" y="499913"/>
                </a:lnTo>
                <a:lnTo>
                  <a:pt x="197456" y="489190"/>
                </a:lnTo>
                <a:lnTo>
                  <a:pt x="200693" y="478873"/>
                </a:lnTo>
                <a:lnTo>
                  <a:pt x="203930" y="468353"/>
                </a:lnTo>
                <a:lnTo>
                  <a:pt x="206964" y="458034"/>
                </a:lnTo>
                <a:lnTo>
                  <a:pt x="210202" y="447716"/>
                </a:lnTo>
                <a:lnTo>
                  <a:pt x="213438" y="437399"/>
                </a:lnTo>
                <a:lnTo>
                  <a:pt x="216675" y="426878"/>
                </a:lnTo>
                <a:lnTo>
                  <a:pt x="222745" y="407862"/>
                </a:lnTo>
                <a:lnTo>
                  <a:pt x="229218" y="387428"/>
                </a:lnTo>
                <a:lnTo>
                  <a:pt x="236097" y="365780"/>
                </a:lnTo>
                <a:lnTo>
                  <a:pt x="243582" y="344335"/>
                </a:lnTo>
                <a:lnTo>
                  <a:pt x="247224" y="333411"/>
                </a:lnTo>
                <a:lnTo>
                  <a:pt x="251069" y="322890"/>
                </a:lnTo>
                <a:lnTo>
                  <a:pt x="255114" y="312572"/>
                </a:lnTo>
                <a:lnTo>
                  <a:pt x="258958" y="302659"/>
                </a:lnTo>
                <a:lnTo>
                  <a:pt x="263004" y="293150"/>
                </a:lnTo>
                <a:lnTo>
                  <a:pt x="267051" y="284046"/>
                </a:lnTo>
                <a:lnTo>
                  <a:pt x="271097" y="275550"/>
                </a:lnTo>
                <a:lnTo>
                  <a:pt x="274940" y="267659"/>
                </a:lnTo>
                <a:lnTo>
                  <a:pt x="276559" y="263208"/>
                </a:lnTo>
                <a:lnTo>
                  <a:pt x="278582" y="258352"/>
                </a:lnTo>
                <a:lnTo>
                  <a:pt x="280606" y="253294"/>
                </a:lnTo>
                <a:lnTo>
                  <a:pt x="282831" y="248034"/>
                </a:lnTo>
                <a:lnTo>
                  <a:pt x="288293" y="236705"/>
                </a:lnTo>
                <a:lnTo>
                  <a:pt x="294160" y="224768"/>
                </a:lnTo>
                <a:lnTo>
                  <a:pt x="301039" y="212630"/>
                </a:lnTo>
                <a:lnTo>
                  <a:pt x="308322" y="199884"/>
                </a:lnTo>
                <a:lnTo>
                  <a:pt x="315807" y="187341"/>
                </a:lnTo>
                <a:lnTo>
                  <a:pt x="323698" y="174596"/>
                </a:lnTo>
                <a:lnTo>
                  <a:pt x="331588" y="162254"/>
                </a:lnTo>
                <a:lnTo>
                  <a:pt x="339680" y="150521"/>
                </a:lnTo>
                <a:lnTo>
                  <a:pt x="347368" y="139393"/>
                </a:lnTo>
                <a:lnTo>
                  <a:pt x="354854" y="128873"/>
                </a:lnTo>
                <a:lnTo>
                  <a:pt x="362137" y="119769"/>
                </a:lnTo>
                <a:lnTo>
                  <a:pt x="368813" y="111272"/>
                </a:lnTo>
                <a:lnTo>
                  <a:pt x="371848" y="107833"/>
                </a:lnTo>
                <a:lnTo>
                  <a:pt x="374882" y="104596"/>
                </a:lnTo>
                <a:lnTo>
                  <a:pt x="377512" y="101966"/>
                </a:lnTo>
                <a:lnTo>
                  <a:pt x="379940" y="99335"/>
                </a:lnTo>
                <a:lnTo>
                  <a:pt x="389853" y="90232"/>
                </a:lnTo>
                <a:lnTo>
                  <a:pt x="398148" y="81936"/>
                </a:lnTo>
                <a:lnTo>
                  <a:pt x="406038" y="74249"/>
                </a:lnTo>
                <a:lnTo>
                  <a:pt x="413928" y="67168"/>
                </a:lnTo>
                <a:lnTo>
                  <a:pt x="417772" y="63729"/>
                </a:lnTo>
                <a:lnTo>
                  <a:pt x="422020" y="60289"/>
                </a:lnTo>
                <a:lnTo>
                  <a:pt x="426471" y="56648"/>
                </a:lnTo>
                <a:lnTo>
                  <a:pt x="431327" y="53006"/>
                </a:lnTo>
                <a:lnTo>
                  <a:pt x="436588" y="49365"/>
                </a:lnTo>
                <a:lnTo>
                  <a:pt x="442454" y="45318"/>
                </a:lnTo>
                <a:lnTo>
                  <a:pt x="448726" y="41474"/>
                </a:lnTo>
                <a:lnTo>
                  <a:pt x="455604" y="37226"/>
                </a:lnTo>
                <a:lnTo>
                  <a:pt x="460865" y="34191"/>
                </a:lnTo>
                <a:lnTo>
                  <a:pt x="466529" y="30954"/>
                </a:lnTo>
                <a:lnTo>
                  <a:pt x="471991" y="27920"/>
                </a:lnTo>
                <a:lnTo>
                  <a:pt x="478061" y="25290"/>
                </a:lnTo>
                <a:lnTo>
                  <a:pt x="484130" y="22456"/>
                </a:lnTo>
                <a:lnTo>
                  <a:pt x="490200" y="19624"/>
                </a:lnTo>
                <a:lnTo>
                  <a:pt x="496471" y="17197"/>
                </a:lnTo>
                <a:lnTo>
                  <a:pt x="502945" y="14769"/>
                </a:lnTo>
                <a:lnTo>
                  <a:pt x="509419" y="12746"/>
                </a:lnTo>
                <a:lnTo>
                  <a:pt x="516298" y="10723"/>
                </a:lnTo>
                <a:lnTo>
                  <a:pt x="523177" y="8700"/>
                </a:lnTo>
                <a:lnTo>
                  <a:pt x="530054" y="7081"/>
                </a:lnTo>
                <a:lnTo>
                  <a:pt x="537135" y="5868"/>
                </a:lnTo>
                <a:lnTo>
                  <a:pt x="544014" y="4856"/>
                </a:lnTo>
                <a:lnTo>
                  <a:pt x="551095" y="3844"/>
                </a:lnTo>
                <a:lnTo>
                  <a:pt x="558580" y="3440"/>
                </a:lnTo>
                <a:lnTo>
                  <a:pt x="562425" y="2226"/>
                </a:lnTo>
                <a:lnTo>
                  <a:pt x="567685" y="1417"/>
                </a:lnTo>
                <a:lnTo>
                  <a:pt x="573349" y="607"/>
                </a:lnTo>
                <a:lnTo>
                  <a:pt x="580430" y="20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9F8664-E049-418C-8218-6DC426F2AF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07308" y="2086402"/>
            <a:ext cx="2997261" cy="3104958"/>
          </a:xfrm>
          <a:custGeom>
            <a:avLst/>
            <a:gdLst>
              <a:gd name="connsiteX0" fmla="*/ 657078 w 2997261"/>
              <a:gd name="connsiteY0" fmla="*/ 314424 h 3104958"/>
              <a:gd name="connsiteX1" fmla="*/ 651810 w 2997261"/>
              <a:gd name="connsiteY1" fmla="*/ 314559 h 3104958"/>
              <a:gd name="connsiteX2" fmla="*/ 647082 w 2997261"/>
              <a:gd name="connsiteY2" fmla="*/ 314830 h 3104958"/>
              <a:gd name="connsiteX3" fmla="*/ 643301 w 2997261"/>
              <a:gd name="connsiteY3" fmla="*/ 315370 h 3104958"/>
              <a:gd name="connsiteX4" fmla="*/ 639789 w 2997261"/>
              <a:gd name="connsiteY4" fmla="*/ 315910 h 3104958"/>
              <a:gd name="connsiteX5" fmla="*/ 637222 w 2997261"/>
              <a:gd name="connsiteY5" fmla="*/ 316721 h 3104958"/>
              <a:gd name="connsiteX6" fmla="*/ 632224 w 2997261"/>
              <a:gd name="connsiteY6" fmla="*/ 316990 h 3104958"/>
              <a:gd name="connsiteX7" fmla="*/ 627497 w 2997261"/>
              <a:gd name="connsiteY7" fmla="*/ 317666 h 3104958"/>
              <a:gd name="connsiteX8" fmla="*/ 622904 w 2997261"/>
              <a:gd name="connsiteY8" fmla="*/ 318342 h 3104958"/>
              <a:gd name="connsiteX9" fmla="*/ 618177 w 2997261"/>
              <a:gd name="connsiteY9" fmla="*/ 319152 h 3104958"/>
              <a:gd name="connsiteX10" fmla="*/ 613585 w 2997261"/>
              <a:gd name="connsiteY10" fmla="*/ 320233 h 3104958"/>
              <a:gd name="connsiteX11" fmla="*/ 608992 w 2997261"/>
              <a:gd name="connsiteY11" fmla="*/ 321583 h 3104958"/>
              <a:gd name="connsiteX12" fmla="*/ 604399 w 2997261"/>
              <a:gd name="connsiteY12" fmla="*/ 322934 h 3104958"/>
              <a:gd name="connsiteX13" fmla="*/ 600077 w 2997261"/>
              <a:gd name="connsiteY13" fmla="*/ 324285 h 3104958"/>
              <a:gd name="connsiteX14" fmla="*/ 595755 w 2997261"/>
              <a:gd name="connsiteY14" fmla="*/ 325906 h 3104958"/>
              <a:gd name="connsiteX15" fmla="*/ 591568 w 2997261"/>
              <a:gd name="connsiteY15" fmla="*/ 327526 h 3104958"/>
              <a:gd name="connsiteX16" fmla="*/ 587515 w 2997261"/>
              <a:gd name="connsiteY16" fmla="*/ 329417 h 3104958"/>
              <a:gd name="connsiteX17" fmla="*/ 583463 w 2997261"/>
              <a:gd name="connsiteY17" fmla="*/ 331309 h 3104958"/>
              <a:gd name="connsiteX18" fmla="*/ 579411 w 2997261"/>
              <a:gd name="connsiteY18" fmla="*/ 333065 h 3104958"/>
              <a:gd name="connsiteX19" fmla="*/ 575764 w 2997261"/>
              <a:gd name="connsiteY19" fmla="*/ 335091 h 3104958"/>
              <a:gd name="connsiteX20" fmla="*/ 571982 w 2997261"/>
              <a:gd name="connsiteY20" fmla="*/ 337252 h 3104958"/>
              <a:gd name="connsiteX21" fmla="*/ 568470 w 2997261"/>
              <a:gd name="connsiteY21" fmla="*/ 339278 h 3104958"/>
              <a:gd name="connsiteX22" fmla="*/ 563878 w 2997261"/>
              <a:gd name="connsiteY22" fmla="*/ 342114 h 3104958"/>
              <a:gd name="connsiteX23" fmla="*/ 559690 w 2997261"/>
              <a:gd name="connsiteY23" fmla="*/ 344681 h 3104958"/>
              <a:gd name="connsiteX24" fmla="*/ 555774 w 2997261"/>
              <a:gd name="connsiteY24" fmla="*/ 347382 h 3104958"/>
              <a:gd name="connsiteX25" fmla="*/ 552262 w 2997261"/>
              <a:gd name="connsiteY25" fmla="*/ 349814 h 3104958"/>
              <a:gd name="connsiteX26" fmla="*/ 549019 w 2997261"/>
              <a:gd name="connsiteY26" fmla="*/ 352245 h 3104958"/>
              <a:gd name="connsiteX27" fmla="*/ 546048 w 2997261"/>
              <a:gd name="connsiteY27" fmla="*/ 354676 h 3104958"/>
              <a:gd name="connsiteX28" fmla="*/ 543211 w 2997261"/>
              <a:gd name="connsiteY28" fmla="*/ 356972 h 3104958"/>
              <a:gd name="connsiteX29" fmla="*/ 540645 w 2997261"/>
              <a:gd name="connsiteY29" fmla="*/ 359269 h 3104958"/>
              <a:gd name="connsiteX30" fmla="*/ 535377 w 2997261"/>
              <a:gd name="connsiteY30" fmla="*/ 363996 h 3104958"/>
              <a:gd name="connsiteX31" fmla="*/ 530109 w 2997261"/>
              <a:gd name="connsiteY31" fmla="*/ 369129 h 3104958"/>
              <a:gd name="connsiteX32" fmla="*/ 524571 w 2997261"/>
              <a:gd name="connsiteY32" fmla="*/ 374667 h 3104958"/>
              <a:gd name="connsiteX33" fmla="*/ 517953 w 2997261"/>
              <a:gd name="connsiteY33" fmla="*/ 380745 h 3104958"/>
              <a:gd name="connsiteX34" fmla="*/ 516332 w 2997261"/>
              <a:gd name="connsiteY34" fmla="*/ 382501 h 3104958"/>
              <a:gd name="connsiteX35" fmla="*/ 514576 w 2997261"/>
              <a:gd name="connsiteY35" fmla="*/ 384257 h 3104958"/>
              <a:gd name="connsiteX36" fmla="*/ 512550 w 2997261"/>
              <a:gd name="connsiteY36" fmla="*/ 386419 h 3104958"/>
              <a:gd name="connsiteX37" fmla="*/ 510524 w 2997261"/>
              <a:gd name="connsiteY37" fmla="*/ 388715 h 3104958"/>
              <a:gd name="connsiteX38" fmla="*/ 506067 w 2997261"/>
              <a:gd name="connsiteY38" fmla="*/ 394388 h 3104958"/>
              <a:gd name="connsiteX39" fmla="*/ 501204 w 2997261"/>
              <a:gd name="connsiteY39" fmla="*/ 400466 h 3104958"/>
              <a:gd name="connsiteX40" fmla="*/ 496207 w 2997261"/>
              <a:gd name="connsiteY40" fmla="*/ 407490 h 3104958"/>
              <a:gd name="connsiteX41" fmla="*/ 491074 w 2997261"/>
              <a:gd name="connsiteY41" fmla="*/ 414919 h 3104958"/>
              <a:gd name="connsiteX42" fmla="*/ 485671 w 2997261"/>
              <a:gd name="connsiteY42" fmla="*/ 422753 h 3104958"/>
              <a:gd name="connsiteX43" fmla="*/ 480403 w 2997261"/>
              <a:gd name="connsiteY43" fmla="*/ 430993 h 3104958"/>
              <a:gd name="connsiteX44" fmla="*/ 475135 w 2997261"/>
              <a:gd name="connsiteY44" fmla="*/ 439502 h 3104958"/>
              <a:gd name="connsiteX45" fmla="*/ 470137 w 2997261"/>
              <a:gd name="connsiteY45" fmla="*/ 447877 h 3104958"/>
              <a:gd name="connsiteX46" fmla="*/ 465275 w 2997261"/>
              <a:gd name="connsiteY46" fmla="*/ 456387 h 3104958"/>
              <a:gd name="connsiteX47" fmla="*/ 460682 w 2997261"/>
              <a:gd name="connsiteY47" fmla="*/ 464490 h 3104958"/>
              <a:gd name="connsiteX48" fmla="*/ 456765 w 2997261"/>
              <a:gd name="connsiteY48" fmla="*/ 472460 h 3104958"/>
              <a:gd name="connsiteX49" fmla="*/ 453118 w 2997261"/>
              <a:gd name="connsiteY49" fmla="*/ 480024 h 3104958"/>
              <a:gd name="connsiteX50" fmla="*/ 451633 w 2997261"/>
              <a:gd name="connsiteY50" fmla="*/ 483536 h 3104958"/>
              <a:gd name="connsiteX51" fmla="*/ 450281 w 2997261"/>
              <a:gd name="connsiteY51" fmla="*/ 486913 h 3104958"/>
              <a:gd name="connsiteX52" fmla="*/ 448931 w 2997261"/>
              <a:gd name="connsiteY52" fmla="*/ 490155 h 3104958"/>
              <a:gd name="connsiteX53" fmla="*/ 447850 w 2997261"/>
              <a:gd name="connsiteY53" fmla="*/ 493127 h 3104958"/>
              <a:gd name="connsiteX54" fmla="*/ 445284 w 2997261"/>
              <a:gd name="connsiteY54" fmla="*/ 498394 h 3104958"/>
              <a:gd name="connsiteX55" fmla="*/ 442583 w 2997261"/>
              <a:gd name="connsiteY55" fmla="*/ 504067 h 3104958"/>
              <a:gd name="connsiteX56" fmla="*/ 439881 w 2997261"/>
              <a:gd name="connsiteY56" fmla="*/ 510145 h 3104958"/>
              <a:gd name="connsiteX57" fmla="*/ 437179 w 2997261"/>
              <a:gd name="connsiteY57" fmla="*/ 516494 h 3104958"/>
              <a:gd name="connsiteX58" fmla="*/ 434613 w 2997261"/>
              <a:gd name="connsiteY58" fmla="*/ 523112 h 3104958"/>
              <a:gd name="connsiteX59" fmla="*/ 431912 w 2997261"/>
              <a:gd name="connsiteY59" fmla="*/ 530001 h 3104958"/>
              <a:gd name="connsiteX60" fmla="*/ 429345 w 2997261"/>
              <a:gd name="connsiteY60" fmla="*/ 537025 h 3104958"/>
              <a:gd name="connsiteX61" fmla="*/ 426914 w 2997261"/>
              <a:gd name="connsiteY61" fmla="*/ 544319 h 3104958"/>
              <a:gd name="connsiteX62" fmla="*/ 421916 w 2997261"/>
              <a:gd name="connsiteY62" fmla="*/ 558637 h 3104958"/>
              <a:gd name="connsiteX63" fmla="*/ 417324 w 2997261"/>
              <a:gd name="connsiteY63" fmla="*/ 573090 h 3104958"/>
              <a:gd name="connsiteX64" fmla="*/ 413002 w 2997261"/>
              <a:gd name="connsiteY64" fmla="*/ 586732 h 3104958"/>
              <a:gd name="connsiteX65" fmla="*/ 408949 w 2997261"/>
              <a:gd name="connsiteY65" fmla="*/ 599429 h 3104958"/>
              <a:gd name="connsiteX66" fmla="*/ 406788 w 2997261"/>
              <a:gd name="connsiteY66" fmla="*/ 606453 h 3104958"/>
              <a:gd name="connsiteX67" fmla="*/ 404627 w 2997261"/>
              <a:gd name="connsiteY67" fmla="*/ 613341 h 3104958"/>
              <a:gd name="connsiteX68" fmla="*/ 402466 w 2997261"/>
              <a:gd name="connsiteY68" fmla="*/ 620230 h 3104958"/>
              <a:gd name="connsiteX69" fmla="*/ 400440 w 2997261"/>
              <a:gd name="connsiteY69" fmla="*/ 627119 h 3104958"/>
              <a:gd name="connsiteX70" fmla="*/ 398279 w 2997261"/>
              <a:gd name="connsiteY70" fmla="*/ 634143 h 3104958"/>
              <a:gd name="connsiteX71" fmla="*/ 396118 w 2997261"/>
              <a:gd name="connsiteY71" fmla="*/ 641031 h 3104958"/>
              <a:gd name="connsiteX72" fmla="*/ 393956 w 2997261"/>
              <a:gd name="connsiteY72" fmla="*/ 648190 h 3104958"/>
              <a:gd name="connsiteX73" fmla="*/ 391795 w 2997261"/>
              <a:gd name="connsiteY73" fmla="*/ 655214 h 3104958"/>
              <a:gd name="connsiteX74" fmla="*/ 389769 w 2997261"/>
              <a:gd name="connsiteY74" fmla="*/ 661968 h 3104958"/>
              <a:gd name="connsiteX75" fmla="*/ 387608 w 2997261"/>
              <a:gd name="connsiteY75" fmla="*/ 669127 h 3104958"/>
              <a:gd name="connsiteX76" fmla="*/ 385311 w 2997261"/>
              <a:gd name="connsiteY76" fmla="*/ 676691 h 3104958"/>
              <a:gd name="connsiteX77" fmla="*/ 383151 w 2997261"/>
              <a:gd name="connsiteY77" fmla="*/ 684525 h 3104958"/>
              <a:gd name="connsiteX78" fmla="*/ 380989 w 2997261"/>
              <a:gd name="connsiteY78" fmla="*/ 692224 h 3104958"/>
              <a:gd name="connsiteX79" fmla="*/ 378963 w 2997261"/>
              <a:gd name="connsiteY79" fmla="*/ 699653 h 3104958"/>
              <a:gd name="connsiteX80" fmla="*/ 377208 w 2997261"/>
              <a:gd name="connsiteY80" fmla="*/ 706947 h 3104958"/>
              <a:gd name="connsiteX81" fmla="*/ 375992 w 2997261"/>
              <a:gd name="connsiteY81" fmla="*/ 713565 h 3104958"/>
              <a:gd name="connsiteX82" fmla="*/ 374776 w 2997261"/>
              <a:gd name="connsiteY82" fmla="*/ 716537 h 3104958"/>
              <a:gd name="connsiteX83" fmla="*/ 373561 w 2997261"/>
              <a:gd name="connsiteY83" fmla="*/ 720049 h 3104958"/>
              <a:gd name="connsiteX84" fmla="*/ 372345 w 2997261"/>
              <a:gd name="connsiteY84" fmla="*/ 724101 h 3104958"/>
              <a:gd name="connsiteX85" fmla="*/ 370994 w 2997261"/>
              <a:gd name="connsiteY85" fmla="*/ 728694 h 3104958"/>
              <a:gd name="connsiteX86" fmla="*/ 368293 w 2997261"/>
              <a:gd name="connsiteY86" fmla="*/ 738824 h 3104958"/>
              <a:gd name="connsiteX87" fmla="*/ 365456 w 2997261"/>
              <a:gd name="connsiteY87" fmla="*/ 750036 h 3104958"/>
              <a:gd name="connsiteX88" fmla="*/ 362890 w 2997261"/>
              <a:gd name="connsiteY88" fmla="*/ 761517 h 3104958"/>
              <a:gd name="connsiteX89" fmla="*/ 360459 w 2997261"/>
              <a:gd name="connsiteY89" fmla="*/ 772323 h 3104958"/>
              <a:gd name="connsiteX90" fmla="*/ 358297 w 2997261"/>
              <a:gd name="connsiteY90" fmla="*/ 781913 h 3104958"/>
              <a:gd name="connsiteX91" fmla="*/ 356541 w 2997261"/>
              <a:gd name="connsiteY91" fmla="*/ 789747 h 3104958"/>
              <a:gd name="connsiteX92" fmla="*/ 354245 w 2997261"/>
              <a:gd name="connsiteY92" fmla="*/ 799743 h 3104958"/>
              <a:gd name="connsiteX93" fmla="*/ 351949 w 2997261"/>
              <a:gd name="connsiteY93" fmla="*/ 809738 h 3104958"/>
              <a:gd name="connsiteX94" fmla="*/ 349788 w 2997261"/>
              <a:gd name="connsiteY94" fmla="*/ 819598 h 3104958"/>
              <a:gd name="connsiteX95" fmla="*/ 347626 w 2997261"/>
              <a:gd name="connsiteY95" fmla="*/ 829459 h 3104958"/>
              <a:gd name="connsiteX96" fmla="*/ 345466 w 2997261"/>
              <a:gd name="connsiteY96" fmla="*/ 839319 h 3104958"/>
              <a:gd name="connsiteX97" fmla="*/ 343304 w 2997261"/>
              <a:gd name="connsiteY97" fmla="*/ 849314 h 3104958"/>
              <a:gd name="connsiteX98" fmla="*/ 341143 w 2997261"/>
              <a:gd name="connsiteY98" fmla="*/ 859175 h 3104958"/>
              <a:gd name="connsiteX99" fmla="*/ 338982 w 2997261"/>
              <a:gd name="connsiteY99" fmla="*/ 869305 h 3104958"/>
              <a:gd name="connsiteX100" fmla="*/ 336821 w 2997261"/>
              <a:gd name="connsiteY100" fmla="*/ 879301 h 3104958"/>
              <a:gd name="connsiteX101" fmla="*/ 334795 w 2997261"/>
              <a:gd name="connsiteY101" fmla="*/ 889296 h 3104958"/>
              <a:gd name="connsiteX102" fmla="*/ 332633 w 2997261"/>
              <a:gd name="connsiteY102" fmla="*/ 899292 h 3104958"/>
              <a:gd name="connsiteX103" fmla="*/ 330608 w 2997261"/>
              <a:gd name="connsiteY103" fmla="*/ 909557 h 3104958"/>
              <a:gd name="connsiteX104" fmla="*/ 328581 w 2997261"/>
              <a:gd name="connsiteY104" fmla="*/ 919958 h 3104958"/>
              <a:gd name="connsiteX105" fmla="*/ 326555 w 2997261"/>
              <a:gd name="connsiteY105" fmla="*/ 930223 h 3104958"/>
              <a:gd name="connsiteX106" fmla="*/ 324664 w 2997261"/>
              <a:gd name="connsiteY106" fmla="*/ 940624 h 3104958"/>
              <a:gd name="connsiteX107" fmla="*/ 322773 w 2997261"/>
              <a:gd name="connsiteY107" fmla="*/ 951159 h 3104958"/>
              <a:gd name="connsiteX108" fmla="*/ 320882 w 2997261"/>
              <a:gd name="connsiteY108" fmla="*/ 961560 h 3104958"/>
              <a:gd name="connsiteX109" fmla="*/ 318991 w 2997261"/>
              <a:gd name="connsiteY109" fmla="*/ 971961 h 3104958"/>
              <a:gd name="connsiteX110" fmla="*/ 317235 w 2997261"/>
              <a:gd name="connsiteY110" fmla="*/ 982497 h 3104958"/>
              <a:gd name="connsiteX111" fmla="*/ 315614 w 2997261"/>
              <a:gd name="connsiteY111" fmla="*/ 993032 h 3104958"/>
              <a:gd name="connsiteX112" fmla="*/ 313858 w 2997261"/>
              <a:gd name="connsiteY112" fmla="*/ 1003298 h 3104958"/>
              <a:gd name="connsiteX113" fmla="*/ 312373 w 2997261"/>
              <a:gd name="connsiteY113" fmla="*/ 1013699 h 3104958"/>
              <a:gd name="connsiteX114" fmla="*/ 311022 w 2997261"/>
              <a:gd name="connsiteY114" fmla="*/ 1023964 h 3104958"/>
              <a:gd name="connsiteX115" fmla="*/ 309536 w 2997261"/>
              <a:gd name="connsiteY115" fmla="*/ 1034095 h 3104958"/>
              <a:gd name="connsiteX116" fmla="*/ 307510 w 2997261"/>
              <a:gd name="connsiteY116" fmla="*/ 1049493 h 3104958"/>
              <a:gd name="connsiteX117" fmla="*/ 305349 w 2997261"/>
              <a:gd name="connsiteY117" fmla="*/ 1064756 h 3104958"/>
              <a:gd name="connsiteX118" fmla="*/ 303323 w 2997261"/>
              <a:gd name="connsiteY118" fmla="*/ 1080020 h 3104958"/>
              <a:gd name="connsiteX119" fmla="*/ 301432 w 2997261"/>
              <a:gd name="connsiteY119" fmla="*/ 1095283 h 3104958"/>
              <a:gd name="connsiteX120" fmla="*/ 299271 w 2997261"/>
              <a:gd name="connsiteY120" fmla="*/ 1110817 h 3104958"/>
              <a:gd name="connsiteX121" fmla="*/ 297245 w 2997261"/>
              <a:gd name="connsiteY121" fmla="*/ 1126079 h 3104958"/>
              <a:gd name="connsiteX122" fmla="*/ 295218 w 2997261"/>
              <a:gd name="connsiteY122" fmla="*/ 1141613 h 3104958"/>
              <a:gd name="connsiteX123" fmla="*/ 293192 w 2997261"/>
              <a:gd name="connsiteY123" fmla="*/ 1157012 h 3104958"/>
              <a:gd name="connsiteX124" fmla="*/ 291166 w 2997261"/>
              <a:gd name="connsiteY124" fmla="*/ 1172410 h 3104958"/>
              <a:gd name="connsiteX125" fmla="*/ 289275 w 2997261"/>
              <a:gd name="connsiteY125" fmla="*/ 1187943 h 3104958"/>
              <a:gd name="connsiteX126" fmla="*/ 287654 w 2997261"/>
              <a:gd name="connsiteY126" fmla="*/ 1203342 h 3104958"/>
              <a:gd name="connsiteX127" fmla="*/ 285899 w 2997261"/>
              <a:gd name="connsiteY127" fmla="*/ 1219010 h 3104958"/>
              <a:gd name="connsiteX128" fmla="*/ 284278 w 2997261"/>
              <a:gd name="connsiteY128" fmla="*/ 1234408 h 3104958"/>
              <a:gd name="connsiteX129" fmla="*/ 282791 w 2997261"/>
              <a:gd name="connsiteY129" fmla="*/ 1250077 h 3104958"/>
              <a:gd name="connsiteX130" fmla="*/ 281441 w 2997261"/>
              <a:gd name="connsiteY130" fmla="*/ 1265610 h 3104958"/>
              <a:gd name="connsiteX131" fmla="*/ 280360 w 2997261"/>
              <a:gd name="connsiteY131" fmla="*/ 1281279 h 3104958"/>
              <a:gd name="connsiteX132" fmla="*/ 278469 w 2997261"/>
              <a:gd name="connsiteY132" fmla="*/ 1303026 h 3104958"/>
              <a:gd name="connsiteX133" fmla="*/ 276713 w 2997261"/>
              <a:gd name="connsiteY133" fmla="*/ 1324908 h 3104958"/>
              <a:gd name="connsiteX134" fmla="*/ 274957 w 2997261"/>
              <a:gd name="connsiteY134" fmla="*/ 1346789 h 3104958"/>
              <a:gd name="connsiteX135" fmla="*/ 273066 w 2997261"/>
              <a:gd name="connsiteY135" fmla="*/ 1368671 h 3104958"/>
              <a:gd name="connsiteX136" fmla="*/ 271580 w 2997261"/>
              <a:gd name="connsiteY136" fmla="*/ 1390553 h 3104958"/>
              <a:gd name="connsiteX137" fmla="*/ 269960 w 2997261"/>
              <a:gd name="connsiteY137" fmla="*/ 1412570 h 3104958"/>
              <a:gd name="connsiteX138" fmla="*/ 268474 w 2997261"/>
              <a:gd name="connsiteY138" fmla="*/ 1434587 h 3104958"/>
              <a:gd name="connsiteX139" fmla="*/ 267258 w 2997261"/>
              <a:gd name="connsiteY139" fmla="*/ 1456604 h 3104958"/>
              <a:gd name="connsiteX140" fmla="*/ 266177 w 2997261"/>
              <a:gd name="connsiteY140" fmla="*/ 1478621 h 3104958"/>
              <a:gd name="connsiteX141" fmla="*/ 265367 w 2997261"/>
              <a:gd name="connsiteY141" fmla="*/ 1500638 h 3104958"/>
              <a:gd name="connsiteX142" fmla="*/ 264692 w 2997261"/>
              <a:gd name="connsiteY142" fmla="*/ 1522790 h 3104958"/>
              <a:gd name="connsiteX143" fmla="*/ 264287 w 2997261"/>
              <a:gd name="connsiteY143" fmla="*/ 1544807 h 3104958"/>
              <a:gd name="connsiteX144" fmla="*/ 264287 w 2997261"/>
              <a:gd name="connsiteY144" fmla="*/ 1555747 h 3104958"/>
              <a:gd name="connsiteX145" fmla="*/ 264287 w 2997261"/>
              <a:gd name="connsiteY145" fmla="*/ 1566959 h 3104958"/>
              <a:gd name="connsiteX146" fmla="*/ 264421 w 2997261"/>
              <a:gd name="connsiteY146" fmla="*/ 1577900 h 3104958"/>
              <a:gd name="connsiteX147" fmla="*/ 264557 w 2997261"/>
              <a:gd name="connsiteY147" fmla="*/ 1589110 h 3104958"/>
              <a:gd name="connsiteX148" fmla="*/ 264692 w 2997261"/>
              <a:gd name="connsiteY148" fmla="*/ 1600052 h 3104958"/>
              <a:gd name="connsiteX149" fmla="*/ 265232 w 2997261"/>
              <a:gd name="connsiteY149" fmla="*/ 1610992 h 3104958"/>
              <a:gd name="connsiteX150" fmla="*/ 265638 w 2997261"/>
              <a:gd name="connsiteY150" fmla="*/ 1622069 h 3104958"/>
              <a:gd name="connsiteX151" fmla="*/ 266177 w 2997261"/>
              <a:gd name="connsiteY151" fmla="*/ 1633145 h 3104958"/>
              <a:gd name="connsiteX152" fmla="*/ 267123 w 2997261"/>
              <a:gd name="connsiteY152" fmla="*/ 1649624 h 3104958"/>
              <a:gd name="connsiteX153" fmla="*/ 267933 w 2997261"/>
              <a:gd name="connsiteY153" fmla="*/ 1665967 h 3104958"/>
              <a:gd name="connsiteX154" fmla="*/ 268879 w 2997261"/>
              <a:gd name="connsiteY154" fmla="*/ 1682446 h 3104958"/>
              <a:gd name="connsiteX155" fmla="*/ 269825 w 2997261"/>
              <a:gd name="connsiteY155" fmla="*/ 1698790 h 3104958"/>
              <a:gd name="connsiteX156" fmla="*/ 270635 w 2997261"/>
              <a:gd name="connsiteY156" fmla="*/ 1714999 h 3104958"/>
              <a:gd name="connsiteX157" fmla="*/ 271580 w 2997261"/>
              <a:gd name="connsiteY157" fmla="*/ 1731343 h 3104958"/>
              <a:gd name="connsiteX158" fmla="*/ 272526 w 2997261"/>
              <a:gd name="connsiteY158" fmla="*/ 1747687 h 3104958"/>
              <a:gd name="connsiteX159" fmla="*/ 273472 w 2997261"/>
              <a:gd name="connsiteY159" fmla="*/ 1763895 h 3104958"/>
              <a:gd name="connsiteX160" fmla="*/ 274282 w 2997261"/>
              <a:gd name="connsiteY160" fmla="*/ 1780105 h 3104958"/>
              <a:gd name="connsiteX161" fmla="*/ 275363 w 2997261"/>
              <a:gd name="connsiteY161" fmla="*/ 1796313 h 3104958"/>
              <a:gd name="connsiteX162" fmla="*/ 276443 w 2997261"/>
              <a:gd name="connsiteY162" fmla="*/ 1812522 h 3104958"/>
              <a:gd name="connsiteX163" fmla="*/ 277523 w 2997261"/>
              <a:gd name="connsiteY163" fmla="*/ 1829001 h 3104958"/>
              <a:gd name="connsiteX164" fmla="*/ 278875 w 2997261"/>
              <a:gd name="connsiteY164" fmla="*/ 1845209 h 3104958"/>
              <a:gd name="connsiteX165" fmla="*/ 280090 w 2997261"/>
              <a:gd name="connsiteY165" fmla="*/ 1861553 h 3104958"/>
              <a:gd name="connsiteX166" fmla="*/ 281441 w 2997261"/>
              <a:gd name="connsiteY166" fmla="*/ 1877898 h 3104958"/>
              <a:gd name="connsiteX167" fmla="*/ 282927 w 2997261"/>
              <a:gd name="connsiteY167" fmla="*/ 1894376 h 3104958"/>
              <a:gd name="connsiteX168" fmla="*/ 284413 w 2997261"/>
              <a:gd name="connsiteY168" fmla="*/ 1909774 h 3104958"/>
              <a:gd name="connsiteX169" fmla="*/ 285899 w 2997261"/>
              <a:gd name="connsiteY169" fmla="*/ 1925308 h 3104958"/>
              <a:gd name="connsiteX170" fmla="*/ 287519 w 2997261"/>
              <a:gd name="connsiteY170" fmla="*/ 1940706 h 3104958"/>
              <a:gd name="connsiteX171" fmla="*/ 289140 w 2997261"/>
              <a:gd name="connsiteY171" fmla="*/ 1956104 h 3104958"/>
              <a:gd name="connsiteX172" fmla="*/ 290896 w 2997261"/>
              <a:gd name="connsiteY172" fmla="*/ 1971638 h 3104958"/>
              <a:gd name="connsiteX173" fmla="*/ 292517 w 2997261"/>
              <a:gd name="connsiteY173" fmla="*/ 1987037 h 3104958"/>
              <a:gd name="connsiteX174" fmla="*/ 294408 w 2997261"/>
              <a:gd name="connsiteY174" fmla="*/ 2002570 h 3104958"/>
              <a:gd name="connsiteX175" fmla="*/ 296299 w 2997261"/>
              <a:gd name="connsiteY175" fmla="*/ 2017833 h 3104958"/>
              <a:gd name="connsiteX176" fmla="*/ 298325 w 2997261"/>
              <a:gd name="connsiteY176" fmla="*/ 2033232 h 3104958"/>
              <a:gd name="connsiteX177" fmla="*/ 300351 w 2997261"/>
              <a:gd name="connsiteY177" fmla="*/ 2048630 h 3104958"/>
              <a:gd name="connsiteX178" fmla="*/ 302242 w 2997261"/>
              <a:gd name="connsiteY178" fmla="*/ 2064029 h 3104958"/>
              <a:gd name="connsiteX179" fmla="*/ 304538 w 2997261"/>
              <a:gd name="connsiteY179" fmla="*/ 2079291 h 3104958"/>
              <a:gd name="connsiteX180" fmla="*/ 306699 w 2997261"/>
              <a:gd name="connsiteY180" fmla="*/ 2094690 h 3104958"/>
              <a:gd name="connsiteX181" fmla="*/ 308996 w 2997261"/>
              <a:gd name="connsiteY181" fmla="*/ 2109953 h 3104958"/>
              <a:gd name="connsiteX182" fmla="*/ 311427 w 2997261"/>
              <a:gd name="connsiteY182" fmla="*/ 2125216 h 3104958"/>
              <a:gd name="connsiteX183" fmla="*/ 313723 w 2997261"/>
              <a:gd name="connsiteY183" fmla="*/ 2140479 h 3104958"/>
              <a:gd name="connsiteX184" fmla="*/ 318045 w 2997261"/>
              <a:gd name="connsiteY184" fmla="*/ 2165873 h 3104958"/>
              <a:gd name="connsiteX185" fmla="*/ 322773 w 2997261"/>
              <a:gd name="connsiteY185" fmla="*/ 2192618 h 3104958"/>
              <a:gd name="connsiteX186" fmla="*/ 327771 w 2997261"/>
              <a:gd name="connsiteY186" fmla="*/ 2220308 h 3104958"/>
              <a:gd name="connsiteX187" fmla="*/ 333309 w 2997261"/>
              <a:gd name="connsiteY187" fmla="*/ 2248943 h 3104958"/>
              <a:gd name="connsiteX188" fmla="*/ 339252 w 2997261"/>
              <a:gd name="connsiteY188" fmla="*/ 2278119 h 3104958"/>
              <a:gd name="connsiteX189" fmla="*/ 345601 w 2997261"/>
              <a:gd name="connsiteY189" fmla="*/ 2307701 h 3104958"/>
              <a:gd name="connsiteX190" fmla="*/ 352084 w 2997261"/>
              <a:gd name="connsiteY190" fmla="*/ 2337686 h 3104958"/>
              <a:gd name="connsiteX191" fmla="*/ 358972 w 2997261"/>
              <a:gd name="connsiteY191" fmla="*/ 2367538 h 3104958"/>
              <a:gd name="connsiteX192" fmla="*/ 362755 w 2997261"/>
              <a:gd name="connsiteY192" fmla="*/ 2382531 h 3104958"/>
              <a:gd name="connsiteX193" fmla="*/ 366266 w 2997261"/>
              <a:gd name="connsiteY193" fmla="*/ 2397254 h 3104958"/>
              <a:gd name="connsiteX194" fmla="*/ 370184 w 2997261"/>
              <a:gd name="connsiteY194" fmla="*/ 2412112 h 3104958"/>
              <a:gd name="connsiteX195" fmla="*/ 373830 w 2997261"/>
              <a:gd name="connsiteY195" fmla="*/ 2426835 h 3104958"/>
              <a:gd name="connsiteX196" fmla="*/ 377748 w 2997261"/>
              <a:gd name="connsiteY196" fmla="*/ 2441423 h 3104958"/>
              <a:gd name="connsiteX197" fmla="*/ 381800 w 2997261"/>
              <a:gd name="connsiteY197" fmla="*/ 2455876 h 3104958"/>
              <a:gd name="connsiteX198" fmla="*/ 385717 w 2997261"/>
              <a:gd name="connsiteY198" fmla="*/ 2470058 h 3104958"/>
              <a:gd name="connsiteX199" fmla="*/ 389769 w 2997261"/>
              <a:gd name="connsiteY199" fmla="*/ 2484241 h 3104958"/>
              <a:gd name="connsiteX200" fmla="*/ 393956 w 2997261"/>
              <a:gd name="connsiteY200" fmla="*/ 2497883 h 3104958"/>
              <a:gd name="connsiteX201" fmla="*/ 398144 w 2997261"/>
              <a:gd name="connsiteY201" fmla="*/ 2511526 h 3104958"/>
              <a:gd name="connsiteX202" fmla="*/ 402331 w 2997261"/>
              <a:gd name="connsiteY202" fmla="*/ 2524898 h 3104958"/>
              <a:gd name="connsiteX203" fmla="*/ 406653 w 2997261"/>
              <a:gd name="connsiteY203" fmla="*/ 2537865 h 3104958"/>
              <a:gd name="connsiteX204" fmla="*/ 410976 w 2997261"/>
              <a:gd name="connsiteY204" fmla="*/ 2550697 h 3104958"/>
              <a:gd name="connsiteX205" fmla="*/ 415433 w 2997261"/>
              <a:gd name="connsiteY205" fmla="*/ 2562854 h 3104958"/>
              <a:gd name="connsiteX206" fmla="*/ 419890 w 2997261"/>
              <a:gd name="connsiteY206" fmla="*/ 2574875 h 3104958"/>
              <a:gd name="connsiteX207" fmla="*/ 424348 w 2997261"/>
              <a:gd name="connsiteY207" fmla="*/ 2586492 h 3104958"/>
              <a:gd name="connsiteX208" fmla="*/ 429751 w 2997261"/>
              <a:gd name="connsiteY208" fmla="*/ 2599863 h 3104958"/>
              <a:gd name="connsiteX209" fmla="*/ 435424 w 2997261"/>
              <a:gd name="connsiteY209" fmla="*/ 2612966 h 3104958"/>
              <a:gd name="connsiteX210" fmla="*/ 438260 w 2997261"/>
              <a:gd name="connsiteY210" fmla="*/ 2619314 h 3104958"/>
              <a:gd name="connsiteX211" fmla="*/ 441232 w 2997261"/>
              <a:gd name="connsiteY211" fmla="*/ 2625663 h 3104958"/>
              <a:gd name="connsiteX212" fmla="*/ 444203 w 2997261"/>
              <a:gd name="connsiteY212" fmla="*/ 2631741 h 3104958"/>
              <a:gd name="connsiteX213" fmla="*/ 447175 w 2997261"/>
              <a:gd name="connsiteY213" fmla="*/ 2637955 h 3104958"/>
              <a:gd name="connsiteX214" fmla="*/ 450281 w 2997261"/>
              <a:gd name="connsiteY214" fmla="*/ 2644033 h 3104958"/>
              <a:gd name="connsiteX215" fmla="*/ 453253 w 2997261"/>
              <a:gd name="connsiteY215" fmla="*/ 2649841 h 3104958"/>
              <a:gd name="connsiteX216" fmla="*/ 456495 w 2997261"/>
              <a:gd name="connsiteY216" fmla="*/ 2655784 h 3104958"/>
              <a:gd name="connsiteX217" fmla="*/ 459736 w 2997261"/>
              <a:gd name="connsiteY217" fmla="*/ 2661457 h 3104958"/>
              <a:gd name="connsiteX218" fmla="*/ 462979 w 2997261"/>
              <a:gd name="connsiteY218" fmla="*/ 2666995 h 3104958"/>
              <a:gd name="connsiteX219" fmla="*/ 466355 w 2997261"/>
              <a:gd name="connsiteY219" fmla="*/ 2672668 h 3104958"/>
              <a:gd name="connsiteX220" fmla="*/ 469732 w 2997261"/>
              <a:gd name="connsiteY220" fmla="*/ 2678071 h 3104958"/>
              <a:gd name="connsiteX221" fmla="*/ 473109 w 2997261"/>
              <a:gd name="connsiteY221" fmla="*/ 2683339 h 3104958"/>
              <a:gd name="connsiteX222" fmla="*/ 476621 w 2997261"/>
              <a:gd name="connsiteY222" fmla="*/ 2688472 h 3104958"/>
              <a:gd name="connsiteX223" fmla="*/ 480133 w 2997261"/>
              <a:gd name="connsiteY223" fmla="*/ 2693605 h 3104958"/>
              <a:gd name="connsiteX224" fmla="*/ 483780 w 2997261"/>
              <a:gd name="connsiteY224" fmla="*/ 2698602 h 3104958"/>
              <a:gd name="connsiteX225" fmla="*/ 487427 w 2997261"/>
              <a:gd name="connsiteY225" fmla="*/ 2703465 h 3104958"/>
              <a:gd name="connsiteX226" fmla="*/ 491208 w 2997261"/>
              <a:gd name="connsiteY226" fmla="*/ 2708192 h 3104958"/>
              <a:gd name="connsiteX227" fmla="*/ 494855 w 2997261"/>
              <a:gd name="connsiteY227" fmla="*/ 2712785 h 3104958"/>
              <a:gd name="connsiteX228" fmla="*/ 498773 w 2997261"/>
              <a:gd name="connsiteY228" fmla="*/ 2717242 h 3104958"/>
              <a:gd name="connsiteX229" fmla="*/ 502555 w 2997261"/>
              <a:gd name="connsiteY229" fmla="*/ 2721700 h 3104958"/>
              <a:gd name="connsiteX230" fmla="*/ 506607 w 2997261"/>
              <a:gd name="connsiteY230" fmla="*/ 2725887 h 3104958"/>
              <a:gd name="connsiteX231" fmla="*/ 510659 w 2997261"/>
              <a:gd name="connsiteY231" fmla="*/ 2730074 h 3104958"/>
              <a:gd name="connsiteX232" fmla="*/ 514711 w 2997261"/>
              <a:gd name="connsiteY232" fmla="*/ 2734127 h 3104958"/>
              <a:gd name="connsiteX233" fmla="*/ 518899 w 2997261"/>
              <a:gd name="connsiteY233" fmla="*/ 2738044 h 3104958"/>
              <a:gd name="connsiteX234" fmla="*/ 523221 w 2997261"/>
              <a:gd name="connsiteY234" fmla="*/ 2741691 h 3104958"/>
              <a:gd name="connsiteX235" fmla="*/ 527273 w 2997261"/>
              <a:gd name="connsiteY235" fmla="*/ 2745473 h 3104958"/>
              <a:gd name="connsiteX236" fmla="*/ 531730 w 2997261"/>
              <a:gd name="connsiteY236" fmla="*/ 2748850 h 3104958"/>
              <a:gd name="connsiteX237" fmla="*/ 536188 w 2997261"/>
              <a:gd name="connsiteY237" fmla="*/ 2752226 h 3104958"/>
              <a:gd name="connsiteX238" fmla="*/ 541456 w 2997261"/>
              <a:gd name="connsiteY238" fmla="*/ 2755874 h 3104958"/>
              <a:gd name="connsiteX239" fmla="*/ 546723 w 2997261"/>
              <a:gd name="connsiteY239" fmla="*/ 2759520 h 3104958"/>
              <a:gd name="connsiteX240" fmla="*/ 552262 w 2997261"/>
              <a:gd name="connsiteY240" fmla="*/ 2762897 h 3104958"/>
              <a:gd name="connsiteX241" fmla="*/ 557799 w 2997261"/>
              <a:gd name="connsiteY241" fmla="*/ 2766139 h 3104958"/>
              <a:gd name="connsiteX242" fmla="*/ 563473 w 2997261"/>
              <a:gd name="connsiteY242" fmla="*/ 2769245 h 3104958"/>
              <a:gd name="connsiteX243" fmla="*/ 569415 w 2997261"/>
              <a:gd name="connsiteY243" fmla="*/ 2771947 h 3104958"/>
              <a:gd name="connsiteX244" fmla="*/ 575358 w 2997261"/>
              <a:gd name="connsiteY244" fmla="*/ 2774648 h 3104958"/>
              <a:gd name="connsiteX245" fmla="*/ 581572 w 2997261"/>
              <a:gd name="connsiteY245" fmla="*/ 2777080 h 3104958"/>
              <a:gd name="connsiteX246" fmla="*/ 588056 w 2997261"/>
              <a:gd name="connsiteY246" fmla="*/ 2779376 h 3104958"/>
              <a:gd name="connsiteX247" fmla="*/ 594674 w 2997261"/>
              <a:gd name="connsiteY247" fmla="*/ 2781402 h 3104958"/>
              <a:gd name="connsiteX248" fmla="*/ 601563 w 2997261"/>
              <a:gd name="connsiteY248" fmla="*/ 2783158 h 3104958"/>
              <a:gd name="connsiteX249" fmla="*/ 608586 w 2997261"/>
              <a:gd name="connsiteY249" fmla="*/ 2784509 h 3104958"/>
              <a:gd name="connsiteX250" fmla="*/ 612233 w 2997261"/>
              <a:gd name="connsiteY250" fmla="*/ 2785184 h 3104958"/>
              <a:gd name="connsiteX251" fmla="*/ 615880 w 2997261"/>
              <a:gd name="connsiteY251" fmla="*/ 2785725 h 3104958"/>
              <a:gd name="connsiteX252" fmla="*/ 619663 w 2997261"/>
              <a:gd name="connsiteY252" fmla="*/ 2786265 h 3104958"/>
              <a:gd name="connsiteX253" fmla="*/ 623310 w 2997261"/>
              <a:gd name="connsiteY253" fmla="*/ 2786670 h 3104958"/>
              <a:gd name="connsiteX254" fmla="*/ 627227 w 2997261"/>
              <a:gd name="connsiteY254" fmla="*/ 2786940 h 3104958"/>
              <a:gd name="connsiteX255" fmla="*/ 631144 w 2997261"/>
              <a:gd name="connsiteY255" fmla="*/ 2787346 h 3104958"/>
              <a:gd name="connsiteX256" fmla="*/ 635061 w 2997261"/>
              <a:gd name="connsiteY256" fmla="*/ 2787481 h 3104958"/>
              <a:gd name="connsiteX257" fmla="*/ 639248 w 2997261"/>
              <a:gd name="connsiteY257" fmla="*/ 2787481 h 3104958"/>
              <a:gd name="connsiteX258" fmla="*/ 647217 w 2997261"/>
              <a:gd name="connsiteY258" fmla="*/ 2787615 h 3104958"/>
              <a:gd name="connsiteX259" fmla="*/ 655457 w 2997261"/>
              <a:gd name="connsiteY259" fmla="*/ 2787615 h 3104958"/>
              <a:gd name="connsiteX260" fmla="*/ 663696 w 2997261"/>
              <a:gd name="connsiteY260" fmla="*/ 2787481 h 3104958"/>
              <a:gd name="connsiteX261" fmla="*/ 671800 w 2997261"/>
              <a:gd name="connsiteY261" fmla="*/ 2787346 h 3104958"/>
              <a:gd name="connsiteX262" fmla="*/ 680175 w 2997261"/>
              <a:gd name="connsiteY262" fmla="*/ 2786940 h 3104958"/>
              <a:gd name="connsiteX263" fmla="*/ 688414 w 2997261"/>
              <a:gd name="connsiteY263" fmla="*/ 2786670 h 3104958"/>
              <a:gd name="connsiteX264" fmla="*/ 696519 w 2997261"/>
              <a:gd name="connsiteY264" fmla="*/ 2786265 h 3104958"/>
              <a:gd name="connsiteX265" fmla="*/ 704893 w 2997261"/>
              <a:gd name="connsiteY265" fmla="*/ 2785725 h 3104958"/>
              <a:gd name="connsiteX266" fmla="*/ 713133 w 2997261"/>
              <a:gd name="connsiteY266" fmla="*/ 2785184 h 3104958"/>
              <a:gd name="connsiteX267" fmla="*/ 721373 w 2997261"/>
              <a:gd name="connsiteY267" fmla="*/ 2784509 h 3104958"/>
              <a:gd name="connsiteX268" fmla="*/ 729476 w 2997261"/>
              <a:gd name="connsiteY268" fmla="*/ 2783969 h 3104958"/>
              <a:gd name="connsiteX269" fmla="*/ 737716 w 2997261"/>
              <a:gd name="connsiteY269" fmla="*/ 2783158 h 3104958"/>
              <a:gd name="connsiteX270" fmla="*/ 745821 w 2997261"/>
              <a:gd name="connsiteY270" fmla="*/ 2782347 h 3104958"/>
              <a:gd name="connsiteX271" fmla="*/ 753925 w 2997261"/>
              <a:gd name="connsiteY271" fmla="*/ 2781402 h 3104958"/>
              <a:gd name="connsiteX272" fmla="*/ 762164 w 2997261"/>
              <a:gd name="connsiteY272" fmla="*/ 2780457 h 3104958"/>
              <a:gd name="connsiteX273" fmla="*/ 770133 w 2997261"/>
              <a:gd name="connsiteY273" fmla="*/ 2779511 h 3104958"/>
              <a:gd name="connsiteX274" fmla="*/ 781479 w 2997261"/>
              <a:gd name="connsiteY274" fmla="*/ 2778160 h 3104958"/>
              <a:gd name="connsiteX275" fmla="*/ 792690 w 2997261"/>
              <a:gd name="connsiteY275" fmla="*/ 2776810 h 3104958"/>
              <a:gd name="connsiteX276" fmla="*/ 803901 w 2997261"/>
              <a:gd name="connsiteY276" fmla="*/ 2775189 h 3104958"/>
              <a:gd name="connsiteX277" fmla="*/ 814842 w 2997261"/>
              <a:gd name="connsiteY277" fmla="*/ 2773568 h 3104958"/>
              <a:gd name="connsiteX278" fmla="*/ 825783 w 2997261"/>
              <a:gd name="connsiteY278" fmla="*/ 2771677 h 3104958"/>
              <a:gd name="connsiteX279" fmla="*/ 836454 w 2997261"/>
              <a:gd name="connsiteY279" fmla="*/ 2769786 h 3104958"/>
              <a:gd name="connsiteX280" fmla="*/ 847260 w 2997261"/>
              <a:gd name="connsiteY280" fmla="*/ 2768030 h 3104958"/>
              <a:gd name="connsiteX281" fmla="*/ 857931 w 2997261"/>
              <a:gd name="connsiteY281" fmla="*/ 2766004 h 3104958"/>
              <a:gd name="connsiteX282" fmla="*/ 868467 w 2997261"/>
              <a:gd name="connsiteY282" fmla="*/ 2763843 h 3104958"/>
              <a:gd name="connsiteX283" fmla="*/ 878732 w 2997261"/>
              <a:gd name="connsiteY283" fmla="*/ 2761681 h 3104958"/>
              <a:gd name="connsiteX284" fmla="*/ 889267 w 2997261"/>
              <a:gd name="connsiteY284" fmla="*/ 2759386 h 3104958"/>
              <a:gd name="connsiteX285" fmla="*/ 899668 w 2997261"/>
              <a:gd name="connsiteY285" fmla="*/ 2756954 h 3104958"/>
              <a:gd name="connsiteX286" fmla="*/ 909799 w 2997261"/>
              <a:gd name="connsiteY286" fmla="*/ 2754658 h 3104958"/>
              <a:gd name="connsiteX287" fmla="*/ 920064 w 2997261"/>
              <a:gd name="connsiteY287" fmla="*/ 2752226 h 3104958"/>
              <a:gd name="connsiteX288" fmla="*/ 930329 w 2997261"/>
              <a:gd name="connsiteY288" fmla="*/ 2749525 h 3104958"/>
              <a:gd name="connsiteX289" fmla="*/ 940460 w 2997261"/>
              <a:gd name="connsiteY289" fmla="*/ 2746959 h 3104958"/>
              <a:gd name="connsiteX290" fmla="*/ 960721 w 2997261"/>
              <a:gd name="connsiteY290" fmla="*/ 2741555 h 3104958"/>
              <a:gd name="connsiteX291" fmla="*/ 980846 w 2997261"/>
              <a:gd name="connsiteY291" fmla="*/ 2735883 h 3104958"/>
              <a:gd name="connsiteX292" fmla="*/ 1001107 w 2997261"/>
              <a:gd name="connsiteY292" fmla="*/ 2729804 h 3104958"/>
              <a:gd name="connsiteX293" fmla="*/ 1021098 w 2997261"/>
              <a:gd name="connsiteY293" fmla="*/ 2723591 h 3104958"/>
              <a:gd name="connsiteX294" fmla="*/ 1041359 w 2997261"/>
              <a:gd name="connsiteY294" fmla="*/ 2717242 h 3104958"/>
              <a:gd name="connsiteX295" fmla="*/ 1061755 w 2997261"/>
              <a:gd name="connsiteY295" fmla="*/ 2710758 h 3104958"/>
              <a:gd name="connsiteX296" fmla="*/ 1082286 w 2997261"/>
              <a:gd name="connsiteY296" fmla="*/ 2704005 h 3104958"/>
              <a:gd name="connsiteX297" fmla="*/ 1103222 w 2997261"/>
              <a:gd name="connsiteY297" fmla="*/ 2696981 h 3104958"/>
              <a:gd name="connsiteX298" fmla="*/ 1111597 w 2997261"/>
              <a:gd name="connsiteY298" fmla="*/ 2694280 h 3104958"/>
              <a:gd name="connsiteX299" fmla="*/ 1124429 w 2997261"/>
              <a:gd name="connsiteY299" fmla="*/ 2689822 h 3104958"/>
              <a:gd name="connsiteX300" fmla="*/ 1139962 w 2997261"/>
              <a:gd name="connsiteY300" fmla="*/ 2684150 h 3104958"/>
              <a:gd name="connsiteX301" fmla="*/ 1156846 w 2997261"/>
              <a:gd name="connsiteY301" fmla="*/ 2678341 h 3104958"/>
              <a:gd name="connsiteX302" fmla="*/ 1173190 w 2997261"/>
              <a:gd name="connsiteY302" fmla="*/ 2672263 h 3104958"/>
              <a:gd name="connsiteX303" fmla="*/ 1187777 w 2997261"/>
              <a:gd name="connsiteY303" fmla="*/ 2666725 h 3104958"/>
              <a:gd name="connsiteX304" fmla="*/ 1193721 w 2997261"/>
              <a:gd name="connsiteY304" fmla="*/ 2664428 h 3104958"/>
              <a:gd name="connsiteX305" fmla="*/ 1198584 w 2997261"/>
              <a:gd name="connsiteY305" fmla="*/ 2662268 h 3104958"/>
              <a:gd name="connsiteX306" fmla="*/ 1202095 w 2997261"/>
              <a:gd name="connsiteY306" fmla="*/ 2660512 h 3104958"/>
              <a:gd name="connsiteX307" fmla="*/ 1204256 w 2997261"/>
              <a:gd name="connsiteY307" fmla="*/ 2659431 h 3104958"/>
              <a:gd name="connsiteX308" fmla="*/ 1208984 w 2997261"/>
              <a:gd name="connsiteY308" fmla="*/ 2658081 h 3104958"/>
              <a:gd name="connsiteX309" fmla="*/ 1216008 w 2997261"/>
              <a:gd name="connsiteY309" fmla="*/ 2655649 h 3104958"/>
              <a:gd name="connsiteX310" fmla="*/ 1225463 w 2997261"/>
              <a:gd name="connsiteY310" fmla="*/ 2652272 h 3104958"/>
              <a:gd name="connsiteX311" fmla="*/ 1236809 w 2997261"/>
              <a:gd name="connsiteY311" fmla="*/ 2648085 h 3104958"/>
              <a:gd name="connsiteX312" fmla="*/ 1249506 w 2997261"/>
              <a:gd name="connsiteY312" fmla="*/ 2643087 h 3104958"/>
              <a:gd name="connsiteX313" fmla="*/ 1263418 w 2997261"/>
              <a:gd name="connsiteY313" fmla="*/ 2637684 h 3104958"/>
              <a:gd name="connsiteX314" fmla="*/ 1278276 w 2997261"/>
              <a:gd name="connsiteY314" fmla="*/ 2631741 h 3104958"/>
              <a:gd name="connsiteX315" fmla="*/ 1293674 w 2997261"/>
              <a:gd name="connsiteY315" fmla="*/ 2625798 h 3104958"/>
              <a:gd name="connsiteX316" fmla="*/ 1308938 w 2997261"/>
              <a:gd name="connsiteY316" fmla="*/ 2619585 h 3104958"/>
              <a:gd name="connsiteX317" fmla="*/ 1324066 w 2997261"/>
              <a:gd name="connsiteY317" fmla="*/ 2613506 h 3104958"/>
              <a:gd name="connsiteX318" fmla="*/ 1338789 w 2997261"/>
              <a:gd name="connsiteY318" fmla="*/ 2607563 h 3104958"/>
              <a:gd name="connsiteX319" fmla="*/ 1352566 w 2997261"/>
              <a:gd name="connsiteY319" fmla="*/ 2602160 h 3104958"/>
              <a:gd name="connsiteX320" fmla="*/ 1364858 w 2997261"/>
              <a:gd name="connsiteY320" fmla="*/ 2597027 h 3104958"/>
              <a:gd name="connsiteX321" fmla="*/ 1375664 w 2997261"/>
              <a:gd name="connsiteY321" fmla="*/ 2592705 h 3104958"/>
              <a:gd name="connsiteX322" fmla="*/ 1384713 w 2997261"/>
              <a:gd name="connsiteY322" fmla="*/ 2589193 h 3104958"/>
              <a:gd name="connsiteX323" fmla="*/ 1391332 w 2997261"/>
              <a:gd name="connsiteY323" fmla="*/ 2586492 h 3104958"/>
              <a:gd name="connsiteX324" fmla="*/ 1398356 w 2997261"/>
              <a:gd name="connsiteY324" fmla="*/ 2583520 h 3104958"/>
              <a:gd name="connsiteX325" fmla="*/ 1406190 w 2997261"/>
              <a:gd name="connsiteY325" fmla="*/ 2580683 h 3104958"/>
              <a:gd name="connsiteX326" fmla="*/ 1414159 w 2997261"/>
              <a:gd name="connsiteY326" fmla="*/ 2577577 h 3104958"/>
              <a:gd name="connsiteX327" fmla="*/ 1422398 w 2997261"/>
              <a:gd name="connsiteY327" fmla="*/ 2574335 h 3104958"/>
              <a:gd name="connsiteX328" fmla="*/ 1430368 w 2997261"/>
              <a:gd name="connsiteY328" fmla="*/ 2571093 h 3104958"/>
              <a:gd name="connsiteX329" fmla="*/ 1438067 w 2997261"/>
              <a:gd name="connsiteY329" fmla="*/ 2567716 h 3104958"/>
              <a:gd name="connsiteX330" fmla="*/ 1445361 w 2997261"/>
              <a:gd name="connsiteY330" fmla="*/ 2564475 h 3104958"/>
              <a:gd name="connsiteX331" fmla="*/ 1451845 w 2997261"/>
              <a:gd name="connsiteY331" fmla="*/ 2561098 h 3104958"/>
              <a:gd name="connsiteX332" fmla="*/ 1456842 w 2997261"/>
              <a:gd name="connsiteY332" fmla="*/ 2559477 h 3104958"/>
              <a:gd name="connsiteX333" fmla="*/ 1462650 w 2997261"/>
              <a:gd name="connsiteY333" fmla="*/ 2557316 h 3104958"/>
              <a:gd name="connsiteX334" fmla="*/ 1468863 w 2997261"/>
              <a:gd name="connsiteY334" fmla="*/ 2554885 h 3104958"/>
              <a:gd name="connsiteX335" fmla="*/ 1475212 w 2997261"/>
              <a:gd name="connsiteY335" fmla="*/ 2551913 h 3104958"/>
              <a:gd name="connsiteX336" fmla="*/ 1481696 w 2997261"/>
              <a:gd name="connsiteY336" fmla="*/ 2548941 h 3104958"/>
              <a:gd name="connsiteX337" fmla="*/ 1487909 w 2997261"/>
              <a:gd name="connsiteY337" fmla="*/ 2546105 h 3104958"/>
              <a:gd name="connsiteX338" fmla="*/ 1493447 w 2997261"/>
              <a:gd name="connsiteY338" fmla="*/ 2543403 h 3104958"/>
              <a:gd name="connsiteX339" fmla="*/ 1498445 w 2997261"/>
              <a:gd name="connsiteY339" fmla="*/ 2541107 h 3104958"/>
              <a:gd name="connsiteX340" fmla="*/ 1503982 w 2997261"/>
              <a:gd name="connsiteY340" fmla="*/ 2538406 h 3104958"/>
              <a:gd name="connsiteX341" fmla="*/ 1509656 w 2997261"/>
              <a:gd name="connsiteY341" fmla="*/ 2535974 h 3104958"/>
              <a:gd name="connsiteX342" fmla="*/ 1515464 w 2997261"/>
              <a:gd name="connsiteY342" fmla="*/ 2533543 h 3104958"/>
              <a:gd name="connsiteX343" fmla="*/ 1521002 w 2997261"/>
              <a:gd name="connsiteY343" fmla="*/ 2530841 h 3104958"/>
              <a:gd name="connsiteX344" fmla="*/ 1526674 w 2997261"/>
              <a:gd name="connsiteY344" fmla="*/ 2528410 h 3104958"/>
              <a:gd name="connsiteX345" fmla="*/ 1532348 w 2997261"/>
              <a:gd name="connsiteY345" fmla="*/ 2525708 h 3104958"/>
              <a:gd name="connsiteX346" fmla="*/ 1538021 w 2997261"/>
              <a:gd name="connsiteY346" fmla="*/ 2523142 h 3104958"/>
              <a:gd name="connsiteX347" fmla="*/ 1543559 w 2997261"/>
              <a:gd name="connsiteY347" fmla="*/ 2520305 h 3104958"/>
              <a:gd name="connsiteX348" fmla="*/ 1554230 w 2997261"/>
              <a:gd name="connsiteY348" fmla="*/ 2515037 h 3104958"/>
              <a:gd name="connsiteX349" fmla="*/ 1565440 w 2997261"/>
              <a:gd name="connsiteY349" fmla="*/ 2509905 h 3104958"/>
              <a:gd name="connsiteX350" fmla="*/ 1577192 w 2997261"/>
              <a:gd name="connsiteY350" fmla="*/ 2504502 h 3104958"/>
              <a:gd name="connsiteX351" fmla="*/ 1588943 w 2997261"/>
              <a:gd name="connsiteY351" fmla="*/ 2498964 h 3104958"/>
              <a:gd name="connsiteX352" fmla="*/ 1600695 w 2997261"/>
              <a:gd name="connsiteY352" fmla="*/ 2493426 h 3104958"/>
              <a:gd name="connsiteX353" fmla="*/ 1612041 w 2997261"/>
              <a:gd name="connsiteY353" fmla="*/ 2487888 h 3104958"/>
              <a:gd name="connsiteX354" fmla="*/ 1617444 w 2997261"/>
              <a:gd name="connsiteY354" fmla="*/ 2484917 h 3104958"/>
              <a:gd name="connsiteX355" fmla="*/ 1622712 w 2997261"/>
              <a:gd name="connsiteY355" fmla="*/ 2482080 h 3104958"/>
              <a:gd name="connsiteX356" fmla="*/ 1627574 w 2997261"/>
              <a:gd name="connsiteY356" fmla="*/ 2479108 h 3104958"/>
              <a:gd name="connsiteX357" fmla="*/ 1632437 w 2997261"/>
              <a:gd name="connsiteY357" fmla="*/ 2476137 h 3104958"/>
              <a:gd name="connsiteX358" fmla="*/ 1635678 w 2997261"/>
              <a:gd name="connsiteY358" fmla="*/ 2474786 h 3104958"/>
              <a:gd name="connsiteX359" fmla="*/ 1639865 w 2997261"/>
              <a:gd name="connsiteY359" fmla="*/ 2472760 h 3104958"/>
              <a:gd name="connsiteX360" fmla="*/ 1644728 w 2997261"/>
              <a:gd name="connsiteY360" fmla="*/ 2470463 h 3104958"/>
              <a:gd name="connsiteX361" fmla="*/ 1650536 w 2997261"/>
              <a:gd name="connsiteY361" fmla="*/ 2467357 h 3104958"/>
              <a:gd name="connsiteX362" fmla="*/ 1664044 w 2997261"/>
              <a:gd name="connsiteY362" fmla="*/ 2460198 h 3104958"/>
              <a:gd name="connsiteX363" fmla="*/ 1680117 w 2997261"/>
              <a:gd name="connsiteY363" fmla="*/ 2451418 h 3104958"/>
              <a:gd name="connsiteX364" fmla="*/ 1697947 w 2997261"/>
              <a:gd name="connsiteY364" fmla="*/ 2441558 h 3104958"/>
              <a:gd name="connsiteX365" fmla="*/ 1717127 w 2997261"/>
              <a:gd name="connsiteY365" fmla="*/ 2430887 h 3104958"/>
              <a:gd name="connsiteX366" fmla="*/ 1736982 w 2997261"/>
              <a:gd name="connsiteY366" fmla="*/ 2419406 h 3104958"/>
              <a:gd name="connsiteX367" fmla="*/ 1757244 w 2997261"/>
              <a:gd name="connsiteY367" fmla="*/ 2407789 h 3104958"/>
              <a:gd name="connsiteX368" fmla="*/ 1777369 w 2997261"/>
              <a:gd name="connsiteY368" fmla="*/ 2396038 h 3104958"/>
              <a:gd name="connsiteX369" fmla="*/ 1796549 w 2997261"/>
              <a:gd name="connsiteY369" fmla="*/ 2384827 h 3104958"/>
              <a:gd name="connsiteX370" fmla="*/ 1814515 w 2997261"/>
              <a:gd name="connsiteY370" fmla="*/ 2374157 h 3104958"/>
              <a:gd name="connsiteX371" fmla="*/ 1830723 w 2997261"/>
              <a:gd name="connsiteY371" fmla="*/ 2364296 h 3104958"/>
              <a:gd name="connsiteX372" fmla="*/ 1844635 w 2997261"/>
              <a:gd name="connsiteY372" fmla="*/ 2355516 h 3104958"/>
              <a:gd name="connsiteX373" fmla="*/ 1855576 w 2997261"/>
              <a:gd name="connsiteY373" fmla="*/ 2348628 h 3104958"/>
              <a:gd name="connsiteX374" fmla="*/ 1859899 w 2997261"/>
              <a:gd name="connsiteY374" fmla="*/ 2345656 h 3104958"/>
              <a:gd name="connsiteX375" fmla="*/ 1863275 w 2997261"/>
              <a:gd name="connsiteY375" fmla="*/ 2343360 h 3104958"/>
              <a:gd name="connsiteX376" fmla="*/ 1865842 w 2997261"/>
              <a:gd name="connsiteY376" fmla="*/ 2341469 h 3104958"/>
              <a:gd name="connsiteX377" fmla="*/ 1867193 w 2997261"/>
              <a:gd name="connsiteY377" fmla="*/ 2340118 h 3104958"/>
              <a:gd name="connsiteX378" fmla="*/ 1868814 w 2997261"/>
              <a:gd name="connsiteY378" fmla="*/ 2339307 h 3104958"/>
              <a:gd name="connsiteX379" fmla="*/ 1871380 w 2997261"/>
              <a:gd name="connsiteY379" fmla="*/ 2338092 h 3104958"/>
              <a:gd name="connsiteX380" fmla="*/ 1874217 w 2997261"/>
              <a:gd name="connsiteY380" fmla="*/ 2336471 h 3104958"/>
              <a:gd name="connsiteX381" fmla="*/ 1877998 w 2997261"/>
              <a:gd name="connsiteY381" fmla="*/ 2334309 h 3104958"/>
              <a:gd name="connsiteX382" fmla="*/ 1886778 w 2997261"/>
              <a:gd name="connsiteY382" fmla="*/ 2328772 h 3104958"/>
              <a:gd name="connsiteX383" fmla="*/ 1897314 w 2997261"/>
              <a:gd name="connsiteY383" fmla="*/ 2322153 h 3104958"/>
              <a:gd name="connsiteX384" fmla="*/ 1909335 w 2997261"/>
              <a:gd name="connsiteY384" fmla="*/ 2314319 h 3104958"/>
              <a:gd name="connsiteX385" fmla="*/ 1922437 w 2997261"/>
              <a:gd name="connsiteY385" fmla="*/ 2305539 h 3104958"/>
              <a:gd name="connsiteX386" fmla="*/ 1936350 w 2997261"/>
              <a:gd name="connsiteY386" fmla="*/ 2296219 h 3104958"/>
              <a:gd name="connsiteX387" fmla="*/ 1950667 w 2997261"/>
              <a:gd name="connsiteY387" fmla="*/ 2286494 h 3104958"/>
              <a:gd name="connsiteX388" fmla="*/ 1964850 w 2997261"/>
              <a:gd name="connsiteY388" fmla="*/ 2276768 h 3104958"/>
              <a:gd name="connsiteX389" fmla="*/ 1978897 w 2997261"/>
              <a:gd name="connsiteY389" fmla="*/ 2267178 h 3104958"/>
              <a:gd name="connsiteX390" fmla="*/ 1992000 w 2997261"/>
              <a:gd name="connsiteY390" fmla="*/ 2257858 h 3104958"/>
              <a:gd name="connsiteX391" fmla="*/ 2004426 w 2997261"/>
              <a:gd name="connsiteY391" fmla="*/ 2249214 h 3104958"/>
              <a:gd name="connsiteX392" fmla="*/ 2015232 w 2997261"/>
              <a:gd name="connsiteY392" fmla="*/ 2241514 h 3104958"/>
              <a:gd name="connsiteX393" fmla="*/ 2024417 w 2997261"/>
              <a:gd name="connsiteY393" fmla="*/ 2234896 h 3104958"/>
              <a:gd name="connsiteX394" fmla="*/ 2031441 w 2997261"/>
              <a:gd name="connsiteY394" fmla="*/ 2229628 h 3104958"/>
              <a:gd name="connsiteX395" fmla="*/ 2035898 w 2997261"/>
              <a:gd name="connsiteY395" fmla="*/ 2225981 h 3104958"/>
              <a:gd name="connsiteX396" fmla="*/ 2037924 w 2997261"/>
              <a:gd name="connsiteY396" fmla="*/ 2224766 h 3104958"/>
              <a:gd name="connsiteX397" fmla="*/ 2040761 w 2997261"/>
              <a:gd name="connsiteY397" fmla="*/ 2223144 h 3104958"/>
              <a:gd name="connsiteX398" fmla="*/ 2044408 w 2997261"/>
              <a:gd name="connsiteY398" fmla="*/ 2220578 h 3104958"/>
              <a:gd name="connsiteX399" fmla="*/ 2048865 w 2997261"/>
              <a:gd name="connsiteY399" fmla="*/ 2217336 h 3104958"/>
              <a:gd name="connsiteX400" fmla="*/ 2059941 w 2997261"/>
              <a:gd name="connsiteY400" fmla="*/ 2209502 h 3104958"/>
              <a:gd name="connsiteX401" fmla="*/ 2073178 w 2997261"/>
              <a:gd name="connsiteY401" fmla="*/ 2199777 h 3104958"/>
              <a:gd name="connsiteX402" fmla="*/ 2088442 w 2997261"/>
              <a:gd name="connsiteY402" fmla="*/ 2188295 h 3104958"/>
              <a:gd name="connsiteX403" fmla="*/ 2105055 w 2997261"/>
              <a:gd name="connsiteY403" fmla="*/ 2175599 h 3104958"/>
              <a:gd name="connsiteX404" fmla="*/ 2122615 w 2997261"/>
              <a:gd name="connsiteY404" fmla="*/ 2162226 h 3104958"/>
              <a:gd name="connsiteX405" fmla="*/ 2140579 w 2997261"/>
              <a:gd name="connsiteY405" fmla="*/ 2148449 h 3104958"/>
              <a:gd name="connsiteX406" fmla="*/ 2158544 w 2997261"/>
              <a:gd name="connsiteY406" fmla="*/ 2134536 h 3104958"/>
              <a:gd name="connsiteX407" fmla="*/ 2175968 w 2997261"/>
              <a:gd name="connsiteY407" fmla="*/ 2120894 h 3104958"/>
              <a:gd name="connsiteX408" fmla="*/ 2192312 w 2997261"/>
              <a:gd name="connsiteY408" fmla="*/ 2107927 h 3104958"/>
              <a:gd name="connsiteX409" fmla="*/ 2207305 w 2997261"/>
              <a:gd name="connsiteY409" fmla="*/ 2096041 h 3104958"/>
              <a:gd name="connsiteX410" fmla="*/ 2220272 w 2997261"/>
              <a:gd name="connsiteY410" fmla="*/ 2085505 h 3104958"/>
              <a:gd name="connsiteX411" fmla="*/ 2230808 w 2997261"/>
              <a:gd name="connsiteY411" fmla="*/ 2076860 h 3104958"/>
              <a:gd name="connsiteX412" fmla="*/ 2234995 w 2997261"/>
              <a:gd name="connsiteY412" fmla="*/ 2073348 h 3104958"/>
              <a:gd name="connsiteX413" fmla="*/ 2238372 w 2997261"/>
              <a:gd name="connsiteY413" fmla="*/ 2070376 h 3104958"/>
              <a:gd name="connsiteX414" fmla="*/ 2240938 w 2997261"/>
              <a:gd name="connsiteY414" fmla="*/ 2067945 h 3104958"/>
              <a:gd name="connsiteX415" fmla="*/ 2242424 w 2997261"/>
              <a:gd name="connsiteY415" fmla="*/ 2066324 h 3104958"/>
              <a:gd name="connsiteX416" fmla="*/ 2244180 w 2997261"/>
              <a:gd name="connsiteY416" fmla="*/ 2065379 h 3104958"/>
              <a:gd name="connsiteX417" fmla="*/ 2246206 w 2997261"/>
              <a:gd name="connsiteY417" fmla="*/ 2064163 h 3104958"/>
              <a:gd name="connsiteX418" fmla="*/ 2248502 w 2997261"/>
              <a:gd name="connsiteY418" fmla="*/ 2062542 h 3104958"/>
              <a:gd name="connsiteX419" fmla="*/ 2250934 w 2997261"/>
              <a:gd name="connsiteY419" fmla="*/ 2060651 h 3104958"/>
              <a:gd name="connsiteX420" fmla="*/ 2256742 w 2997261"/>
              <a:gd name="connsiteY420" fmla="*/ 2056194 h 3104958"/>
              <a:gd name="connsiteX421" fmla="*/ 2263630 w 2997261"/>
              <a:gd name="connsiteY421" fmla="*/ 2050656 h 3104958"/>
              <a:gd name="connsiteX422" fmla="*/ 2271060 w 2997261"/>
              <a:gd name="connsiteY422" fmla="*/ 2044307 h 3104958"/>
              <a:gd name="connsiteX423" fmla="*/ 2279164 w 2997261"/>
              <a:gd name="connsiteY423" fmla="*/ 2037419 h 3104958"/>
              <a:gd name="connsiteX424" fmla="*/ 2287539 w 2997261"/>
              <a:gd name="connsiteY424" fmla="*/ 2029990 h 3104958"/>
              <a:gd name="connsiteX425" fmla="*/ 2296319 w 2997261"/>
              <a:gd name="connsiteY425" fmla="*/ 2022425 h 3104958"/>
              <a:gd name="connsiteX426" fmla="*/ 2305233 w 2997261"/>
              <a:gd name="connsiteY426" fmla="*/ 2014591 h 3104958"/>
              <a:gd name="connsiteX427" fmla="*/ 2314013 w 2997261"/>
              <a:gd name="connsiteY427" fmla="*/ 2006892 h 3104958"/>
              <a:gd name="connsiteX428" fmla="*/ 2322523 w 2997261"/>
              <a:gd name="connsiteY428" fmla="*/ 1999463 h 3104958"/>
              <a:gd name="connsiteX429" fmla="*/ 2330627 w 2997261"/>
              <a:gd name="connsiteY429" fmla="*/ 1992169 h 3104958"/>
              <a:gd name="connsiteX430" fmla="*/ 2338191 w 2997261"/>
              <a:gd name="connsiteY430" fmla="*/ 1985551 h 3104958"/>
              <a:gd name="connsiteX431" fmla="*/ 2345079 w 2997261"/>
              <a:gd name="connsiteY431" fmla="*/ 1979607 h 3104958"/>
              <a:gd name="connsiteX432" fmla="*/ 2351293 w 2997261"/>
              <a:gd name="connsiteY432" fmla="*/ 1974610 h 3104958"/>
              <a:gd name="connsiteX433" fmla="*/ 2356155 w 2997261"/>
              <a:gd name="connsiteY433" fmla="*/ 1970558 h 3104958"/>
              <a:gd name="connsiteX434" fmla="*/ 2358991 w 2997261"/>
              <a:gd name="connsiteY434" fmla="*/ 1968396 h 3104958"/>
              <a:gd name="connsiteX435" fmla="*/ 2360612 w 2997261"/>
              <a:gd name="connsiteY435" fmla="*/ 1966775 h 3104958"/>
              <a:gd name="connsiteX436" fmla="*/ 2362503 w 2997261"/>
              <a:gd name="connsiteY436" fmla="*/ 1965019 h 3104958"/>
              <a:gd name="connsiteX437" fmla="*/ 2365340 w 2997261"/>
              <a:gd name="connsiteY437" fmla="*/ 1962318 h 3104958"/>
              <a:gd name="connsiteX438" fmla="*/ 2393705 w 2997261"/>
              <a:gd name="connsiteY438" fmla="*/ 1937059 h 3104958"/>
              <a:gd name="connsiteX439" fmla="*/ 2398163 w 2997261"/>
              <a:gd name="connsiteY439" fmla="*/ 1932467 h 3104958"/>
              <a:gd name="connsiteX440" fmla="*/ 2402485 w 2997261"/>
              <a:gd name="connsiteY440" fmla="*/ 1928144 h 3104958"/>
              <a:gd name="connsiteX441" fmla="*/ 2406942 w 2997261"/>
              <a:gd name="connsiteY441" fmla="*/ 1923822 h 3104958"/>
              <a:gd name="connsiteX442" fmla="*/ 2411265 w 2997261"/>
              <a:gd name="connsiteY442" fmla="*/ 1919635 h 3104958"/>
              <a:gd name="connsiteX443" fmla="*/ 2415587 w 2997261"/>
              <a:gd name="connsiteY443" fmla="*/ 1915448 h 3104958"/>
              <a:gd name="connsiteX444" fmla="*/ 2419910 w 2997261"/>
              <a:gd name="connsiteY444" fmla="*/ 1911395 h 3104958"/>
              <a:gd name="connsiteX445" fmla="*/ 2424367 w 2997261"/>
              <a:gd name="connsiteY445" fmla="*/ 1906938 h 3104958"/>
              <a:gd name="connsiteX446" fmla="*/ 2428824 w 2997261"/>
              <a:gd name="connsiteY446" fmla="*/ 1902615 h 3104958"/>
              <a:gd name="connsiteX447" fmla="*/ 2432471 w 2997261"/>
              <a:gd name="connsiteY447" fmla="*/ 1899239 h 3104958"/>
              <a:gd name="connsiteX448" fmla="*/ 2437469 w 2997261"/>
              <a:gd name="connsiteY448" fmla="*/ 1894241 h 3104958"/>
              <a:gd name="connsiteX449" fmla="*/ 2443817 w 2997261"/>
              <a:gd name="connsiteY449" fmla="*/ 1887892 h 3104958"/>
              <a:gd name="connsiteX450" fmla="*/ 2451111 w 2997261"/>
              <a:gd name="connsiteY450" fmla="*/ 1880599 h 3104958"/>
              <a:gd name="connsiteX451" fmla="*/ 2458945 w 2997261"/>
              <a:gd name="connsiteY451" fmla="*/ 1872494 h 3104958"/>
              <a:gd name="connsiteX452" fmla="*/ 2467455 w 2997261"/>
              <a:gd name="connsiteY452" fmla="*/ 1863715 h 3104958"/>
              <a:gd name="connsiteX453" fmla="*/ 2476370 w 2997261"/>
              <a:gd name="connsiteY453" fmla="*/ 1854664 h 3104958"/>
              <a:gd name="connsiteX454" fmla="*/ 2485285 w 2997261"/>
              <a:gd name="connsiteY454" fmla="*/ 1845480 h 3104958"/>
              <a:gd name="connsiteX455" fmla="*/ 2494064 w 2997261"/>
              <a:gd name="connsiteY455" fmla="*/ 1836430 h 3104958"/>
              <a:gd name="connsiteX456" fmla="*/ 2502574 w 2997261"/>
              <a:gd name="connsiteY456" fmla="*/ 1827515 h 3104958"/>
              <a:gd name="connsiteX457" fmla="*/ 2510408 w 2997261"/>
              <a:gd name="connsiteY457" fmla="*/ 1819140 h 3104958"/>
              <a:gd name="connsiteX458" fmla="*/ 2517432 w 2997261"/>
              <a:gd name="connsiteY458" fmla="*/ 1811577 h 3104958"/>
              <a:gd name="connsiteX459" fmla="*/ 2523510 w 2997261"/>
              <a:gd name="connsiteY459" fmla="*/ 1805093 h 3104958"/>
              <a:gd name="connsiteX460" fmla="*/ 2528238 w 2997261"/>
              <a:gd name="connsiteY460" fmla="*/ 1799825 h 3104958"/>
              <a:gd name="connsiteX461" fmla="*/ 2531614 w 2997261"/>
              <a:gd name="connsiteY461" fmla="*/ 1796043 h 3104958"/>
              <a:gd name="connsiteX462" fmla="*/ 2533100 w 2997261"/>
              <a:gd name="connsiteY462" fmla="*/ 1793882 h 3104958"/>
              <a:gd name="connsiteX463" fmla="*/ 2535937 w 2997261"/>
              <a:gd name="connsiteY463" fmla="*/ 1791451 h 3104958"/>
              <a:gd name="connsiteX464" fmla="*/ 2538503 w 2997261"/>
              <a:gd name="connsiteY464" fmla="*/ 1788749 h 3104958"/>
              <a:gd name="connsiteX465" fmla="*/ 2541069 w 2997261"/>
              <a:gd name="connsiteY465" fmla="*/ 1786183 h 3104958"/>
              <a:gd name="connsiteX466" fmla="*/ 2543501 w 2997261"/>
              <a:gd name="connsiteY466" fmla="*/ 1783346 h 3104958"/>
              <a:gd name="connsiteX467" fmla="*/ 2548093 w 2997261"/>
              <a:gd name="connsiteY467" fmla="*/ 1777673 h 3104958"/>
              <a:gd name="connsiteX468" fmla="*/ 2552821 w 2997261"/>
              <a:gd name="connsiteY468" fmla="*/ 1771730 h 3104958"/>
              <a:gd name="connsiteX469" fmla="*/ 2561330 w 2997261"/>
              <a:gd name="connsiteY469" fmla="*/ 1760654 h 3104958"/>
              <a:gd name="connsiteX470" fmla="*/ 2569570 w 2997261"/>
              <a:gd name="connsiteY470" fmla="*/ 1749713 h 3104958"/>
              <a:gd name="connsiteX471" fmla="*/ 2577809 w 2997261"/>
              <a:gd name="connsiteY471" fmla="*/ 1738501 h 3104958"/>
              <a:gd name="connsiteX472" fmla="*/ 2585509 w 2997261"/>
              <a:gd name="connsiteY472" fmla="*/ 1727561 h 3104958"/>
              <a:gd name="connsiteX473" fmla="*/ 2589426 w 2997261"/>
              <a:gd name="connsiteY473" fmla="*/ 1722023 h 3104958"/>
              <a:gd name="connsiteX474" fmla="*/ 2593072 w 2997261"/>
              <a:gd name="connsiteY474" fmla="*/ 1716350 h 3104958"/>
              <a:gd name="connsiteX475" fmla="*/ 2596855 w 2997261"/>
              <a:gd name="connsiteY475" fmla="*/ 1710677 h 3104958"/>
              <a:gd name="connsiteX476" fmla="*/ 2600367 w 2997261"/>
              <a:gd name="connsiteY476" fmla="*/ 1705138 h 3104958"/>
              <a:gd name="connsiteX477" fmla="*/ 2603878 w 2997261"/>
              <a:gd name="connsiteY477" fmla="*/ 1699466 h 3104958"/>
              <a:gd name="connsiteX478" fmla="*/ 2607390 w 2997261"/>
              <a:gd name="connsiteY478" fmla="*/ 1693657 h 3104958"/>
              <a:gd name="connsiteX479" fmla="*/ 2610767 w 2997261"/>
              <a:gd name="connsiteY479" fmla="*/ 1687984 h 3104958"/>
              <a:gd name="connsiteX480" fmla="*/ 2614009 w 2997261"/>
              <a:gd name="connsiteY480" fmla="*/ 1682041 h 3104958"/>
              <a:gd name="connsiteX481" fmla="*/ 2617115 w 2997261"/>
              <a:gd name="connsiteY481" fmla="*/ 1676098 h 3104958"/>
              <a:gd name="connsiteX482" fmla="*/ 2620222 w 2997261"/>
              <a:gd name="connsiteY482" fmla="*/ 1670155 h 3104958"/>
              <a:gd name="connsiteX483" fmla="*/ 2623059 w 2997261"/>
              <a:gd name="connsiteY483" fmla="*/ 1664076 h 3104958"/>
              <a:gd name="connsiteX484" fmla="*/ 2626030 w 2997261"/>
              <a:gd name="connsiteY484" fmla="*/ 1657863 h 3104958"/>
              <a:gd name="connsiteX485" fmla="*/ 2628731 w 2997261"/>
              <a:gd name="connsiteY485" fmla="*/ 1651650 h 3104958"/>
              <a:gd name="connsiteX486" fmla="*/ 2631298 w 2997261"/>
              <a:gd name="connsiteY486" fmla="*/ 1645301 h 3104958"/>
              <a:gd name="connsiteX487" fmla="*/ 2633864 w 2997261"/>
              <a:gd name="connsiteY487" fmla="*/ 1638817 h 3104958"/>
              <a:gd name="connsiteX488" fmla="*/ 2636296 w 2997261"/>
              <a:gd name="connsiteY488" fmla="*/ 1632334 h 3104958"/>
              <a:gd name="connsiteX489" fmla="*/ 2638592 w 2997261"/>
              <a:gd name="connsiteY489" fmla="*/ 1625715 h 3104958"/>
              <a:gd name="connsiteX490" fmla="*/ 2640753 w 2997261"/>
              <a:gd name="connsiteY490" fmla="*/ 1618827 h 3104958"/>
              <a:gd name="connsiteX491" fmla="*/ 2642779 w 2997261"/>
              <a:gd name="connsiteY491" fmla="*/ 1611938 h 3104958"/>
              <a:gd name="connsiteX492" fmla="*/ 2644535 w 2997261"/>
              <a:gd name="connsiteY492" fmla="*/ 1604779 h 3104958"/>
              <a:gd name="connsiteX493" fmla="*/ 2646426 w 2997261"/>
              <a:gd name="connsiteY493" fmla="*/ 1597755 h 3104958"/>
              <a:gd name="connsiteX494" fmla="*/ 2648047 w 2997261"/>
              <a:gd name="connsiteY494" fmla="*/ 1590326 h 3104958"/>
              <a:gd name="connsiteX495" fmla="*/ 2649533 w 2997261"/>
              <a:gd name="connsiteY495" fmla="*/ 1582897 h 3104958"/>
              <a:gd name="connsiteX496" fmla="*/ 2650884 w 2997261"/>
              <a:gd name="connsiteY496" fmla="*/ 1575198 h 3104958"/>
              <a:gd name="connsiteX497" fmla="*/ 2651423 w 2997261"/>
              <a:gd name="connsiteY497" fmla="*/ 1571821 h 3104958"/>
              <a:gd name="connsiteX498" fmla="*/ 2651694 w 2997261"/>
              <a:gd name="connsiteY498" fmla="*/ 1568309 h 3104958"/>
              <a:gd name="connsiteX499" fmla="*/ 2651694 w 2997261"/>
              <a:gd name="connsiteY499" fmla="*/ 1564527 h 3104958"/>
              <a:gd name="connsiteX500" fmla="*/ 2651559 w 2997261"/>
              <a:gd name="connsiteY500" fmla="*/ 1560610 h 3104958"/>
              <a:gd name="connsiteX501" fmla="*/ 2651289 w 2997261"/>
              <a:gd name="connsiteY501" fmla="*/ 1556558 h 3104958"/>
              <a:gd name="connsiteX502" fmla="*/ 2650884 w 2997261"/>
              <a:gd name="connsiteY502" fmla="*/ 1552370 h 3104958"/>
              <a:gd name="connsiteX503" fmla="*/ 2650343 w 2997261"/>
              <a:gd name="connsiteY503" fmla="*/ 1548048 h 3104958"/>
              <a:gd name="connsiteX504" fmla="*/ 2649533 w 2997261"/>
              <a:gd name="connsiteY504" fmla="*/ 1543726 h 3104958"/>
              <a:gd name="connsiteX505" fmla="*/ 2648722 w 2997261"/>
              <a:gd name="connsiteY505" fmla="*/ 1539268 h 3104958"/>
              <a:gd name="connsiteX506" fmla="*/ 2647642 w 2997261"/>
              <a:gd name="connsiteY506" fmla="*/ 1534676 h 3104958"/>
              <a:gd name="connsiteX507" fmla="*/ 2646561 w 2997261"/>
              <a:gd name="connsiteY507" fmla="*/ 1529949 h 3104958"/>
              <a:gd name="connsiteX508" fmla="*/ 2645480 w 2997261"/>
              <a:gd name="connsiteY508" fmla="*/ 1525356 h 3104958"/>
              <a:gd name="connsiteX509" fmla="*/ 2642779 w 2997261"/>
              <a:gd name="connsiteY509" fmla="*/ 1515901 h 3104958"/>
              <a:gd name="connsiteX510" fmla="*/ 2639808 w 2997261"/>
              <a:gd name="connsiteY510" fmla="*/ 1506446 h 3104958"/>
              <a:gd name="connsiteX511" fmla="*/ 2636566 w 2997261"/>
              <a:gd name="connsiteY511" fmla="*/ 1497261 h 3104958"/>
              <a:gd name="connsiteX512" fmla="*/ 2633324 w 2997261"/>
              <a:gd name="connsiteY512" fmla="*/ 1488076 h 3104958"/>
              <a:gd name="connsiteX513" fmla="*/ 2629812 w 2997261"/>
              <a:gd name="connsiteY513" fmla="*/ 1479296 h 3104958"/>
              <a:gd name="connsiteX514" fmla="*/ 2626300 w 2997261"/>
              <a:gd name="connsiteY514" fmla="*/ 1471056 h 3104958"/>
              <a:gd name="connsiteX515" fmla="*/ 2622924 w 2997261"/>
              <a:gd name="connsiteY515" fmla="*/ 1463357 h 3104958"/>
              <a:gd name="connsiteX516" fmla="*/ 2619547 w 2997261"/>
              <a:gd name="connsiteY516" fmla="*/ 1456469 h 3104958"/>
              <a:gd name="connsiteX517" fmla="*/ 2616575 w 2997261"/>
              <a:gd name="connsiteY517" fmla="*/ 1450120 h 3104958"/>
              <a:gd name="connsiteX518" fmla="*/ 2613738 w 2997261"/>
              <a:gd name="connsiteY518" fmla="*/ 1444852 h 3104958"/>
              <a:gd name="connsiteX519" fmla="*/ 2609146 w 2997261"/>
              <a:gd name="connsiteY519" fmla="*/ 1436883 h 3104958"/>
              <a:gd name="connsiteX520" fmla="*/ 2604824 w 2997261"/>
              <a:gd name="connsiteY520" fmla="*/ 1429319 h 3104958"/>
              <a:gd name="connsiteX521" fmla="*/ 2600636 w 2997261"/>
              <a:gd name="connsiteY521" fmla="*/ 1422430 h 3104958"/>
              <a:gd name="connsiteX522" fmla="*/ 2596720 w 2997261"/>
              <a:gd name="connsiteY522" fmla="*/ 1415947 h 3104958"/>
              <a:gd name="connsiteX523" fmla="*/ 2592802 w 2997261"/>
              <a:gd name="connsiteY523" fmla="*/ 1409733 h 3104958"/>
              <a:gd name="connsiteX524" fmla="*/ 2588885 w 2997261"/>
              <a:gd name="connsiteY524" fmla="*/ 1403925 h 3104958"/>
              <a:gd name="connsiteX525" fmla="*/ 2585103 w 2997261"/>
              <a:gd name="connsiteY525" fmla="*/ 1398117 h 3104958"/>
              <a:gd name="connsiteX526" fmla="*/ 2581186 w 2997261"/>
              <a:gd name="connsiteY526" fmla="*/ 1392444 h 3104958"/>
              <a:gd name="connsiteX527" fmla="*/ 2577134 w 2997261"/>
              <a:gd name="connsiteY527" fmla="*/ 1387041 h 3104958"/>
              <a:gd name="connsiteX528" fmla="*/ 2573082 w 2997261"/>
              <a:gd name="connsiteY528" fmla="*/ 1381503 h 3104958"/>
              <a:gd name="connsiteX529" fmla="*/ 2568895 w 2997261"/>
              <a:gd name="connsiteY529" fmla="*/ 1375830 h 3104958"/>
              <a:gd name="connsiteX530" fmla="*/ 2564437 w 2997261"/>
              <a:gd name="connsiteY530" fmla="*/ 1370157 h 3104958"/>
              <a:gd name="connsiteX531" fmla="*/ 2554847 w 2997261"/>
              <a:gd name="connsiteY531" fmla="*/ 1358136 h 3104958"/>
              <a:gd name="connsiteX532" fmla="*/ 2543906 w 2997261"/>
              <a:gd name="connsiteY532" fmla="*/ 1344628 h 3104958"/>
              <a:gd name="connsiteX533" fmla="*/ 2539313 w 2997261"/>
              <a:gd name="connsiteY533" fmla="*/ 1338955 h 3104958"/>
              <a:gd name="connsiteX534" fmla="*/ 2534181 w 2997261"/>
              <a:gd name="connsiteY534" fmla="*/ 1332877 h 3104958"/>
              <a:gd name="connsiteX535" fmla="*/ 2528913 w 2997261"/>
              <a:gd name="connsiteY535" fmla="*/ 1326528 h 3104958"/>
              <a:gd name="connsiteX536" fmla="*/ 2523375 w 2997261"/>
              <a:gd name="connsiteY536" fmla="*/ 1320180 h 3104958"/>
              <a:gd name="connsiteX537" fmla="*/ 2512029 w 2997261"/>
              <a:gd name="connsiteY537" fmla="*/ 1307213 h 3104958"/>
              <a:gd name="connsiteX538" fmla="*/ 2499872 w 2997261"/>
              <a:gd name="connsiteY538" fmla="*/ 1294111 h 3104958"/>
              <a:gd name="connsiteX539" fmla="*/ 2487851 w 2997261"/>
              <a:gd name="connsiteY539" fmla="*/ 1281144 h 3104958"/>
              <a:gd name="connsiteX540" fmla="*/ 2475830 w 2997261"/>
              <a:gd name="connsiteY540" fmla="*/ 1268717 h 3104958"/>
              <a:gd name="connsiteX541" fmla="*/ 2464213 w 2997261"/>
              <a:gd name="connsiteY541" fmla="*/ 1256965 h 3104958"/>
              <a:gd name="connsiteX542" fmla="*/ 2453407 w 2997261"/>
              <a:gd name="connsiteY542" fmla="*/ 1246295 h 3104958"/>
              <a:gd name="connsiteX543" fmla="*/ 2449626 w 2997261"/>
              <a:gd name="connsiteY543" fmla="*/ 1242648 h 3104958"/>
              <a:gd name="connsiteX544" fmla="*/ 2446114 w 2997261"/>
              <a:gd name="connsiteY544" fmla="*/ 1238595 h 3104958"/>
              <a:gd name="connsiteX545" fmla="*/ 2442602 w 2997261"/>
              <a:gd name="connsiteY545" fmla="*/ 1234408 h 3104958"/>
              <a:gd name="connsiteX546" fmla="*/ 2438820 w 2997261"/>
              <a:gd name="connsiteY546" fmla="*/ 1230086 h 3104958"/>
              <a:gd name="connsiteX547" fmla="*/ 2435037 w 2997261"/>
              <a:gd name="connsiteY547" fmla="*/ 1225764 h 3104958"/>
              <a:gd name="connsiteX548" fmla="*/ 2431121 w 2997261"/>
              <a:gd name="connsiteY548" fmla="*/ 1221441 h 3104958"/>
              <a:gd name="connsiteX549" fmla="*/ 2426933 w 2997261"/>
              <a:gd name="connsiteY549" fmla="*/ 1217119 h 3104958"/>
              <a:gd name="connsiteX550" fmla="*/ 2422611 w 2997261"/>
              <a:gd name="connsiteY550" fmla="*/ 1212932 h 3104958"/>
              <a:gd name="connsiteX551" fmla="*/ 2197580 w 2997261"/>
              <a:gd name="connsiteY551" fmla="*/ 1014914 h 3104958"/>
              <a:gd name="connsiteX552" fmla="*/ 2186369 w 2997261"/>
              <a:gd name="connsiteY552" fmla="*/ 1006134 h 3104958"/>
              <a:gd name="connsiteX553" fmla="*/ 2174753 w 2997261"/>
              <a:gd name="connsiteY553" fmla="*/ 996814 h 3104958"/>
              <a:gd name="connsiteX554" fmla="*/ 2163137 w 2997261"/>
              <a:gd name="connsiteY554" fmla="*/ 987224 h 3104958"/>
              <a:gd name="connsiteX555" fmla="*/ 2151520 w 2997261"/>
              <a:gd name="connsiteY555" fmla="*/ 977769 h 3104958"/>
              <a:gd name="connsiteX556" fmla="*/ 2139769 w 2997261"/>
              <a:gd name="connsiteY556" fmla="*/ 968179 h 3104958"/>
              <a:gd name="connsiteX557" fmla="*/ 2127883 w 2997261"/>
              <a:gd name="connsiteY557" fmla="*/ 958589 h 3104958"/>
              <a:gd name="connsiteX558" fmla="*/ 2115996 w 2997261"/>
              <a:gd name="connsiteY558" fmla="*/ 949269 h 3104958"/>
              <a:gd name="connsiteX559" fmla="*/ 2104245 w 2997261"/>
              <a:gd name="connsiteY559" fmla="*/ 940354 h 3104958"/>
              <a:gd name="connsiteX560" fmla="*/ 2091548 w 2997261"/>
              <a:gd name="connsiteY560" fmla="*/ 931034 h 3104958"/>
              <a:gd name="connsiteX561" fmla="*/ 2079257 w 2997261"/>
              <a:gd name="connsiteY561" fmla="*/ 921714 h 3104958"/>
              <a:gd name="connsiteX562" fmla="*/ 2067235 w 2997261"/>
              <a:gd name="connsiteY562" fmla="*/ 912799 h 3104958"/>
              <a:gd name="connsiteX563" fmla="*/ 2055214 w 2997261"/>
              <a:gd name="connsiteY563" fmla="*/ 903884 h 3104958"/>
              <a:gd name="connsiteX564" fmla="*/ 2043462 w 2997261"/>
              <a:gd name="connsiteY564" fmla="*/ 895104 h 3104958"/>
              <a:gd name="connsiteX565" fmla="*/ 2031711 w 2997261"/>
              <a:gd name="connsiteY565" fmla="*/ 886325 h 3104958"/>
              <a:gd name="connsiteX566" fmla="*/ 2020095 w 2997261"/>
              <a:gd name="connsiteY566" fmla="*/ 877680 h 3104958"/>
              <a:gd name="connsiteX567" fmla="*/ 2008478 w 2997261"/>
              <a:gd name="connsiteY567" fmla="*/ 869170 h 3104958"/>
              <a:gd name="connsiteX568" fmla="*/ 1996727 w 2997261"/>
              <a:gd name="connsiteY568" fmla="*/ 860525 h 3104958"/>
              <a:gd name="connsiteX569" fmla="*/ 1984840 w 2997261"/>
              <a:gd name="connsiteY569" fmla="*/ 852016 h 3104958"/>
              <a:gd name="connsiteX570" fmla="*/ 1972954 w 2997261"/>
              <a:gd name="connsiteY570" fmla="*/ 843371 h 3104958"/>
              <a:gd name="connsiteX571" fmla="*/ 1960663 w 2997261"/>
              <a:gd name="connsiteY571" fmla="*/ 834727 h 3104958"/>
              <a:gd name="connsiteX572" fmla="*/ 1948371 w 2997261"/>
              <a:gd name="connsiteY572" fmla="*/ 825947 h 3104958"/>
              <a:gd name="connsiteX573" fmla="*/ 1935540 w 2997261"/>
              <a:gd name="connsiteY573" fmla="*/ 817167 h 3104958"/>
              <a:gd name="connsiteX574" fmla="*/ 1922437 w 2997261"/>
              <a:gd name="connsiteY574" fmla="*/ 808117 h 3104958"/>
              <a:gd name="connsiteX575" fmla="*/ 1909065 w 2997261"/>
              <a:gd name="connsiteY575" fmla="*/ 799202 h 3104958"/>
              <a:gd name="connsiteX576" fmla="*/ 1896368 w 2997261"/>
              <a:gd name="connsiteY576" fmla="*/ 790557 h 3104958"/>
              <a:gd name="connsiteX577" fmla="*/ 1883536 w 2997261"/>
              <a:gd name="connsiteY577" fmla="*/ 782183 h 3104958"/>
              <a:gd name="connsiteX578" fmla="*/ 1870705 w 2997261"/>
              <a:gd name="connsiteY578" fmla="*/ 773943 h 3104958"/>
              <a:gd name="connsiteX579" fmla="*/ 1857872 w 2997261"/>
              <a:gd name="connsiteY579" fmla="*/ 765569 h 3104958"/>
              <a:gd name="connsiteX580" fmla="*/ 1844906 w 2997261"/>
              <a:gd name="connsiteY580" fmla="*/ 757465 h 3104958"/>
              <a:gd name="connsiteX581" fmla="*/ 1831939 w 2997261"/>
              <a:gd name="connsiteY581" fmla="*/ 749225 h 3104958"/>
              <a:gd name="connsiteX582" fmla="*/ 1818837 w 2997261"/>
              <a:gd name="connsiteY582" fmla="*/ 740986 h 3104958"/>
              <a:gd name="connsiteX583" fmla="*/ 1805599 w 2997261"/>
              <a:gd name="connsiteY583" fmla="*/ 732746 h 3104958"/>
              <a:gd name="connsiteX584" fmla="*/ 1793037 w 2997261"/>
              <a:gd name="connsiteY584" fmla="*/ 724642 h 3104958"/>
              <a:gd name="connsiteX585" fmla="*/ 1780071 w 2997261"/>
              <a:gd name="connsiteY585" fmla="*/ 716808 h 3104958"/>
              <a:gd name="connsiteX586" fmla="*/ 1766969 w 2997261"/>
              <a:gd name="connsiteY586" fmla="*/ 708838 h 3104958"/>
              <a:gd name="connsiteX587" fmla="*/ 1753867 w 2997261"/>
              <a:gd name="connsiteY587" fmla="*/ 701139 h 3104958"/>
              <a:gd name="connsiteX588" fmla="*/ 1740629 w 2997261"/>
              <a:gd name="connsiteY588" fmla="*/ 693440 h 3104958"/>
              <a:gd name="connsiteX589" fmla="*/ 1727257 w 2997261"/>
              <a:gd name="connsiteY589" fmla="*/ 685741 h 3104958"/>
              <a:gd name="connsiteX590" fmla="*/ 1713886 w 2997261"/>
              <a:gd name="connsiteY590" fmla="*/ 678041 h 3104958"/>
              <a:gd name="connsiteX591" fmla="*/ 1700243 w 2997261"/>
              <a:gd name="connsiteY591" fmla="*/ 670342 h 3104958"/>
              <a:gd name="connsiteX592" fmla="*/ 1686466 w 2997261"/>
              <a:gd name="connsiteY592" fmla="*/ 662778 h 3104958"/>
              <a:gd name="connsiteX593" fmla="*/ 1672688 w 2997261"/>
              <a:gd name="connsiteY593" fmla="*/ 655214 h 3104958"/>
              <a:gd name="connsiteX594" fmla="*/ 1659046 w 2997261"/>
              <a:gd name="connsiteY594" fmla="*/ 647785 h 3104958"/>
              <a:gd name="connsiteX595" fmla="*/ 1645133 w 2997261"/>
              <a:gd name="connsiteY595" fmla="*/ 640356 h 3104958"/>
              <a:gd name="connsiteX596" fmla="*/ 1631221 w 2997261"/>
              <a:gd name="connsiteY596" fmla="*/ 633062 h 3104958"/>
              <a:gd name="connsiteX597" fmla="*/ 1617038 w 2997261"/>
              <a:gd name="connsiteY597" fmla="*/ 625768 h 3104958"/>
              <a:gd name="connsiteX598" fmla="*/ 1602990 w 2997261"/>
              <a:gd name="connsiteY598" fmla="*/ 618474 h 3104958"/>
              <a:gd name="connsiteX599" fmla="*/ 1588943 w 2997261"/>
              <a:gd name="connsiteY599" fmla="*/ 611315 h 3104958"/>
              <a:gd name="connsiteX600" fmla="*/ 1579218 w 2997261"/>
              <a:gd name="connsiteY600" fmla="*/ 606453 h 3104958"/>
              <a:gd name="connsiteX601" fmla="*/ 1569087 w 2997261"/>
              <a:gd name="connsiteY601" fmla="*/ 601320 h 3104958"/>
              <a:gd name="connsiteX602" fmla="*/ 1558687 w 2997261"/>
              <a:gd name="connsiteY602" fmla="*/ 596187 h 3104958"/>
              <a:gd name="connsiteX603" fmla="*/ 1548016 w 2997261"/>
              <a:gd name="connsiteY603" fmla="*/ 590919 h 3104958"/>
              <a:gd name="connsiteX604" fmla="*/ 1537075 w 2997261"/>
              <a:gd name="connsiteY604" fmla="*/ 585921 h 3104958"/>
              <a:gd name="connsiteX605" fmla="*/ 1525864 w 2997261"/>
              <a:gd name="connsiteY605" fmla="*/ 580654 h 3104958"/>
              <a:gd name="connsiteX606" fmla="*/ 1514788 w 2997261"/>
              <a:gd name="connsiteY606" fmla="*/ 575386 h 3104958"/>
              <a:gd name="connsiteX607" fmla="*/ 1503442 w 2997261"/>
              <a:gd name="connsiteY607" fmla="*/ 570118 h 3104958"/>
              <a:gd name="connsiteX608" fmla="*/ 1492231 w 2997261"/>
              <a:gd name="connsiteY608" fmla="*/ 564985 h 3104958"/>
              <a:gd name="connsiteX609" fmla="*/ 1480750 w 2997261"/>
              <a:gd name="connsiteY609" fmla="*/ 559717 h 3104958"/>
              <a:gd name="connsiteX610" fmla="*/ 1469539 w 2997261"/>
              <a:gd name="connsiteY610" fmla="*/ 554855 h 3104958"/>
              <a:gd name="connsiteX611" fmla="*/ 1458328 w 2997261"/>
              <a:gd name="connsiteY611" fmla="*/ 549857 h 3104958"/>
              <a:gd name="connsiteX612" fmla="*/ 1447387 w 2997261"/>
              <a:gd name="connsiteY612" fmla="*/ 544994 h 3104958"/>
              <a:gd name="connsiteX613" fmla="*/ 1436581 w 2997261"/>
              <a:gd name="connsiteY613" fmla="*/ 540402 h 3104958"/>
              <a:gd name="connsiteX614" fmla="*/ 1425910 w 2997261"/>
              <a:gd name="connsiteY614" fmla="*/ 535945 h 3104958"/>
              <a:gd name="connsiteX615" fmla="*/ 1415510 w 2997261"/>
              <a:gd name="connsiteY615" fmla="*/ 531622 h 3104958"/>
              <a:gd name="connsiteX616" fmla="*/ 1408621 w 2997261"/>
              <a:gd name="connsiteY616" fmla="*/ 528786 h 3104958"/>
              <a:gd name="connsiteX617" fmla="*/ 1401193 w 2997261"/>
              <a:gd name="connsiteY617" fmla="*/ 525409 h 3104958"/>
              <a:gd name="connsiteX618" fmla="*/ 1393493 w 2997261"/>
              <a:gd name="connsiteY618" fmla="*/ 522032 h 3104958"/>
              <a:gd name="connsiteX619" fmla="*/ 1385389 w 2997261"/>
              <a:gd name="connsiteY619" fmla="*/ 518520 h 3104958"/>
              <a:gd name="connsiteX620" fmla="*/ 1377555 w 2997261"/>
              <a:gd name="connsiteY620" fmla="*/ 515008 h 3104958"/>
              <a:gd name="connsiteX621" fmla="*/ 1369720 w 2997261"/>
              <a:gd name="connsiteY621" fmla="*/ 511766 h 3104958"/>
              <a:gd name="connsiteX622" fmla="*/ 1365939 w 2997261"/>
              <a:gd name="connsiteY622" fmla="*/ 510416 h 3104958"/>
              <a:gd name="connsiteX623" fmla="*/ 1362291 w 2997261"/>
              <a:gd name="connsiteY623" fmla="*/ 509200 h 3104958"/>
              <a:gd name="connsiteX624" fmla="*/ 1358644 w 2997261"/>
              <a:gd name="connsiteY624" fmla="*/ 507985 h 3104958"/>
              <a:gd name="connsiteX625" fmla="*/ 1355403 w 2997261"/>
              <a:gd name="connsiteY625" fmla="*/ 507039 h 3104958"/>
              <a:gd name="connsiteX626" fmla="*/ 1351216 w 2997261"/>
              <a:gd name="connsiteY626" fmla="*/ 504742 h 3104958"/>
              <a:gd name="connsiteX627" fmla="*/ 1346758 w 2997261"/>
              <a:gd name="connsiteY627" fmla="*/ 502446 h 3104958"/>
              <a:gd name="connsiteX628" fmla="*/ 1341895 w 2997261"/>
              <a:gd name="connsiteY628" fmla="*/ 500285 h 3104958"/>
              <a:gd name="connsiteX629" fmla="*/ 1336762 w 2997261"/>
              <a:gd name="connsiteY629" fmla="*/ 498124 h 3104958"/>
              <a:gd name="connsiteX630" fmla="*/ 1331495 w 2997261"/>
              <a:gd name="connsiteY630" fmla="*/ 496098 h 3104958"/>
              <a:gd name="connsiteX631" fmla="*/ 1326227 w 2997261"/>
              <a:gd name="connsiteY631" fmla="*/ 494072 h 3104958"/>
              <a:gd name="connsiteX632" fmla="*/ 1321229 w 2997261"/>
              <a:gd name="connsiteY632" fmla="*/ 492046 h 3104958"/>
              <a:gd name="connsiteX633" fmla="*/ 1316637 w 2997261"/>
              <a:gd name="connsiteY633" fmla="*/ 490155 h 3104958"/>
              <a:gd name="connsiteX634" fmla="*/ 1288541 w 2997261"/>
              <a:gd name="connsiteY634" fmla="*/ 478269 h 3104958"/>
              <a:gd name="connsiteX635" fmla="*/ 1259906 w 2997261"/>
              <a:gd name="connsiteY635" fmla="*/ 466382 h 3104958"/>
              <a:gd name="connsiteX636" fmla="*/ 1231136 w 2997261"/>
              <a:gd name="connsiteY636" fmla="*/ 454631 h 3104958"/>
              <a:gd name="connsiteX637" fmla="*/ 1202095 w 2997261"/>
              <a:gd name="connsiteY637" fmla="*/ 443149 h 3104958"/>
              <a:gd name="connsiteX638" fmla="*/ 1187642 w 2997261"/>
              <a:gd name="connsiteY638" fmla="*/ 437476 h 3104958"/>
              <a:gd name="connsiteX639" fmla="*/ 1172919 w 2997261"/>
              <a:gd name="connsiteY639" fmla="*/ 431803 h 3104958"/>
              <a:gd name="connsiteX640" fmla="*/ 1158197 w 2997261"/>
              <a:gd name="connsiteY640" fmla="*/ 426130 h 3104958"/>
              <a:gd name="connsiteX641" fmla="*/ 1143339 w 2997261"/>
              <a:gd name="connsiteY641" fmla="*/ 420727 h 3104958"/>
              <a:gd name="connsiteX642" fmla="*/ 1128751 w 2997261"/>
              <a:gd name="connsiteY642" fmla="*/ 415324 h 3104958"/>
              <a:gd name="connsiteX643" fmla="*/ 1113893 w 2997261"/>
              <a:gd name="connsiteY643" fmla="*/ 409921 h 3104958"/>
              <a:gd name="connsiteX644" fmla="*/ 1099035 w 2997261"/>
              <a:gd name="connsiteY644" fmla="*/ 404653 h 3104958"/>
              <a:gd name="connsiteX645" fmla="*/ 1084177 w 2997261"/>
              <a:gd name="connsiteY645" fmla="*/ 399656 h 3104958"/>
              <a:gd name="connsiteX646" fmla="*/ 1069184 w 2997261"/>
              <a:gd name="connsiteY646" fmla="*/ 394523 h 3104958"/>
              <a:gd name="connsiteX647" fmla="*/ 1054191 w 2997261"/>
              <a:gd name="connsiteY647" fmla="*/ 389525 h 3104958"/>
              <a:gd name="connsiteX648" fmla="*/ 1039198 w 2997261"/>
              <a:gd name="connsiteY648" fmla="*/ 384798 h 3104958"/>
              <a:gd name="connsiteX649" fmla="*/ 1024205 w 2997261"/>
              <a:gd name="connsiteY649" fmla="*/ 379935 h 3104958"/>
              <a:gd name="connsiteX650" fmla="*/ 1009212 w 2997261"/>
              <a:gd name="connsiteY650" fmla="*/ 375342 h 3104958"/>
              <a:gd name="connsiteX651" fmla="*/ 994218 w 2997261"/>
              <a:gd name="connsiteY651" fmla="*/ 370885 h 3104958"/>
              <a:gd name="connsiteX652" fmla="*/ 979091 w 2997261"/>
              <a:gd name="connsiteY652" fmla="*/ 366563 h 3104958"/>
              <a:gd name="connsiteX653" fmla="*/ 964098 w 2997261"/>
              <a:gd name="connsiteY653" fmla="*/ 362375 h 3104958"/>
              <a:gd name="connsiteX654" fmla="*/ 948969 w 2997261"/>
              <a:gd name="connsiteY654" fmla="*/ 358188 h 3104958"/>
              <a:gd name="connsiteX655" fmla="*/ 933976 w 2997261"/>
              <a:gd name="connsiteY655" fmla="*/ 354271 h 3104958"/>
              <a:gd name="connsiteX656" fmla="*/ 918848 w 2997261"/>
              <a:gd name="connsiteY656" fmla="*/ 350489 h 3104958"/>
              <a:gd name="connsiteX657" fmla="*/ 903855 w 2997261"/>
              <a:gd name="connsiteY657" fmla="*/ 346842 h 3104958"/>
              <a:gd name="connsiteX658" fmla="*/ 888727 w 2997261"/>
              <a:gd name="connsiteY658" fmla="*/ 343465 h 3104958"/>
              <a:gd name="connsiteX659" fmla="*/ 873599 w 2997261"/>
              <a:gd name="connsiteY659" fmla="*/ 340224 h 3104958"/>
              <a:gd name="connsiteX660" fmla="*/ 858606 w 2997261"/>
              <a:gd name="connsiteY660" fmla="*/ 337116 h 3104958"/>
              <a:gd name="connsiteX661" fmla="*/ 843343 w 2997261"/>
              <a:gd name="connsiteY661" fmla="*/ 334145 h 3104958"/>
              <a:gd name="connsiteX662" fmla="*/ 836184 w 2997261"/>
              <a:gd name="connsiteY662" fmla="*/ 332794 h 3104958"/>
              <a:gd name="connsiteX663" fmla="*/ 826459 w 2997261"/>
              <a:gd name="connsiteY663" fmla="*/ 331309 h 3104958"/>
              <a:gd name="connsiteX664" fmla="*/ 814707 w 2997261"/>
              <a:gd name="connsiteY664" fmla="*/ 329553 h 3104958"/>
              <a:gd name="connsiteX665" fmla="*/ 801200 w 2997261"/>
              <a:gd name="connsiteY665" fmla="*/ 327662 h 3104958"/>
              <a:gd name="connsiteX666" fmla="*/ 786342 w 2997261"/>
              <a:gd name="connsiteY666" fmla="*/ 325770 h 3104958"/>
              <a:gd name="connsiteX667" fmla="*/ 770673 w 2997261"/>
              <a:gd name="connsiteY667" fmla="*/ 323744 h 3104958"/>
              <a:gd name="connsiteX668" fmla="*/ 754195 w 2997261"/>
              <a:gd name="connsiteY668" fmla="*/ 321718 h 3104958"/>
              <a:gd name="connsiteX669" fmla="*/ 737581 w 2997261"/>
              <a:gd name="connsiteY669" fmla="*/ 319827 h 3104958"/>
              <a:gd name="connsiteX670" fmla="*/ 720967 w 2997261"/>
              <a:gd name="connsiteY670" fmla="*/ 318071 h 3104958"/>
              <a:gd name="connsiteX671" fmla="*/ 704893 w 2997261"/>
              <a:gd name="connsiteY671" fmla="*/ 316721 h 3104958"/>
              <a:gd name="connsiteX672" fmla="*/ 689495 w 2997261"/>
              <a:gd name="connsiteY672" fmla="*/ 315505 h 3104958"/>
              <a:gd name="connsiteX673" fmla="*/ 675312 w 2997261"/>
              <a:gd name="connsiteY673" fmla="*/ 314695 h 3104958"/>
              <a:gd name="connsiteX674" fmla="*/ 668694 w 2997261"/>
              <a:gd name="connsiteY674" fmla="*/ 314559 h 3104958"/>
              <a:gd name="connsiteX675" fmla="*/ 662616 w 2997261"/>
              <a:gd name="connsiteY675" fmla="*/ 314424 h 3104958"/>
              <a:gd name="connsiteX676" fmla="*/ 493128 w 2997261"/>
              <a:gd name="connsiteY676" fmla="*/ 0 h 3104958"/>
              <a:gd name="connsiteX677" fmla="*/ 500081 w 2997261"/>
              <a:gd name="connsiteY677" fmla="*/ 0 h 3104958"/>
              <a:gd name="connsiteX678" fmla="*/ 507712 w 2997261"/>
              <a:gd name="connsiteY678" fmla="*/ 170 h 3104958"/>
              <a:gd name="connsiteX679" fmla="*/ 516021 w 2997261"/>
              <a:gd name="connsiteY679" fmla="*/ 339 h 3104958"/>
              <a:gd name="connsiteX680" fmla="*/ 533827 w 2997261"/>
              <a:gd name="connsiteY680" fmla="*/ 1357 h 3104958"/>
              <a:gd name="connsiteX681" fmla="*/ 553158 w 2997261"/>
              <a:gd name="connsiteY681" fmla="*/ 2883 h 3104958"/>
              <a:gd name="connsiteX682" fmla="*/ 573338 w 2997261"/>
              <a:gd name="connsiteY682" fmla="*/ 4579 h 3104958"/>
              <a:gd name="connsiteX683" fmla="*/ 594195 w 2997261"/>
              <a:gd name="connsiteY683" fmla="*/ 6783 h 3104958"/>
              <a:gd name="connsiteX684" fmla="*/ 615054 w 2997261"/>
              <a:gd name="connsiteY684" fmla="*/ 9157 h 3104958"/>
              <a:gd name="connsiteX685" fmla="*/ 635742 w 2997261"/>
              <a:gd name="connsiteY685" fmla="*/ 11701 h 3104958"/>
              <a:gd name="connsiteX686" fmla="*/ 655413 w 2997261"/>
              <a:gd name="connsiteY686" fmla="*/ 14245 h 3104958"/>
              <a:gd name="connsiteX687" fmla="*/ 674066 w 2997261"/>
              <a:gd name="connsiteY687" fmla="*/ 16619 h 3104958"/>
              <a:gd name="connsiteX688" fmla="*/ 691024 w 2997261"/>
              <a:gd name="connsiteY688" fmla="*/ 18993 h 3104958"/>
              <a:gd name="connsiteX689" fmla="*/ 705777 w 2997261"/>
              <a:gd name="connsiteY689" fmla="*/ 21198 h 3104958"/>
              <a:gd name="connsiteX690" fmla="*/ 717986 w 2997261"/>
              <a:gd name="connsiteY690" fmla="*/ 23062 h 3104958"/>
              <a:gd name="connsiteX691" fmla="*/ 726974 w 2997261"/>
              <a:gd name="connsiteY691" fmla="*/ 24758 h 3104958"/>
              <a:gd name="connsiteX692" fmla="*/ 746136 w 2997261"/>
              <a:gd name="connsiteY692" fmla="*/ 28489 h 3104958"/>
              <a:gd name="connsiteX693" fmla="*/ 764959 w 2997261"/>
              <a:gd name="connsiteY693" fmla="*/ 32390 h 3104958"/>
              <a:gd name="connsiteX694" fmla="*/ 783951 w 2997261"/>
              <a:gd name="connsiteY694" fmla="*/ 36460 h 3104958"/>
              <a:gd name="connsiteX695" fmla="*/ 802944 w 2997261"/>
              <a:gd name="connsiteY695" fmla="*/ 40698 h 3104958"/>
              <a:gd name="connsiteX696" fmla="*/ 821767 w 2997261"/>
              <a:gd name="connsiteY696" fmla="*/ 45278 h 3104958"/>
              <a:gd name="connsiteX697" fmla="*/ 840759 w 2997261"/>
              <a:gd name="connsiteY697" fmla="*/ 50026 h 3104958"/>
              <a:gd name="connsiteX698" fmla="*/ 859583 w 2997261"/>
              <a:gd name="connsiteY698" fmla="*/ 54943 h 3104958"/>
              <a:gd name="connsiteX699" fmla="*/ 878575 w 2997261"/>
              <a:gd name="connsiteY699" fmla="*/ 60200 h 3104958"/>
              <a:gd name="connsiteX700" fmla="*/ 897398 w 2997261"/>
              <a:gd name="connsiteY700" fmla="*/ 65457 h 3104958"/>
              <a:gd name="connsiteX701" fmla="*/ 916391 w 2997261"/>
              <a:gd name="connsiteY701" fmla="*/ 70883 h 3104958"/>
              <a:gd name="connsiteX702" fmla="*/ 935214 w 2997261"/>
              <a:gd name="connsiteY702" fmla="*/ 76480 h 3104958"/>
              <a:gd name="connsiteX703" fmla="*/ 954036 w 2997261"/>
              <a:gd name="connsiteY703" fmla="*/ 82245 h 3104958"/>
              <a:gd name="connsiteX704" fmla="*/ 972859 w 2997261"/>
              <a:gd name="connsiteY704" fmla="*/ 88350 h 3104958"/>
              <a:gd name="connsiteX705" fmla="*/ 991683 w 2997261"/>
              <a:gd name="connsiteY705" fmla="*/ 94285 h 3104958"/>
              <a:gd name="connsiteX706" fmla="*/ 1010505 w 2997261"/>
              <a:gd name="connsiteY706" fmla="*/ 100559 h 3104958"/>
              <a:gd name="connsiteX707" fmla="*/ 1029328 w 2997261"/>
              <a:gd name="connsiteY707" fmla="*/ 107003 h 3104958"/>
              <a:gd name="connsiteX708" fmla="*/ 1047982 w 2997261"/>
              <a:gd name="connsiteY708" fmla="*/ 113278 h 3104958"/>
              <a:gd name="connsiteX709" fmla="*/ 1066635 w 2997261"/>
              <a:gd name="connsiteY709" fmla="*/ 119891 h 3104958"/>
              <a:gd name="connsiteX710" fmla="*/ 1085288 w 2997261"/>
              <a:gd name="connsiteY710" fmla="*/ 126674 h 3104958"/>
              <a:gd name="connsiteX711" fmla="*/ 1103603 w 2997261"/>
              <a:gd name="connsiteY711" fmla="*/ 133457 h 3104958"/>
              <a:gd name="connsiteX712" fmla="*/ 1122256 w 2997261"/>
              <a:gd name="connsiteY712" fmla="*/ 140240 h 3104958"/>
              <a:gd name="connsiteX713" fmla="*/ 1140740 w 2997261"/>
              <a:gd name="connsiteY713" fmla="*/ 147363 h 3104958"/>
              <a:gd name="connsiteX714" fmla="*/ 1159224 w 2997261"/>
              <a:gd name="connsiteY714" fmla="*/ 154485 h 3104958"/>
              <a:gd name="connsiteX715" fmla="*/ 1177369 w 2997261"/>
              <a:gd name="connsiteY715" fmla="*/ 161607 h 3104958"/>
              <a:gd name="connsiteX716" fmla="*/ 1213827 w 2997261"/>
              <a:gd name="connsiteY716" fmla="*/ 176021 h 3104958"/>
              <a:gd name="connsiteX717" fmla="*/ 1249947 w 2997261"/>
              <a:gd name="connsiteY717" fmla="*/ 190775 h 3104958"/>
              <a:gd name="connsiteX718" fmla="*/ 1285898 w 2997261"/>
              <a:gd name="connsiteY718" fmla="*/ 205698 h 3104958"/>
              <a:gd name="connsiteX719" fmla="*/ 1321169 w 2997261"/>
              <a:gd name="connsiteY719" fmla="*/ 220620 h 3104958"/>
              <a:gd name="connsiteX720" fmla="*/ 1326935 w 2997261"/>
              <a:gd name="connsiteY720" fmla="*/ 222994 h 3104958"/>
              <a:gd name="connsiteX721" fmla="*/ 1333209 w 2997261"/>
              <a:gd name="connsiteY721" fmla="*/ 225537 h 3104958"/>
              <a:gd name="connsiteX722" fmla="*/ 1339822 w 2997261"/>
              <a:gd name="connsiteY722" fmla="*/ 228082 h 3104958"/>
              <a:gd name="connsiteX723" fmla="*/ 1346436 w 2997261"/>
              <a:gd name="connsiteY723" fmla="*/ 230625 h 3104958"/>
              <a:gd name="connsiteX724" fmla="*/ 1352880 w 2997261"/>
              <a:gd name="connsiteY724" fmla="*/ 233338 h 3104958"/>
              <a:gd name="connsiteX725" fmla="*/ 1358985 w 2997261"/>
              <a:gd name="connsiteY725" fmla="*/ 236051 h 3104958"/>
              <a:gd name="connsiteX726" fmla="*/ 1364580 w 2997261"/>
              <a:gd name="connsiteY726" fmla="*/ 238935 h 3104958"/>
              <a:gd name="connsiteX727" fmla="*/ 1369838 w 2997261"/>
              <a:gd name="connsiteY727" fmla="*/ 241817 h 3104958"/>
              <a:gd name="connsiteX728" fmla="*/ 1373908 w 2997261"/>
              <a:gd name="connsiteY728" fmla="*/ 243004 h 3104958"/>
              <a:gd name="connsiteX729" fmla="*/ 1378486 w 2997261"/>
              <a:gd name="connsiteY729" fmla="*/ 244530 h 3104958"/>
              <a:gd name="connsiteX730" fmla="*/ 1383065 w 2997261"/>
              <a:gd name="connsiteY730" fmla="*/ 246057 h 3104958"/>
              <a:gd name="connsiteX731" fmla="*/ 1387813 w 2997261"/>
              <a:gd name="connsiteY731" fmla="*/ 247752 h 3104958"/>
              <a:gd name="connsiteX732" fmla="*/ 1397648 w 2997261"/>
              <a:gd name="connsiteY732" fmla="*/ 251822 h 3104958"/>
              <a:gd name="connsiteX733" fmla="*/ 1407483 w 2997261"/>
              <a:gd name="connsiteY733" fmla="*/ 256231 h 3104958"/>
              <a:gd name="connsiteX734" fmla="*/ 1417658 w 2997261"/>
              <a:gd name="connsiteY734" fmla="*/ 260640 h 3104958"/>
              <a:gd name="connsiteX735" fmla="*/ 1427324 w 2997261"/>
              <a:gd name="connsiteY735" fmla="*/ 264880 h 3104958"/>
              <a:gd name="connsiteX736" fmla="*/ 1436650 w 2997261"/>
              <a:gd name="connsiteY736" fmla="*/ 269119 h 3104958"/>
              <a:gd name="connsiteX737" fmla="*/ 1445299 w 2997261"/>
              <a:gd name="connsiteY737" fmla="*/ 272681 h 3104958"/>
              <a:gd name="connsiteX738" fmla="*/ 1458357 w 2997261"/>
              <a:gd name="connsiteY738" fmla="*/ 278107 h 3104958"/>
              <a:gd name="connsiteX739" fmla="*/ 1471753 w 2997261"/>
              <a:gd name="connsiteY739" fmla="*/ 283703 h 3104958"/>
              <a:gd name="connsiteX740" fmla="*/ 1485319 w 2997261"/>
              <a:gd name="connsiteY740" fmla="*/ 289468 h 3104958"/>
              <a:gd name="connsiteX741" fmla="*/ 1499055 w 2997261"/>
              <a:gd name="connsiteY741" fmla="*/ 295573 h 3104958"/>
              <a:gd name="connsiteX742" fmla="*/ 1513130 w 2997261"/>
              <a:gd name="connsiteY742" fmla="*/ 301848 h 3104958"/>
              <a:gd name="connsiteX743" fmla="*/ 1527204 w 2997261"/>
              <a:gd name="connsiteY743" fmla="*/ 307953 h 3104958"/>
              <a:gd name="connsiteX744" fmla="*/ 1541619 w 2997261"/>
              <a:gd name="connsiteY744" fmla="*/ 314566 h 3104958"/>
              <a:gd name="connsiteX745" fmla="*/ 1555693 w 2997261"/>
              <a:gd name="connsiteY745" fmla="*/ 321009 h 3104958"/>
              <a:gd name="connsiteX746" fmla="*/ 1569938 w 2997261"/>
              <a:gd name="connsiteY746" fmla="*/ 327623 h 3104958"/>
              <a:gd name="connsiteX747" fmla="*/ 1583843 w 2997261"/>
              <a:gd name="connsiteY747" fmla="*/ 334237 h 3104958"/>
              <a:gd name="connsiteX748" fmla="*/ 1597917 w 2997261"/>
              <a:gd name="connsiteY748" fmla="*/ 340850 h 3104958"/>
              <a:gd name="connsiteX749" fmla="*/ 1611653 w 2997261"/>
              <a:gd name="connsiteY749" fmla="*/ 347125 h 3104958"/>
              <a:gd name="connsiteX750" fmla="*/ 1625050 w 2997261"/>
              <a:gd name="connsiteY750" fmla="*/ 353738 h 3104958"/>
              <a:gd name="connsiteX751" fmla="*/ 1638107 w 2997261"/>
              <a:gd name="connsiteY751" fmla="*/ 360182 h 3104958"/>
              <a:gd name="connsiteX752" fmla="*/ 1650826 w 2997261"/>
              <a:gd name="connsiteY752" fmla="*/ 366626 h 3104958"/>
              <a:gd name="connsiteX753" fmla="*/ 1663035 w 2997261"/>
              <a:gd name="connsiteY753" fmla="*/ 372731 h 3104958"/>
              <a:gd name="connsiteX754" fmla="*/ 1680671 w 2997261"/>
              <a:gd name="connsiteY754" fmla="*/ 381719 h 3104958"/>
              <a:gd name="connsiteX755" fmla="*/ 1698307 w 2997261"/>
              <a:gd name="connsiteY755" fmla="*/ 390876 h 3104958"/>
              <a:gd name="connsiteX756" fmla="*/ 1716112 w 2997261"/>
              <a:gd name="connsiteY756" fmla="*/ 400033 h 3104958"/>
              <a:gd name="connsiteX757" fmla="*/ 1733578 w 2997261"/>
              <a:gd name="connsiteY757" fmla="*/ 409190 h 3104958"/>
              <a:gd name="connsiteX758" fmla="*/ 1751045 w 2997261"/>
              <a:gd name="connsiteY758" fmla="*/ 418516 h 3104958"/>
              <a:gd name="connsiteX759" fmla="*/ 1768173 w 2997261"/>
              <a:gd name="connsiteY759" fmla="*/ 427844 h 3104958"/>
              <a:gd name="connsiteX760" fmla="*/ 1785469 w 2997261"/>
              <a:gd name="connsiteY760" fmla="*/ 437340 h 3104958"/>
              <a:gd name="connsiteX761" fmla="*/ 1802766 w 2997261"/>
              <a:gd name="connsiteY761" fmla="*/ 446836 h 3104958"/>
              <a:gd name="connsiteX762" fmla="*/ 1819893 w 2997261"/>
              <a:gd name="connsiteY762" fmla="*/ 456502 h 3104958"/>
              <a:gd name="connsiteX763" fmla="*/ 1836681 w 2997261"/>
              <a:gd name="connsiteY763" fmla="*/ 466168 h 3104958"/>
              <a:gd name="connsiteX764" fmla="*/ 1853469 w 2997261"/>
              <a:gd name="connsiteY764" fmla="*/ 475834 h 3104958"/>
              <a:gd name="connsiteX765" fmla="*/ 1870087 w 2997261"/>
              <a:gd name="connsiteY765" fmla="*/ 485499 h 3104958"/>
              <a:gd name="connsiteX766" fmla="*/ 1886537 w 2997261"/>
              <a:gd name="connsiteY766" fmla="*/ 495166 h 3104958"/>
              <a:gd name="connsiteX767" fmla="*/ 1902985 w 2997261"/>
              <a:gd name="connsiteY767" fmla="*/ 505170 h 3104958"/>
              <a:gd name="connsiteX768" fmla="*/ 1919265 w 2997261"/>
              <a:gd name="connsiteY768" fmla="*/ 515006 h 3104958"/>
              <a:gd name="connsiteX769" fmla="*/ 1935035 w 2997261"/>
              <a:gd name="connsiteY769" fmla="*/ 525181 h 3104958"/>
              <a:gd name="connsiteX770" fmla="*/ 1951653 w 2997261"/>
              <a:gd name="connsiteY770" fmla="*/ 535525 h 3104958"/>
              <a:gd name="connsiteX771" fmla="*/ 1968103 w 2997261"/>
              <a:gd name="connsiteY771" fmla="*/ 545869 h 3104958"/>
              <a:gd name="connsiteX772" fmla="*/ 1984382 w 2997261"/>
              <a:gd name="connsiteY772" fmla="*/ 556213 h 3104958"/>
              <a:gd name="connsiteX773" fmla="*/ 2000661 w 2997261"/>
              <a:gd name="connsiteY773" fmla="*/ 566388 h 3104958"/>
              <a:gd name="connsiteX774" fmla="*/ 2016771 w 2997261"/>
              <a:gd name="connsiteY774" fmla="*/ 576901 h 3104958"/>
              <a:gd name="connsiteX775" fmla="*/ 2032881 w 2997261"/>
              <a:gd name="connsiteY775" fmla="*/ 587246 h 3104958"/>
              <a:gd name="connsiteX776" fmla="*/ 2048991 w 2997261"/>
              <a:gd name="connsiteY776" fmla="*/ 597760 h 3104958"/>
              <a:gd name="connsiteX777" fmla="*/ 2064930 w 2997261"/>
              <a:gd name="connsiteY777" fmla="*/ 608613 h 3104958"/>
              <a:gd name="connsiteX778" fmla="*/ 2081719 w 2997261"/>
              <a:gd name="connsiteY778" fmla="*/ 619805 h 3104958"/>
              <a:gd name="connsiteX779" fmla="*/ 2098168 w 2997261"/>
              <a:gd name="connsiteY779" fmla="*/ 631167 h 3104958"/>
              <a:gd name="connsiteX780" fmla="*/ 2114277 w 2997261"/>
              <a:gd name="connsiteY780" fmla="*/ 642189 h 3104958"/>
              <a:gd name="connsiteX781" fmla="*/ 2129709 w 2997261"/>
              <a:gd name="connsiteY781" fmla="*/ 653212 h 3104958"/>
              <a:gd name="connsiteX782" fmla="*/ 2145140 w 2997261"/>
              <a:gd name="connsiteY782" fmla="*/ 664065 h 3104958"/>
              <a:gd name="connsiteX783" fmla="*/ 2160063 w 2997261"/>
              <a:gd name="connsiteY783" fmla="*/ 674918 h 3104958"/>
              <a:gd name="connsiteX784" fmla="*/ 2174986 w 2997261"/>
              <a:gd name="connsiteY784" fmla="*/ 685600 h 3104958"/>
              <a:gd name="connsiteX785" fmla="*/ 2189739 w 2997261"/>
              <a:gd name="connsiteY785" fmla="*/ 696454 h 3104958"/>
              <a:gd name="connsiteX786" fmla="*/ 2204322 w 2997261"/>
              <a:gd name="connsiteY786" fmla="*/ 707137 h 3104958"/>
              <a:gd name="connsiteX787" fmla="*/ 2218906 w 2997261"/>
              <a:gd name="connsiteY787" fmla="*/ 717990 h 3104958"/>
              <a:gd name="connsiteX788" fmla="*/ 2233659 w 2997261"/>
              <a:gd name="connsiteY788" fmla="*/ 729013 h 3104958"/>
              <a:gd name="connsiteX789" fmla="*/ 2248413 w 2997261"/>
              <a:gd name="connsiteY789" fmla="*/ 740035 h 3104958"/>
              <a:gd name="connsiteX790" fmla="*/ 2263504 w 2997261"/>
              <a:gd name="connsiteY790" fmla="*/ 751227 h 3104958"/>
              <a:gd name="connsiteX791" fmla="*/ 2278597 w 2997261"/>
              <a:gd name="connsiteY791" fmla="*/ 762419 h 3104958"/>
              <a:gd name="connsiteX792" fmla="*/ 2294029 w 2997261"/>
              <a:gd name="connsiteY792" fmla="*/ 774120 h 3104958"/>
              <a:gd name="connsiteX793" fmla="*/ 2309969 w 2997261"/>
              <a:gd name="connsiteY793" fmla="*/ 785821 h 3104958"/>
              <a:gd name="connsiteX794" fmla="*/ 2324721 w 2997261"/>
              <a:gd name="connsiteY794" fmla="*/ 797013 h 3104958"/>
              <a:gd name="connsiteX795" fmla="*/ 2339644 w 2997261"/>
              <a:gd name="connsiteY795" fmla="*/ 808714 h 3104958"/>
              <a:gd name="connsiteX796" fmla="*/ 2354567 w 2997261"/>
              <a:gd name="connsiteY796" fmla="*/ 820754 h 3104958"/>
              <a:gd name="connsiteX797" fmla="*/ 2369320 w 2997261"/>
              <a:gd name="connsiteY797" fmla="*/ 832794 h 3104958"/>
              <a:gd name="connsiteX798" fmla="*/ 2383903 w 2997261"/>
              <a:gd name="connsiteY798" fmla="*/ 844664 h 3104958"/>
              <a:gd name="connsiteX799" fmla="*/ 2398487 w 2997261"/>
              <a:gd name="connsiteY799" fmla="*/ 856704 h 3104958"/>
              <a:gd name="connsiteX800" fmla="*/ 2413071 w 2997261"/>
              <a:gd name="connsiteY800" fmla="*/ 868405 h 3104958"/>
              <a:gd name="connsiteX801" fmla="*/ 2427145 w 2997261"/>
              <a:gd name="connsiteY801" fmla="*/ 879428 h 3104958"/>
              <a:gd name="connsiteX802" fmla="*/ 2709660 w 2997261"/>
              <a:gd name="connsiteY802" fmla="*/ 1128027 h 3104958"/>
              <a:gd name="connsiteX803" fmla="*/ 2715087 w 2997261"/>
              <a:gd name="connsiteY803" fmla="*/ 1133285 h 3104958"/>
              <a:gd name="connsiteX804" fmla="*/ 2720343 w 2997261"/>
              <a:gd name="connsiteY804" fmla="*/ 1138711 h 3104958"/>
              <a:gd name="connsiteX805" fmla="*/ 2725261 w 2997261"/>
              <a:gd name="connsiteY805" fmla="*/ 1144138 h 3104958"/>
              <a:gd name="connsiteX806" fmla="*/ 2730009 w 2997261"/>
              <a:gd name="connsiteY806" fmla="*/ 1149564 h 3104958"/>
              <a:gd name="connsiteX807" fmla="*/ 2734757 w 2997261"/>
              <a:gd name="connsiteY807" fmla="*/ 1154990 h 3104958"/>
              <a:gd name="connsiteX808" fmla="*/ 2739166 w 2997261"/>
              <a:gd name="connsiteY808" fmla="*/ 1160247 h 3104958"/>
              <a:gd name="connsiteX809" fmla="*/ 2743575 w 2997261"/>
              <a:gd name="connsiteY809" fmla="*/ 1165335 h 3104958"/>
              <a:gd name="connsiteX810" fmla="*/ 2748323 w 2997261"/>
              <a:gd name="connsiteY810" fmla="*/ 1169913 h 3104958"/>
              <a:gd name="connsiteX811" fmla="*/ 2761889 w 2997261"/>
              <a:gd name="connsiteY811" fmla="*/ 1183310 h 3104958"/>
              <a:gd name="connsiteX812" fmla="*/ 2776472 w 2997261"/>
              <a:gd name="connsiteY812" fmla="*/ 1198063 h 3104958"/>
              <a:gd name="connsiteX813" fmla="*/ 2791565 w 2997261"/>
              <a:gd name="connsiteY813" fmla="*/ 1213664 h 3104958"/>
              <a:gd name="connsiteX814" fmla="*/ 2806657 w 2997261"/>
              <a:gd name="connsiteY814" fmla="*/ 1229943 h 3104958"/>
              <a:gd name="connsiteX815" fmla="*/ 2821919 w 2997261"/>
              <a:gd name="connsiteY815" fmla="*/ 1246393 h 3104958"/>
              <a:gd name="connsiteX816" fmla="*/ 2836164 w 2997261"/>
              <a:gd name="connsiteY816" fmla="*/ 1262672 h 3104958"/>
              <a:gd name="connsiteX817" fmla="*/ 2843116 w 2997261"/>
              <a:gd name="connsiteY817" fmla="*/ 1270642 h 3104958"/>
              <a:gd name="connsiteX818" fmla="*/ 2849730 w 2997261"/>
              <a:gd name="connsiteY818" fmla="*/ 1278612 h 3104958"/>
              <a:gd name="connsiteX819" fmla="*/ 2856174 w 2997261"/>
              <a:gd name="connsiteY819" fmla="*/ 1286243 h 3104958"/>
              <a:gd name="connsiteX820" fmla="*/ 2861939 w 2997261"/>
              <a:gd name="connsiteY820" fmla="*/ 1293366 h 3104958"/>
              <a:gd name="connsiteX821" fmla="*/ 2875675 w 2997261"/>
              <a:gd name="connsiteY821" fmla="*/ 1310323 h 3104958"/>
              <a:gd name="connsiteX822" fmla="*/ 2887715 w 2997261"/>
              <a:gd name="connsiteY822" fmla="*/ 1325415 h 3104958"/>
              <a:gd name="connsiteX823" fmla="*/ 2893311 w 2997261"/>
              <a:gd name="connsiteY823" fmla="*/ 1332538 h 3104958"/>
              <a:gd name="connsiteX824" fmla="*/ 2898567 w 2997261"/>
              <a:gd name="connsiteY824" fmla="*/ 1339660 h 3104958"/>
              <a:gd name="connsiteX825" fmla="*/ 2903655 w 2997261"/>
              <a:gd name="connsiteY825" fmla="*/ 1346613 h 3104958"/>
              <a:gd name="connsiteX826" fmla="*/ 2908742 w 2997261"/>
              <a:gd name="connsiteY826" fmla="*/ 1353396 h 3104958"/>
              <a:gd name="connsiteX827" fmla="*/ 2913660 w 2997261"/>
              <a:gd name="connsiteY827" fmla="*/ 1360518 h 3104958"/>
              <a:gd name="connsiteX828" fmla="*/ 2918408 w 2997261"/>
              <a:gd name="connsiteY828" fmla="*/ 1367810 h 3104958"/>
              <a:gd name="connsiteX829" fmla="*/ 2923326 w 2997261"/>
              <a:gd name="connsiteY829" fmla="*/ 1375101 h 3104958"/>
              <a:gd name="connsiteX830" fmla="*/ 2928244 w 2997261"/>
              <a:gd name="connsiteY830" fmla="*/ 1382902 h 3104958"/>
              <a:gd name="connsiteX831" fmla="*/ 2933161 w 2997261"/>
              <a:gd name="connsiteY831" fmla="*/ 1391042 h 3104958"/>
              <a:gd name="connsiteX832" fmla="*/ 2938418 w 2997261"/>
              <a:gd name="connsiteY832" fmla="*/ 1399690 h 3104958"/>
              <a:gd name="connsiteX833" fmla="*/ 2943844 w 2997261"/>
              <a:gd name="connsiteY833" fmla="*/ 1409187 h 3104958"/>
              <a:gd name="connsiteX834" fmla="*/ 2949610 w 2997261"/>
              <a:gd name="connsiteY834" fmla="*/ 1419191 h 3104958"/>
              <a:gd name="connsiteX835" fmla="*/ 2953171 w 2997261"/>
              <a:gd name="connsiteY835" fmla="*/ 1425805 h 3104958"/>
              <a:gd name="connsiteX836" fmla="*/ 2956902 w 2997261"/>
              <a:gd name="connsiteY836" fmla="*/ 1433775 h 3104958"/>
              <a:gd name="connsiteX837" fmla="*/ 2961141 w 2997261"/>
              <a:gd name="connsiteY837" fmla="*/ 1442424 h 3104958"/>
              <a:gd name="connsiteX838" fmla="*/ 2965381 w 2997261"/>
              <a:gd name="connsiteY838" fmla="*/ 1452090 h 3104958"/>
              <a:gd name="connsiteX839" fmla="*/ 2969790 w 2997261"/>
              <a:gd name="connsiteY839" fmla="*/ 1462434 h 3104958"/>
              <a:gd name="connsiteX840" fmla="*/ 2974199 w 2997261"/>
              <a:gd name="connsiteY840" fmla="*/ 1473457 h 3104958"/>
              <a:gd name="connsiteX841" fmla="*/ 2978269 w 2997261"/>
              <a:gd name="connsiteY841" fmla="*/ 1484988 h 3104958"/>
              <a:gd name="connsiteX842" fmla="*/ 2982339 w 2997261"/>
              <a:gd name="connsiteY842" fmla="*/ 1496519 h 3104958"/>
              <a:gd name="connsiteX843" fmla="*/ 2986069 w 2997261"/>
              <a:gd name="connsiteY843" fmla="*/ 1508389 h 3104958"/>
              <a:gd name="connsiteX844" fmla="*/ 2989460 w 2997261"/>
              <a:gd name="connsiteY844" fmla="*/ 1520260 h 3104958"/>
              <a:gd name="connsiteX845" fmla="*/ 2990817 w 2997261"/>
              <a:gd name="connsiteY845" fmla="*/ 1526025 h 3104958"/>
              <a:gd name="connsiteX846" fmla="*/ 2992174 w 2997261"/>
              <a:gd name="connsiteY846" fmla="*/ 1531961 h 3104958"/>
              <a:gd name="connsiteX847" fmla="*/ 2993530 w 2997261"/>
              <a:gd name="connsiteY847" fmla="*/ 1537726 h 3104958"/>
              <a:gd name="connsiteX848" fmla="*/ 2994548 w 2997261"/>
              <a:gd name="connsiteY848" fmla="*/ 1543322 h 3104958"/>
              <a:gd name="connsiteX849" fmla="*/ 2995566 w 2997261"/>
              <a:gd name="connsiteY849" fmla="*/ 1548748 h 3104958"/>
              <a:gd name="connsiteX850" fmla="*/ 2996244 w 2997261"/>
              <a:gd name="connsiteY850" fmla="*/ 1554175 h 3104958"/>
              <a:gd name="connsiteX851" fmla="*/ 2996753 w 2997261"/>
              <a:gd name="connsiteY851" fmla="*/ 1559432 h 3104958"/>
              <a:gd name="connsiteX852" fmla="*/ 2997092 w 2997261"/>
              <a:gd name="connsiteY852" fmla="*/ 1564520 h 3104958"/>
              <a:gd name="connsiteX853" fmla="*/ 2997261 w 2997261"/>
              <a:gd name="connsiteY853" fmla="*/ 1569437 h 3104958"/>
              <a:gd name="connsiteX854" fmla="*/ 2997261 w 2997261"/>
              <a:gd name="connsiteY854" fmla="*/ 1574185 h 3104958"/>
              <a:gd name="connsiteX855" fmla="*/ 2996922 w 2997261"/>
              <a:gd name="connsiteY855" fmla="*/ 1578594 h 3104958"/>
              <a:gd name="connsiteX856" fmla="*/ 2996244 w 2997261"/>
              <a:gd name="connsiteY856" fmla="*/ 1582834 h 3104958"/>
              <a:gd name="connsiteX857" fmla="*/ 2994548 w 2997261"/>
              <a:gd name="connsiteY857" fmla="*/ 1592499 h 3104958"/>
              <a:gd name="connsiteX858" fmla="*/ 2992683 w 2997261"/>
              <a:gd name="connsiteY858" fmla="*/ 1601826 h 3104958"/>
              <a:gd name="connsiteX859" fmla="*/ 2990648 w 2997261"/>
              <a:gd name="connsiteY859" fmla="*/ 1611153 h 3104958"/>
              <a:gd name="connsiteX860" fmla="*/ 2988274 w 2997261"/>
              <a:gd name="connsiteY860" fmla="*/ 1619971 h 3104958"/>
              <a:gd name="connsiteX861" fmla="*/ 2986069 w 2997261"/>
              <a:gd name="connsiteY861" fmla="*/ 1628959 h 3104958"/>
              <a:gd name="connsiteX862" fmla="*/ 2983525 w 2997261"/>
              <a:gd name="connsiteY862" fmla="*/ 1637607 h 3104958"/>
              <a:gd name="connsiteX863" fmla="*/ 2980812 w 2997261"/>
              <a:gd name="connsiteY863" fmla="*/ 1646255 h 3104958"/>
              <a:gd name="connsiteX864" fmla="*/ 2977930 w 2997261"/>
              <a:gd name="connsiteY864" fmla="*/ 1654565 h 3104958"/>
              <a:gd name="connsiteX865" fmla="*/ 2974877 w 2997261"/>
              <a:gd name="connsiteY865" fmla="*/ 1662705 h 3104958"/>
              <a:gd name="connsiteX866" fmla="*/ 2971655 w 2997261"/>
              <a:gd name="connsiteY866" fmla="*/ 1670844 h 3104958"/>
              <a:gd name="connsiteX867" fmla="*/ 2968434 w 2997261"/>
              <a:gd name="connsiteY867" fmla="*/ 1678814 h 3104958"/>
              <a:gd name="connsiteX868" fmla="*/ 2965042 w 2997261"/>
              <a:gd name="connsiteY868" fmla="*/ 1686615 h 3104958"/>
              <a:gd name="connsiteX869" fmla="*/ 2961311 w 2997261"/>
              <a:gd name="connsiteY869" fmla="*/ 1694415 h 3104958"/>
              <a:gd name="connsiteX870" fmla="*/ 2957749 w 2997261"/>
              <a:gd name="connsiteY870" fmla="*/ 1702046 h 3104958"/>
              <a:gd name="connsiteX871" fmla="*/ 2953850 w 2997261"/>
              <a:gd name="connsiteY871" fmla="*/ 1709508 h 3104958"/>
              <a:gd name="connsiteX872" fmla="*/ 2949949 w 2997261"/>
              <a:gd name="connsiteY872" fmla="*/ 1716969 h 3104958"/>
              <a:gd name="connsiteX873" fmla="*/ 2945879 w 2997261"/>
              <a:gd name="connsiteY873" fmla="*/ 1724430 h 3104958"/>
              <a:gd name="connsiteX874" fmla="*/ 2941640 w 2997261"/>
              <a:gd name="connsiteY874" fmla="*/ 1731553 h 3104958"/>
              <a:gd name="connsiteX875" fmla="*/ 2937231 w 2997261"/>
              <a:gd name="connsiteY875" fmla="*/ 1738845 h 3104958"/>
              <a:gd name="connsiteX876" fmla="*/ 2932822 w 2997261"/>
              <a:gd name="connsiteY876" fmla="*/ 1745967 h 3104958"/>
              <a:gd name="connsiteX877" fmla="*/ 2928413 w 2997261"/>
              <a:gd name="connsiteY877" fmla="*/ 1752919 h 3104958"/>
              <a:gd name="connsiteX878" fmla="*/ 2923665 w 2997261"/>
              <a:gd name="connsiteY878" fmla="*/ 1760041 h 3104958"/>
              <a:gd name="connsiteX879" fmla="*/ 2919087 w 2997261"/>
              <a:gd name="connsiteY879" fmla="*/ 1767164 h 3104958"/>
              <a:gd name="connsiteX880" fmla="*/ 2914169 w 2997261"/>
              <a:gd name="connsiteY880" fmla="*/ 1774117 h 3104958"/>
              <a:gd name="connsiteX881" fmla="*/ 2904503 w 2997261"/>
              <a:gd name="connsiteY881" fmla="*/ 1787852 h 3104958"/>
              <a:gd name="connsiteX882" fmla="*/ 2894158 w 2997261"/>
              <a:gd name="connsiteY882" fmla="*/ 1801927 h 3104958"/>
              <a:gd name="connsiteX883" fmla="*/ 2883815 w 2997261"/>
              <a:gd name="connsiteY883" fmla="*/ 1815663 h 3104958"/>
              <a:gd name="connsiteX884" fmla="*/ 2873131 w 2997261"/>
              <a:gd name="connsiteY884" fmla="*/ 1829569 h 3104958"/>
              <a:gd name="connsiteX885" fmla="*/ 2867196 w 2997261"/>
              <a:gd name="connsiteY885" fmla="*/ 1837030 h 3104958"/>
              <a:gd name="connsiteX886" fmla="*/ 2861430 w 2997261"/>
              <a:gd name="connsiteY886" fmla="*/ 1844152 h 3104958"/>
              <a:gd name="connsiteX887" fmla="*/ 2858378 w 2997261"/>
              <a:gd name="connsiteY887" fmla="*/ 1847713 h 3104958"/>
              <a:gd name="connsiteX888" fmla="*/ 2855156 w 2997261"/>
              <a:gd name="connsiteY888" fmla="*/ 1850935 h 3104958"/>
              <a:gd name="connsiteX889" fmla="*/ 2851934 w 2997261"/>
              <a:gd name="connsiteY889" fmla="*/ 1854327 h 3104958"/>
              <a:gd name="connsiteX890" fmla="*/ 2848373 w 2997261"/>
              <a:gd name="connsiteY890" fmla="*/ 1857379 h 3104958"/>
              <a:gd name="connsiteX891" fmla="*/ 2846508 w 2997261"/>
              <a:gd name="connsiteY891" fmla="*/ 1860092 h 3104958"/>
              <a:gd name="connsiteX892" fmla="*/ 2842269 w 2997261"/>
              <a:gd name="connsiteY892" fmla="*/ 1864841 h 3104958"/>
              <a:gd name="connsiteX893" fmla="*/ 2836333 w 2997261"/>
              <a:gd name="connsiteY893" fmla="*/ 1871454 h 3104958"/>
              <a:gd name="connsiteX894" fmla="*/ 2828703 w 2997261"/>
              <a:gd name="connsiteY894" fmla="*/ 1879593 h 3104958"/>
              <a:gd name="connsiteX895" fmla="*/ 2819885 w 2997261"/>
              <a:gd name="connsiteY895" fmla="*/ 1889090 h 3104958"/>
              <a:gd name="connsiteX896" fmla="*/ 2810049 w 2997261"/>
              <a:gd name="connsiteY896" fmla="*/ 1899604 h 3104958"/>
              <a:gd name="connsiteX897" fmla="*/ 2799366 w 2997261"/>
              <a:gd name="connsiteY897" fmla="*/ 1910796 h 3104958"/>
              <a:gd name="connsiteX898" fmla="*/ 2788343 w 2997261"/>
              <a:gd name="connsiteY898" fmla="*/ 1922157 h 3104958"/>
              <a:gd name="connsiteX899" fmla="*/ 2777151 w 2997261"/>
              <a:gd name="connsiteY899" fmla="*/ 1933689 h 3104958"/>
              <a:gd name="connsiteX900" fmla="*/ 2765959 w 2997261"/>
              <a:gd name="connsiteY900" fmla="*/ 1945051 h 3104958"/>
              <a:gd name="connsiteX901" fmla="*/ 2755276 w 2997261"/>
              <a:gd name="connsiteY901" fmla="*/ 1956073 h 3104958"/>
              <a:gd name="connsiteX902" fmla="*/ 2745440 w 2997261"/>
              <a:gd name="connsiteY902" fmla="*/ 1966247 h 3104958"/>
              <a:gd name="connsiteX903" fmla="*/ 2736283 w 2997261"/>
              <a:gd name="connsiteY903" fmla="*/ 1975405 h 3104958"/>
              <a:gd name="connsiteX904" fmla="*/ 2728313 w 2997261"/>
              <a:gd name="connsiteY904" fmla="*/ 1983375 h 3104958"/>
              <a:gd name="connsiteX905" fmla="*/ 2722038 w 2997261"/>
              <a:gd name="connsiteY905" fmla="*/ 1989649 h 3104958"/>
              <a:gd name="connsiteX906" fmla="*/ 2717460 w 2997261"/>
              <a:gd name="connsiteY906" fmla="*/ 1993889 h 3104958"/>
              <a:gd name="connsiteX907" fmla="*/ 2711864 w 2997261"/>
              <a:gd name="connsiteY907" fmla="*/ 1999315 h 3104958"/>
              <a:gd name="connsiteX908" fmla="*/ 2706269 w 2997261"/>
              <a:gd name="connsiteY908" fmla="*/ 2004911 h 3104958"/>
              <a:gd name="connsiteX909" fmla="*/ 2700842 w 2997261"/>
              <a:gd name="connsiteY909" fmla="*/ 2009999 h 3104958"/>
              <a:gd name="connsiteX910" fmla="*/ 2695415 w 2997261"/>
              <a:gd name="connsiteY910" fmla="*/ 2015255 h 3104958"/>
              <a:gd name="connsiteX911" fmla="*/ 2689989 w 2997261"/>
              <a:gd name="connsiteY911" fmla="*/ 2020513 h 3104958"/>
              <a:gd name="connsiteX912" fmla="*/ 2684393 w 2997261"/>
              <a:gd name="connsiteY912" fmla="*/ 2025939 h 3104958"/>
              <a:gd name="connsiteX913" fmla="*/ 2678967 w 2997261"/>
              <a:gd name="connsiteY913" fmla="*/ 2031365 h 3104958"/>
              <a:gd name="connsiteX914" fmla="*/ 2673370 w 2997261"/>
              <a:gd name="connsiteY914" fmla="*/ 2037131 h 3104958"/>
              <a:gd name="connsiteX915" fmla="*/ 2637759 w 2997261"/>
              <a:gd name="connsiteY915" fmla="*/ 2068842 h 3104958"/>
              <a:gd name="connsiteX916" fmla="*/ 2634198 w 2997261"/>
              <a:gd name="connsiteY916" fmla="*/ 2072233 h 3104958"/>
              <a:gd name="connsiteX917" fmla="*/ 2631824 w 2997261"/>
              <a:gd name="connsiteY917" fmla="*/ 2074438 h 3104958"/>
              <a:gd name="connsiteX918" fmla="*/ 2629789 w 2997261"/>
              <a:gd name="connsiteY918" fmla="*/ 2076473 h 3104958"/>
              <a:gd name="connsiteX919" fmla="*/ 2626228 w 2997261"/>
              <a:gd name="connsiteY919" fmla="*/ 2079186 h 3104958"/>
              <a:gd name="connsiteX920" fmla="*/ 2620124 w 2997261"/>
              <a:gd name="connsiteY920" fmla="*/ 2084273 h 3104958"/>
              <a:gd name="connsiteX921" fmla="*/ 2612323 w 2997261"/>
              <a:gd name="connsiteY921" fmla="*/ 2090548 h 3104958"/>
              <a:gd name="connsiteX922" fmla="*/ 2603674 w 2997261"/>
              <a:gd name="connsiteY922" fmla="*/ 2098009 h 3104958"/>
              <a:gd name="connsiteX923" fmla="*/ 2594178 w 2997261"/>
              <a:gd name="connsiteY923" fmla="*/ 2106318 h 3104958"/>
              <a:gd name="connsiteX924" fmla="*/ 2584004 w 2997261"/>
              <a:gd name="connsiteY924" fmla="*/ 2115475 h 3104958"/>
              <a:gd name="connsiteX925" fmla="*/ 2573320 w 2997261"/>
              <a:gd name="connsiteY925" fmla="*/ 2124802 h 3104958"/>
              <a:gd name="connsiteX926" fmla="*/ 2562298 w 2997261"/>
              <a:gd name="connsiteY926" fmla="*/ 2134468 h 3104958"/>
              <a:gd name="connsiteX927" fmla="*/ 2551106 w 2997261"/>
              <a:gd name="connsiteY927" fmla="*/ 2144303 h 3104958"/>
              <a:gd name="connsiteX928" fmla="*/ 2540083 w 2997261"/>
              <a:gd name="connsiteY928" fmla="*/ 2153800 h 3104958"/>
              <a:gd name="connsiteX929" fmla="*/ 2529570 w 2997261"/>
              <a:gd name="connsiteY929" fmla="*/ 2163127 h 3104958"/>
              <a:gd name="connsiteX930" fmla="*/ 2519395 w 2997261"/>
              <a:gd name="connsiteY930" fmla="*/ 2171775 h 3104958"/>
              <a:gd name="connsiteX931" fmla="*/ 2510068 w 2997261"/>
              <a:gd name="connsiteY931" fmla="*/ 2179745 h 3104958"/>
              <a:gd name="connsiteX932" fmla="*/ 2501420 w 2997261"/>
              <a:gd name="connsiteY932" fmla="*/ 2186698 h 3104958"/>
              <a:gd name="connsiteX933" fmla="*/ 2494128 w 2997261"/>
              <a:gd name="connsiteY933" fmla="*/ 2192294 h 3104958"/>
              <a:gd name="connsiteX934" fmla="*/ 2491075 w 2997261"/>
              <a:gd name="connsiteY934" fmla="*/ 2194668 h 3104958"/>
              <a:gd name="connsiteX935" fmla="*/ 2488193 w 2997261"/>
              <a:gd name="connsiteY935" fmla="*/ 2196703 h 3104958"/>
              <a:gd name="connsiteX936" fmla="*/ 2485649 w 2997261"/>
              <a:gd name="connsiteY936" fmla="*/ 2198229 h 3104958"/>
              <a:gd name="connsiteX937" fmla="*/ 2483445 w 2997261"/>
              <a:gd name="connsiteY937" fmla="*/ 2199416 h 3104958"/>
              <a:gd name="connsiteX938" fmla="*/ 2481579 w 2997261"/>
              <a:gd name="connsiteY938" fmla="*/ 2201451 h 3104958"/>
              <a:gd name="connsiteX939" fmla="*/ 2478358 w 2997261"/>
              <a:gd name="connsiteY939" fmla="*/ 2204503 h 3104958"/>
              <a:gd name="connsiteX940" fmla="*/ 2474118 w 2997261"/>
              <a:gd name="connsiteY940" fmla="*/ 2208234 h 3104958"/>
              <a:gd name="connsiteX941" fmla="*/ 2468862 w 2997261"/>
              <a:gd name="connsiteY941" fmla="*/ 2212643 h 3104958"/>
              <a:gd name="connsiteX942" fmla="*/ 2455634 w 2997261"/>
              <a:gd name="connsiteY942" fmla="*/ 2223496 h 3104958"/>
              <a:gd name="connsiteX943" fmla="*/ 2439355 w 2997261"/>
              <a:gd name="connsiteY943" fmla="*/ 2236723 h 3104958"/>
              <a:gd name="connsiteX944" fmla="*/ 2420533 w 2997261"/>
              <a:gd name="connsiteY944" fmla="*/ 2251646 h 3104958"/>
              <a:gd name="connsiteX945" fmla="*/ 2400013 w 2997261"/>
              <a:gd name="connsiteY945" fmla="*/ 2267925 h 3104958"/>
              <a:gd name="connsiteX946" fmla="*/ 2378138 w 2997261"/>
              <a:gd name="connsiteY946" fmla="*/ 2285052 h 3104958"/>
              <a:gd name="connsiteX947" fmla="*/ 2355585 w 2997261"/>
              <a:gd name="connsiteY947" fmla="*/ 2302519 h 3104958"/>
              <a:gd name="connsiteX948" fmla="*/ 2333031 w 2997261"/>
              <a:gd name="connsiteY948" fmla="*/ 2319816 h 3104958"/>
              <a:gd name="connsiteX949" fmla="*/ 2310986 w 2997261"/>
              <a:gd name="connsiteY949" fmla="*/ 2336604 h 3104958"/>
              <a:gd name="connsiteX950" fmla="*/ 2290128 w 2997261"/>
              <a:gd name="connsiteY950" fmla="*/ 2352544 h 3104958"/>
              <a:gd name="connsiteX951" fmla="*/ 2270966 w 2997261"/>
              <a:gd name="connsiteY951" fmla="*/ 2366958 h 3104958"/>
              <a:gd name="connsiteX952" fmla="*/ 2254347 w 2997261"/>
              <a:gd name="connsiteY952" fmla="*/ 2379168 h 3104958"/>
              <a:gd name="connsiteX953" fmla="*/ 2240442 w 2997261"/>
              <a:gd name="connsiteY953" fmla="*/ 2389003 h 3104958"/>
              <a:gd name="connsiteX954" fmla="*/ 2234846 w 2997261"/>
              <a:gd name="connsiteY954" fmla="*/ 2393073 h 3104958"/>
              <a:gd name="connsiteX955" fmla="*/ 2230268 w 2997261"/>
              <a:gd name="connsiteY955" fmla="*/ 2396296 h 3104958"/>
              <a:gd name="connsiteX956" fmla="*/ 2226707 w 2997261"/>
              <a:gd name="connsiteY956" fmla="*/ 2398330 h 3104958"/>
              <a:gd name="connsiteX957" fmla="*/ 2224163 w 2997261"/>
              <a:gd name="connsiteY957" fmla="*/ 2399856 h 3104958"/>
              <a:gd name="connsiteX958" fmla="*/ 2218567 w 2997261"/>
              <a:gd name="connsiteY958" fmla="*/ 2404435 h 3104958"/>
              <a:gd name="connsiteX959" fmla="*/ 2209749 w 2997261"/>
              <a:gd name="connsiteY959" fmla="*/ 2411048 h 3104958"/>
              <a:gd name="connsiteX960" fmla="*/ 2198217 w 2997261"/>
              <a:gd name="connsiteY960" fmla="*/ 2419358 h 3104958"/>
              <a:gd name="connsiteX961" fmla="*/ 2184651 w 2997261"/>
              <a:gd name="connsiteY961" fmla="*/ 2429023 h 3104958"/>
              <a:gd name="connsiteX962" fmla="*/ 2169050 w 2997261"/>
              <a:gd name="connsiteY962" fmla="*/ 2439876 h 3104958"/>
              <a:gd name="connsiteX963" fmla="*/ 2152601 w 2997261"/>
              <a:gd name="connsiteY963" fmla="*/ 2451577 h 3104958"/>
              <a:gd name="connsiteX964" fmla="*/ 2134966 w 2997261"/>
              <a:gd name="connsiteY964" fmla="*/ 2463618 h 3104958"/>
              <a:gd name="connsiteX965" fmla="*/ 2117160 w 2997261"/>
              <a:gd name="connsiteY965" fmla="*/ 2475827 h 3104958"/>
              <a:gd name="connsiteX966" fmla="*/ 2099185 w 2997261"/>
              <a:gd name="connsiteY966" fmla="*/ 2488037 h 3104958"/>
              <a:gd name="connsiteX967" fmla="*/ 2081719 w 2997261"/>
              <a:gd name="connsiteY967" fmla="*/ 2499737 h 3104958"/>
              <a:gd name="connsiteX968" fmla="*/ 2065269 w 2997261"/>
              <a:gd name="connsiteY968" fmla="*/ 2510760 h 3104958"/>
              <a:gd name="connsiteX969" fmla="*/ 2050178 w 2997261"/>
              <a:gd name="connsiteY969" fmla="*/ 2520595 h 3104958"/>
              <a:gd name="connsiteX970" fmla="*/ 2036951 w 2997261"/>
              <a:gd name="connsiteY970" fmla="*/ 2528904 h 3104958"/>
              <a:gd name="connsiteX971" fmla="*/ 2025928 w 2997261"/>
              <a:gd name="connsiteY971" fmla="*/ 2535857 h 3104958"/>
              <a:gd name="connsiteX972" fmla="*/ 2021180 w 2997261"/>
              <a:gd name="connsiteY972" fmla="*/ 2538570 h 3104958"/>
              <a:gd name="connsiteX973" fmla="*/ 2017619 w 2997261"/>
              <a:gd name="connsiteY973" fmla="*/ 2540605 h 3104958"/>
              <a:gd name="connsiteX974" fmla="*/ 2014397 w 2997261"/>
              <a:gd name="connsiteY974" fmla="*/ 2542132 h 3104958"/>
              <a:gd name="connsiteX975" fmla="*/ 2012362 w 2997261"/>
              <a:gd name="connsiteY975" fmla="*/ 2543149 h 3104958"/>
              <a:gd name="connsiteX976" fmla="*/ 2010666 w 2997261"/>
              <a:gd name="connsiteY976" fmla="*/ 2544845 h 3104958"/>
              <a:gd name="connsiteX977" fmla="*/ 2007444 w 2997261"/>
              <a:gd name="connsiteY977" fmla="*/ 2547219 h 3104958"/>
              <a:gd name="connsiteX978" fmla="*/ 2003205 w 2997261"/>
              <a:gd name="connsiteY978" fmla="*/ 2550102 h 3104958"/>
              <a:gd name="connsiteX979" fmla="*/ 1997779 w 2997261"/>
              <a:gd name="connsiteY979" fmla="*/ 2553832 h 3104958"/>
              <a:gd name="connsiteX980" fmla="*/ 1984043 w 2997261"/>
              <a:gd name="connsiteY980" fmla="*/ 2562481 h 3104958"/>
              <a:gd name="connsiteX981" fmla="*/ 1966576 w 2997261"/>
              <a:gd name="connsiteY981" fmla="*/ 2573503 h 3104958"/>
              <a:gd name="connsiteX982" fmla="*/ 1946227 w 2997261"/>
              <a:gd name="connsiteY982" fmla="*/ 2585883 h 3104958"/>
              <a:gd name="connsiteX983" fmla="*/ 1923674 w 2997261"/>
              <a:gd name="connsiteY983" fmla="*/ 2599279 h 3104958"/>
              <a:gd name="connsiteX984" fmla="*/ 1899594 w 2997261"/>
              <a:gd name="connsiteY984" fmla="*/ 2613354 h 3104958"/>
              <a:gd name="connsiteX985" fmla="*/ 1874327 w 2997261"/>
              <a:gd name="connsiteY985" fmla="*/ 2628107 h 3104958"/>
              <a:gd name="connsiteX986" fmla="*/ 1848890 w 2997261"/>
              <a:gd name="connsiteY986" fmla="*/ 2642691 h 3104958"/>
              <a:gd name="connsiteX987" fmla="*/ 1823963 w 2997261"/>
              <a:gd name="connsiteY987" fmla="*/ 2657105 h 3104958"/>
              <a:gd name="connsiteX988" fmla="*/ 1799883 w 2997261"/>
              <a:gd name="connsiteY988" fmla="*/ 2670502 h 3104958"/>
              <a:gd name="connsiteX989" fmla="*/ 1777499 w 2997261"/>
              <a:gd name="connsiteY989" fmla="*/ 2682880 h 3104958"/>
              <a:gd name="connsiteX990" fmla="*/ 1757320 w 2997261"/>
              <a:gd name="connsiteY990" fmla="*/ 2693903 h 3104958"/>
              <a:gd name="connsiteX991" fmla="*/ 1740362 w 2997261"/>
              <a:gd name="connsiteY991" fmla="*/ 2702890 h 3104958"/>
              <a:gd name="connsiteX992" fmla="*/ 1733070 w 2997261"/>
              <a:gd name="connsiteY992" fmla="*/ 2706791 h 3104958"/>
              <a:gd name="connsiteX993" fmla="*/ 1726965 w 2997261"/>
              <a:gd name="connsiteY993" fmla="*/ 2709674 h 3104958"/>
              <a:gd name="connsiteX994" fmla="*/ 1721708 w 2997261"/>
              <a:gd name="connsiteY994" fmla="*/ 2712218 h 3104958"/>
              <a:gd name="connsiteX995" fmla="*/ 1717638 w 2997261"/>
              <a:gd name="connsiteY995" fmla="*/ 2713913 h 3104958"/>
              <a:gd name="connsiteX996" fmla="*/ 1711533 w 2997261"/>
              <a:gd name="connsiteY996" fmla="*/ 2717644 h 3104958"/>
              <a:gd name="connsiteX997" fmla="*/ 1705429 w 2997261"/>
              <a:gd name="connsiteY997" fmla="*/ 2721375 h 3104958"/>
              <a:gd name="connsiteX998" fmla="*/ 1698816 w 2997261"/>
              <a:gd name="connsiteY998" fmla="*/ 2724936 h 3104958"/>
              <a:gd name="connsiteX999" fmla="*/ 1692033 w 2997261"/>
              <a:gd name="connsiteY999" fmla="*/ 2728667 h 3104958"/>
              <a:gd name="connsiteX1000" fmla="*/ 1677788 w 2997261"/>
              <a:gd name="connsiteY1000" fmla="*/ 2735619 h 3104958"/>
              <a:gd name="connsiteX1001" fmla="*/ 1663035 w 2997261"/>
              <a:gd name="connsiteY1001" fmla="*/ 2742572 h 3104958"/>
              <a:gd name="connsiteX1002" fmla="*/ 1648281 w 2997261"/>
              <a:gd name="connsiteY1002" fmla="*/ 2749524 h 3104958"/>
              <a:gd name="connsiteX1003" fmla="*/ 1633529 w 2997261"/>
              <a:gd name="connsiteY1003" fmla="*/ 2756307 h 3104958"/>
              <a:gd name="connsiteX1004" fmla="*/ 1619454 w 2997261"/>
              <a:gd name="connsiteY1004" fmla="*/ 2762751 h 3104958"/>
              <a:gd name="connsiteX1005" fmla="*/ 1606057 w 2997261"/>
              <a:gd name="connsiteY1005" fmla="*/ 2769365 h 3104958"/>
              <a:gd name="connsiteX1006" fmla="*/ 1599105 w 2997261"/>
              <a:gd name="connsiteY1006" fmla="*/ 2772926 h 3104958"/>
              <a:gd name="connsiteX1007" fmla="*/ 1591983 w 2997261"/>
              <a:gd name="connsiteY1007" fmla="*/ 2776148 h 3104958"/>
              <a:gd name="connsiteX1008" fmla="*/ 1584860 w 2997261"/>
              <a:gd name="connsiteY1008" fmla="*/ 2779540 h 3104958"/>
              <a:gd name="connsiteX1009" fmla="*/ 1577738 w 2997261"/>
              <a:gd name="connsiteY1009" fmla="*/ 2782592 h 3104958"/>
              <a:gd name="connsiteX1010" fmla="*/ 1570785 w 2997261"/>
              <a:gd name="connsiteY1010" fmla="*/ 2785984 h 3104958"/>
              <a:gd name="connsiteX1011" fmla="*/ 1563494 w 2997261"/>
              <a:gd name="connsiteY1011" fmla="*/ 2789036 h 3104958"/>
              <a:gd name="connsiteX1012" fmla="*/ 1556371 w 2997261"/>
              <a:gd name="connsiteY1012" fmla="*/ 2792088 h 3104958"/>
              <a:gd name="connsiteX1013" fmla="*/ 1549419 w 2997261"/>
              <a:gd name="connsiteY1013" fmla="*/ 2795480 h 3104958"/>
              <a:gd name="connsiteX1014" fmla="*/ 1543144 w 2997261"/>
              <a:gd name="connsiteY1014" fmla="*/ 2798362 h 3104958"/>
              <a:gd name="connsiteX1015" fmla="*/ 1536192 w 2997261"/>
              <a:gd name="connsiteY1015" fmla="*/ 2801754 h 3104958"/>
              <a:gd name="connsiteX1016" fmla="*/ 1528392 w 2997261"/>
              <a:gd name="connsiteY1016" fmla="*/ 2805315 h 3104958"/>
              <a:gd name="connsiteX1017" fmla="*/ 1520252 w 2997261"/>
              <a:gd name="connsiteY1017" fmla="*/ 2809046 h 3104958"/>
              <a:gd name="connsiteX1018" fmla="*/ 1512281 w 2997261"/>
              <a:gd name="connsiteY1018" fmla="*/ 2812777 h 3104958"/>
              <a:gd name="connsiteX1019" fmla="*/ 1504481 w 2997261"/>
              <a:gd name="connsiteY1019" fmla="*/ 2815829 h 3104958"/>
              <a:gd name="connsiteX1020" fmla="*/ 1497189 w 2997261"/>
              <a:gd name="connsiteY1020" fmla="*/ 2818542 h 3104958"/>
              <a:gd name="connsiteX1021" fmla="*/ 1490915 w 2997261"/>
              <a:gd name="connsiteY1021" fmla="*/ 2820577 h 3104958"/>
              <a:gd name="connsiteX1022" fmla="*/ 1482776 w 2997261"/>
              <a:gd name="connsiteY1022" fmla="*/ 2824817 h 3104958"/>
              <a:gd name="connsiteX1023" fmla="*/ 1473619 w 2997261"/>
              <a:gd name="connsiteY1023" fmla="*/ 2828887 h 3104958"/>
              <a:gd name="connsiteX1024" fmla="*/ 1463952 w 2997261"/>
              <a:gd name="connsiteY1024" fmla="*/ 2833126 h 3104958"/>
              <a:gd name="connsiteX1025" fmla="*/ 1453947 w 2997261"/>
              <a:gd name="connsiteY1025" fmla="*/ 2837196 h 3104958"/>
              <a:gd name="connsiteX1026" fmla="*/ 1443603 w 2997261"/>
              <a:gd name="connsiteY1026" fmla="*/ 2841266 h 3104958"/>
              <a:gd name="connsiteX1027" fmla="*/ 1433598 w 2997261"/>
              <a:gd name="connsiteY1027" fmla="*/ 2845166 h 3104958"/>
              <a:gd name="connsiteX1028" fmla="*/ 1423763 w 2997261"/>
              <a:gd name="connsiteY1028" fmla="*/ 2848727 h 3104958"/>
              <a:gd name="connsiteX1029" fmla="*/ 1414945 w 2997261"/>
              <a:gd name="connsiteY1029" fmla="*/ 2852458 h 3104958"/>
              <a:gd name="connsiteX1030" fmla="*/ 1406636 w 2997261"/>
              <a:gd name="connsiteY1030" fmla="*/ 2855849 h 3104958"/>
              <a:gd name="connsiteX1031" fmla="*/ 1395274 w 2997261"/>
              <a:gd name="connsiteY1031" fmla="*/ 2860258 h 3104958"/>
              <a:gd name="connsiteX1032" fmla="*/ 1381708 w 2997261"/>
              <a:gd name="connsiteY1032" fmla="*/ 2865685 h 3104958"/>
              <a:gd name="connsiteX1033" fmla="*/ 1366276 w 2997261"/>
              <a:gd name="connsiteY1033" fmla="*/ 2872128 h 3104958"/>
              <a:gd name="connsiteX1034" fmla="*/ 1348979 w 2997261"/>
              <a:gd name="connsiteY1034" fmla="*/ 2878911 h 3104958"/>
              <a:gd name="connsiteX1035" fmla="*/ 1330496 w 2997261"/>
              <a:gd name="connsiteY1035" fmla="*/ 2886373 h 3104958"/>
              <a:gd name="connsiteX1036" fmla="*/ 1311503 w 2997261"/>
              <a:gd name="connsiteY1036" fmla="*/ 2894004 h 3104958"/>
              <a:gd name="connsiteX1037" fmla="*/ 1292342 w 2997261"/>
              <a:gd name="connsiteY1037" fmla="*/ 2901805 h 3104958"/>
              <a:gd name="connsiteX1038" fmla="*/ 1273009 w 2997261"/>
              <a:gd name="connsiteY1038" fmla="*/ 2909266 h 3104958"/>
              <a:gd name="connsiteX1039" fmla="*/ 1254356 w 2997261"/>
              <a:gd name="connsiteY1039" fmla="*/ 2916727 h 3104958"/>
              <a:gd name="connsiteX1040" fmla="*/ 1236890 w 2997261"/>
              <a:gd name="connsiteY1040" fmla="*/ 2923511 h 3104958"/>
              <a:gd name="connsiteX1041" fmla="*/ 1220950 w 2997261"/>
              <a:gd name="connsiteY1041" fmla="*/ 2929785 h 3104958"/>
              <a:gd name="connsiteX1042" fmla="*/ 1206705 w 2997261"/>
              <a:gd name="connsiteY1042" fmla="*/ 2935042 h 3104958"/>
              <a:gd name="connsiteX1043" fmla="*/ 1194834 w 2997261"/>
              <a:gd name="connsiteY1043" fmla="*/ 2939282 h 3104958"/>
              <a:gd name="connsiteX1044" fmla="*/ 1186016 w 2997261"/>
              <a:gd name="connsiteY1044" fmla="*/ 2942334 h 3104958"/>
              <a:gd name="connsiteX1045" fmla="*/ 1180082 w 2997261"/>
              <a:gd name="connsiteY1045" fmla="*/ 2944030 h 3104958"/>
              <a:gd name="connsiteX1046" fmla="*/ 1177369 w 2997261"/>
              <a:gd name="connsiteY1046" fmla="*/ 2945386 h 3104958"/>
              <a:gd name="connsiteX1047" fmla="*/ 1172960 w 2997261"/>
              <a:gd name="connsiteY1047" fmla="*/ 2947590 h 3104958"/>
              <a:gd name="connsiteX1048" fmla="*/ 1166855 w 2997261"/>
              <a:gd name="connsiteY1048" fmla="*/ 2950304 h 3104958"/>
              <a:gd name="connsiteX1049" fmla="*/ 1159393 w 2997261"/>
              <a:gd name="connsiteY1049" fmla="*/ 2953187 h 3104958"/>
              <a:gd name="connsiteX1050" fmla="*/ 1141079 w 2997261"/>
              <a:gd name="connsiteY1050" fmla="*/ 2960139 h 3104958"/>
              <a:gd name="connsiteX1051" fmla="*/ 1120561 w 2997261"/>
              <a:gd name="connsiteY1051" fmla="*/ 2967771 h 3104958"/>
              <a:gd name="connsiteX1052" fmla="*/ 1099363 w 2997261"/>
              <a:gd name="connsiteY1052" fmla="*/ 2975062 h 3104958"/>
              <a:gd name="connsiteX1053" fmla="*/ 1079862 w 2997261"/>
              <a:gd name="connsiteY1053" fmla="*/ 2982184 h 3104958"/>
              <a:gd name="connsiteX1054" fmla="*/ 1063752 w 2997261"/>
              <a:gd name="connsiteY1054" fmla="*/ 2987781 h 3104958"/>
              <a:gd name="connsiteX1055" fmla="*/ 1053239 w 2997261"/>
              <a:gd name="connsiteY1055" fmla="*/ 2991172 h 3104958"/>
              <a:gd name="connsiteX1056" fmla="*/ 1026954 w 2997261"/>
              <a:gd name="connsiteY1056" fmla="*/ 2999990 h 3104958"/>
              <a:gd name="connsiteX1057" fmla="*/ 1001179 w 2997261"/>
              <a:gd name="connsiteY1057" fmla="*/ 3008469 h 3104958"/>
              <a:gd name="connsiteX1058" fmla="*/ 975573 w 2997261"/>
              <a:gd name="connsiteY1058" fmla="*/ 3016609 h 3104958"/>
              <a:gd name="connsiteX1059" fmla="*/ 950136 w 2997261"/>
              <a:gd name="connsiteY1059" fmla="*/ 3024579 h 3104958"/>
              <a:gd name="connsiteX1060" fmla="*/ 925039 w 2997261"/>
              <a:gd name="connsiteY1060" fmla="*/ 3032380 h 3104958"/>
              <a:gd name="connsiteX1061" fmla="*/ 899602 w 2997261"/>
              <a:gd name="connsiteY1061" fmla="*/ 3040010 h 3104958"/>
              <a:gd name="connsiteX1062" fmla="*/ 874336 w 2997261"/>
              <a:gd name="connsiteY1062" fmla="*/ 3047132 h 3104958"/>
              <a:gd name="connsiteX1063" fmla="*/ 848899 w 2997261"/>
              <a:gd name="connsiteY1063" fmla="*/ 3053915 h 3104958"/>
              <a:gd name="connsiteX1064" fmla="*/ 836181 w 2997261"/>
              <a:gd name="connsiteY1064" fmla="*/ 3057138 h 3104958"/>
              <a:gd name="connsiteX1065" fmla="*/ 823294 w 2997261"/>
              <a:gd name="connsiteY1065" fmla="*/ 3060529 h 3104958"/>
              <a:gd name="connsiteX1066" fmla="*/ 810406 w 2997261"/>
              <a:gd name="connsiteY1066" fmla="*/ 3063582 h 3104958"/>
              <a:gd name="connsiteX1067" fmla="*/ 797687 w 2997261"/>
              <a:gd name="connsiteY1067" fmla="*/ 3066464 h 3104958"/>
              <a:gd name="connsiteX1068" fmla="*/ 784630 w 2997261"/>
              <a:gd name="connsiteY1068" fmla="*/ 3069516 h 3104958"/>
              <a:gd name="connsiteX1069" fmla="*/ 771403 w 2997261"/>
              <a:gd name="connsiteY1069" fmla="*/ 3072400 h 3104958"/>
              <a:gd name="connsiteX1070" fmla="*/ 758515 w 2997261"/>
              <a:gd name="connsiteY1070" fmla="*/ 3075113 h 3104958"/>
              <a:gd name="connsiteX1071" fmla="*/ 745288 w 2997261"/>
              <a:gd name="connsiteY1071" fmla="*/ 3077826 h 3104958"/>
              <a:gd name="connsiteX1072" fmla="*/ 731891 w 2997261"/>
              <a:gd name="connsiteY1072" fmla="*/ 3080369 h 3104958"/>
              <a:gd name="connsiteX1073" fmla="*/ 718325 w 2997261"/>
              <a:gd name="connsiteY1073" fmla="*/ 3082574 h 3104958"/>
              <a:gd name="connsiteX1074" fmla="*/ 704929 w 2997261"/>
              <a:gd name="connsiteY1074" fmla="*/ 3084948 h 3104958"/>
              <a:gd name="connsiteX1075" fmla="*/ 691193 w 2997261"/>
              <a:gd name="connsiteY1075" fmla="*/ 3087322 h 3104958"/>
              <a:gd name="connsiteX1076" fmla="*/ 677457 w 2997261"/>
              <a:gd name="connsiteY1076" fmla="*/ 3089357 h 3104958"/>
              <a:gd name="connsiteX1077" fmla="*/ 663383 w 2997261"/>
              <a:gd name="connsiteY1077" fmla="*/ 3091392 h 3104958"/>
              <a:gd name="connsiteX1078" fmla="*/ 649308 w 2997261"/>
              <a:gd name="connsiteY1078" fmla="*/ 3093088 h 3104958"/>
              <a:gd name="connsiteX1079" fmla="*/ 635064 w 2997261"/>
              <a:gd name="connsiteY1079" fmla="*/ 3094784 h 3104958"/>
              <a:gd name="connsiteX1080" fmla="*/ 625059 w 2997261"/>
              <a:gd name="connsiteY1080" fmla="*/ 3095971 h 3104958"/>
              <a:gd name="connsiteX1081" fmla="*/ 614715 w 2997261"/>
              <a:gd name="connsiteY1081" fmla="*/ 3097158 h 3104958"/>
              <a:gd name="connsiteX1082" fmla="*/ 604540 w 2997261"/>
              <a:gd name="connsiteY1082" fmla="*/ 3098345 h 3104958"/>
              <a:gd name="connsiteX1083" fmla="*/ 594366 w 2997261"/>
              <a:gd name="connsiteY1083" fmla="*/ 3099362 h 3104958"/>
              <a:gd name="connsiteX1084" fmla="*/ 584021 w 2997261"/>
              <a:gd name="connsiteY1084" fmla="*/ 3100380 h 3104958"/>
              <a:gd name="connsiteX1085" fmla="*/ 573847 w 2997261"/>
              <a:gd name="connsiteY1085" fmla="*/ 3101058 h 3104958"/>
              <a:gd name="connsiteX1086" fmla="*/ 563502 w 2997261"/>
              <a:gd name="connsiteY1086" fmla="*/ 3101906 h 3104958"/>
              <a:gd name="connsiteX1087" fmla="*/ 553158 w 2997261"/>
              <a:gd name="connsiteY1087" fmla="*/ 3102584 h 3104958"/>
              <a:gd name="connsiteX1088" fmla="*/ 542645 w 2997261"/>
              <a:gd name="connsiteY1088" fmla="*/ 3103262 h 3104958"/>
              <a:gd name="connsiteX1089" fmla="*/ 532470 w 2997261"/>
              <a:gd name="connsiteY1089" fmla="*/ 3103771 h 3104958"/>
              <a:gd name="connsiteX1090" fmla="*/ 522126 w 2997261"/>
              <a:gd name="connsiteY1090" fmla="*/ 3104111 h 3104958"/>
              <a:gd name="connsiteX1091" fmla="*/ 511612 w 2997261"/>
              <a:gd name="connsiteY1091" fmla="*/ 3104619 h 3104958"/>
              <a:gd name="connsiteX1092" fmla="*/ 501438 w 2997261"/>
              <a:gd name="connsiteY1092" fmla="*/ 3104789 h 3104958"/>
              <a:gd name="connsiteX1093" fmla="*/ 491093 w 2997261"/>
              <a:gd name="connsiteY1093" fmla="*/ 3104958 h 3104958"/>
              <a:gd name="connsiteX1094" fmla="*/ 480749 w 2997261"/>
              <a:gd name="connsiteY1094" fmla="*/ 3104958 h 3104958"/>
              <a:gd name="connsiteX1095" fmla="*/ 470744 w 2997261"/>
              <a:gd name="connsiteY1095" fmla="*/ 3104789 h 3104958"/>
              <a:gd name="connsiteX1096" fmla="*/ 465488 w 2997261"/>
              <a:gd name="connsiteY1096" fmla="*/ 3104789 h 3104958"/>
              <a:gd name="connsiteX1097" fmla="*/ 460570 w 2997261"/>
              <a:gd name="connsiteY1097" fmla="*/ 3104619 h 3104958"/>
              <a:gd name="connsiteX1098" fmla="*/ 455652 w 2997261"/>
              <a:gd name="connsiteY1098" fmla="*/ 3104111 h 3104958"/>
              <a:gd name="connsiteX1099" fmla="*/ 450734 w 2997261"/>
              <a:gd name="connsiteY1099" fmla="*/ 3103771 h 3104958"/>
              <a:gd name="connsiteX1100" fmla="*/ 446156 w 2997261"/>
              <a:gd name="connsiteY1100" fmla="*/ 3103262 h 3104958"/>
              <a:gd name="connsiteX1101" fmla="*/ 441407 w 2997261"/>
              <a:gd name="connsiteY1101" fmla="*/ 3102584 h 3104958"/>
              <a:gd name="connsiteX1102" fmla="*/ 436829 w 2997261"/>
              <a:gd name="connsiteY1102" fmla="*/ 3101906 h 3104958"/>
              <a:gd name="connsiteX1103" fmla="*/ 432250 w 2997261"/>
              <a:gd name="connsiteY1103" fmla="*/ 3101058 h 3104958"/>
              <a:gd name="connsiteX1104" fmla="*/ 423432 w 2997261"/>
              <a:gd name="connsiteY1104" fmla="*/ 3099362 h 3104958"/>
              <a:gd name="connsiteX1105" fmla="*/ 414784 w 2997261"/>
              <a:gd name="connsiteY1105" fmla="*/ 3097158 h 3104958"/>
              <a:gd name="connsiteX1106" fmla="*/ 406475 w 2997261"/>
              <a:gd name="connsiteY1106" fmla="*/ 3094614 h 3104958"/>
              <a:gd name="connsiteX1107" fmla="*/ 398335 w 2997261"/>
              <a:gd name="connsiteY1107" fmla="*/ 3091731 h 3104958"/>
              <a:gd name="connsiteX1108" fmla="*/ 390535 w 2997261"/>
              <a:gd name="connsiteY1108" fmla="*/ 3088679 h 3104958"/>
              <a:gd name="connsiteX1109" fmla="*/ 383073 w 2997261"/>
              <a:gd name="connsiteY1109" fmla="*/ 3085287 h 3104958"/>
              <a:gd name="connsiteX1110" fmla="*/ 375612 w 2997261"/>
              <a:gd name="connsiteY1110" fmla="*/ 3081896 h 3104958"/>
              <a:gd name="connsiteX1111" fmla="*/ 368490 w 2997261"/>
              <a:gd name="connsiteY1111" fmla="*/ 3077995 h 3104958"/>
              <a:gd name="connsiteX1112" fmla="*/ 361537 w 2997261"/>
              <a:gd name="connsiteY1112" fmla="*/ 3073925 h 3104958"/>
              <a:gd name="connsiteX1113" fmla="*/ 354585 w 2997261"/>
              <a:gd name="connsiteY1113" fmla="*/ 3069686 h 3104958"/>
              <a:gd name="connsiteX1114" fmla="*/ 347971 w 2997261"/>
              <a:gd name="connsiteY1114" fmla="*/ 3065107 h 3104958"/>
              <a:gd name="connsiteX1115" fmla="*/ 341358 w 2997261"/>
              <a:gd name="connsiteY1115" fmla="*/ 3060529 h 3104958"/>
              <a:gd name="connsiteX1116" fmla="*/ 335761 w 2997261"/>
              <a:gd name="connsiteY1116" fmla="*/ 3056289 h 3104958"/>
              <a:gd name="connsiteX1117" fmla="*/ 330165 w 2997261"/>
              <a:gd name="connsiteY1117" fmla="*/ 3052050 h 3104958"/>
              <a:gd name="connsiteX1118" fmla="*/ 325078 w 2997261"/>
              <a:gd name="connsiteY1118" fmla="*/ 3047302 h 3104958"/>
              <a:gd name="connsiteX1119" fmla="*/ 319651 w 2997261"/>
              <a:gd name="connsiteY1119" fmla="*/ 3042723 h 3104958"/>
              <a:gd name="connsiteX1120" fmla="*/ 314395 w 2997261"/>
              <a:gd name="connsiteY1120" fmla="*/ 3037806 h 3104958"/>
              <a:gd name="connsiteX1121" fmla="*/ 309308 w 2997261"/>
              <a:gd name="connsiteY1121" fmla="*/ 3032719 h 3104958"/>
              <a:gd name="connsiteX1122" fmla="*/ 304221 w 2997261"/>
              <a:gd name="connsiteY1122" fmla="*/ 3027461 h 3104958"/>
              <a:gd name="connsiteX1123" fmla="*/ 299133 w 2997261"/>
              <a:gd name="connsiteY1123" fmla="*/ 3022205 h 3104958"/>
              <a:gd name="connsiteX1124" fmla="*/ 294385 w 2997261"/>
              <a:gd name="connsiteY1124" fmla="*/ 3016609 h 3104958"/>
              <a:gd name="connsiteX1125" fmla="*/ 289467 w 2997261"/>
              <a:gd name="connsiteY1125" fmla="*/ 3011013 h 3104958"/>
              <a:gd name="connsiteX1126" fmla="*/ 284889 w 2997261"/>
              <a:gd name="connsiteY1126" fmla="*/ 3005247 h 3104958"/>
              <a:gd name="connsiteX1127" fmla="*/ 280141 w 2997261"/>
              <a:gd name="connsiteY1127" fmla="*/ 2999312 h 3104958"/>
              <a:gd name="connsiteX1128" fmla="*/ 275562 w 2997261"/>
              <a:gd name="connsiteY1128" fmla="*/ 2993207 h 3104958"/>
              <a:gd name="connsiteX1129" fmla="*/ 270983 w 2997261"/>
              <a:gd name="connsiteY1129" fmla="*/ 2986932 h 3104958"/>
              <a:gd name="connsiteX1130" fmla="*/ 266574 w 2997261"/>
              <a:gd name="connsiteY1130" fmla="*/ 2980488 h 3104958"/>
              <a:gd name="connsiteX1131" fmla="*/ 262165 w 2997261"/>
              <a:gd name="connsiteY1131" fmla="*/ 2974044 h 3104958"/>
              <a:gd name="connsiteX1132" fmla="*/ 257926 w 2997261"/>
              <a:gd name="connsiteY1132" fmla="*/ 2967431 h 3104958"/>
              <a:gd name="connsiteX1133" fmla="*/ 253686 w 2997261"/>
              <a:gd name="connsiteY1133" fmla="*/ 2960648 h 3104958"/>
              <a:gd name="connsiteX1134" fmla="*/ 249447 w 2997261"/>
              <a:gd name="connsiteY1134" fmla="*/ 2953526 h 3104958"/>
              <a:gd name="connsiteX1135" fmla="*/ 245378 w 2997261"/>
              <a:gd name="connsiteY1135" fmla="*/ 2946573 h 3104958"/>
              <a:gd name="connsiteX1136" fmla="*/ 241308 w 2997261"/>
              <a:gd name="connsiteY1136" fmla="*/ 2939451 h 3104958"/>
              <a:gd name="connsiteX1137" fmla="*/ 237238 w 2997261"/>
              <a:gd name="connsiteY1137" fmla="*/ 2931989 h 3104958"/>
              <a:gd name="connsiteX1138" fmla="*/ 233507 w 2997261"/>
              <a:gd name="connsiteY1138" fmla="*/ 2924698 h 3104958"/>
              <a:gd name="connsiteX1139" fmla="*/ 229607 w 2997261"/>
              <a:gd name="connsiteY1139" fmla="*/ 2917067 h 3104958"/>
              <a:gd name="connsiteX1140" fmla="*/ 225876 w 2997261"/>
              <a:gd name="connsiteY1140" fmla="*/ 2909266 h 3104958"/>
              <a:gd name="connsiteX1141" fmla="*/ 222145 w 2997261"/>
              <a:gd name="connsiteY1141" fmla="*/ 2901635 h 3104958"/>
              <a:gd name="connsiteX1142" fmla="*/ 218415 w 2997261"/>
              <a:gd name="connsiteY1142" fmla="*/ 2893665 h 3104958"/>
              <a:gd name="connsiteX1143" fmla="*/ 214854 w 2997261"/>
              <a:gd name="connsiteY1143" fmla="*/ 2885695 h 3104958"/>
              <a:gd name="connsiteX1144" fmla="*/ 207731 w 2997261"/>
              <a:gd name="connsiteY1144" fmla="*/ 2869246 h 3104958"/>
              <a:gd name="connsiteX1145" fmla="*/ 200948 w 2997261"/>
              <a:gd name="connsiteY1145" fmla="*/ 2852458 h 3104958"/>
              <a:gd name="connsiteX1146" fmla="*/ 195352 w 2997261"/>
              <a:gd name="connsiteY1146" fmla="*/ 2837874 h 3104958"/>
              <a:gd name="connsiteX1147" fmla="*/ 189756 w 2997261"/>
              <a:gd name="connsiteY1147" fmla="*/ 2822782 h 3104958"/>
              <a:gd name="connsiteX1148" fmla="*/ 184161 w 2997261"/>
              <a:gd name="connsiteY1148" fmla="*/ 2807520 h 3104958"/>
              <a:gd name="connsiteX1149" fmla="*/ 178734 w 2997261"/>
              <a:gd name="connsiteY1149" fmla="*/ 2791410 h 3104958"/>
              <a:gd name="connsiteX1150" fmla="*/ 173308 w 2997261"/>
              <a:gd name="connsiteY1150" fmla="*/ 2775131 h 3104958"/>
              <a:gd name="connsiteX1151" fmla="*/ 168050 w 2997261"/>
              <a:gd name="connsiteY1151" fmla="*/ 2758342 h 3104958"/>
              <a:gd name="connsiteX1152" fmla="*/ 162794 w 2997261"/>
              <a:gd name="connsiteY1152" fmla="*/ 2741215 h 3104958"/>
              <a:gd name="connsiteX1153" fmla="*/ 157537 w 2997261"/>
              <a:gd name="connsiteY1153" fmla="*/ 2724088 h 3104958"/>
              <a:gd name="connsiteX1154" fmla="*/ 152450 w 2997261"/>
              <a:gd name="connsiteY1154" fmla="*/ 2706282 h 3104958"/>
              <a:gd name="connsiteX1155" fmla="*/ 147532 w 2997261"/>
              <a:gd name="connsiteY1155" fmla="*/ 2688477 h 3104958"/>
              <a:gd name="connsiteX1156" fmla="*/ 142444 w 2997261"/>
              <a:gd name="connsiteY1156" fmla="*/ 2670332 h 3104958"/>
              <a:gd name="connsiteX1157" fmla="*/ 137527 w 2997261"/>
              <a:gd name="connsiteY1157" fmla="*/ 2652017 h 3104958"/>
              <a:gd name="connsiteX1158" fmla="*/ 132948 w 2997261"/>
              <a:gd name="connsiteY1158" fmla="*/ 2633534 h 3104958"/>
              <a:gd name="connsiteX1159" fmla="*/ 128031 w 2997261"/>
              <a:gd name="connsiteY1159" fmla="*/ 2614880 h 3104958"/>
              <a:gd name="connsiteX1160" fmla="*/ 123622 w 2997261"/>
              <a:gd name="connsiteY1160" fmla="*/ 2596396 h 3104958"/>
              <a:gd name="connsiteX1161" fmla="*/ 118874 w 2997261"/>
              <a:gd name="connsiteY1161" fmla="*/ 2577573 h 3104958"/>
              <a:gd name="connsiteX1162" fmla="*/ 110225 w 2997261"/>
              <a:gd name="connsiteY1162" fmla="*/ 2540097 h 3104958"/>
              <a:gd name="connsiteX1163" fmla="*/ 102085 w 2997261"/>
              <a:gd name="connsiteY1163" fmla="*/ 2502450 h 3104958"/>
              <a:gd name="connsiteX1164" fmla="*/ 94115 w 2997261"/>
              <a:gd name="connsiteY1164" fmla="*/ 2465313 h 3104958"/>
              <a:gd name="connsiteX1165" fmla="*/ 86654 w 2997261"/>
              <a:gd name="connsiteY1165" fmla="*/ 2428684 h 3104958"/>
              <a:gd name="connsiteX1166" fmla="*/ 79701 w 2997261"/>
              <a:gd name="connsiteY1166" fmla="*/ 2392734 h 3104958"/>
              <a:gd name="connsiteX1167" fmla="*/ 73427 w 2997261"/>
              <a:gd name="connsiteY1167" fmla="*/ 2357971 h 3104958"/>
              <a:gd name="connsiteX1168" fmla="*/ 67492 w 2997261"/>
              <a:gd name="connsiteY1168" fmla="*/ 2324394 h 3104958"/>
              <a:gd name="connsiteX1169" fmla="*/ 62066 w 2997261"/>
              <a:gd name="connsiteY1169" fmla="*/ 2292514 h 3104958"/>
              <a:gd name="connsiteX1170" fmla="*/ 59182 w 2997261"/>
              <a:gd name="connsiteY1170" fmla="*/ 2273352 h 3104958"/>
              <a:gd name="connsiteX1171" fmla="*/ 56130 w 2997261"/>
              <a:gd name="connsiteY1171" fmla="*/ 2254190 h 3104958"/>
              <a:gd name="connsiteX1172" fmla="*/ 53248 w 2997261"/>
              <a:gd name="connsiteY1172" fmla="*/ 2235027 h 3104958"/>
              <a:gd name="connsiteX1173" fmla="*/ 50534 w 2997261"/>
              <a:gd name="connsiteY1173" fmla="*/ 2215695 h 3104958"/>
              <a:gd name="connsiteX1174" fmla="*/ 47651 w 2997261"/>
              <a:gd name="connsiteY1174" fmla="*/ 2196534 h 3104958"/>
              <a:gd name="connsiteX1175" fmla="*/ 45277 w 2997261"/>
              <a:gd name="connsiteY1175" fmla="*/ 2177202 h 3104958"/>
              <a:gd name="connsiteX1176" fmla="*/ 42734 w 2997261"/>
              <a:gd name="connsiteY1176" fmla="*/ 2157869 h 3104958"/>
              <a:gd name="connsiteX1177" fmla="*/ 40190 w 2997261"/>
              <a:gd name="connsiteY1177" fmla="*/ 2138538 h 3104958"/>
              <a:gd name="connsiteX1178" fmla="*/ 37816 w 2997261"/>
              <a:gd name="connsiteY1178" fmla="*/ 2119376 h 3104958"/>
              <a:gd name="connsiteX1179" fmla="*/ 35442 w 2997261"/>
              <a:gd name="connsiteY1179" fmla="*/ 2099874 h 3104958"/>
              <a:gd name="connsiteX1180" fmla="*/ 33407 w 2997261"/>
              <a:gd name="connsiteY1180" fmla="*/ 2080543 h 3104958"/>
              <a:gd name="connsiteX1181" fmla="*/ 31202 w 2997261"/>
              <a:gd name="connsiteY1181" fmla="*/ 2061041 h 3104958"/>
              <a:gd name="connsiteX1182" fmla="*/ 29167 w 2997261"/>
              <a:gd name="connsiteY1182" fmla="*/ 2041709 h 3104958"/>
              <a:gd name="connsiteX1183" fmla="*/ 27132 w 2997261"/>
              <a:gd name="connsiteY1183" fmla="*/ 2022377 h 3104958"/>
              <a:gd name="connsiteX1184" fmla="*/ 25267 w 2997261"/>
              <a:gd name="connsiteY1184" fmla="*/ 2002877 h 3104958"/>
              <a:gd name="connsiteX1185" fmla="*/ 23402 w 2997261"/>
              <a:gd name="connsiteY1185" fmla="*/ 1983544 h 3104958"/>
              <a:gd name="connsiteX1186" fmla="*/ 21537 w 2997261"/>
              <a:gd name="connsiteY1186" fmla="*/ 1962856 h 3104958"/>
              <a:gd name="connsiteX1187" fmla="*/ 19841 w 2997261"/>
              <a:gd name="connsiteY1187" fmla="*/ 1942337 h 3104958"/>
              <a:gd name="connsiteX1188" fmla="*/ 18314 w 2997261"/>
              <a:gd name="connsiteY1188" fmla="*/ 1921818 h 3104958"/>
              <a:gd name="connsiteX1189" fmla="*/ 16619 w 2997261"/>
              <a:gd name="connsiteY1189" fmla="*/ 1901469 h 3104958"/>
              <a:gd name="connsiteX1190" fmla="*/ 15262 w 2997261"/>
              <a:gd name="connsiteY1190" fmla="*/ 1880781 h 3104958"/>
              <a:gd name="connsiteX1191" fmla="*/ 13905 w 2997261"/>
              <a:gd name="connsiteY1191" fmla="*/ 1860432 h 3104958"/>
              <a:gd name="connsiteX1192" fmla="*/ 12549 w 2997261"/>
              <a:gd name="connsiteY1192" fmla="*/ 1840082 h 3104958"/>
              <a:gd name="connsiteX1193" fmla="*/ 11531 w 2997261"/>
              <a:gd name="connsiteY1193" fmla="*/ 1819733 h 3104958"/>
              <a:gd name="connsiteX1194" fmla="*/ 10345 w 2997261"/>
              <a:gd name="connsiteY1194" fmla="*/ 1799384 h 3104958"/>
              <a:gd name="connsiteX1195" fmla="*/ 9157 w 2997261"/>
              <a:gd name="connsiteY1195" fmla="*/ 1778865 h 3104958"/>
              <a:gd name="connsiteX1196" fmla="*/ 7971 w 2997261"/>
              <a:gd name="connsiteY1196" fmla="*/ 1758346 h 3104958"/>
              <a:gd name="connsiteX1197" fmla="*/ 6953 w 2997261"/>
              <a:gd name="connsiteY1197" fmla="*/ 1737997 h 3104958"/>
              <a:gd name="connsiteX1198" fmla="*/ 5766 w 2997261"/>
              <a:gd name="connsiteY1198" fmla="*/ 1717478 h 3104958"/>
              <a:gd name="connsiteX1199" fmla="*/ 4579 w 2997261"/>
              <a:gd name="connsiteY1199" fmla="*/ 1696789 h 3104958"/>
              <a:gd name="connsiteX1200" fmla="*/ 3562 w 2997261"/>
              <a:gd name="connsiteY1200" fmla="*/ 1676271 h 3104958"/>
              <a:gd name="connsiteX1201" fmla="*/ 2374 w 2997261"/>
              <a:gd name="connsiteY1201" fmla="*/ 1655582 h 3104958"/>
              <a:gd name="connsiteX1202" fmla="*/ 1696 w 2997261"/>
              <a:gd name="connsiteY1202" fmla="*/ 1641677 h 3104958"/>
              <a:gd name="connsiteX1203" fmla="*/ 1188 w 2997261"/>
              <a:gd name="connsiteY1203" fmla="*/ 1627772 h 3104958"/>
              <a:gd name="connsiteX1204" fmla="*/ 509 w 2997261"/>
              <a:gd name="connsiteY1204" fmla="*/ 1614036 h 3104958"/>
              <a:gd name="connsiteX1205" fmla="*/ 339 w 2997261"/>
              <a:gd name="connsiteY1205" fmla="*/ 1600300 h 3104958"/>
              <a:gd name="connsiteX1206" fmla="*/ 170 w 2997261"/>
              <a:gd name="connsiteY1206" fmla="*/ 1586225 h 3104958"/>
              <a:gd name="connsiteX1207" fmla="*/ 0 w 2997261"/>
              <a:gd name="connsiteY1207" fmla="*/ 1572489 h 3104958"/>
              <a:gd name="connsiteX1208" fmla="*/ 0 w 2997261"/>
              <a:gd name="connsiteY1208" fmla="*/ 1558415 h 3104958"/>
              <a:gd name="connsiteX1209" fmla="*/ 0 w 2997261"/>
              <a:gd name="connsiteY1209" fmla="*/ 1544679 h 3104958"/>
              <a:gd name="connsiteX1210" fmla="*/ 509 w 2997261"/>
              <a:gd name="connsiteY1210" fmla="*/ 1517038 h 3104958"/>
              <a:gd name="connsiteX1211" fmla="*/ 1357 w 2997261"/>
              <a:gd name="connsiteY1211" fmla="*/ 1489227 h 3104958"/>
              <a:gd name="connsiteX1212" fmla="*/ 2374 w 2997261"/>
              <a:gd name="connsiteY1212" fmla="*/ 1461586 h 3104958"/>
              <a:gd name="connsiteX1213" fmla="*/ 3731 w 2997261"/>
              <a:gd name="connsiteY1213" fmla="*/ 1433945 h 3104958"/>
              <a:gd name="connsiteX1214" fmla="*/ 5258 w 2997261"/>
              <a:gd name="connsiteY1214" fmla="*/ 1406303 h 3104958"/>
              <a:gd name="connsiteX1215" fmla="*/ 7122 w 2997261"/>
              <a:gd name="connsiteY1215" fmla="*/ 1378663 h 3104958"/>
              <a:gd name="connsiteX1216" fmla="*/ 9157 w 2997261"/>
              <a:gd name="connsiteY1216" fmla="*/ 1351022 h 3104958"/>
              <a:gd name="connsiteX1217" fmla="*/ 11023 w 2997261"/>
              <a:gd name="connsiteY1217" fmla="*/ 1323550 h 3104958"/>
              <a:gd name="connsiteX1218" fmla="*/ 13397 w 2997261"/>
              <a:gd name="connsiteY1218" fmla="*/ 1296079 h 3104958"/>
              <a:gd name="connsiteX1219" fmla="*/ 15601 w 2997261"/>
              <a:gd name="connsiteY1219" fmla="*/ 1268607 h 3104958"/>
              <a:gd name="connsiteX1220" fmla="*/ 17806 w 2997261"/>
              <a:gd name="connsiteY1220" fmla="*/ 1241135 h 3104958"/>
              <a:gd name="connsiteX1221" fmla="*/ 20180 w 2997261"/>
              <a:gd name="connsiteY1221" fmla="*/ 1213834 h 3104958"/>
              <a:gd name="connsiteX1222" fmla="*/ 21537 w 2997261"/>
              <a:gd name="connsiteY1222" fmla="*/ 1194163 h 3104958"/>
              <a:gd name="connsiteX1223" fmla="*/ 23233 w 2997261"/>
              <a:gd name="connsiteY1223" fmla="*/ 1174661 h 3104958"/>
              <a:gd name="connsiteX1224" fmla="*/ 25097 w 2997261"/>
              <a:gd name="connsiteY1224" fmla="*/ 1154990 h 3104958"/>
              <a:gd name="connsiteX1225" fmla="*/ 27132 w 2997261"/>
              <a:gd name="connsiteY1225" fmla="*/ 1135659 h 3104958"/>
              <a:gd name="connsiteX1226" fmla="*/ 29337 w 2997261"/>
              <a:gd name="connsiteY1226" fmla="*/ 1115988 h 3104958"/>
              <a:gd name="connsiteX1227" fmla="*/ 31372 w 2997261"/>
              <a:gd name="connsiteY1227" fmla="*/ 1096656 h 3104958"/>
              <a:gd name="connsiteX1228" fmla="*/ 33746 w 2997261"/>
              <a:gd name="connsiteY1228" fmla="*/ 1077154 h 3104958"/>
              <a:gd name="connsiteX1229" fmla="*/ 36290 w 2997261"/>
              <a:gd name="connsiteY1229" fmla="*/ 1057823 h 3104958"/>
              <a:gd name="connsiteX1230" fmla="*/ 38833 w 2997261"/>
              <a:gd name="connsiteY1230" fmla="*/ 1038491 h 3104958"/>
              <a:gd name="connsiteX1231" fmla="*/ 41377 w 2997261"/>
              <a:gd name="connsiteY1231" fmla="*/ 1018989 h 3104958"/>
              <a:gd name="connsiteX1232" fmla="*/ 43921 w 2997261"/>
              <a:gd name="connsiteY1232" fmla="*/ 999827 h 3104958"/>
              <a:gd name="connsiteX1233" fmla="*/ 46634 w 2997261"/>
              <a:gd name="connsiteY1233" fmla="*/ 980326 h 3104958"/>
              <a:gd name="connsiteX1234" fmla="*/ 49008 w 2997261"/>
              <a:gd name="connsiteY1234" fmla="*/ 961163 h 3104958"/>
              <a:gd name="connsiteX1235" fmla="*/ 51552 w 2997261"/>
              <a:gd name="connsiteY1235" fmla="*/ 942002 h 3104958"/>
              <a:gd name="connsiteX1236" fmla="*/ 54265 w 2997261"/>
              <a:gd name="connsiteY1236" fmla="*/ 922839 h 3104958"/>
              <a:gd name="connsiteX1237" fmla="*/ 56808 w 2997261"/>
              <a:gd name="connsiteY1237" fmla="*/ 903507 h 3104958"/>
              <a:gd name="connsiteX1238" fmla="*/ 58674 w 2997261"/>
              <a:gd name="connsiteY1238" fmla="*/ 890789 h 3104958"/>
              <a:gd name="connsiteX1239" fmla="*/ 60370 w 2997261"/>
              <a:gd name="connsiteY1239" fmla="*/ 877901 h 3104958"/>
              <a:gd name="connsiteX1240" fmla="*/ 62235 w 2997261"/>
              <a:gd name="connsiteY1240" fmla="*/ 864844 h 3104958"/>
              <a:gd name="connsiteX1241" fmla="*/ 64440 w 2997261"/>
              <a:gd name="connsiteY1241" fmla="*/ 851956 h 3104958"/>
              <a:gd name="connsiteX1242" fmla="*/ 66475 w 2997261"/>
              <a:gd name="connsiteY1242" fmla="*/ 838729 h 3104958"/>
              <a:gd name="connsiteX1243" fmla="*/ 68679 w 2997261"/>
              <a:gd name="connsiteY1243" fmla="*/ 825502 h 3104958"/>
              <a:gd name="connsiteX1244" fmla="*/ 71053 w 2997261"/>
              <a:gd name="connsiteY1244" fmla="*/ 812444 h 3104958"/>
              <a:gd name="connsiteX1245" fmla="*/ 73427 w 2997261"/>
              <a:gd name="connsiteY1245" fmla="*/ 799387 h 3104958"/>
              <a:gd name="connsiteX1246" fmla="*/ 75801 w 2997261"/>
              <a:gd name="connsiteY1246" fmla="*/ 786160 h 3104958"/>
              <a:gd name="connsiteX1247" fmla="*/ 78175 w 2997261"/>
              <a:gd name="connsiteY1247" fmla="*/ 773103 h 3104958"/>
              <a:gd name="connsiteX1248" fmla="*/ 80719 w 2997261"/>
              <a:gd name="connsiteY1248" fmla="*/ 760215 h 3104958"/>
              <a:gd name="connsiteX1249" fmla="*/ 83262 w 2997261"/>
              <a:gd name="connsiteY1249" fmla="*/ 747157 h 3104958"/>
              <a:gd name="connsiteX1250" fmla="*/ 85806 w 2997261"/>
              <a:gd name="connsiteY1250" fmla="*/ 734269 h 3104958"/>
              <a:gd name="connsiteX1251" fmla="*/ 88519 w 2997261"/>
              <a:gd name="connsiteY1251" fmla="*/ 721721 h 3104958"/>
              <a:gd name="connsiteX1252" fmla="*/ 91063 w 2997261"/>
              <a:gd name="connsiteY1252" fmla="*/ 709172 h 3104958"/>
              <a:gd name="connsiteX1253" fmla="*/ 93776 w 2997261"/>
              <a:gd name="connsiteY1253" fmla="*/ 696623 h 3104958"/>
              <a:gd name="connsiteX1254" fmla="*/ 96489 w 2997261"/>
              <a:gd name="connsiteY1254" fmla="*/ 683905 h 3104958"/>
              <a:gd name="connsiteX1255" fmla="*/ 99203 w 2997261"/>
              <a:gd name="connsiteY1255" fmla="*/ 671526 h 3104958"/>
              <a:gd name="connsiteX1256" fmla="*/ 101916 w 2997261"/>
              <a:gd name="connsiteY1256" fmla="*/ 658977 h 3104958"/>
              <a:gd name="connsiteX1257" fmla="*/ 104629 w 2997261"/>
              <a:gd name="connsiteY1257" fmla="*/ 646598 h 3104958"/>
              <a:gd name="connsiteX1258" fmla="*/ 107342 w 2997261"/>
              <a:gd name="connsiteY1258" fmla="*/ 634219 h 3104958"/>
              <a:gd name="connsiteX1259" fmla="*/ 110056 w 2997261"/>
              <a:gd name="connsiteY1259" fmla="*/ 621840 h 3104958"/>
              <a:gd name="connsiteX1260" fmla="*/ 112938 w 2997261"/>
              <a:gd name="connsiteY1260" fmla="*/ 609291 h 3104958"/>
              <a:gd name="connsiteX1261" fmla="*/ 115821 w 2997261"/>
              <a:gd name="connsiteY1261" fmla="*/ 596742 h 3104958"/>
              <a:gd name="connsiteX1262" fmla="*/ 118025 w 2997261"/>
              <a:gd name="connsiteY1262" fmla="*/ 586907 h 3104958"/>
              <a:gd name="connsiteX1263" fmla="*/ 120739 w 2997261"/>
              <a:gd name="connsiteY1263" fmla="*/ 574867 h 3104958"/>
              <a:gd name="connsiteX1264" fmla="*/ 123791 w 2997261"/>
              <a:gd name="connsiteY1264" fmla="*/ 561301 h 3104958"/>
              <a:gd name="connsiteX1265" fmla="*/ 127013 w 2997261"/>
              <a:gd name="connsiteY1265" fmla="*/ 546887 h 3104958"/>
              <a:gd name="connsiteX1266" fmla="*/ 130574 w 2997261"/>
              <a:gd name="connsiteY1266" fmla="*/ 532812 h 3104958"/>
              <a:gd name="connsiteX1267" fmla="*/ 133965 w 2997261"/>
              <a:gd name="connsiteY1267" fmla="*/ 520093 h 3104958"/>
              <a:gd name="connsiteX1268" fmla="*/ 135661 w 2997261"/>
              <a:gd name="connsiteY1268" fmla="*/ 514328 h 3104958"/>
              <a:gd name="connsiteX1269" fmla="*/ 137188 w 2997261"/>
              <a:gd name="connsiteY1269" fmla="*/ 509240 h 3104958"/>
              <a:gd name="connsiteX1270" fmla="*/ 138713 w 2997261"/>
              <a:gd name="connsiteY1270" fmla="*/ 504831 h 3104958"/>
              <a:gd name="connsiteX1271" fmla="*/ 140240 w 2997261"/>
              <a:gd name="connsiteY1271" fmla="*/ 501100 h 3104958"/>
              <a:gd name="connsiteX1272" fmla="*/ 141766 w 2997261"/>
              <a:gd name="connsiteY1272" fmla="*/ 492792 h 3104958"/>
              <a:gd name="connsiteX1273" fmla="*/ 143971 w 2997261"/>
              <a:gd name="connsiteY1273" fmla="*/ 483635 h 3104958"/>
              <a:gd name="connsiteX1274" fmla="*/ 146514 w 2997261"/>
              <a:gd name="connsiteY1274" fmla="*/ 474307 h 3104958"/>
              <a:gd name="connsiteX1275" fmla="*/ 149227 w 2997261"/>
              <a:gd name="connsiteY1275" fmla="*/ 464642 h 3104958"/>
              <a:gd name="connsiteX1276" fmla="*/ 151941 w 2997261"/>
              <a:gd name="connsiteY1276" fmla="*/ 454806 h 3104958"/>
              <a:gd name="connsiteX1277" fmla="*/ 154824 w 2997261"/>
              <a:gd name="connsiteY1277" fmla="*/ 445310 h 3104958"/>
              <a:gd name="connsiteX1278" fmla="*/ 157537 w 2997261"/>
              <a:gd name="connsiteY1278" fmla="*/ 436322 h 3104958"/>
              <a:gd name="connsiteX1279" fmla="*/ 160081 w 2997261"/>
              <a:gd name="connsiteY1279" fmla="*/ 427844 h 3104958"/>
              <a:gd name="connsiteX1280" fmla="*/ 162794 w 2997261"/>
              <a:gd name="connsiteY1280" fmla="*/ 419026 h 3104958"/>
              <a:gd name="connsiteX1281" fmla="*/ 165507 w 2997261"/>
              <a:gd name="connsiteY1281" fmla="*/ 410037 h 3104958"/>
              <a:gd name="connsiteX1282" fmla="*/ 168220 w 2997261"/>
              <a:gd name="connsiteY1282" fmla="*/ 401390 h 3104958"/>
              <a:gd name="connsiteX1283" fmla="*/ 170934 w 2997261"/>
              <a:gd name="connsiteY1283" fmla="*/ 392572 h 3104958"/>
              <a:gd name="connsiteX1284" fmla="*/ 173477 w 2997261"/>
              <a:gd name="connsiteY1284" fmla="*/ 383923 h 3104958"/>
              <a:gd name="connsiteX1285" fmla="*/ 176190 w 2997261"/>
              <a:gd name="connsiteY1285" fmla="*/ 375275 h 3104958"/>
              <a:gd name="connsiteX1286" fmla="*/ 178903 w 2997261"/>
              <a:gd name="connsiteY1286" fmla="*/ 366626 h 3104958"/>
              <a:gd name="connsiteX1287" fmla="*/ 181616 w 2997261"/>
              <a:gd name="connsiteY1287" fmla="*/ 357808 h 3104958"/>
              <a:gd name="connsiteX1288" fmla="*/ 186704 w 2997261"/>
              <a:gd name="connsiteY1288" fmla="*/ 341868 h 3104958"/>
              <a:gd name="connsiteX1289" fmla="*/ 192130 w 2997261"/>
              <a:gd name="connsiteY1289" fmla="*/ 324740 h 3104958"/>
              <a:gd name="connsiteX1290" fmla="*/ 197896 w 2997261"/>
              <a:gd name="connsiteY1290" fmla="*/ 306596 h 3104958"/>
              <a:gd name="connsiteX1291" fmla="*/ 204170 w 2997261"/>
              <a:gd name="connsiteY1291" fmla="*/ 288621 h 3104958"/>
              <a:gd name="connsiteX1292" fmla="*/ 207223 w 2997261"/>
              <a:gd name="connsiteY1292" fmla="*/ 279464 h 3104958"/>
              <a:gd name="connsiteX1293" fmla="*/ 210445 w 2997261"/>
              <a:gd name="connsiteY1293" fmla="*/ 270646 h 3104958"/>
              <a:gd name="connsiteX1294" fmla="*/ 213836 w 2997261"/>
              <a:gd name="connsiteY1294" fmla="*/ 261997 h 3104958"/>
              <a:gd name="connsiteX1295" fmla="*/ 217058 w 2997261"/>
              <a:gd name="connsiteY1295" fmla="*/ 253688 h 3104958"/>
              <a:gd name="connsiteX1296" fmla="*/ 220450 w 2997261"/>
              <a:gd name="connsiteY1296" fmla="*/ 245718 h 3104958"/>
              <a:gd name="connsiteX1297" fmla="*/ 223841 w 2997261"/>
              <a:gd name="connsiteY1297" fmla="*/ 238086 h 3104958"/>
              <a:gd name="connsiteX1298" fmla="*/ 227233 w 2997261"/>
              <a:gd name="connsiteY1298" fmla="*/ 230964 h 3104958"/>
              <a:gd name="connsiteX1299" fmla="*/ 230455 w 2997261"/>
              <a:gd name="connsiteY1299" fmla="*/ 224351 h 3104958"/>
              <a:gd name="connsiteX1300" fmla="*/ 231812 w 2997261"/>
              <a:gd name="connsiteY1300" fmla="*/ 220620 h 3104958"/>
              <a:gd name="connsiteX1301" fmla="*/ 233507 w 2997261"/>
              <a:gd name="connsiteY1301" fmla="*/ 216550 h 3104958"/>
              <a:gd name="connsiteX1302" fmla="*/ 235203 w 2997261"/>
              <a:gd name="connsiteY1302" fmla="*/ 212311 h 3104958"/>
              <a:gd name="connsiteX1303" fmla="*/ 237068 w 2997261"/>
              <a:gd name="connsiteY1303" fmla="*/ 207902 h 3104958"/>
              <a:gd name="connsiteX1304" fmla="*/ 241647 w 2997261"/>
              <a:gd name="connsiteY1304" fmla="*/ 198405 h 3104958"/>
              <a:gd name="connsiteX1305" fmla="*/ 246564 w 2997261"/>
              <a:gd name="connsiteY1305" fmla="*/ 188401 h 3104958"/>
              <a:gd name="connsiteX1306" fmla="*/ 252330 w 2997261"/>
              <a:gd name="connsiteY1306" fmla="*/ 178226 h 3104958"/>
              <a:gd name="connsiteX1307" fmla="*/ 258434 w 2997261"/>
              <a:gd name="connsiteY1307" fmla="*/ 167543 h 3104958"/>
              <a:gd name="connsiteX1308" fmla="*/ 264709 w 2997261"/>
              <a:gd name="connsiteY1308" fmla="*/ 157029 h 3104958"/>
              <a:gd name="connsiteX1309" fmla="*/ 271322 w 2997261"/>
              <a:gd name="connsiteY1309" fmla="*/ 146345 h 3104958"/>
              <a:gd name="connsiteX1310" fmla="*/ 277936 w 2997261"/>
              <a:gd name="connsiteY1310" fmla="*/ 136001 h 3104958"/>
              <a:gd name="connsiteX1311" fmla="*/ 284719 w 2997261"/>
              <a:gd name="connsiteY1311" fmla="*/ 126166 h 3104958"/>
              <a:gd name="connsiteX1312" fmla="*/ 291163 w 2997261"/>
              <a:gd name="connsiteY1312" fmla="*/ 116839 h 3104958"/>
              <a:gd name="connsiteX1313" fmla="*/ 297438 w 2997261"/>
              <a:gd name="connsiteY1313" fmla="*/ 108021 h 3104958"/>
              <a:gd name="connsiteX1314" fmla="*/ 303542 w 2997261"/>
              <a:gd name="connsiteY1314" fmla="*/ 100390 h 3104958"/>
              <a:gd name="connsiteX1315" fmla="*/ 309138 w 2997261"/>
              <a:gd name="connsiteY1315" fmla="*/ 93268 h 3104958"/>
              <a:gd name="connsiteX1316" fmla="*/ 311682 w 2997261"/>
              <a:gd name="connsiteY1316" fmla="*/ 90385 h 3104958"/>
              <a:gd name="connsiteX1317" fmla="*/ 314225 w 2997261"/>
              <a:gd name="connsiteY1317" fmla="*/ 87671 h 3104958"/>
              <a:gd name="connsiteX1318" fmla="*/ 316430 w 2997261"/>
              <a:gd name="connsiteY1318" fmla="*/ 85467 h 3104958"/>
              <a:gd name="connsiteX1319" fmla="*/ 318465 w 2997261"/>
              <a:gd name="connsiteY1319" fmla="*/ 83263 h 3104958"/>
              <a:gd name="connsiteX1320" fmla="*/ 326774 w 2997261"/>
              <a:gd name="connsiteY1320" fmla="*/ 75632 h 3104958"/>
              <a:gd name="connsiteX1321" fmla="*/ 333727 w 2997261"/>
              <a:gd name="connsiteY1321" fmla="*/ 68679 h 3104958"/>
              <a:gd name="connsiteX1322" fmla="*/ 340340 w 2997261"/>
              <a:gd name="connsiteY1322" fmla="*/ 62235 h 3104958"/>
              <a:gd name="connsiteX1323" fmla="*/ 346953 w 2997261"/>
              <a:gd name="connsiteY1323" fmla="*/ 56300 h 3104958"/>
              <a:gd name="connsiteX1324" fmla="*/ 350176 w 2997261"/>
              <a:gd name="connsiteY1324" fmla="*/ 53417 h 3104958"/>
              <a:gd name="connsiteX1325" fmla="*/ 353736 w 2997261"/>
              <a:gd name="connsiteY1325" fmla="*/ 50534 h 3104958"/>
              <a:gd name="connsiteX1326" fmla="*/ 357467 w 2997261"/>
              <a:gd name="connsiteY1326" fmla="*/ 47482 h 3104958"/>
              <a:gd name="connsiteX1327" fmla="*/ 361537 w 2997261"/>
              <a:gd name="connsiteY1327" fmla="*/ 44429 h 3104958"/>
              <a:gd name="connsiteX1328" fmla="*/ 365946 w 2997261"/>
              <a:gd name="connsiteY1328" fmla="*/ 41377 h 3104958"/>
              <a:gd name="connsiteX1329" fmla="*/ 370864 w 2997261"/>
              <a:gd name="connsiteY1329" fmla="*/ 37985 h 3104958"/>
              <a:gd name="connsiteX1330" fmla="*/ 376120 w 2997261"/>
              <a:gd name="connsiteY1330" fmla="*/ 34764 h 3104958"/>
              <a:gd name="connsiteX1331" fmla="*/ 381886 w 2997261"/>
              <a:gd name="connsiteY1331" fmla="*/ 31202 h 3104958"/>
              <a:gd name="connsiteX1332" fmla="*/ 386295 w 2997261"/>
              <a:gd name="connsiteY1332" fmla="*/ 28659 h 3104958"/>
              <a:gd name="connsiteX1333" fmla="*/ 391043 w 2997261"/>
              <a:gd name="connsiteY1333" fmla="*/ 25946 h 3104958"/>
              <a:gd name="connsiteX1334" fmla="*/ 395622 w 2997261"/>
              <a:gd name="connsiteY1334" fmla="*/ 23402 h 3104958"/>
              <a:gd name="connsiteX1335" fmla="*/ 400709 w 2997261"/>
              <a:gd name="connsiteY1335" fmla="*/ 21198 h 3104958"/>
              <a:gd name="connsiteX1336" fmla="*/ 405796 w 2997261"/>
              <a:gd name="connsiteY1336" fmla="*/ 18824 h 3104958"/>
              <a:gd name="connsiteX1337" fmla="*/ 410884 w 2997261"/>
              <a:gd name="connsiteY1337" fmla="*/ 16450 h 3104958"/>
              <a:gd name="connsiteX1338" fmla="*/ 416141 w 2997261"/>
              <a:gd name="connsiteY1338" fmla="*/ 14415 h 3104958"/>
              <a:gd name="connsiteX1339" fmla="*/ 421567 w 2997261"/>
              <a:gd name="connsiteY1339" fmla="*/ 12380 h 3104958"/>
              <a:gd name="connsiteX1340" fmla="*/ 426994 w 2997261"/>
              <a:gd name="connsiteY1340" fmla="*/ 10684 h 3104958"/>
              <a:gd name="connsiteX1341" fmla="*/ 432759 w 2997261"/>
              <a:gd name="connsiteY1341" fmla="*/ 8988 h 3104958"/>
              <a:gd name="connsiteX1342" fmla="*/ 438525 w 2997261"/>
              <a:gd name="connsiteY1342" fmla="*/ 7292 h 3104958"/>
              <a:gd name="connsiteX1343" fmla="*/ 444290 w 2997261"/>
              <a:gd name="connsiteY1343" fmla="*/ 5936 h 3104958"/>
              <a:gd name="connsiteX1344" fmla="*/ 450225 w 2997261"/>
              <a:gd name="connsiteY1344" fmla="*/ 4918 h 3104958"/>
              <a:gd name="connsiteX1345" fmla="*/ 455991 w 2997261"/>
              <a:gd name="connsiteY1345" fmla="*/ 4070 h 3104958"/>
              <a:gd name="connsiteX1346" fmla="*/ 461926 w 2997261"/>
              <a:gd name="connsiteY1346" fmla="*/ 3222 h 3104958"/>
              <a:gd name="connsiteX1347" fmla="*/ 468201 w 2997261"/>
              <a:gd name="connsiteY1347" fmla="*/ 2883 h 3104958"/>
              <a:gd name="connsiteX1348" fmla="*/ 471422 w 2997261"/>
              <a:gd name="connsiteY1348" fmla="*/ 1866 h 3104958"/>
              <a:gd name="connsiteX1349" fmla="*/ 475831 w 2997261"/>
              <a:gd name="connsiteY1349" fmla="*/ 1187 h 3104958"/>
              <a:gd name="connsiteX1350" fmla="*/ 480579 w 2997261"/>
              <a:gd name="connsiteY1350" fmla="*/ 509 h 3104958"/>
              <a:gd name="connsiteX1351" fmla="*/ 486515 w 2997261"/>
              <a:gd name="connsiteY1351" fmla="*/ 170 h 31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</a:cxnLst>
            <a:rect l="l" t="t" r="r" b="b"/>
            <a:pathLst>
              <a:path w="2997261" h="3104958">
                <a:moveTo>
                  <a:pt x="657078" y="314424"/>
                </a:moveTo>
                <a:lnTo>
                  <a:pt x="651810" y="314559"/>
                </a:lnTo>
                <a:lnTo>
                  <a:pt x="647082" y="314830"/>
                </a:lnTo>
                <a:lnTo>
                  <a:pt x="643301" y="315370"/>
                </a:lnTo>
                <a:lnTo>
                  <a:pt x="639789" y="315910"/>
                </a:lnTo>
                <a:lnTo>
                  <a:pt x="637222" y="316721"/>
                </a:lnTo>
                <a:lnTo>
                  <a:pt x="632224" y="316990"/>
                </a:lnTo>
                <a:lnTo>
                  <a:pt x="627497" y="317666"/>
                </a:lnTo>
                <a:lnTo>
                  <a:pt x="622904" y="318342"/>
                </a:lnTo>
                <a:lnTo>
                  <a:pt x="618177" y="319152"/>
                </a:lnTo>
                <a:lnTo>
                  <a:pt x="613585" y="320233"/>
                </a:lnTo>
                <a:lnTo>
                  <a:pt x="608992" y="321583"/>
                </a:lnTo>
                <a:lnTo>
                  <a:pt x="604399" y="322934"/>
                </a:lnTo>
                <a:lnTo>
                  <a:pt x="600077" y="324285"/>
                </a:lnTo>
                <a:lnTo>
                  <a:pt x="595755" y="325906"/>
                </a:lnTo>
                <a:lnTo>
                  <a:pt x="591568" y="327526"/>
                </a:lnTo>
                <a:lnTo>
                  <a:pt x="587515" y="329417"/>
                </a:lnTo>
                <a:lnTo>
                  <a:pt x="583463" y="331309"/>
                </a:lnTo>
                <a:lnTo>
                  <a:pt x="579411" y="333065"/>
                </a:lnTo>
                <a:lnTo>
                  <a:pt x="575764" y="335091"/>
                </a:lnTo>
                <a:lnTo>
                  <a:pt x="571982" y="337252"/>
                </a:lnTo>
                <a:lnTo>
                  <a:pt x="568470" y="339278"/>
                </a:lnTo>
                <a:lnTo>
                  <a:pt x="563878" y="342114"/>
                </a:lnTo>
                <a:lnTo>
                  <a:pt x="559690" y="344681"/>
                </a:lnTo>
                <a:lnTo>
                  <a:pt x="555774" y="347382"/>
                </a:lnTo>
                <a:lnTo>
                  <a:pt x="552262" y="349814"/>
                </a:lnTo>
                <a:lnTo>
                  <a:pt x="549019" y="352245"/>
                </a:lnTo>
                <a:lnTo>
                  <a:pt x="546048" y="354676"/>
                </a:lnTo>
                <a:lnTo>
                  <a:pt x="543211" y="356972"/>
                </a:lnTo>
                <a:lnTo>
                  <a:pt x="540645" y="359269"/>
                </a:lnTo>
                <a:lnTo>
                  <a:pt x="535377" y="363996"/>
                </a:lnTo>
                <a:lnTo>
                  <a:pt x="530109" y="369129"/>
                </a:lnTo>
                <a:lnTo>
                  <a:pt x="524571" y="374667"/>
                </a:lnTo>
                <a:lnTo>
                  <a:pt x="517953" y="380745"/>
                </a:lnTo>
                <a:lnTo>
                  <a:pt x="516332" y="382501"/>
                </a:lnTo>
                <a:lnTo>
                  <a:pt x="514576" y="384257"/>
                </a:lnTo>
                <a:lnTo>
                  <a:pt x="512550" y="386419"/>
                </a:lnTo>
                <a:lnTo>
                  <a:pt x="510524" y="388715"/>
                </a:lnTo>
                <a:lnTo>
                  <a:pt x="506067" y="394388"/>
                </a:lnTo>
                <a:lnTo>
                  <a:pt x="501204" y="400466"/>
                </a:lnTo>
                <a:lnTo>
                  <a:pt x="496207" y="407490"/>
                </a:lnTo>
                <a:lnTo>
                  <a:pt x="491074" y="414919"/>
                </a:lnTo>
                <a:lnTo>
                  <a:pt x="485671" y="422753"/>
                </a:lnTo>
                <a:lnTo>
                  <a:pt x="480403" y="430993"/>
                </a:lnTo>
                <a:lnTo>
                  <a:pt x="475135" y="439502"/>
                </a:lnTo>
                <a:lnTo>
                  <a:pt x="470137" y="447877"/>
                </a:lnTo>
                <a:lnTo>
                  <a:pt x="465275" y="456387"/>
                </a:lnTo>
                <a:lnTo>
                  <a:pt x="460682" y="464490"/>
                </a:lnTo>
                <a:lnTo>
                  <a:pt x="456765" y="472460"/>
                </a:lnTo>
                <a:lnTo>
                  <a:pt x="453118" y="480024"/>
                </a:lnTo>
                <a:lnTo>
                  <a:pt x="451633" y="483536"/>
                </a:lnTo>
                <a:lnTo>
                  <a:pt x="450281" y="486913"/>
                </a:lnTo>
                <a:lnTo>
                  <a:pt x="448931" y="490155"/>
                </a:lnTo>
                <a:lnTo>
                  <a:pt x="447850" y="493127"/>
                </a:lnTo>
                <a:lnTo>
                  <a:pt x="445284" y="498394"/>
                </a:lnTo>
                <a:lnTo>
                  <a:pt x="442583" y="504067"/>
                </a:lnTo>
                <a:lnTo>
                  <a:pt x="439881" y="510145"/>
                </a:lnTo>
                <a:lnTo>
                  <a:pt x="437179" y="516494"/>
                </a:lnTo>
                <a:lnTo>
                  <a:pt x="434613" y="523112"/>
                </a:lnTo>
                <a:lnTo>
                  <a:pt x="431912" y="530001"/>
                </a:lnTo>
                <a:lnTo>
                  <a:pt x="429345" y="537025"/>
                </a:lnTo>
                <a:lnTo>
                  <a:pt x="426914" y="544319"/>
                </a:lnTo>
                <a:lnTo>
                  <a:pt x="421916" y="558637"/>
                </a:lnTo>
                <a:lnTo>
                  <a:pt x="417324" y="573090"/>
                </a:lnTo>
                <a:lnTo>
                  <a:pt x="413002" y="586732"/>
                </a:lnTo>
                <a:lnTo>
                  <a:pt x="408949" y="599429"/>
                </a:lnTo>
                <a:lnTo>
                  <a:pt x="406788" y="606453"/>
                </a:lnTo>
                <a:lnTo>
                  <a:pt x="404627" y="613341"/>
                </a:lnTo>
                <a:lnTo>
                  <a:pt x="402466" y="620230"/>
                </a:lnTo>
                <a:lnTo>
                  <a:pt x="400440" y="627119"/>
                </a:lnTo>
                <a:lnTo>
                  <a:pt x="398279" y="634143"/>
                </a:lnTo>
                <a:lnTo>
                  <a:pt x="396118" y="641031"/>
                </a:lnTo>
                <a:lnTo>
                  <a:pt x="393956" y="648190"/>
                </a:lnTo>
                <a:lnTo>
                  <a:pt x="391795" y="655214"/>
                </a:lnTo>
                <a:lnTo>
                  <a:pt x="389769" y="661968"/>
                </a:lnTo>
                <a:lnTo>
                  <a:pt x="387608" y="669127"/>
                </a:lnTo>
                <a:lnTo>
                  <a:pt x="385311" y="676691"/>
                </a:lnTo>
                <a:lnTo>
                  <a:pt x="383151" y="684525"/>
                </a:lnTo>
                <a:lnTo>
                  <a:pt x="380989" y="692224"/>
                </a:lnTo>
                <a:lnTo>
                  <a:pt x="378963" y="699653"/>
                </a:lnTo>
                <a:lnTo>
                  <a:pt x="377208" y="706947"/>
                </a:lnTo>
                <a:lnTo>
                  <a:pt x="375992" y="713565"/>
                </a:lnTo>
                <a:lnTo>
                  <a:pt x="374776" y="716537"/>
                </a:lnTo>
                <a:lnTo>
                  <a:pt x="373561" y="720049"/>
                </a:lnTo>
                <a:lnTo>
                  <a:pt x="372345" y="724101"/>
                </a:lnTo>
                <a:lnTo>
                  <a:pt x="370994" y="728694"/>
                </a:lnTo>
                <a:lnTo>
                  <a:pt x="368293" y="738824"/>
                </a:lnTo>
                <a:lnTo>
                  <a:pt x="365456" y="750036"/>
                </a:lnTo>
                <a:lnTo>
                  <a:pt x="362890" y="761517"/>
                </a:lnTo>
                <a:lnTo>
                  <a:pt x="360459" y="772323"/>
                </a:lnTo>
                <a:lnTo>
                  <a:pt x="358297" y="781913"/>
                </a:lnTo>
                <a:lnTo>
                  <a:pt x="356541" y="789747"/>
                </a:lnTo>
                <a:lnTo>
                  <a:pt x="354245" y="799743"/>
                </a:lnTo>
                <a:lnTo>
                  <a:pt x="351949" y="809738"/>
                </a:lnTo>
                <a:lnTo>
                  <a:pt x="349788" y="819598"/>
                </a:lnTo>
                <a:lnTo>
                  <a:pt x="347626" y="829459"/>
                </a:lnTo>
                <a:lnTo>
                  <a:pt x="345466" y="839319"/>
                </a:lnTo>
                <a:lnTo>
                  <a:pt x="343304" y="849314"/>
                </a:lnTo>
                <a:lnTo>
                  <a:pt x="341143" y="859175"/>
                </a:lnTo>
                <a:lnTo>
                  <a:pt x="338982" y="869305"/>
                </a:lnTo>
                <a:lnTo>
                  <a:pt x="336821" y="879301"/>
                </a:lnTo>
                <a:lnTo>
                  <a:pt x="334795" y="889296"/>
                </a:lnTo>
                <a:lnTo>
                  <a:pt x="332633" y="899292"/>
                </a:lnTo>
                <a:lnTo>
                  <a:pt x="330608" y="909557"/>
                </a:lnTo>
                <a:lnTo>
                  <a:pt x="328581" y="919958"/>
                </a:lnTo>
                <a:lnTo>
                  <a:pt x="326555" y="930223"/>
                </a:lnTo>
                <a:lnTo>
                  <a:pt x="324664" y="940624"/>
                </a:lnTo>
                <a:lnTo>
                  <a:pt x="322773" y="951159"/>
                </a:lnTo>
                <a:lnTo>
                  <a:pt x="320882" y="961560"/>
                </a:lnTo>
                <a:lnTo>
                  <a:pt x="318991" y="971961"/>
                </a:lnTo>
                <a:lnTo>
                  <a:pt x="317235" y="982497"/>
                </a:lnTo>
                <a:lnTo>
                  <a:pt x="315614" y="993032"/>
                </a:lnTo>
                <a:lnTo>
                  <a:pt x="313858" y="1003298"/>
                </a:lnTo>
                <a:lnTo>
                  <a:pt x="312373" y="1013699"/>
                </a:lnTo>
                <a:lnTo>
                  <a:pt x="311022" y="1023964"/>
                </a:lnTo>
                <a:lnTo>
                  <a:pt x="309536" y="1034095"/>
                </a:lnTo>
                <a:lnTo>
                  <a:pt x="307510" y="1049493"/>
                </a:lnTo>
                <a:lnTo>
                  <a:pt x="305349" y="1064756"/>
                </a:lnTo>
                <a:lnTo>
                  <a:pt x="303323" y="1080020"/>
                </a:lnTo>
                <a:lnTo>
                  <a:pt x="301432" y="1095283"/>
                </a:lnTo>
                <a:lnTo>
                  <a:pt x="299271" y="1110817"/>
                </a:lnTo>
                <a:lnTo>
                  <a:pt x="297245" y="1126079"/>
                </a:lnTo>
                <a:lnTo>
                  <a:pt x="295218" y="1141613"/>
                </a:lnTo>
                <a:lnTo>
                  <a:pt x="293192" y="1157012"/>
                </a:lnTo>
                <a:lnTo>
                  <a:pt x="291166" y="1172410"/>
                </a:lnTo>
                <a:lnTo>
                  <a:pt x="289275" y="1187943"/>
                </a:lnTo>
                <a:lnTo>
                  <a:pt x="287654" y="1203342"/>
                </a:lnTo>
                <a:lnTo>
                  <a:pt x="285899" y="1219010"/>
                </a:lnTo>
                <a:lnTo>
                  <a:pt x="284278" y="1234408"/>
                </a:lnTo>
                <a:lnTo>
                  <a:pt x="282791" y="1250077"/>
                </a:lnTo>
                <a:lnTo>
                  <a:pt x="281441" y="1265610"/>
                </a:lnTo>
                <a:lnTo>
                  <a:pt x="280360" y="1281279"/>
                </a:lnTo>
                <a:lnTo>
                  <a:pt x="278469" y="1303026"/>
                </a:lnTo>
                <a:lnTo>
                  <a:pt x="276713" y="1324908"/>
                </a:lnTo>
                <a:lnTo>
                  <a:pt x="274957" y="1346789"/>
                </a:lnTo>
                <a:lnTo>
                  <a:pt x="273066" y="1368671"/>
                </a:lnTo>
                <a:lnTo>
                  <a:pt x="271580" y="1390553"/>
                </a:lnTo>
                <a:lnTo>
                  <a:pt x="269960" y="1412570"/>
                </a:lnTo>
                <a:lnTo>
                  <a:pt x="268474" y="1434587"/>
                </a:lnTo>
                <a:lnTo>
                  <a:pt x="267258" y="1456604"/>
                </a:lnTo>
                <a:lnTo>
                  <a:pt x="266177" y="1478621"/>
                </a:lnTo>
                <a:lnTo>
                  <a:pt x="265367" y="1500638"/>
                </a:lnTo>
                <a:lnTo>
                  <a:pt x="264692" y="1522790"/>
                </a:lnTo>
                <a:lnTo>
                  <a:pt x="264287" y="1544807"/>
                </a:lnTo>
                <a:lnTo>
                  <a:pt x="264287" y="1555747"/>
                </a:lnTo>
                <a:lnTo>
                  <a:pt x="264287" y="1566959"/>
                </a:lnTo>
                <a:lnTo>
                  <a:pt x="264421" y="1577900"/>
                </a:lnTo>
                <a:lnTo>
                  <a:pt x="264557" y="1589110"/>
                </a:lnTo>
                <a:lnTo>
                  <a:pt x="264692" y="1600052"/>
                </a:lnTo>
                <a:lnTo>
                  <a:pt x="265232" y="1610992"/>
                </a:lnTo>
                <a:lnTo>
                  <a:pt x="265638" y="1622069"/>
                </a:lnTo>
                <a:lnTo>
                  <a:pt x="266177" y="1633145"/>
                </a:lnTo>
                <a:lnTo>
                  <a:pt x="267123" y="1649624"/>
                </a:lnTo>
                <a:lnTo>
                  <a:pt x="267933" y="1665967"/>
                </a:lnTo>
                <a:lnTo>
                  <a:pt x="268879" y="1682446"/>
                </a:lnTo>
                <a:lnTo>
                  <a:pt x="269825" y="1698790"/>
                </a:lnTo>
                <a:lnTo>
                  <a:pt x="270635" y="1714999"/>
                </a:lnTo>
                <a:lnTo>
                  <a:pt x="271580" y="1731343"/>
                </a:lnTo>
                <a:lnTo>
                  <a:pt x="272526" y="1747687"/>
                </a:lnTo>
                <a:lnTo>
                  <a:pt x="273472" y="1763895"/>
                </a:lnTo>
                <a:lnTo>
                  <a:pt x="274282" y="1780105"/>
                </a:lnTo>
                <a:lnTo>
                  <a:pt x="275363" y="1796313"/>
                </a:lnTo>
                <a:lnTo>
                  <a:pt x="276443" y="1812522"/>
                </a:lnTo>
                <a:lnTo>
                  <a:pt x="277523" y="1829001"/>
                </a:lnTo>
                <a:lnTo>
                  <a:pt x="278875" y="1845209"/>
                </a:lnTo>
                <a:lnTo>
                  <a:pt x="280090" y="1861553"/>
                </a:lnTo>
                <a:lnTo>
                  <a:pt x="281441" y="1877898"/>
                </a:lnTo>
                <a:lnTo>
                  <a:pt x="282927" y="1894376"/>
                </a:lnTo>
                <a:lnTo>
                  <a:pt x="284413" y="1909774"/>
                </a:lnTo>
                <a:lnTo>
                  <a:pt x="285899" y="1925308"/>
                </a:lnTo>
                <a:lnTo>
                  <a:pt x="287519" y="1940706"/>
                </a:lnTo>
                <a:lnTo>
                  <a:pt x="289140" y="1956104"/>
                </a:lnTo>
                <a:lnTo>
                  <a:pt x="290896" y="1971638"/>
                </a:lnTo>
                <a:lnTo>
                  <a:pt x="292517" y="1987037"/>
                </a:lnTo>
                <a:lnTo>
                  <a:pt x="294408" y="2002570"/>
                </a:lnTo>
                <a:lnTo>
                  <a:pt x="296299" y="2017833"/>
                </a:lnTo>
                <a:lnTo>
                  <a:pt x="298325" y="2033232"/>
                </a:lnTo>
                <a:lnTo>
                  <a:pt x="300351" y="2048630"/>
                </a:lnTo>
                <a:lnTo>
                  <a:pt x="302242" y="2064029"/>
                </a:lnTo>
                <a:lnTo>
                  <a:pt x="304538" y="2079291"/>
                </a:lnTo>
                <a:lnTo>
                  <a:pt x="306699" y="2094690"/>
                </a:lnTo>
                <a:lnTo>
                  <a:pt x="308996" y="2109953"/>
                </a:lnTo>
                <a:lnTo>
                  <a:pt x="311427" y="2125216"/>
                </a:lnTo>
                <a:lnTo>
                  <a:pt x="313723" y="2140479"/>
                </a:lnTo>
                <a:lnTo>
                  <a:pt x="318045" y="2165873"/>
                </a:lnTo>
                <a:lnTo>
                  <a:pt x="322773" y="2192618"/>
                </a:lnTo>
                <a:lnTo>
                  <a:pt x="327771" y="2220308"/>
                </a:lnTo>
                <a:lnTo>
                  <a:pt x="333309" y="2248943"/>
                </a:lnTo>
                <a:lnTo>
                  <a:pt x="339252" y="2278119"/>
                </a:lnTo>
                <a:lnTo>
                  <a:pt x="345601" y="2307701"/>
                </a:lnTo>
                <a:lnTo>
                  <a:pt x="352084" y="2337686"/>
                </a:lnTo>
                <a:lnTo>
                  <a:pt x="358972" y="2367538"/>
                </a:lnTo>
                <a:lnTo>
                  <a:pt x="362755" y="2382531"/>
                </a:lnTo>
                <a:lnTo>
                  <a:pt x="366266" y="2397254"/>
                </a:lnTo>
                <a:lnTo>
                  <a:pt x="370184" y="2412112"/>
                </a:lnTo>
                <a:lnTo>
                  <a:pt x="373830" y="2426835"/>
                </a:lnTo>
                <a:lnTo>
                  <a:pt x="377748" y="2441423"/>
                </a:lnTo>
                <a:lnTo>
                  <a:pt x="381800" y="2455876"/>
                </a:lnTo>
                <a:lnTo>
                  <a:pt x="385717" y="2470058"/>
                </a:lnTo>
                <a:lnTo>
                  <a:pt x="389769" y="2484241"/>
                </a:lnTo>
                <a:lnTo>
                  <a:pt x="393956" y="2497883"/>
                </a:lnTo>
                <a:lnTo>
                  <a:pt x="398144" y="2511526"/>
                </a:lnTo>
                <a:lnTo>
                  <a:pt x="402331" y="2524898"/>
                </a:lnTo>
                <a:lnTo>
                  <a:pt x="406653" y="2537865"/>
                </a:lnTo>
                <a:lnTo>
                  <a:pt x="410976" y="2550697"/>
                </a:lnTo>
                <a:lnTo>
                  <a:pt x="415433" y="2562854"/>
                </a:lnTo>
                <a:lnTo>
                  <a:pt x="419890" y="2574875"/>
                </a:lnTo>
                <a:lnTo>
                  <a:pt x="424348" y="2586492"/>
                </a:lnTo>
                <a:lnTo>
                  <a:pt x="429751" y="2599863"/>
                </a:lnTo>
                <a:lnTo>
                  <a:pt x="435424" y="2612966"/>
                </a:lnTo>
                <a:lnTo>
                  <a:pt x="438260" y="2619314"/>
                </a:lnTo>
                <a:lnTo>
                  <a:pt x="441232" y="2625663"/>
                </a:lnTo>
                <a:lnTo>
                  <a:pt x="444203" y="2631741"/>
                </a:lnTo>
                <a:lnTo>
                  <a:pt x="447175" y="2637955"/>
                </a:lnTo>
                <a:lnTo>
                  <a:pt x="450281" y="2644033"/>
                </a:lnTo>
                <a:lnTo>
                  <a:pt x="453253" y="2649841"/>
                </a:lnTo>
                <a:lnTo>
                  <a:pt x="456495" y="2655784"/>
                </a:lnTo>
                <a:lnTo>
                  <a:pt x="459736" y="2661457"/>
                </a:lnTo>
                <a:lnTo>
                  <a:pt x="462979" y="2666995"/>
                </a:lnTo>
                <a:lnTo>
                  <a:pt x="466355" y="2672668"/>
                </a:lnTo>
                <a:lnTo>
                  <a:pt x="469732" y="2678071"/>
                </a:lnTo>
                <a:lnTo>
                  <a:pt x="473109" y="2683339"/>
                </a:lnTo>
                <a:lnTo>
                  <a:pt x="476621" y="2688472"/>
                </a:lnTo>
                <a:lnTo>
                  <a:pt x="480133" y="2693605"/>
                </a:lnTo>
                <a:lnTo>
                  <a:pt x="483780" y="2698602"/>
                </a:lnTo>
                <a:lnTo>
                  <a:pt x="487427" y="2703465"/>
                </a:lnTo>
                <a:lnTo>
                  <a:pt x="491208" y="2708192"/>
                </a:lnTo>
                <a:lnTo>
                  <a:pt x="494855" y="2712785"/>
                </a:lnTo>
                <a:lnTo>
                  <a:pt x="498773" y="2717242"/>
                </a:lnTo>
                <a:lnTo>
                  <a:pt x="502555" y="2721700"/>
                </a:lnTo>
                <a:lnTo>
                  <a:pt x="506607" y="2725887"/>
                </a:lnTo>
                <a:lnTo>
                  <a:pt x="510659" y="2730074"/>
                </a:lnTo>
                <a:lnTo>
                  <a:pt x="514711" y="2734127"/>
                </a:lnTo>
                <a:lnTo>
                  <a:pt x="518899" y="2738044"/>
                </a:lnTo>
                <a:lnTo>
                  <a:pt x="523221" y="2741691"/>
                </a:lnTo>
                <a:lnTo>
                  <a:pt x="527273" y="2745473"/>
                </a:lnTo>
                <a:lnTo>
                  <a:pt x="531730" y="2748850"/>
                </a:lnTo>
                <a:lnTo>
                  <a:pt x="536188" y="2752226"/>
                </a:lnTo>
                <a:lnTo>
                  <a:pt x="541456" y="2755874"/>
                </a:lnTo>
                <a:lnTo>
                  <a:pt x="546723" y="2759520"/>
                </a:lnTo>
                <a:lnTo>
                  <a:pt x="552262" y="2762897"/>
                </a:lnTo>
                <a:lnTo>
                  <a:pt x="557799" y="2766139"/>
                </a:lnTo>
                <a:lnTo>
                  <a:pt x="563473" y="2769245"/>
                </a:lnTo>
                <a:lnTo>
                  <a:pt x="569415" y="2771947"/>
                </a:lnTo>
                <a:lnTo>
                  <a:pt x="575358" y="2774648"/>
                </a:lnTo>
                <a:lnTo>
                  <a:pt x="581572" y="2777080"/>
                </a:lnTo>
                <a:lnTo>
                  <a:pt x="588056" y="2779376"/>
                </a:lnTo>
                <a:lnTo>
                  <a:pt x="594674" y="2781402"/>
                </a:lnTo>
                <a:lnTo>
                  <a:pt x="601563" y="2783158"/>
                </a:lnTo>
                <a:lnTo>
                  <a:pt x="608586" y="2784509"/>
                </a:lnTo>
                <a:lnTo>
                  <a:pt x="612233" y="2785184"/>
                </a:lnTo>
                <a:lnTo>
                  <a:pt x="615880" y="2785725"/>
                </a:lnTo>
                <a:lnTo>
                  <a:pt x="619663" y="2786265"/>
                </a:lnTo>
                <a:lnTo>
                  <a:pt x="623310" y="2786670"/>
                </a:lnTo>
                <a:lnTo>
                  <a:pt x="627227" y="2786940"/>
                </a:lnTo>
                <a:lnTo>
                  <a:pt x="631144" y="2787346"/>
                </a:lnTo>
                <a:lnTo>
                  <a:pt x="635061" y="2787481"/>
                </a:lnTo>
                <a:lnTo>
                  <a:pt x="639248" y="2787481"/>
                </a:lnTo>
                <a:lnTo>
                  <a:pt x="647217" y="2787615"/>
                </a:lnTo>
                <a:lnTo>
                  <a:pt x="655457" y="2787615"/>
                </a:lnTo>
                <a:lnTo>
                  <a:pt x="663696" y="2787481"/>
                </a:lnTo>
                <a:lnTo>
                  <a:pt x="671800" y="2787346"/>
                </a:lnTo>
                <a:lnTo>
                  <a:pt x="680175" y="2786940"/>
                </a:lnTo>
                <a:lnTo>
                  <a:pt x="688414" y="2786670"/>
                </a:lnTo>
                <a:lnTo>
                  <a:pt x="696519" y="2786265"/>
                </a:lnTo>
                <a:lnTo>
                  <a:pt x="704893" y="2785725"/>
                </a:lnTo>
                <a:lnTo>
                  <a:pt x="713133" y="2785184"/>
                </a:lnTo>
                <a:lnTo>
                  <a:pt x="721373" y="2784509"/>
                </a:lnTo>
                <a:lnTo>
                  <a:pt x="729476" y="2783969"/>
                </a:lnTo>
                <a:lnTo>
                  <a:pt x="737716" y="2783158"/>
                </a:lnTo>
                <a:lnTo>
                  <a:pt x="745821" y="2782347"/>
                </a:lnTo>
                <a:lnTo>
                  <a:pt x="753925" y="2781402"/>
                </a:lnTo>
                <a:lnTo>
                  <a:pt x="762164" y="2780457"/>
                </a:lnTo>
                <a:lnTo>
                  <a:pt x="770133" y="2779511"/>
                </a:lnTo>
                <a:lnTo>
                  <a:pt x="781479" y="2778160"/>
                </a:lnTo>
                <a:lnTo>
                  <a:pt x="792690" y="2776810"/>
                </a:lnTo>
                <a:lnTo>
                  <a:pt x="803901" y="2775189"/>
                </a:lnTo>
                <a:lnTo>
                  <a:pt x="814842" y="2773568"/>
                </a:lnTo>
                <a:lnTo>
                  <a:pt x="825783" y="2771677"/>
                </a:lnTo>
                <a:lnTo>
                  <a:pt x="836454" y="2769786"/>
                </a:lnTo>
                <a:lnTo>
                  <a:pt x="847260" y="2768030"/>
                </a:lnTo>
                <a:lnTo>
                  <a:pt x="857931" y="2766004"/>
                </a:lnTo>
                <a:lnTo>
                  <a:pt x="868467" y="2763843"/>
                </a:lnTo>
                <a:lnTo>
                  <a:pt x="878732" y="2761681"/>
                </a:lnTo>
                <a:lnTo>
                  <a:pt x="889267" y="2759386"/>
                </a:lnTo>
                <a:lnTo>
                  <a:pt x="899668" y="2756954"/>
                </a:lnTo>
                <a:lnTo>
                  <a:pt x="909799" y="2754658"/>
                </a:lnTo>
                <a:lnTo>
                  <a:pt x="920064" y="2752226"/>
                </a:lnTo>
                <a:lnTo>
                  <a:pt x="930329" y="2749525"/>
                </a:lnTo>
                <a:lnTo>
                  <a:pt x="940460" y="2746959"/>
                </a:lnTo>
                <a:lnTo>
                  <a:pt x="960721" y="2741555"/>
                </a:lnTo>
                <a:lnTo>
                  <a:pt x="980846" y="2735883"/>
                </a:lnTo>
                <a:lnTo>
                  <a:pt x="1001107" y="2729804"/>
                </a:lnTo>
                <a:lnTo>
                  <a:pt x="1021098" y="2723591"/>
                </a:lnTo>
                <a:lnTo>
                  <a:pt x="1041359" y="2717242"/>
                </a:lnTo>
                <a:lnTo>
                  <a:pt x="1061755" y="2710758"/>
                </a:lnTo>
                <a:lnTo>
                  <a:pt x="1082286" y="2704005"/>
                </a:lnTo>
                <a:lnTo>
                  <a:pt x="1103222" y="2696981"/>
                </a:lnTo>
                <a:lnTo>
                  <a:pt x="1111597" y="2694280"/>
                </a:lnTo>
                <a:lnTo>
                  <a:pt x="1124429" y="2689822"/>
                </a:lnTo>
                <a:lnTo>
                  <a:pt x="1139962" y="2684150"/>
                </a:lnTo>
                <a:lnTo>
                  <a:pt x="1156846" y="2678341"/>
                </a:lnTo>
                <a:lnTo>
                  <a:pt x="1173190" y="2672263"/>
                </a:lnTo>
                <a:lnTo>
                  <a:pt x="1187777" y="2666725"/>
                </a:lnTo>
                <a:lnTo>
                  <a:pt x="1193721" y="2664428"/>
                </a:lnTo>
                <a:lnTo>
                  <a:pt x="1198584" y="2662268"/>
                </a:lnTo>
                <a:lnTo>
                  <a:pt x="1202095" y="2660512"/>
                </a:lnTo>
                <a:lnTo>
                  <a:pt x="1204256" y="2659431"/>
                </a:lnTo>
                <a:lnTo>
                  <a:pt x="1208984" y="2658081"/>
                </a:lnTo>
                <a:lnTo>
                  <a:pt x="1216008" y="2655649"/>
                </a:lnTo>
                <a:lnTo>
                  <a:pt x="1225463" y="2652272"/>
                </a:lnTo>
                <a:lnTo>
                  <a:pt x="1236809" y="2648085"/>
                </a:lnTo>
                <a:lnTo>
                  <a:pt x="1249506" y="2643087"/>
                </a:lnTo>
                <a:lnTo>
                  <a:pt x="1263418" y="2637684"/>
                </a:lnTo>
                <a:lnTo>
                  <a:pt x="1278276" y="2631741"/>
                </a:lnTo>
                <a:lnTo>
                  <a:pt x="1293674" y="2625798"/>
                </a:lnTo>
                <a:lnTo>
                  <a:pt x="1308938" y="2619585"/>
                </a:lnTo>
                <a:lnTo>
                  <a:pt x="1324066" y="2613506"/>
                </a:lnTo>
                <a:lnTo>
                  <a:pt x="1338789" y="2607563"/>
                </a:lnTo>
                <a:lnTo>
                  <a:pt x="1352566" y="2602160"/>
                </a:lnTo>
                <a:lnTo>
                  <a:pt x="1364858" y="2597027"/>
                </a:lnTo>
                <a:lnTo>
                  <a:pt x="1375664" y="2592705"/>
                </a:lnTo>
                <a:lnTo>
                  <a:pt x="1384713" y="2589193"/>
                </a:lnTo>
                <a:lnTo>
                  <a:pt x="1391332" y="2586492"/>
                </a:lnTo>
                <a:lnTo>
                  <a:pt x="1398356" y="2583520"/>
                </a:lnTo>
                <a:lnTo>
                  <a:pt x="1406190" y="2580683"/>
                </a:lnTo>
                <a:lnTo>
                  <a:pt x="1414159" y="2577577"/>
                </a:lnTo>
                <a:lnTo>
                  <a:pt x="1422398" y="2574335"/>
                </a:lnTo>
                <a:lnTo>
                  <a:pt x="1430368" y="2571093"/>
                </a:lnTo>
                <a:lnTo>
                  <a:pt x="1438067" y="2567716"/>
                </a:lnTo>
                <a:lnTo>
                  <a:pt x="1445361" y="2564475"/>
                </a:lnTo>
                <a:lnTo>
                  <a:pt x="1451845" y="2561098"/>
                </a:lnTo>
                <a:lnTo>
                  <a:pt x="1456842" y="2559477"/>
                </a:lnTo>
                <a:lnTo>
                  <a:pt x="1462650" y="2557316"/>
                </a:lnTo>
                <a:lnTo>
                  <a:pt x="1468863" y="2554885"/>
                </a:lnTo>
                <a:lnTo>
                  <a:pt x="1475212" y="2551913"/>
                </a:lnTo>
                <a:lnTo>
                  <a:pt x="1481696" y="2548941"/>
                </a:lnTo>
                <a:lnTo>
                  <a:pt x="1487909" y="2546105"/>
                </a:lnTo>
                <a:lnTo>
                  <a:pt x="1493447" y="2543403"/>
                </a:lnTo>
                <a:lnTo>
                  <a:pt x="1498445" y="2541107"/>
                </a:lnTo>
                <a:lnTo>
                  <a:pt x="1503982" y="2538406"/>
                </a:lnTo>
                <a:lnTo>
                  <a:pt x="1509656" y="2535974"/>
                </a:lnTo>
                <a:lnTo>
                  <a:pt x="1515464" y="2533543"/>
                </a:lnTo>
                <a:lnTo>
                  <a:pt x="1521002" y="2530841"/>
                </a:lnTo>
                <a:lnTo>
                  <a:pt x="1526674" y="2528410"/>
                </a:lnTo>
                <a:lnTo>
                  <a:pt x="1532348" y="2525708"/>
                </a:lnTo>
                <a:lnTo>
                  <a:pt x="1538021" y="2523142"/>
                </a:lnTo>
                <a:lnTo>
                  <a:pt x="1543559" y="2520305"/>
                </a:lnTo>
                <a:lnTo>
                  <a:pt x="1554230" y="2515037"/>
                </a:lnTo>
                <a:lnTo>
                  <a:pt x="1565440" y="2509905"/>
                </a:lnTo>
                <a:lnTo>
                  <a:pt x="1577192" y="2504502"/>
                </a:lnTo>
                <a:lnTo>
                  <a:pt x="1588943" y="2498964"/>
                </a:lnTo>
                <a:lnTo>
                  <a:pt x="1600695" y="2493426"/>
                </a:lnTo>
                <a:lnTo>
                  <a:pt x="1612041" y="2487888"/>
                </a:lnTo>
                <a:lnTo>
                  <a:pt x="1617444" y="2484917"/>
                </a:lnTo>
                <a:lnTo>
                  <a:pt x="1622712" y="2482080"/>
                </a:lnTo>
                <a:lnTo>
                  <a:pt x="1627574" y="2479108"/>
                </a:lnTo>
                <a:lnTo>
                  <a:pt x="1632437" y="2476137"/>
                </a:lnTo>
                <a:lnTo>
                  <a:pt x="1635678" y="2474786"/>
                </a:lnTo>
                <a:lnTo>
                  <a:pt x="1639865" y="2472760"/>
                </a:lnTo>
                <a:lnTo>
                  <a:pt x="1644728" y="2470463"/>
                </a:lnTo>
                <a:lnTo>
                  <a:pt x="1650536" y="2467357"/>
                </a:lnTo>
                <a:lnTo>
                  <a:pt x="1664044" y="2460198"/>
                </a:lnTo>
                <a:lnTo>
                  <a:pt x="1680117" y="2451418"/>
                </a:lnTo>
                <a:lnTo>
                  <a:pt x="1697947" y="2441558"/>
                </a:lnTo>
                <a:lnTo>
                  <a:pt x="1717127" y="2430887"/>
                </a:lnTo>
                <a:lnTo>
                  <a:pt x="1736982" y="2419406"/>
                </a:lnTo>
                <a:lnTo>
                  <a:pt x="1757244" y="2407789"/>
                </a:lnTo>
                <a:lnTo>
                  <a:pt x="1777369" y="2396038"/>
                </a:lnTo>
                <a:lnTo>
                  <a:pt x="1796549" y="2384827"/>
                </a:lnTo>
                <a:lnTo>
                  <a:pt x="1814515" y="2374157"/>
                </a:lnTo>
                <a:lnTo>
                  <a:pt x="1830723" y="2364296"/>
                </a:lnTo>
                <a:lnTo>
                  <a:pt x="1844635" y="2355516"/>
                </a:lnTo>
                <a:lnTo>
                  <a:pt x="1855576" y="2348628"/>
                </a:lnTo>
                <a:lnTo>
                  <a:pt x="1859899" y="2345656"/>
                </a:lnTo>
                <a:lnTo>
                  <a:pt x="1863275" y="2343360"/>
                </a:lnTo>
                <a:lnTo>
                  <a:pt x="1865842" y="2341469"/>
                </a:lnTo>
                <a:lnTo>
                  <a:pt x="1867193" y="2340118"/>
                </a:lnTo>
                <a:lnTo>
                  <a:pt x="1868814" y="2339307"/>
                </a:lnTo>
                <a:lnTo>
                  <a:pt x="1871380" y="2338092"/>
                </a:lnTo>
                <a:lnTo>
                  <a:pt x="1874217" y="2336471"/>
                </a:lnTo>
                <a:lnTo>
                  <a:pt x="1877998" y="2334309"/>
                </a:lnTo>
                <a:lnTo>
                  <a:pt x="1886778" y="2328772"/>
                </a:lnTo>
                <a:lnTo>
                  <a:pt x="1897314" y="2322153"/>
                </a:lnTo>
                <a:lnTo>
                  <a:pt x="1909335" y="2314319"/>
                </a:lnTo>
                <a:lnTo>
                  <a:pt x="1922437" y="2305539"/>
                </a:lnTo>
                <a:lnTo>
                  <a:pt x="1936350" y="2296219"/>
                </a:lnTo>
                <a:lnTo>
                  <a:pt x="1950667" y="2286494"/>
                </a:lnTo>
                <a:lnTo>
                  <a:pt x="1964850" y="2276768"/>
                </a:lnTo>
                <a:lnTo>
                  <a:pt x="1978897" y="2267178"/>
                </a:lnTo>
                <a:lnTo>
                  <a:pt x="1992000" y="2257858"/>
                </a:lnTo>
                <a:lnTo>
                  <a:pt x="2004426" y="2249214"/>
                </a:lnTo>
                <a:lnTo>
                  <a:pt x="2015232" y="2241514"/>
                </a:lnTo>
                <a:lnTo>
                  <a:pt x="2024417" y="2234896"/>
                </a:lnTo>
                <a:lnTo>
                  <a:pt x="2031441" y="2229628"/>
                </a:lnTo>
                <a:lnTo>
                  <a:pt x="2035898" y="2225981"/>
                </a:lnTo>
                <a:lnTo>
                  <a:pt x="2037924" y="2224766"/>
                </a:lnTo>
                <a:lnTo>
                  <a:pt x="2040761" y="2223144"/>
                </a:lnTo>
                <a:lnTo>
                  <a:pt x="2044408" y="2220578"/>
                </a:lnTo>
                <a:lnTo>
                  <a:pt x="2048865" y="2217336"/>
                </a:lnTo>
                <a:lnTo>
                  <a:pt x="2059941" y="2209502"/>
                </a:lnTo>
                <a:lnTo>
                  <a:pt x="2073178" y="2199777"/>
                </a:lnTo>
                <a:lnTo>
                  <a:pt x="2088442" y="2188295"/>
                </a:lnTo>
                <a:lnTo>
                  <a:pt x="2105055" y="2175599"/>
                </a:lnTo>
                <a:lnTo>
                  <a:pt x="2122615" y="2162226"/>
                </a:lnTo>
                <a:lnTo>
                  <a:pt x="2140579" y="2148449"/>
                </a:lnTo>
                <a:lnTo>
                  <a:pt x="2158544" y="2134536"/>
                </a:lnTo>
                <a:lnTo>
                  <a:pt x="2175968" y="2120894"/>
                </a:lnTo>
                <a:lnTo>
                  <a:pt x="2192312" y="2107927"/>
                </a:lnTo>
                <a:lnTo>
                  <a:pt x="2207305" y="2096041"/>
                </a:lnTo>
                <a:lnTo>
                  <a:pt x="2220272" y="2085505"/>
                </a:lnTo>
                <a:lnTo>
                  <a:pt x="2230808" y="2076860"/>
                </a:lnTo>
                <a:lnTo>
                  <a:pt x="2234995" y="2073348"/>
                </a:lnTo>
                <a:lnTo>
                  <a:pt x="2238372" y="2070376"/>
                </a:lnTo>
                <a:lnTo>
                  <a:pt x="2240938" y="2067945"/>
                </a:lnTo>
                <a:lnTo>
                  <a:pt x="2242424" y="2066324"/>
                </a:lnTo>
                <a:lnTo>
                  <a:pt x="2244180" y="2065379"/>
                </a:lnTo>
                <a:lnTo>
                  <a:pt x="2246206" y="2064163"/>
                </a:lnTo>
                <a:lnTo>
                  <a:pt x="2248502" y="2062542"/>
                </a:lnTo>
                <a:lnTo>
                  <a:pt x="2250934" y="2060651"/>
                </a:lnTo>
                <a:lnTo>
                  <a:pt x="2256742" y="2056194"/>
                </a:lnTo>
                <a:lnTo>
                  <a:pt x="2263630" y="2050656"/>
                </a:lnTo>
                <a:lnTo>
                  <a:pt x="2271060" y="2044307"/>
                </a:lnTo>
                <a:lnTo>
                  <a:pt x="2279164" y="2037419"/>
                </a:lnTo>
                <a:lnTo>
                  <a:pt x="2287539" y="2029990"/>
                </a:lnTo>
                <a:lnTo>
                  <a:pt x="2296319" y="2022425"/>
                </a:lnTo>
                <a:lnTo>
                  <a:pt x="2305233" y="2014591"/>
                </a:lnTo>
                <a:lnTo>
                  <a:pt x="2314013" y="2006892"/>
                </a:lnTo>
                <a:lnTo>
                  <a:pt x="2322523" y="1999463"/>
                </a:lnTo>
                <a:lnTo>
                  <a:pt x="2330627" y="1992169"/>
                </a:lnTo>
                <a:lnTo>
                  <a:pt x="2338191" y="1985551"/>
                </a:lnTo>
                <a:lnTo>
                  <a:pt x="2345079" y="1979607"/>
                </a:lnTo>
                <a:lnTo>
                  <a:pt x="2351293" y="1974610"/>
                </a:lnTo>
                <a:lnTo>
                  <a:pt x="2356155" y="1970558"/>
                </a:lnTo>
                <a:lnTo>
                  <a:pt x="2358991" y="1968396"/>
                </a:lnTo>
                <a:lnTo>
                  <a:pt x="2360612" y="1966775"/>
                </a:lnTo>
                <a:lnTo>
                  <a:pt x="2362503" y="1965019"/>
                </a:lnTo>
                <a:lnTo>
                  <a:pt x="2365340" y="1962318"/>
                </a:lnTo>
                <a:lnTo>
                  <a:pt x="2393705" y="1937059"/>
                </a:lnTo>
                <a:lnTo>
                  <a:pt x="2398163" y="1932467"/>
                </a:lnTo>
                <a:lnTo>
                  <a:pt x="2402485" y="1928144"/>
                </a:lnTo>
                <a:lnTo>
                  <a:pt x="2406942" y="1923822"/>
                </a:lnTo>
                <a:lnTo>
                  <a:pt x="2411265" y="1919635"/>
                </a:lnTo>
                <a:lnTo>
                  <a:pt x="2415587" y="1915448"/>
                </a:lnTo>
                <a:lnTo>
                  <a:pt x="2419910" y="1911395"/>
                </a:lnTo>
                <a:lnTo>
                  <a:pt x="2424367" y="1906938"/>
                </a:lnTo>
                <a:lnTo>
                  <a:pt x="2428824" y="1902615"/>
                </a:lnTo>
                <a:lnTo>
                  <a:pt x="2432471" y="1899239"/>
                </a:lnTo>
                <a:lnTo>
                  <a:pt x="2437469" y="1894241"/>
                </a:lnTo>
                <a:lnTo>
                  <a:pt x="2443817" y="1887892"/>
                </a:lnTo>
                <a:lnTo>
                  <a:pt x="2451111" y="1880599"/>
                </a:lnTo>
                <a:lnTo>
                  <a:pt x="2458945" y="1872494"/>
                </a:lnTo>
                <a:lnTo>
                  <a:pt x="2467455" y="1863715"/>
                </a:lnTo>
                <a:lnTo>
                  <a:pt x="2476370" y="1854664"/>
                </a:lnTo>
                <a:lnTo>
                  <a:pt x="2485285" y="1845480"/>
                </a:lnTo>
                <a:lnTo>
                  <a:pt x="2494064" y="1836430"/>
                </a:lnTo>
                <a:lnTo>
                  <a:pt x="2502574" y="1827515"/>
                </a:lnTo>
                <a:lnTo>
                  <a:pt x="2510408" y="1819140"/>
                </a:lnTo>
                <a:lnTo>
                  <a:pt x="2517432" y="1811577"/>
                </a:lnTo>
                <a:lnTo>
                  <a:pt x="2523510" y="1805093"/>
                </a:lnTo>
                <a:lnTo>
                  <a:pt x="2528238" y="1799825"/>
                </a:lnTo>
                <a:lnTo>
                  <a:pt x="2531614" y="1796043"/>
                </a:lnTo>
                <a:lnTo>
                  <a:pt x="2533100" y="1793882"/>
                </a:lnTo>
                <a:lnTo>
                  <a:pt x="2535937" y="1791451"/>
                </a:lnTo>
                <a:lnTo>
                  <a:pt x="2538503" y="1788749"/>
                </a:lnTo>
                <a:lnTo>
                  <a:pt x="2541069" y="1786183"/>
                </a:lnTo>
                <a:lnTo>
                  <a:pt x="2543501" y="1783346"/>
                </a:lnTo>
                <a:lnTo>
                  <a:pt x="2548093" y="1777673"/>
                </a:lnTo>
                <a:lnTo>
                  <a:pt x="2552821" y="1771730"/>
                </a:lnTo>
                <a:lnTo>
                  <a:pt x="2561330" y="1760654"/>
                </a:lnTo>
                <a:lnTo>
                  <a:pt x="2569570" y="1749713"/>
                </a:lnTo>
                <a:lnTo>
                  <a:pt x="2577809" y="1738501"/>
                </a:lnTo>
                <a:lnTo>
                  <a:pt x="2585509" y="1727561"/>
                </a:lnTo>
                <a:lnTo>
                  <a:pt x="2589426" y="1722023"/>
                </a:lnTo>
                <a:lnTo>
                  <a:pt x="2593072" y="1716350"/>
                </a:lnTo>
                <a:lnTo>
                  <a:pt x="2596855" y="1710677"/>
                </a:lnTo>
                <a:lnTo>
                  <a:pt x="2600367" y="1705138"/>
                </a:lnTo>
                <a:lnTo>
                  <a:pt x="2603878" y="1699466"/>
                </a:lnTo>
                <a:lnTo>
                  <a:pt x="2607390" y="1693657"/>
                </a:lnTo>
                <a:lnTo>
                  <a:pt x="2610767" y="1687984"/>
                </a:lnTo>
                <a:lnTo>
                  <a:pt x="2614009" y="1682041"/>
                </a:lnTo>
                <a:lnTo>
                  <a:pt x="2617115" y="1676098"/>
                </a:lnTo>
                <a:lnTo>
                  <a:pt x="2620222" y="1670155"/>
                </a:lnTo>
                <a:lnTo>
                  <a:pt x="2623059" y="1664076"/>
                </a:lnTo>
                <a:lnTo>
                  <a:pt x="2626030" y="1657863"/>
                </a:lnTo>
                <a:lnTo>
                  <a:pt x="2628731" y="1651650"/>
                </a:lnTo>
                <a:lnTo>
                  <a:pt x="2631298" y="1645301"/>
                </a:lnTo>
                <a:lnTo>
                  <a:pt x="2633864" y="1638817"/>
                </a:lnTo>
                <a:lnTo>
                  <a:pt x="2636296" y="1632334"/>
                </a:lnTo>
                <a:lnTo>
                  <a:pt x="2638592" y="1625715"/>
                </a:lnTo>
                <a:lnTo>
                  <a:pt x="2640753" y="1618827"/>
                </a:lnTo>
                <a:lnTo>
                  <a:pt x="2642779" y="1611938"/>
                </a:lnTo>
                <a:lnTo>
                  <a:pt x="2644535" y="1604779"/>
                </a:lnTo>
                <a:lnTo>
                  <a:pt x="2646426" y="1597755"/>
                </a:lnTo>
                <a:lnTo>
                  <a:pt x="2648047" y="1590326"/>
                </a:lnTo>
                <a:lnTo>
                  <a:pt x="2649533" y="1582897"/>
                </a:lnTo>
                <a:lnTo>
                  <a:pt x="2650884" y="1575198"/>
                </a:lnTo>
                <a:lnTo>
                  <a:pt x="2651423" y="1571821"/>
                </a:lnTo>
                <a:lnTo>
                  <a:pt x="2651694" y="1568309"/>
                </a:lnTo>
                <a:lnTo>
                  <a:pt x="2651694" y="1564527"/>
                </a:lnTo>
                <a:lnTo>
                  <a:pt x="2651559" y="1560610"/>
                </a:lnTo>
                <a:lnTo>
                  <a:pt x="2651289" y="1556558"/>
                </a:lnTo>
                <a:lnTo>
                  <a:pt x="2650884" y="1552370"/>
                </a:lnTo>
                <a:lnTo>
                  <a:pt x="2650343" y="1548048"/>
                </a:lnTo>
                <a:lnTo>
                  <a:pt x="2649533" y="1543726"/>
                </a:lnTo>
                <a:lnTo>
                  <a:pt x="2648722" y="1539268"/>
                </a:lnTo>
                <a:lnTo>
                  <a:pt x="2647642" y="1534676"/>
                </a:lnTo>
                <a:lnTo>
                  <a:pt x="2646561" y="1529949"/>
                </a:lnTo>
                <a:lnTo>
                  <a:pt x="2645480" y="1525356"/>
                </a:lnTo>
                <a:lnTo>
                  <a:pt x="2642779" y="1515901"/>
                </a:lnTo>
                <a:lnTo>
                  <a:pt x="2639808" y="1506446"/>
                </a:lnTo>
                <a:lnTo>
                  <a:pt x="2636566" y="1497261"/>
                </a:lnTo>
                <a:lnTo>
                  <a:pt x="2633324" y="1488076"/>
                </a:lnTo>
                <a:lnTo>
                  <a:pt x="2629812" y="1479296"/>
                </a:lnTo>
                <a:lnTo>
                  <a:pt x="2626300" y="1471056"/>
                </a:lnTo>
                <a:lnTo>
                  <a:pt x="2622924" y="1463357"/>
                </a:lnTo>
                <a:lnTo>
                  <a:pt x="2619547" y="1456469"/>
                </a:lnTo>
                <a:lnTo>
                  <a:pt x="2616575" y="1450120"/>
                </a:lnTo>
                <a:lnTo>
                  <a:pt x="2613738" y="1444852"/>
                </a:lnTo>
                <a:lnTo>
                  <a:pt x="2609146" y="1436883"/>
                </a:lnTo>
                <a:lnTo>
                  <a:pt x="2604824" y="1429319"/>
                </a:lnTo>
                <a:lnTo>
                  <a:pt x="2600636" y="1422430"/>
                </a:lnTo>
                <a:lnTo>
                  <a:pt x="2596720" y="1415947"/>
                </a:lnTo>
                <a:lnTo>
                  <a:pt x="2592802" y="1409733"/>
                </a:lnTo>
                <a:lnTo>
                  <a:pt x="2588885" y="1403925"/>
                </a:lnTo>
                <a:lnTo>
                  <a:pt x="2585103" y="1398117"/>
                </a:lnTo>
                <a:lnTo>
                  <a:pt x="2581186" y="1392444"/>
                </a:lnTo>
                <a:lnTo>
                  <a:pt x="2577134" y="1387041"/>
                </a:lnTo>
                <a:lnTo>
                  <a:pt x="2573082" y="1381503"/>
                </a:lnTo>
                <a:lnTo>
                  <a:pt x="2568895" y="1375830"/>
                </a:lnTo>
                <a:lnTo>
                  <a:pt x="2564437" y="1370157"/>
                </a:lnTo>
                <a:lnTo>
                  <a:pt x="2554847" y="1358136"/>
                </a:lnTo>
                <a:lnTo>
                  <a:pt x="2543906" y="1344628"/>
                </a:lnTo>
                <a:lnTo>
                  <a:pt x="2539313" y="1338955"/>
                </a:lnTo>
                <a:lnTo>
                  <a:pt x="2534181" y="1332877"/>
                </a:lnTo>
                <a:lnTo>
                  <a:pt x="2528913" y="1326528"/>
                </a:lnTo>
                <a:lnTo>
                  <a:pt x="2523375" y="1320180"/>
                </a:lnTo>
                <a:lnTo>
                  <a:pt x="2512029" y="1307213"/>
                </a:lnTo>
                <a:lnTo>
                  <a:pt x="2499872" y="1294111"/>
                </a:lnTo>
                <a:lnTo>
                  <a:pt x="2487851" y="1281144"/>
                </a:lnTo>
                <a:lnTo>
                  <a:pt x="2475830" y="1268717"/>
                </a:lnTo>
                <a:lnTo>
                  <a:pt x="2464213" y="1256965"/>
                </a:lnTo>
                <a:lnTo>
                  <a:pt x="2453407" y="1246295"/>
                </a:lnTo>
                <a:lnTo>
                  <a:pt x="2449626" y="1242648"/>
                </a:lnTo>
                <a:lnTo>
                  <a:pt x="2446114" y="1238595"/>
                </a:lnTo>
                <a:lnTo>
                  <a:pt x="2442602" y="1234408"/>
                </a:lnTo>
                <a:lnTo>
                  <a:pt x="2438820" y="1230086"/>
                </a:lnTo>
                <a:lnTo>
                  <a:pt x="2435037" y="1225764"/>
                </a:lnTo>
                <a:lnTo>
                  <a:pt x="2431121" y="1221441"/>
                </a:lnTo>
                <a:lnTo>
                  <a:pt x="2426933" y="1217119"/>
                </a:lnTo>
                <a:lnTo>
                  <a:pt x="2422611" y="1212932"/>
                </a:lnTo>
                <a:lnTo>
                  <a:pt x="2197580" y="1014914"/>
                </a:lnTo>
                <a:lnTo>
                  <a:pt x="2186369" y="1006134"/>
                </a:lnTo>
                <a:lnTo>
                  <a:pt x="2174753" y="996814"/>
                </a:lnTo>
                <a:lnTo>
                  <a:pt x="2163137" y="987224"/>
                </a:lnTo>
                <a:lnTo>
                  <a:pt x="2151520" y="977769"/>
                </a:lnTo>
                <a:lnTo>
                  <a:pt x="2139769" y="968179"/>
                </a:lnTo>
                <a:lnTo>
                  <a:pt x="2127883" y="958589"/>
                </a:lnTo>
                <a:lnTo>
                  <a:pt x="2115996" y="949269"/>
                </a:lnTo>
                <a:lnTo>
                  <a:pt x="2104245" y="940354"/>
                </a:lnTo>
                <a:lnTo>
                  <a:pt x="2091548" y="931034"/>
                </a:lnTo>
                <a:lnTo>
                  <a:pt x="2079257" y="921714"/>
                </a:lnTo>
                <a:lnTo>
                  <a:pt x="2067235" y="912799"/>
                </a:lnTo>
                <a:lnTo>
                  <a:pt x="2055214" y="903884"/>
                </a:lnTo>
                <a:lnTo>
                  <a:pt x="2043462" y="895104"/>
                </a:lnTo>
                <a:lnTo>
                  <a:pt x="2031711" y="886325"/>
                </a:lnTo>
                <a:lnTo>
                  <a:pt x="2020095" y="877680"/>
                </a:lnTo>
                <a:lnTo>
                  <a:pt x="2008478" y="869170"/>
                </a:lnTo>
                <a:lnTo>
                  <a:pt x="1996727" y="860525"/>
                </a:lnTo>
                <a:lnTo>
                  <a:pt x="1984840" y="852016"/>
                </a:lnTo>
                <a:lnTo>
                  <a:pt x="1972954" y="843371"/>
                </a:lnTo>
                <a:lnTo>
                  <a:pt x="1960663" y="834727"/>
                </a:lnTo>
                <a:lnTo>
                  <a:pt x="1948371" y="825947"/>
                </a:lnTo>
                <a:lnTo>
                  <a:pt x="1935540" y="817167"/>
                </a:lnTo>
                <a:lnTo>
                  <a:pt x="1922437" y="808117"/>
                </a:lnTo>
                <a:lnTo>
                  <a:pt x="1909065" y="799202"/>
                </a:lnTo>
                <a:lnTo>
                  <a:pt x="1896368" y="790557"/>
                </a:lnTo>
                <a:lnTo>
                  <a:pt x="1883536" y="782183"/>
                </a:lnTo>
                <a:lnTo>
                  <a:pt x="1870705" y="773943"/>
                </a:lnTo>
                <a:lnTo>
                  <a:pt x="1857872" y="765569"/>
                </a:lnTo>
                <a:lnTo>
                  <a:pt x="1844906" y="757465"/>
                </a:lnTo>
                <a:lnTo>
                  <a:pt x="1831939" y="749225"/>
                </a:lnTo>
                <a:lnTo>
                  <a:pt x="1818837" y="740986"/>
                </a:lnTo>
                <a:lnTo>
                  <a:pt x="1805599" y="732746"/>
                </a:lnTo>
                <a:lnTo>
                  <a:pt x="1793037" y="724642"/>
                </a:lnTo>
                <a:lnTo>
                  <a:pt x="1780071" y="716808"/>
                </a:lnTo>
                <a:lnTo>
                  <a:pt x="1766969" y="708838"/>
                </a:lnTo>
                <a:lnTo>
                  <a:pt x="1753867" y="701139"/>
                </a:lnTo>
                <a:lnTo>
                  <a:pt x="1740629" y="693440"/>
                </a:lnTo>
                <a:lnTo>
                  <a:pt x="1727257" y="685741"/>
                </a:lnTo>
                <a:lnTo>
                  <a:pt x="1713886" y="678041"/>
                </a:lnTo>
                <a:lnTo>
                  <a:pt x="1700243" y="670342"/>
                </a:lnTo>
                <a:lnTo>
                  <a:pt x="1686466" y="662778"/>
                </a:lnTo>
                <a:lnTo>
                  <a:pt x="1672688" y="655214"/>
                </a:lnTo>
                <a:lnTo>
                  <a:pt x="1659046" y="647785"/>
                </a:lnTo>
                <a:lnTo>
                  <a:pt x="1645133" y="640356"/>
                </a:lnTo>
                <a:lnTo>
                  <a:pt x="1631221" y="633062"/>
                </a:lnTo>
                <a:lnTo>
                  <a:pt x="1617038" y="625768"/>
                </a:lnTo>
                <a:lnTo>
                  <a:pt x="1602990" y="618474"/>
                </a:lnTo>
                <a:lnTo>
                  <a:pt x="1588943" y="611315"/>
                </a:lnTo>
                <a:lnTo>
                  <a:pt x="1579218" y="606453"/>
                </a:lnTo>
                <a:lnTo>
                  <a:pt x="1569087" y="601320"/>
                </a:lnTo>
                <a:lnTo>
                  <a:pt x="1558687" y="596187"/>
                </a:lnTo>
                <a:lnTo>
                  <a:pt x="1548016" y="590919"/>
                </a:lnTo>
                <a:lnTo>
                  <a:pt x="1537075" y="585921"/>
                </a:lnTo>
                <a:lnTo>
                  <a:pt x="1525864" y="580654"/>
                </a:lnTo>
                <a:lnTo>
                  <a:pt x="1514788" y="575386"/>
                </a:lnTo>
                <a:lnTo>
                  <a:pt x="1503442" y="570118"/>
                </a:lnTo>
                <a:lnTo>
                  <a:pt x="1492231" y="564985"/>
                </a:lnTo>
                <a:lnTo>
                  <a:pt x="1480750" y="559717"/>
                </a:lnTo>
                <a:lnTo>
                  <a:pt x="1469539" y="554855"/>
                </a:lnTo>
                <a:lnTo>
                  <a:pt x="1458328" y="549857"/>
                </a:lnTo>
                <a:lnTo>
                  <a:pt x="1447387" y="544994"/>
                </a:lnTo>
                <a:lnTo>
                  <a:pt x="1436581" y="540402"/>
                </a:lnTo>
                <a:lnTo>
                  <a:pt x="1425910" y="535945"/>
                </a:lnTo>
                <a:lnTo>
                  <a:pt x="1415510" y="531622"/>
                </a:lnTo>
                <a:lnTo>
                  <a:pt x="1408621" y="528786"/>
                </a:lnTo>
                <a:lnTo>
                  <a:pt x="1401193" y="525409"/>
                </a:lnTo>
                <a:lnTo>
                  <a:pt x="1393493" y="522032"/>
                </a:lnTo>
                <a:lnTo>
                  <a:pt x="1385389" y="518520"/>
                </a:lnTo>
                <a:lnTo>
                  <a:pt x="1377555" y="515008"/>
                </a:lnTo>
                <a:lnTo>
                  <a:pt x="1369720" y="511766"/>
                </a:lnTo>
                <a:lnTo>
                  <a:pt x="1365939" y="510416"/>
                </a:lnTo>
                <a:lnTo>
                  <a:pt x="1362291" y="509200"/>
                </a:lnTo>
                <a:lnTo>
                  <a:pt x="1358644" y="507985"/>
                </a:lnTo>
                <a:lnTo>
                  <a:pt x="1355403" y="507039"/>
                </a:lnTo>
                <a:lnTo>
                  <a:pt x="1351216" y="504742"/>
                </a:lnTo>
                <a:lnTo>
                  <a:pt x="1346758" y="502446"/>
                </a:lnTo>
                <a:lnTo>
                  <a:pt x="1341895" y="500285"/>
                </a:lnTo>
                <a:lnTo>
                  <a:pt x="1336762" y="498124"/>
                </a:lnTo>
                <a:lnTo>
                  <a:pt x="1331495" y="496098"/>
                </a:lnTo>
                <a:lnTo>
                  <a:pt x="1326227" y="494072"/>
                </a:lnTo>
                <a:lnTo>
                  <a:pt x="1321229" y="492046"/>
                </a:lnTo>
                <a:lnTo>
                  <a:pt x="1316637" y="490155"/>
                </a:lnTo>
                <a:lnTo>
                  <a:pt x="1288541" y="478269"/>
                </a:lnTo>
                <a:lnTo>
                  <a:pt x="1259906" y="466382"/>
                </a:lnTo>
                <a:lnTo>
                  <a:pt x="1231136" y="454631"/>
                </a:lnTo>
                <a:lnTo>
                  <a:pt x="1202095" y="443149"/>
                </a:lnTo>
                <a:lnTo>
                  <a:pt x="1187642" y="437476"/>
                </a:lnTo>
                <a:lnTo>
                  <a:pt x="1172919" y="431803"/>
                </a:lnTo>
                <a:lnTo>
                  <a:pt x="1158197" y="426130"/>
                </a:lnTo>
                <a:lnTo>
                  <a:pt x="1143339" y="420727"/>
                </a:lnTo>
                <a:lnTo>
                  <a:pt x="1128751" y="415324"/>
                </a:lnTo>
                <a:lnTo>
                  <a:pt x="1113893" y="409921"/>
                </a:lnTo>
                <a:lnTo>
                  <a:pt x="1099035" y="404653"/>
                </a:lnTo>
                <a:lnTo>
                  <a:pt x="1084177" y="399656"/>
                </a:lnTo>
                <a:lnTo>
                  <a:pt x="1069184" y="394523"/>
                </a:lnTo>
                <a:lnTo>
                  <a:pt x="1054191" y="389525"/>
                </a:lnTo>
                <a:lnTo>
                  <a:pt x="1039198" y="384798"/>
                </a:lnTo>
                <a:lnTo>
                  <a:pt x="1024205" y="379935"/>
                </a:lnTo>
                <a:lnTo>
                  <a:pt x="1009212" y="375342"/>
                </a:lnTo>
                <a:lnTo>
                  <a:pt x="994218" y="370885"/>
                </a:lnTo>
                <a:lnTo>
                  <a:pt x="979091" y="366563"/>
                </a:lnTo>
                <a:lnTo>
                  <a:pt x="964098" y="362375"/>
                </a:lnTo>
                <a:lnTo>
                  <a:pt x="948969" y="358188"/>
                </a:lnTo>
                <a:lnTo>
                  <a:pt x="933976" y="354271"/>
                </a:lnTo>
                <a:lnTo>
                  <a:pt x="918848" y="350489"/>
                </a:lnTo>
                <a:lnTo>
                  <a:pt x="903855" y="346842"/>
                </a:lnTo>
                <a:lnTo>
                  <a:pt x="888727" y="343465"/>
                </a:lnTo>
                <a:lnTo>
                  <a:pt x="873599" y="340224"/>
                </a:lnTo>
                <a:lnTo>
                  <a:pt x="858606" y="337116"/>
                </a:lnTo>
                <a:lnTo>
                  <a:pt x="843343" y="334145"/>
                </a:lnTo>
                <a:lnTo>
                  <a:pt x="836184" y="332794"/>
                </a:lnTo>
                <a:lnTo>
                  <a:pt x="826459" y="331309"/>
                </a:lnTo>
                <a:lnTo>
                  <a:pt x="814707" y="329553"/>
                </a:lnTo>
                <a:lnTo>
                  <a:pt x="801200" y="327662"/>
                </a:lnTo>
                <a:lnTo>
                  <a:pt x="786342" y="325770"/>
                </a:lnTo>
                <a:lnTo>
                  <a:pt x="770673" y="323744"/>
                </a:lnTo>
                <a:lnTo>
                  <a:pt x="754195" y="321718"/>
                </a:lnTo>
                <a:lnTo>
                  <a:pt x="737581" y="319827"/>
                </a:lnTo>
                <a:lnTo>
                  <a:pt x="720967" y="318071"/>
                </a:lnTo>
                <a:lnTo>
                  <a:pt x="704893" y="316721"/>
                </a:lnTo>
                <a:lnTo>
                  <a:pt x="689495" y="315505"/>
                </a:lnTo>
                <a:lnTo>
                  <a:pt x="675312" y="314695"/>
                </a:lnTo>
                <a:lnTo>
                  <a:pt x="668694" y="314559"/>
                </a:lnTo>
                <a:lnTo>
                  <a:pt x="662616" y="314424"/>
                </a:lnTo>
                <a:close/>
                <a:moveTo>
                  <a:pt x="493128" y="0"/>
                </a:moveTo>
                <a:lnTo>
                  <a:pt x="500081" y="0"/>
                </a:lnTo>
                <a:lnTo>
                  <a:pt x="507712" y="170"/>
                </a:lnTo>
                <a:lnTo>
                  <a:pt x="516021" y="339"/>
                </a:lnTo>
                <a:lnTo>
                  <a:pt x="533827" y="1357"/>
                </a:lnTo>
                <a:lnTo>
                  <a:pt x="553158" y="2883"/>
                </a:lnTo>
                <a:lnTo>
                  <a:pt x="573338" y="4579"/>
                </a:lnTo>
                <a:lnTo>
                  <a:pt x="594195" y="6783"/>
                </a:lnTo>
                <a:lnTo>
                  <a:pt x="615054" y="9157"/>
                </a:lnTo>
                <a:lnTo>
                  <a:pt x="635742" y="11701"/>
                </a:lnTo>
                <a:lnTo>
                  <a:pt x="655413" y="14245"/>
                </a:lnTo>
                <a:lnTo>
                  <a:pt x="674066" y="16619"/>
                </a:lnTo>
                <a:lnTo>
                  <a:pt x="691024" y="18993"/>
                </a:lnTo>
                <a:lnTo>
                  <a:pt x="705777" y="21198"/>
                </a:lnTo>
                <a:lnTo>
                  <a:pt x="717986" y="23062"/>
                </a:lnTo>
                <a:lnTo>
                  <a:pt x="726974" y="24758"/>
                </a:lnTo>
                <a:lnTo>
                  <a:pt x="746136" y="28489"/>
                </a:lnTo>
                <a:lnTo>
                  <a:pt x="764959" y="32390"/>
                </a:lnTo>
                <a:lnTo>
                  <a:pt x="783951" y="36460"/>
                </a:lnTo>
                <a:lnTo>
                  <a:pt x="802944" y="40698"/>
                </a:lnTo>
                <a:lnTo>
                  <a:pt x="821767" y="45278"/>
                </a:lnTo>
                <a:lnTo>
                  <a:pt x="840759" y="50026"/>
                </a:lnTo>
                <a:lnTo>
                  <a:pt x="859583" y="54943"/>
                </a:lnTo>
                <a:lnTo>
                  <a:pt x="878575" y="60200"/>
                </a:lnTo>
                <a:lnTo>
                  <a:pt x="897398" y="65457"/>
                </a:lnTo>
                <a:lnTo>
                  <a:pt x="916391" y="70883"/>
                </a:lnTo>
                <a:lnTo>
                  <a:pt x="935214" y="76480"/>
                </a:lnTo>
                <a:lnTo>
                  <a:pt x="954036" y="82245"/>
                </a:lnTo>
                <a:lnTo>
                  <a:pt x="972859" y="88350"/>
                </a:lnTo>
                <a:lnTo>
                  <a:pt x="991683" y="94285"/>
                </a:lnTo>
                <a:lnTo>
                  <a:pt x="1010505" y="100559"/>
                </a:lnTo>
                <a:lnTo>
                  <a:pt x="1029328" y="107003"/>
                </a:lnTo>
                <a:lnTo>
                  <a:pt x="1047982" y="113278"/>
                </a:lnTo>
                <a:lnTo>
                  <a:pt x="1066635" y="119891"/>
                </a:lnTo>
                <a:lnTo>
                  <a:pt x="1085288" y="126674"/>
                </a:lnTo>
                <a:lnTo>
                  <a:pt x="1103603" y="133457"/>
                </a:lnTo>
                <a:lnTo>
                  <a:pt x="1122256" y="140240"/>
                </a:lnTo>
                <a:lnTo>
                  <a:pt x="1140740" y="147363"/>
                </a:lnTo>
                <a:lnTo>
                  <a:pt x="1159224" y="154485"/>
                </a:lnTo>
                <a:lnTo>
                  <a:pt x="1177369" y="161607"/>
                </a:lnTo>
                <a:lnTo>
                  <a:pt x="1213827" y="176021"/>
                </a:lnTo>
                <a:lnTo>
                  <a:pt x="1249947" y="190775"/>
                </a:lnTo>
                <a:lnTo>
                  <a:pt x="1285898" y="205698"/>
                </a:lnTo>
                <a:lnTo>
                  <a:pt x="1321169" y="220620"/>
                </a:lnTo>
                <a:lnTo>
                  <a:pt x="1326935" y="222994"/>
                </a:lnTo>
                <a:lnTo>
                  <a:pt x="1333209" y="225537"/>
                </a:lnTo>
                <a:lnTo>
                  <a:pt x="1339822" y="228082"/>
                </a:lnTo>
                <a:lnTo>
                  <a:pt x="1346436" y="230625"/>
                </a:lnTo>
                <a:lnTo>
                  <a:pt x="1352880" y="233338"/>
                </a:lnTo>
                <a:lnTo>
                  <a:pt x="1358985" y="236051"/>
                </a:lnTo>
                <a:lnTo>
                  <a:pt x="1364580" y="238935"/>
                </a:lnTo>
                <a:lnTo>
                  <a:pt x="1369838" y="241817"/>
                </a:lnTo>
                <a:lnTo>
                  <a:pt x="1373908" y="243004"/>
                </a:lnTo>
                <a:lnTo>
                  <a:pt x="1378486" y="244530"/>
                </a:lnTo>
                <a:lnTo>
                  <a:pt x="1383065" y="246057"/>
                </a:lnTo>
                <a:lnTo>
                  <a:pt x="1387813" y="247752"/>
                </a:lnTo>
                <a:lnTo>
                  <a:pt x="1397648" y="251822"/>
                </a:lnTo>
                <a:lnTo>
                  <a:pt x="1407483" y="256231"/>
                </a:lnTo>
                <a:lnTo>
                  <a:pt x="1417658" y="260640"/>
                </a:lnTo>
                <a:lnTo>
                  <a:pt x="1427324" y="264880"/>
                </a:lnTo>
                <a:lnTo>
                  <a:pt x="1436650" y="269119"/>
                </a:lnTo>
                <a:lnTo>
                  <a:pt x="1445299" y="272681"/>
                </a:lnTo>
                <a:lnTo>
                  <a:pt x="1458357" y="278107"/>
                </a:lnTo>
                <a:lnTo>
                  <a:pt x="1471753" y="283703"/>
                </a:lnTo>
                <a:lnTo>
                  <a:pt x="1485319" y="289468"/>
                </a:lnTo>
                <a:lnTo>
                  <a:pt x="1499055" y="295573"/>
                </a:lnTo>
                <a:lnTo>
                  <a:pt x="1513130" y="301848"/>
                </a:lnTo>
                <a:lnTo>
                  <a:pt x="1527204" y="307953"/>
                </a:lnTo>
                <a:lnTo>
                  <a:pt x="1541619" y="314566"/>
                </a:lnTo>
                <a:lnTo>
                  <a:pt x="1555693" y="321009"/>
                </a:lnTo>
                <a:lnTo>
                  <a:pt x="1569938" y="327623"/>
                </a:lnTo>
                <a:lnTo>
                  <a:pt x="1583843" y="334237"/>
                </a:lnTo>
                <a:lnTo>
                  <a:pt x="1597917" y="340850"/>
                </a:lnTo>
                <a:lnTo>
                  <a:pt x="1611653" y="347125"/>
                </a:lnTo>
                <a:lnTo>
                  <a:pt x="1625050" y="353738"/>
                </a:lnTo>
                <a:lnTo>
                  <a:pt x="1638107" y="360182"/>
                </a:lnTo>
                <a:lnTo>
                  <a:pt x="1650826" y="366626"/>
                </a:lnTo>
                <a:lnTo>
                  <a:pt x="1663035" y="372731"/>
                </a:lnTo>
                <a:lnTo>
                  <a:pt x="1680671" y="381719"/>
                </a:lnTo>
                <a:lnTo>
                  <a:pt x="1698307" y="390876"/>
                </a:lnTo>
                <a:lnTo>
                  <a:pt x="1716112" y="400033"/>
                </a:lnTo>
                <a:lnTo>
                  <a:pt x="1733578" y="409190"/>
                </a:lnTo>
                <a:lnTo>
                  <a:pt x="1751045" y="418516"/>
                </a:lnTo>
                <a:lnTo>
                  <a:pt x="1768173" y="427844"/>
                </a:lnTo>
                <a:lnTo>
                  <a:pt x="1785469" y="437340"/>
                </a:lnTo>
                <a:lnTo>
                  <a:pt x="1802766" y="446836"/>
                </a:lnTo>
                <a:lnTo>
                  <a:pt x="1819893" y="456502"/>
                </a:lnTo>
                <a:lnTo>
                  <a:pt x="1836681" y="466168"/>
                </a:lnTo>
                <a:lnTo>
                  <a:pt x="1853469" y="475834"/>
                </a:lnTo>
                <a:lnTo>
                  <a:pt x="1870087" y="485499"/>
                </a:lnTo>
                <a:lnTo>
                  <a:pt x="1886537" y="495166"/>
                </a:lnTo>
                <a:lnTo>
                  <a:pt x="1902985" y="505170"/>
                </a:lnTo>
                <a:lnTo>
                  <a:pt x="1919265" y="515006"/>
                </a:lnTo>
                <a:lnTo>
                  <a:pt x="1935035" y="525181"/>
                </a:lnTo>
                <a:lnTo>
                  <a:pt x="1951653" y="535525"/>
                </a:lnTo>
                <a:lnTo>
                  <a:pt x="1968103" y="545869"/>
                </a:lnTo>
                <a:lnTo>
                  <a:pt x="1984382" y="556213"/>
                </a:lnTo>
                <a:lnTo>
                  <a:pt x="2000661" y="566388"/>
                </a:lnTo>
                <a:lnTo>
                  <a:pt x="2016771" y="576901"/>
                </a:lnTo>
                <a:lnTo>
                  <a:pt x="2032881" y="587246"/>
                </a:lnTo>
                <a:lnTo>
                  <a:pt x="2048991" y="597760"/>
                </a:lnTo>
                <a:lnTo>
                  <a:pt x="2064930" y="608613"/>
                </a:lnTo>
                <a:lnTo>
                  <a:pt x="2081719" y="619805"/>
                </a:lnTo>
                <a:lnTo>
                  <a:pt x="2098168" y="631167"/>
                </a:lnTo>
                <a:lnTo>
                  <a:pt x="2114277" y="642189"/>
                </a:lnTo>
                <a:lnTo>
                  <a:pt x="2129709" y="653212"/>
                </a:lnTo>
                <a:lnTo>
                  <a:pt x="2145140" y="664065"/>
                </a:lnTo>
                <a:lnTo>
                  <a:pt x="2160063" y="674918"/>
                </a:lnTo>
                <a:lnTo>
                  <a:pt x="2174986" y="685600"/>
                </a:lnTo>
                <a:lnTo>
                  <a:pt x="2189739" y="696454"/>
                </a:lnTo>
                <a:lnTo>
                  <a:pt x="2204322" y="707137"/>
                </a:lnTo>
                <a:lnTo>
                  <a:pt x="2218906" y="717990"/>
                </a:lnTo>
                <a:lnTo>
                  <a:pt x="2233659" y="729013"/>
                </a:lnTo>
                <a:lnTo>
                  <a:pt x="2248413" y="740035"/>
                </a:lnTo>
                <a:lnTo>
                  <a:pt x="2263504" y="751227"/>
                </a:lnTo>
                <a:lnTo>
                  <a:pt x="2278597" y="762419"/>
                </a:lnTo>
                <a:lnTo>
                  <a:pt x="2294029" y="774120"/>
                </a:lnTo>
                <a:lnTo>
                  <a:pt x="2309969" y="785821"/>
                </a:lnTo>
                <a:lnTo>
                  <a:pt x="2324721" y="797013"/>
                </a:lnTo>
                <a:lnTo>
                  <a:pt x="2339644" y="808714"/>
                </a:lnTo>
                <a:lnTo>
                  <a:pt x="2354567" y="820754"/>
                </a:lnTo>
                <a:lnTo>
                  <a:pt x="2369320" y="832794"/>
                </a:lnTo>
                <a:lnTo>
                  <a:pt x="2383903" y="844664"/>
                </a:lnTo>
                <a:lnTo>
                  <a:pt x="2398487" y="856704"/>
                </a:lnTo>
                <a:lnTo>
                  <a:pt x="2413071" y="868405"/>
                </a:lnTo>
                <a:lnTo>
                  <a:pt x="2427145" y="879428"/>
                </a:lnTo>
                <a:lnTo>
                  <a:pt x="2709660" y="1128027"/>
                </a:lnTo>
                <a:lnTo>
                  <a:pt x="2715087" y="1133285"/>
                </a:lnTo>
                <a:lnTo>
                  <a:pt x="2720343" y="1138711"/>
                </a:lnTo>
                <a:lnTo>
                  <a:pt x="2725261" y="1144138"/>
                </a:lnTo>
                <a:lnTo>
                  <a:pt x="2730009" y="1149564"/>
                </a:lnTo>
                <a:lnTo>
                  <a:pt x="2734757" y="1154990"/>
                </a:lnTo>
                <a:lnTo>
                  <a:pt x="2739166" y="1160247"/>
                </a:lnTo>
                <a:lnTo>
                  <a:pt x="2743575" y="1165335"/>
                </a:lnTo>
                <a:lnTo>
                  <a:pt x="2748323" y="1169913"/>
                </a:lnTo>
                <a:lnTo>
                  <a:pt x="2761889" y="1183310"/>
                </a:lnTo>
                <a:lnTo>
                  <a:pt x="2776472" y="1198063"/>
                </a:lnTo>
                <a:lnTo>
                  <a:pt x="2791565" y="1213664"/>
                </a:lnTo>
                <a:lnTo>
                  <a:pt x="2806657" y="1229943"/>
                </a:lnTo>
                <a:lnTo>
                  <a:pt x="2821919" y="1246393"/>
                </a:lnTo>
                <a:lnTo>
                  <a:pt x="2836164" y="1262672"/>
                </a:lnTo>
                <a:lnTo>
                  <a:pt x="2843116" y="1270642"/>
                </a:lnTo>
                <a:lnTo>
                  <a:pt x="2849730" y="1278612"/>
                </a:lnTo>
                <a:lnTo>
                  <a:pt x="2856174" y="1286243"/>
                </a:lnTo>
                <a:lnTo>
                  <a:pt x="2861939" y="1293366"/>
                </a:lnTo>
                <a:lnTo>
                  <a:pt x="2875675" y="1310323"/>
                </a:lnTo>
                <a:lnTo>
                  <a:pt x="2887715" y="1325415"/>
                </a:lnTo>
                <a:lnTo>
                  <a:pt x="2893311" y="1332538"/>
                </a:lnTo>
                <a:lnTo>
                  <a:pt x="2898567" y="1339660"/>
                </a:lnTo>
                <a:lnTo>
                  <a:pt x="2903655" y="1346613"/>
                </a:lnTo>
                <a:lnTo>
                  <a:pt x="2908742" y="1353396"/>
                </a:lnTo>
                <a:lnTo>
                  <a:pt x="2913660" y="1360518"/>
                </a:lnTo>
                <a:lnTo>
                  <a:pt x="2918408" y="1367810"/>
                </a:lnTo>
                <a:lnTo>
                  <a:pt x="2923326" y="1375101"/>
                </a:lnTo>
                <a:lnTo>
                  <a:pt x="2928244" y="1382902"/>
                </a:lnTo>
                <a:lnTo>
                  <a:pt x="2933161" y="1391042"/>
                </a:lnTo>
                <a:lnTo>
                  <a:pt x="2938418" y="1399690"/>
                </a:lnTo>
                <a:lnTo>
                  <a:pt x="2943844" y="1409187"/>
                </a:lnTo>
                <a:lnTo>
                  <a:pt x="2949610" y="1419191"/>
                </a:lnTo>
                <a:lnTo>
                  <a:pt x="2953171" y="1425805"/>
                </a:lnTo>
                <a:lnTo>
                  <a:pt x="2956902" y="1433775"/>
                </a:lnTo>
                <a:lnTo>
                  <a:pt x="2961141" y="1442424"/>
                </a:lnTo>
                <a:lnTo>
                  <a:pt x="2965381" y="1452090"/>
                </a:lnTo>
                <a:lnTo>
                  <a:pt x="2969790" y="1462434"/>
                </a:lnTo>
                <a:lnTo>
                  <a:pt x="2974199" y="1473457"/>
                </a:lnTo>
                <a:lnTo>
                  <a:pt x="2978269" y="1484988"/>
                </a:lnTo>
                <a:lnTo>
                  <a:pt x="2982339" y="1496519"/>
                </a:lnTo>
                <a:lnTo>
                  <a:pt x="2986069" y="1508389"/>
                </a:lnTo>
                <a:lnTo>
                  <a:pt x="2989460" y="1520260"/>
                </a:lnTo>
                <a:lnTo>
                  <a:pt x="2990817" y="1526025"/>
                </a:lnTo>
                <a:lnTo>
                  <a:pt x="2992174" y="1531961"/>
                </a:lnTo>
                <a:lnTo>
                  <a:pt x="2993530" y="1537726"/>
                </a:lnTo>
                <a:lnTo>
                  <a:pt x="2994548" y="1543322"/>
                </a:lnTo>
                <a:lnTo>
                  <a:pt x="2995566" y="1548748"/>
                </a:lnTo>
                <a:lnTo>
                  <a:pt x="2996244" y="1554175"/>
                </a:lnTo>
                <a:lnTo>
                  <a:pt x="2996753" y="1559432"/>
                </a:lnTo>
                <a:lnTo>
                  <a:pt x="2997092" y="1564520"/>
                </a:lnTo>
                <a:lnTo>
                  <a:pt x="2997261" y="1569437"/>
                </a:lnTo>
                <a:lnTo>
                  <a:pt x="2997261" y="1574185"/>
                </a:lnTo>
                <a:lnTo>
                  <a:pt x="2996922" y="1578594"/>
                </a:lnTo>
                <a:lnTo>
                  <a:pt x="2996244" y="1582834"/>
                </a:lnTo>
                <a:lnTo>
                  <a:pt x="2994548" y="1592499"/>
                </a:lnTo>
                <a:lnTo>
                  <a:pt x="2992683" y="1601826"/>
                </a:lnTo>
                <a:lnTo>
                  <a:pt x="2990648" y="1611153"/>
                </a:lnTo>
                <a:lnTo>
                  <a:pt x="2988274" y="1619971"/>
                </a:lnTo>
                <a:lnTo>
                  <a:pt x="2986069" y="1628959"/>
                </a:lnTo>
                <a:lnTo>
                  <a:pt x="2983525" y="1637607"/>
                </a:lnTo>
                <a:lnTo>
                  <a:pt x="2980812" y="1646255"/>
                </a:lnTo>
                <a:lnTo>
                  <a:pt x="2977930" y="1654565"/>
                </a:lnTo>
                <a:lnTo>
                  <a:pt x="2974877" y="1662705"/>
                </a:lnTo>
                <a:lnTo>
                  <a:pt x="2971655" y="1670844"/>
                </a:lnTo>
                <a:lnTo>
                  <a:pt x="2968434" y="1678814"/>
                </a:lnTo>
                <a:lnTo>
                  <a:pt x="2965042" y="1686615"/>
                </a:lnTo>
                <a:lnTo>
                  <a:pt x="2961311" y="1694415"/>
                </a:lnTo>
                <a:lnTo>
                  <a:pt x="2957749" y="1702046"/>
                </a:lnTo>
                <a:lnTo>
                  <a:pt x="2953850" y="1709508"/>
                </a:lnTo>
                <a:lnTo>
                  <a:pt x="2949949" y="1716969"/>
                </a:lnTo>
                <a:lnTo>
                  <a:pt x="2945879" y="1724430"/>
                </a:lnTo>
                <a:lnTo>
                  <a:pt x="2941640" y="1731553"/>
                </a:lnTo>
                <a:lnTo>
                  <a:pt x="2937231" y="1738845"/>
                </a:lnTo>
                <a:lnTo>
                  <a:pt x="2932822" y="1745967"/>
                </a:lnTo>
                <a:lnTo>
                  <a:pt x="2928413" y="1752919"/>
                </a:lnTo>
                <a:lnTo>
                  <a:pt x="2923665" y="1760041"/>
                </a:lnTo>
                <a:lnTo>
                  <a:pt x="2919087" y="1767164"/>
                </a:lnTo>
                <a:lnTo>
                  <a:pt x="2914169" y="1774117"/>
                </a:lnTo>
                <a:lnTo>
                  <a:pt x="2904503" y="1787852"/>
                </a:lnTo>
                <a:lnTo>
                  <a:pt x="2894158" y="1801927"/>
                </a:lnTo>
                <a:lnTo>
                  <a:pt x="2883815" y="1815663"/>
                </a:lnTo>
                <a:lnTo>
                  <a:pt x="2873131" y="1829569"/>
                </a:lnTo>
                <a:lnTo>
                  <a:pt x="2867196" y="1837030"/>
                </a:lnTo>
                <a:lnTo>
                  <a:pt x="2861430" y="1844152"/>
                </a:lnTo>
                <a:lnTo>
                  <a:pt x="2858378" y="1847713"/>
                </a:lnTo>
                <a:lnTo>
                  <a:pt x="2855156" y="1850935"/>
                </a:lnTo>
                <a:lnTo>
                  <a:pt x="2851934" y="1854327"/>
                </a:lnTo>
                <a:lnTo>
                  <a:pt x="2848373" y="1857379"/>
                </a:lnTo>
                <a:lnTo>
                  <a:pt x="2846508" y="1860092"/>
                </a:lnTo>
                <a:lnTo>
                  <a:pt x="2842269" y="1864841"/>
                </a:lnTo>
                <a:lnTo>
                  <a:pt x="2836333" y="1871454"/>
                </a:lnTo>
                <a:lnTo>
                  <a:pt x="2828703" y="1879593"/>
                </a:lnTo>
                <a:lnTo>
                  <a:pt x="2819885" y="1889090"/>
                </a:lnTo>
                <a:lnTo>
                  <a:pt x="2810049" y="1899604"/>
                </a:lnTo>
                <a:lnTo>
                  <a:pt x="2799366" y="1910796"/>
                </a:lnTo>
                <a:lnTo>
                  <a:pt x="2788343" y="1922157"/>
                </a:lnTo>
                <a:lnTo>
                  <a:pt x="2777151" y="1933689"/>
                </a:lnTo>
                <a:lnTo>
                  <a:pt x="2765959" y="1945051"/>
                </a:lnTo>
                <a:lnTo>
                  <a:pt x="2755276" y="1956073"/>
                </a:lnTo>
                <a:lnTo>
                  <a:pt x="2745440" y="1966247"/>
                </a:lnTo>
                <a:lnTo>
                  <a:pt x="2736283" y="1975405"/>
                </a:lnTo>
                <a:lnTo>
                  <a:pt x="2728313" y="1983375"/>
                </a:lnTo>
                <a:lnTo>
                  <a:pt x="2722038" y="1989649"/>
                </a:lnTo>
                <a:lnTo>
                  <a:pt x="2717460" y="1993889"/>
                </a:lnTo>
                <a:lnTo>
                  <a:pt x="2711864" y="1999315"/>
                </a:lnTo>
                <a:lnTo>
                  <a:pt x="2706269" y="2004911"/>
                </a:lnTo>
                <a:lnTo>
                  <a:pt x="2700842" y="2009999"/>
                </a:lnTo>
                <a:lnTo>
                  <a:pt x="2695415" y="2015255"/>
                </a:lnTo>
                <a:lnTo>
                  <a:pt x="2689989" y="2020513"/>
                </a:lnTo>
                <a:lnTo>
                  <a:pt x="2684393" y="2025939"/>
                </a:lnTo>
                <a:lnTo>
                  <a:pt x="2678967" y="2031365"/>
                </a:lnTo>
                <a:lnTo>
                  <a:pt x="2673370" y="2037131"/>
                </a:lnTo>
                <a:lnTo>
                  <a:pt x="2637759" y="2068842"/>
                </a:lnTo>
                <a:lnTo>
                  <a:pt x="2634198" y="2072233"/>
                </a:lnTo>
                <a:lnTo>
                  <a:pt x="2631824" y="2074438"/>
                </a:lnTo>
                <a:lnTo>
                  <a:pt x="2629789" y="2076473"/>
                </a:lnTo>
                <a:lnTo>
                  <a:pt x="2626228" y="2079186"/>
                </a:lnTo>
                <a:lnTo>
                  <a:pt x="2620124" y="2084273"/>
                </a:lnTo>
                <a:lnTo>
                  <a:pt x="2612323" y="2090548"/>
                </a:lnTo>
                <a:lnTo>
                  <a:pt x="2603674" y="2098009"/>
                </a:lnTo>
                <a:lnTo>
                  <a:pt x="2594178" y="2106318"/>
                </a:lnTo>
                <a:lnTo>
                  <a:pt x="2584004" y="2115475"/>
                </a:lnTo>
                <a:lnTo>
                  <a:pt x="2573320" y="2124802"/>
                </a:lnTo>
                <a:lnTo>
                  <a:pt x="2562298" y="2134468"/>
                </a:lnTo>
                <a:lnTo>
                  <a:pt x="2551106" y="2144303"/>
                </a:lnTo>
                <a:lnTo>
                  <a:pt x="2540083" y="2153800"/>
                </a:lnTo>
                <a:lnTo>
                  <a:pt x="2529570" y="2163127"/>
                </a:lnTo>
                <a:lnTo>
                  <a:pt x="2519395" y="2171775"/>
                </a:lnTo>
                <a:lnTo>
                  <a:pt x="2510068" y="2179745"/>
                </a:lnTo>
                <a:lnTo>
                  <a:pt x="2501420" y="2186698"/>
                </a:lnTo>
                <a:lnTo>
                  <a:pt x="2494128" y="2192294"/>
                </a:lnTo>
                <a:lnTo>
                  <a:pt x="2491075" y="2194668"/>
                </a:lnTo>
                <a:lnTo>
                  <a:pt x="2488193" y="2196703"/>
                </a:lnTo>
                <a:lnTo>
                  <a:pt x="2485649" y="2198229"/>
                </a:lnTo>
                <a:lnTo>
                  <a:pt x="2483445" y="2199416"/>
                </a:lnTo>
                <a:lnTo>
                  <a:pt x="2481579" y="2201451"/>
                </a:lnTo>
                <a:lnTo>
                  <a:pt x="2478358" y="2204503"/>
                </a:lnTo>
                <a:lnTo>
                  <a:pt x="2474118" y="2208234"/>
                </a:lnTo>
                <a:lnTo>
                  <a:pt x="2468862" y="2212643"/>
                </a:lnTo>
                <a:lnTo>
                  <a:pt x="2455634" y="2223496"/>
                </a:lnTo>
                <a:lnTo>
                  <a:pt x="2439355" y="2236723"/>
                </a:lnTo>
                <a:lnTo>
                  <a:pt x="2420533" y="2251646"/>
                </a:lnTo>
                <a:lnTo>
                  <a:pt x="2400013" y="2267925"/>
                </a:lnTo>
                <a:lnTo>
                  <a:pt x="2378138" y="2285052"/>
                </a:lnTo>
                <a:lnTo>
                  <a:pt x="2355585" y="2302519"/>
                </a:lnTo>
                <a:lnTo>
                  <a:pt x="2333031" y="2319816"/>
                </a:lnTo>
                <a:lnTo>
                  <a:pt x="2310986" y="2336604"/>
                </a:lnTo>
                <a:lnTo>
                  <a:pt x="2290128" y="2352544"/>
                </a:lnTo>
                <a:lnTo>
                  <a:pt x="2270966" y="2366958"/>
                </a:lnTo>
                <a:lnTo>
                  <a:pt x="2254347" y="2379168"/>
                </a:lnTo>
                <a:lnTo>
                  <a:pt x="2240442" y="2389003"/>
                </a:lnTo>
                <a:lnTo>
                  <a:pt x="2234846" y="2393073"/>
                </a:lnTo>
                <a:lnTo>
                  <a:pt x="2230268" y="2396296"/>
                </a:lnTo>
                <a:lnTo>
                  <a:pt x="2226707" y="2398330"/>
                </a:lnTo>
                <a:lnTo>
                  <a:pt x="2224163" y="2399856"/>
                </a:lnTo>
                <a:lnTo>
                  <a:pt x="2218567" y="2404435"/>
                </a:lnTo>
                <a:lnTo>
                  <a:pt x="2209749" y="2411048"/>
                </a:lnTo>
                <a:lnTo>
                  <a:pt x="2198217" y="2419358"/>
                </a:lnTo>
                <a:lnTo>
                  <a:pt x="2184651" y="2429023"/>
                </a:lnTo>
                <a:lnTo>
                  <a:pt x="2169050" y="2439876"/>
                </a:lnTo>
                <a:lnTo>
                  <a:pt x="2152601" y="2451577"/>
                </a:lnTo>
                <a:lnTo>
                  <a:pt x="2134966" y="2463618"/>
                </a:lnTo>
                <a:lnTo>
                  <a:pt x="2117160" y="2475827"/>
                </a:lnTo>
                <a:lnTo>
                  <a:pt x="2099185" y="2488037"/>
                </a:lnTo>
                <a:lnTo>
                  <a:pt x="2081719" y="2499737"/>
                </a:lnTo>
                <a:lnTo>
                  <a:pt x="2065269" y="2510760"/>
                </a:lnTo>
                <a:lnTo>
                  <a:pt x="2050178" y="2520595"/>
                </a:lnTo>
                <a:lnTo>
                  <a:pt x="2036951" y="2528904"/>
                </a:lnTo>
                <a:lnTo>
                  <a:pt x="2025928" y="2535857"/>
                </a:lnTo>
                <a:lnTo>
                  <a:pt x="2021180" y="2538570"/>
                </a:lnTo>
                <a:lnTo>
                  <a:pt x="2017619" y="2540605"/>
                </a:lnTo>
                <a:lnTo>
                  <a:pt x="2014397" y="2542132"/>
                </a:lnTo>
                <a:lnTo>
                  <a:pt x="2012362" y="2543149"/>
                </a:lnTo>
                <a:lnTo>
                  <a:pt x="2010666" y="2544845"/>
                </a:lnTo>
                <a:lnTo>
                  <a:pt x="2007444" y="2547219"/>
                </a:lnTo>
                <a:lnTo>
                  <a:pt x="2003205" y="2550102"/>
                </a:lnTo>
                <a:lnTo>
                  <a:pt x="1997779" y="2553832"/>
                </a:lnTo>
                <a:lnTo>
                  <a:pt x="1984043" y="2562481"/>
                </a:lnTo>
                <a:lnTo>
                  <a:pt x="1966576" y="2573503"/>
                </a:lnTo>
                <a:lnTo>
                  <a:pt x="1946227" y="2585883"/>
                </a:lnTo>
                <a:lnTo>
                  <a:pt x="1923674" y="2599279"/>
                </a:lnTo>
                <a:lnTo>
                  <a:pt x="1899594" y="2613354"/>
                </a:lnTo>
                <a:lnTo>
                  <a:pt x="1874327" y="2628107"/>
                </a:lnTo>
                <a:lnTo>
                  <a:pt x="1848890" y="2642691"/>
                </a:lnTo>
                <a:lnTo>
                  <a:pt x="1823963" y="2657105"/>
                </a:lnTo>
                <a:lnTo>
                  <a:pt x="1799883" y="2670502"/>
                </a:lnTo>
                <a:lnTo>
                  <a:pt x="1777499" y="2682880"/>
                </a:lnTo>
                <a:lnTo>
                  <a:pt x="1757320" y="2693903"/>
                </a:lnTo>
                <a:lnTo>
                  <a:pt x="1740362" y="2702890"/>
                </a:lnTo>
                <a:lnTo>
                  <a:pt x="1733070" y="2706791"/>
                </a:lnTo>
                <a:lnTo>
                  <a:pt x="1726965" y="2709674"/>
                </a:lnTo>
                <a:lnTo>
                  <a:pt x="1721708" y="2712218"/>
                </a:lnTo>
                <a:lnTo>
                  <a:pt x="1717638" y="2713913"/>
                </a:lnTo>
                <a:lnTo>
                  <a:pt x="1711533" y="2717644"/>
                </a:lnTo>
                <a:lnTo>
                  <a:pt x="1705429" y="2721375"/>
                </a:lnTo>
                <a:lnTo>
                  <a:pt x="1698816" y="2724936"/>
                </a:lnTo>
                <a:lnTo>
                  <a:pt x="1692033" y="2728667"/>
                </a:lnTo>
                <a:lnTo>
                  <a:pt x="1677788" y="2735619"/>
                </a:lnTo>
                <a:lnTo>
                  <a:pt x="1663035" y="2742572"/>
                </a:lnTo>
                <a:lnTo>
                  <a:pt x="1648281" y="2749524"/>
                </a:lnTo>
                <a:lnTo>
                  <a:pt x="1633529" y="2756307"/>
                </a:lnTo>
                <a:lnTo>
                  <a:pt x="1619454" y="2762751"/>
                </a:lnTo>
                <a:lnTo>
                  <a:pt x="1606057" y="2769365"/>
                </a:lnTo>
                <a:lnTo>
                  <a:pt x="1599105" y="2772926"/>
                </a:lnTo>
                <a:lnTo>
                  <a:pt x="1591983" y="2776148"/>
                </a:lnTo>
                <a:lnTo>
                  <a:pt x="1584860" y="2779540"/>
                </a:lnTo>
                <a:lnTo>
                  <a:pt x="1577738" y="2782592"/>
                </a:lnTo>
                <a:lnTo>
                  <a:pt x="1570785" y="2785984"/>
                </a:lnTo>
                <a:lnTo>
                  <a:pt x="1563494" y="2789036"/>
                </a:lnTo>
                <a:lnTo>
                  <a:pt x="1556371" y="2792088"/>
                </a:lnTo>
                <a:lnTo>
                  <a:pt x="1549419" y="2795480"/>
                </a:lnTo>
                <a:lnTo>
                  <a:pt x="1543144" y="2798362"/>
                </a:lnTo>
                <a:lnTo>
                  <a:pt x="1536192" y="2801754"/>
                </a:lnTo>
                <a:lnTo>
                  <a:pt x="1528392" y="2805315"/>
                </a:lnTo>
                <a:lnTo>
                  <a:pt x="1520252" y="2809046"/>
                </a:lnTo>
                <a:lnTo>
                  <a:pt x="1512281" y="2812777"/>
                </a:lnTo>
                <a:lnTo>
                  <a:pt x="1504481" y="2815829"/>
                </a:lnTo>
                <a:lnTo>
                  <a:pt x="1497189" y="2818542"/>
                </a:lnTo>
                <a:lnTo>
                  <a:pt x="1490915" y="2820577"/>
                </a:lnTo>
                <a:lnTo>
                  <a:pt x="1482776" y="2824817"/>
                </a:lnTo>
                <a:lnTo>
                  <a:pt x="1473619" y="2828887"/>
                </a:lnTo>
                <a:lnTo>
                  <a:pt x="1463952" y="2833126"/>
                </a:lnTo>
                <a:lnTo>
                  <a:pt x="1453947" y="2837196"/>
                </a:lnTo>
                <a:lnTo>
                  <a:pt x="1443603" y="2841266"/>
                </a:lnTo>
                <a:lnTo>
                  <a:pt x="1433598" y="2845166"/>
                </a:lnTo>
                <a:lnTo>
                  <a:pt x="1423763" y="2848727"/>
                </a:lnTo>
                <a:lnTo>
                  <a:pt x="1414945" y="2852458"/>
                </a:lnTo>
                <a:lnTo>
                  <a:pt x="1406636" y="2855849"/>
                </a:lnTo>
                <a:lnTo>
                  <a:pt x="1395274" y="2860258"/>
                </a:lnTo>
                <a:lnTo>
                  <a:pt x="1381708" y="2865685"/>
                </a:lnTo>
                <a:lnTo>
                  <a:pt x="1366276" y="2872128"/>
                </a:lnTo>
                <a:lnTo>
                  <a:pt x="1348979" y="2878911"/>
                </a:lnTo>
                <a:lnTo>
                  <a:pt x="1330496" y="2886373"/>
                </a:lnTo>
                <a:lnTo>
                  <a:pt x="1311503" y="2894004"/>
                </a:lnTo>
                <a:lnTo>
                  <a:pt x="1292342" y="2901805"/>
                </a:lnTo>
                <a:lnTo>
                  <a:pt x="1273009" y="2909266"/>
                </a:lnTo>
                <a:lnTo>
                  <a:pt x="1254356" y="2916727"/>
                </a:lnTo>
                <a:lnTo>
                  <a:pt x="1236890" y="2923511"/>
                </a:lnTo>
                <a:lnTo>
                  <a:pt x="1220950" y="2929785"/>
                </a:lnTo>
                <a:lnTo>
                  <a:pt x="1206705" y="2935042"/>
                </a:lnTo>
                <a:lnTo>
                  <a:pt x="1194834" y="2939282"/>
                </a:lnTo>
                <a:lnTo>
                  <a:pt x="1186016" y="2942334"/>
                </a:lnTo>
                <a:lnTo>
                  <a:pt x="1180082" y="2944030"/>
                </a:lnTo>
                <a:lnTo>
                  <a:pt x="1177369" y="2945386"/>
                </a:lnTo>
                <a:lnTo>
                  <a:pt x="1172960" y="2947590"/>
                </a:lnTo>
                <a:lnTo>
                  <a:pt x="1166855" y="2950304"/>
                </a:lnTo>
                <a:lnTo>
                  <a:pt x="1159393" y="2953187"/>
                </a:lnTo>
                <a:lnTo>
                  <a:pt x="1141079" y="2960139"/>
                </a:lnTo>
                <a:lnTo>
                  <a:pt x="1120561" y="2967771"/>
                </a:lnTo>
                <a:lnTo>
                  <a:pt x="1099363" y="2975062"/>
                </a:lnTo>
                <a:lnTo>
                  <a:pt x="1079862" y="2982184"/>
                </a:lnTo>
                <a:lnTo>
                  <a:pt x="1063752" y="2987781"/>
                </a:lnTo>
                <a:lnTo>
                  <a:pt x="1053239" y="2991172"/>
                </a:lnTo>
                <a:lnTo>
                  <a:pt x="1026954" y="2999990"/>
                </a:lnTo>
                <a:lnTo>
                  <a:pt x="1001179" y="3008469"/>
                </a:lnTo>
                <a:lnTo>
                  <a:pt x="975573" y="3016609"/>
                </a:lnTo>
                <a:lnTo>
                  <a:pt x="950136" y="3024579"/>
                </a:lnTo>
                <a:lnTo>
                  <a:pt x="925039" y="3032380"/>
                </a:lnTo>
                <a:lnTo>
                  <a:pt x="899602" y="3040010"/>
                </a:lnTo>
                <a:lnTo>
                  <a:pt x="874336" y="3047132"/>
                </a:lnTo>
                <a:lnTo>
                  <a:pt x="848899" y="3053915"/>
                </a:lnTo>
                <a:lnTo>
                  <a:pt x="836181" y="3057138"/>
                </a:lnTo>
                <a:lnTo>
                  <a:pt x="823294" y="3060529"/>
                </a:lnTo>
                <a:lnTo>
                  <a:pt x="810406" y="3063582"/>
                </a:lnTo>
                <a:lnTo>
                  <a:pt x="797687" y="3066464"/>
                </a:lnTo>
                <a:lnTo>
                  <a:pt x="784630" y="3069516"/>
                </a:lnTo>
                <a:lnTo>
                  <a:pt x="771403" y="3072400"/>
                </a:lnTo>
                <a:lnTo>
                  <a:pt x="758515" y="3075113"/>
                </a:lnTo>
                <a:lnTo>
                  <a:pt x="745288" y="3077826"/>
                </a:lnTo>
                <a:lnTo>
                  <a:pt x="731891" y="3080369"/>
                </a:lnTo>
                <a:lnTo>
                  <a:pt x="718325" y="3082574"/>
                </a:lnTo>
                <a:lnTo>
                  <a:pt x="704929" y="3084948"/>
                </a:lnTo>
                <a:lnTo>
                  <a:pt x="691193" y="3087322"/>
                </a:lnTo>
                <a:lnTo>
                  <a:pt x="677457" y="3089357"/>
                </a:lnTo>
                <a:lnTo>
                  <a:pt x="663383" y="3091392"/>
                </a:lnTo>
                <a:lnTo>
                  <a:pt x="649308" y="3093088"/>
                </a:lnTo>
                <a:lnTo>
                  <a:pt x="635064" y="3094784"/>
                </a:lnTo>
                <a:lnTo>
                  <a:pt x="625059" y="3095971"/>
                </a:lnTo>
                <a:lnTo>
                  <a:pt x="614715" y="3097158"/>
                </a:lnTo>
                <a:lnTo>
                  <a:pt x="604540" y="3098345"/>
                </a:lnTo>
                <a:lnTo>
                  <a:pt x="594366" y="3099362"/>
                </a:lnTo>
                <a:lnTo>
                  <a:pt x="584021" y="3100380"/>
                </a:lnTo>
                <a:lnTo>
                  <a:pt x="573847" y="3101058"/>
                </a:lnTo>
                <a:lnTo>
                  <a:pt x="563502" y="3101906"/>
                </a:lnTo>
                <a:lnTo>
                  <a:pt x="553158" y="3102584"/>
                </a:lnTo>
                <a:lnTo>
                  <a:pt x="542645" y="3103262"/>
                </a:lnTo>
                <a:lnTo>
                  <a:pt x="532470" y="3103771"/>
                </a:lnTo>
                <a:lnTo>
                  <a:pt x="522126" y="3104111"/>
                </a:lnTo>
                <a:lnTo>
                  <a:pt x="511612" y="3104619"/>
                </a:lnTo>
                <a:lnTo>
                  <a:pt x="501438" y="3104789"/>
                </a:lnTo>
                <a:lnTo>
                  <a:pt x="491093" y="3104958"/>
                </a:lnTo>
                <a:lnTo>
                  <a:pt x="480749" y="3104958"/>
                </a:lnTo>
                <a:lnTo>
                  <a:pt x="470744" y="3104789"/>
                </a:lnTo>
                <a:lnTo>
                  <a:pt x="465488" y="3104789"/>
                </a:lnTo>
                <a:lnTo>
                  <a:pt x="460570" y="3104619"/>
                </a:lnTo>
                <a:lnTo>
                  <a:pt x="455652" y="3104111"/>
                </a:lnTo>
                <a:lnTo>
                  <a:pt x="450734" y="3103771"/>
                </a:lnTo>
                <a:lnTo>
                  <a:pt x="446156" y="3103262"/>
                </a:lnTo>
                <a:lnTo>
                  <a:pt x="441407" y="3102584"/>
                </a:lnTo>
                <a:lnTo>
                  <a:pt x="436829" y="3101906"/>
                </a:lnTo>
                <a:lnTo>
                  <a:pt x="432250" y="3101058"/>
                </a:lnTo>
                <a:lnTo>
                  <a:pt x="423432" y="3099362"/>
                </a:lnTo>
                <a:lnTo>
                  <a:pt x="414784" y="3097158"/>
                </a:lnTo>
                <a:lnTo>
                  <a:pt x="406475" y="3094614"/>
                </a:lnTo>
                <a:lnTo>
                  <a:pt x="398335" y="3091731"/>
                </a:lnTo>
                <a:lnTo>
                  <a:pt x="390535" y="3088679"/>
                </a:lnTo>
                <a:lnTo>
                  <a:pt x="383073" y="3085287"/>
                </a:lnTo>
                <a:lnTo>
                  <a:pt x="375612" y="3081896"/>
                </a:lnTo>
                <a:lnTo>
                  <a:pt x="368490" y="3077995"/>
                </a:lnTo>
                <a:lnTo>
                  <a:pt x="361537" y="3073925"/>
                </a:lnTo>
                <a:lnTo>
                  <a:pt x="354585" y="3069686"/>
                </a:lnTo>
                <a:lnTo>
                  <a:pt x="347971" y="3065107"/>
                </a:lnTo>
                <a:lnTo>
                  <a:pt x="341358" y="3060529"/>
                </a:lnTo>
                <a:lnTo>
                  <a:pt x="335761" y="3056289"/>
                </a:lnTo>
                <a:lnTo>
                  <a:pt x="330165" y="3052050"/>
                </a:lnTo>
                <a:lnTo>
                  <a:pt x="325078" y="3047302"/>
                </a:lnTo>
                <a:lnTo>
                  <a:pt x="319651" y="3042723"/>
                </a:lnTo>
                <a:lnTo>
                  <a:pt x="314395" y="3037806"/>
                </a:lnTo>
                <a:lnTo>
                  <a:pt x="309308" y="3032719"/>
                </a:lnTo>
                <a:lnTo>
                  <a:pt x="304221" y="3027461"/>
                </a:lnTo>
                <a:lnTo>
                  <a:pt x="299133" y="3022205"/>
                </a:lnTo>
                <a:lnTo>
                  <a:pt x="294385" y="3016609"/>
                </a:lnTo>
                <a:lnTo>
                  <a:pt x="289467" y="3011013"/>
                </a:lnTo>
                <a:lnTo>
                  <a:pt x="284889" y="3005247"/>
                </a:lnTo>
                <a:lnTo>
                  <a:pt x="280141" y="2999312"/>
                </a:lnTo>
                <a:lnTo>
                  <a:pt x="275562" y="2993207"/>
                </a:lnTo>
                <a:lnTo>
                  <a:pt x="270983" y="2986932"/>
                </a:lnTo>
                <a:lnTo>
                  <a:pt x="266574" y="2980488"/>
                </a:lnTo>
                <a:lnTo>
                  <a:pt x="262165" y="2974044"/>
                </a:lnTo>
                <a:lnTo>
                  <a:pt x="257926" y="2967431"/>
                </a:lnTo>
                <a:lnTo>
                  <a:pt x="253686" y="2960648"/>
                </a:lnTo>
                <a:lnTo>
                  <a:pt x="249447" y="2953526"/>
                </a:lnTo>
                <a:lnTo>
                  <a:pt x="245378" y="2946573"/>
                </a:lnTo>
                <a:lnTo>
                  <a:pt x="241308" y="2939451"/>
                </a:lnTo>
                <a:lnTo>
                  <a:pt x="237238" y="2931989"/>
                </a:lnTo>
                <a:lnTo>
                  <a:pt x="233507" y="2924698"/>
                </a:lnTo>
                <a:lnTo>
                  <a:pt x="229607" y="2917067"/>
                </a:lnTo>
                <a:lnTo>
                  <a:pt x="225876" y="2909266"/>
                </a:lnTo>
                <a:lnTo>
                  <a:pt x="222145" y="2901635"/>
                </a:lnTo>
                <a:lnTo>
                  <a:pt x="218415" y="2893665"/>
                </a:lnTo>
                <a:lnTo>
                  <a:pt x="214854" y="2885695"/>
                </a:lnTo>
                <a:lnTo>
                  <a:pt x="207731" y="2869246"/>
                </a:lnTo>
                <a:lnTo>
                  <a:pt x="200948" y="2852458"/>
                </a:lnTo>
                <a:lnTo>
                  <a:pt x="195352" y="2837874"/>
                </a:lnTo>
                <a:lnTo>
                  <a:pt x="189756" y="2822782"/>
                </a:lnTo>
                <a:lnTo>
                  <a:pt x="184161" y="2807520"/>
                </a:lnTo>
                <a:lnTo>
                  <a:pt x="178734" y="2791410"/>
                </a:lnTo>
                <a:lnTo>
                  <a:pt x="173308" y="2775131"/>
                </a:lnTo>
                <a:lnTo>
                  <a:pt x="168050" y="2758342"/>
                </a:lnTo>
                <a:lnTo>
                  <a:pt x="162794" y="2741215"/>
                </a:lnTo>
                <a:lnTo>
                  <a:pt x="157537" y="2724088"/>
                </a:lnTo>
                <a:lnTo>
                  <a:pt x="152450" y="2706282"/>
                </a:lnTo>
                <a:lnTo>
                  <a:pt x="147532" y="2688477"/>
                </a:lnTo>
                <a:lnTo>
                  <a:pt x="142444" y="2670332"/>
                </a:lnTo>
                <a:lnTo>
                  <a:pt x="137527" y="2652017"/>
                </a:lnTo>
                <a:lnTo>
                  <a:pt x="132948" y="2633534"/>
                </a:lnTo>
                <a:lnTo>
                  <a:pt x="128031" y="2614880"/>
                </a:lnTo>
                <a:lnTo>
                  <a:pt x="123622" y="2596396"/>
                </a:lnTo>
                <a:lnTo>
                  <a:pt x="118874" y="2577573"/>
                </a:lnTo>
                <a:lnTo>
                  <a:pt x="110225" y="2540097"/>
                </a:lnTo>
                <a:lnTo>
                  <a:pt x="102085" y="2502450"/>
                </a:lnTo>
                <a:lnTo>
                  <a:pt x="94115" y="2465313"/>
                </a:lnTo>
                <a:lnTo>
                  <a:pt x="86654" y="2428684"/>
                </a:lnTo>
                <a:lnTo>
                  <a:pt x="79701" y="2392734"/>
                </a:lnTo>
                <a:lnTo>
                  <a:pt x="73427" y="2357971"/>
                </a:lnTo>
                <a:lnTo>
                  <a:pt x="67492" y="2324394"/>
                </a:lnTo>
                <a:lnTo>
                  <a:pt x="62066" y="2292514"/>
                </a:lnTo>
                <a:lnTo>
                  <a:pt x="59182" y="2273352"/>
                </a:lnTo>
                <a:lnTo>
                  <a:pt x="56130" y="2254190"/>
                </a:lnTo>
                <a:lnTo>
                  <a:pt x="53248" y="2235027"/>
                </a:lnTo>
                <a:lnTo>
                  <a:pt x="50534" y="2215695"/>
                </a:lnTo>
                <a:lnTo>
                  <a:pt x="47651" y="2196534"/>
                </a:lnTo>
                <a:lnTo>
                  <a:pt x="45277" y="2177202"/>
                </a:lnTo>
                <a:lnTo>
                  <a:pt x="42734" y="2157869"/>
                </a:lnTo>
                <a:lnTo>
                  <a:pt x="40190" y="2138538"/>
                </a:lnTo>
                <a:lnTo>
                  <a:pt x="37816" y="2119376"/>
                </a:lnTo>
                <a:lnTo>
                  <a:pt x="35442" y="2099874"/>
                </a:lnTo>
                <a:lnTo>
                  <a:pt x="33407" y="2080543"/>
                </a:lnTo>
                <a:lnTo>
                  <a:pt x="31202" y="2061041"/>
                </a:lnTo>
                <a:lnTo>
                  <a:pt x="29167" y="2041709"/>
                </a:lnTo>
                <a:lnTo>
                  <a:pt x="27132" y="2022377"/>
                </a:lnTo>
                <a:lnTo>
                  <a:pt x="25267" y="2002877"/>
                </a:lnTo>
                <a:lnTo>
                  <a:pt x="23402" y="1983544"/>
                </a:lnTo>
                <a:lnTo>
                  <a:pt x="21537" y="1962856"/>
                </a:lnTo>
                <a:lnTo>
                  <a:pt x="19841" y="1942337"/>
                </a:lnTo>
                <a:lnTo>
                  <a:pt x="18314" y="1921818"/>
                </a:lnTo>
                <a:lnTo>
                  <a:pt x="16619" y="1901469"/>
                </a:lnTo>
                <a:lnTo>
                  <a:pt x="15262" y="1880781"/>
                </a:lnTo>
                <a:lnTo>
                  <a:pt x="13905" y="1860432"/>
                </a:lnTo>
                <a:lnTo>
                  <a:pt x="12549" y="1840082"/>
                </a:lnTo>
                <a:lnTo>
                  <a:pt x="11531" y="1819733"/>
                </a:lnTo>
                <a:lnTo>
                  <a:pt x="10345" y="1799384"/>
                </a:lnTo>
                <a:lnTo>
                  <a:pt x="9157" y="1778865"/>
                </a:lnTo>
                <a:lnTo>
                  <a:pt x="7971" y="1758346"/>
                </a:lnTo>
                <a:lnTo>
                  <a:pt x="6953" y="1737997"/>
                </a:lnTo>
                <a:lnTo>
                  <a:pt x="5766" y="1717478"/>
                </a:lnTo>
                <a:lnTo>
                  <a:pt x="4579" y="1696789"/>
                </a:lnTo>
                <a:lnTo>
                  <a:pt x="3562" y="1676271"/>
                </a:lnTo>
                <a:lnTo>
                  <a:pt x="2374" y="1655582"/>
                </a:lnTo>
                <a:lnTo>
                  <a:pt x="1696" y="1641677"/>
                </a:lnTo>
                <a:lnTo>
                  <a:pt x="1188" y="1627772"/>
                </a:lnTo>
                <a:lnTo>
                  <a:pt x="509" y="1614036"/>
                </a:lnTo>
                <a:lnTo>
                  <a:pt x="339" y="1600300"/>
                </a:lnTo>
                <a:lnTo>
                  <a:pt x="170" y="1586225"/>
                </a:lnTo>
                <a:lnTo>
                  <a:pt x="0" y="1572489"/>
                </a:lnTo>
                <a:lnTo>
                  <a:pt x="0" y="1558415"/>
                </a:lnTo>
                <a:lnTo>
                  <a:pt x="0" y="1544679"/>
                </a:lnTo>
                <a:lnTo>
                  <a:pt x="509" y="1517038"/>
                </a:lnTo>
                <a:lnTo>
                  <a:pt x="1357" y="1489227"/>
                </a:lnTo>
                <a:lnTo>
                  <a:pt x="2374" y="1461586"/>
                </a:lnTo>
                <a:lnTo>
                  <a:pt x="3731" y="1433945"/>
                </a:lnTo>
                <a:lnTo>
                  <a:pt x="5258" y="1406303"/>
                </a:lnTo>
                <a:lnTo>
                  <a:pt x="7122" y="1378663"/>
                </a:lnTo>
                <a:lnTo>
                  <a:pt x="9157" y="1351022"/>
                </a:lnTo>
                <a:lnTo>
                  <a:pt x="11023" y="1323550"/>
                </a:lnTo>
                <a:lnTo>
                  <a:pt x="13397" y="1296079"/>
                </a:lnTo>
                <a:lnTo>
                  <a:pt x="15601" y="1268607"/>
                </a:lnTo>
                <a:lnTo>
                  <a:pt x="17806" y="1241135"/>
                </a:lnTo>
                <a:lnTo>
                  <a:pt x="20180" y="1213834"/>
                </a:lnTo>
                <a:lnTo>
                  <a:pt x="21537" y="1194163"/>
                </a:lnTo>
                <a:lnTo>
                  <a:pt x="23233" y="1174661"/>
                </a:lnTo>
                <a:lnTo>
                  <a:pt x="25097" y="1154990"/>
                </a:lnTo>
                <a:lnTo>
                  <a:pt x="27132" y="1135659"/>
                </a:lnTo>
                <a:lnTo>
                  <a:pt x="29337" y="1115988"/>
                </a:lnTo>
                <a:lnTo>
                  <a:pt x="31372" y="1096656"/>
                </a:lnTo>
                <a:lnTo>
                  <a:pt x="33746" y="1077154"/>
                </a:lnTo>
                <a:lnTo>
                  <a:pt x="36290" y="1057823"/>
                </a:lnTo>
                <a:lnTo>
                  <a:pt x="38833" y="1038491"/>
                </a:lnTo>
                <a:lnTo>
                  <a:pt x="41377" y="1018989"/>
                </a:lnTo>
                <a:lnTo>
                  <a:pt x="43921" y="999827"/>
                </a:lnTo>
                <a:lnTo>
                  <a:pt x="46634" y="980326"/>
                </a:lnTo>
                <a:lnTo>
                  <a:pt x="49008" y="961163"/>
                </a:lnTo>
                <a:lnTo>
                  <a:pt x="51552" y="942002"/>
                </a:lnTo>
                <a:lnTo>
                  <a:pt x="54265" y="922839"/>
                </a:lnTo>
                <a:lnTo>
                  <a:pt x="56808" y="903507"/>
                </a:lnTo>
                <a:lnTo>
                  <a:pt x="58674" y="890789"/>
                </a:lnTo>
                <a:lnTo>
                  <a:pt x="60370" y="877901"/>
                </a:lnTo>
                <a:lnTo>
                  <a:pt x="62235" y="864844"/>
                </a:lnTo>
                <a:lnTo>
                  <a:pt x="64440" y="851956"/>
                </a:lnTo>
                <a:lnTo>
                  <a:pt x="66475" y="838729"/>
                </a:lnTo>
                <a:lnTo>
                  <a:pt x="68679" y="825502"/>
                </a:lnTo>
                <a:lnTo>
                  <a:pt x="71053" y="812444"/>
                </a:lnTo>
                <a:lnTo>
                  <a:pt x="73427" y="799387"/>
                </a:lnTo>
                <a:lnTo>
                  <a:pt x="75801" y="786160"/>
                </a:lnTo>
                <a:lnTo>
                  <a:pt x="78175" y="773103"/>
                </a:lnTo>
                <a:lnTo>
                  <a:pt x="80719" y="760215"/>
                </a:lnTo>
                <a:lnTo>
                  <a:pt x="83262" y="747157"/>
                </a:lnTo>
                <a:lnTo>
                  <a:pt x="85806" y="734269"/>
                </a:lnTo>
                <a:lnTo>
                  <a:pt x="88519" y="721721"/>
                </a:lnTo>
                <a:lnTo>
                  <a:pt x="91063" y="709172"/>
                </a:lnTo>
                <a:lnTo>
                  <a:pt x="93776" y="696623"/>
                </a:lnTo>
                <a:lnTo>
                  <a:pt x="96489" y="683905"/>
                </a:lnTo>
                <a:lnTo>
                  <a:pt x="99203" y="671526"/>
                </a:lnTo>
                <a:lnTo>
                  <a:pt x="101916" y="658977"/>
                </a:lnTo>
                <a:lnTo>
                  <a:pt x="104629" y="646598"/>
                </a:lnTo>
                <a:lnTo>
                  <a:pt x="107342" y="634219"/>
                </a:lnTo>
                <a:lnTo>
                  <a:pt x="110056" y="621840"/>
                </a:lnTo>
                <a:lnTo>
                  <a:pt x="112938" y="609291"/>
                </a:lnTo>
                <a:lnTo>
                  <a:pt x="115821" y="596742"/>
                </a:lnTo>
                <a:lnTo>
                  <a:pt x="118025" y="586907"/>
                </a:lnTo>
                <a:lnTo>
                  <a:pt x="120739" y="574867"/>
                </a:lnTo>
                <a:lnTo>
                  <a:pt x="123791" y="561301"/>
                </a:lnTo>
                <a:lnTo>
                  <a:pt x="127013" y="546887"/>
                </a:lnTo>
                <a:lnTo>
                  <a:pt x="130574" y="532812"/>
                </a:lnTo>
                <a:lnTo>
                  <a:pt x="133965" y="520093"/>
                </a:lnTo>
                <a:lnTo>
                  <a:pt x="135661" y="514328"/>
                </a:lnTo>
                <a:lnTo>
                  <a:pt x="137188" y="509240"/>
                </a:lnTo>
                <a:lnTo>
                  <a:pt x="138713" y="504831"/>
                </a:lnTo>
                <a:lnTo>
                  <a:pt x="140240" y="501100"/>
                </a:lnTo>
                <a:lnTo>
                  <a:pt x="141766" y="492792"/>
                </a:lnTo>
                <a:lnTo>
                  <a:pt x="143971" y="483635"/>
                </a:lnTo>
                <a:lnTo>
                  <a:pt x="146514" y="474307"/>
                </a:lnTo>
                <a:lnTo>
                  <a:pt x="149227" y="464642"/>
                </a:lnTo>
                <a:lnTo>
                  <a:pt x="151941" y="454806"/>
                </a:lnTo>
                <a:lnTo>
                  <a:pt x="154824" y="445310"/>
                </a:lnTo>
                <a:lnTo>
                  <a:pt x="157537" y="436322"/>
                </a:lnTo>
                <a:lnTo>
                  <a:pt x="160081" y="427844"/>
                </a:lnTo>
                <a:lnTo>
                  <a:pt x="162794" y="419026"/>
                </a:lnTo>
                <a:lnTo>
                  <a:pt x="165507" y="410037"/>
                </a:lnTo>
                <a:lnTo>
                  <a:pt x="168220" y="401390"/>
                </a:lnTo>
                <a:lnTo>
                  <a:pt x="170934" y="392572"/>
                </a:lnTo>
                <a:lnTo>
                  <a:pt x="173477" y="383923"/>
                </a:lnTo>
                <a:lnTo>
                  <a:pt x="176190" y="375275"/>
                </a:lnTo>
                <a:lnTo>
                  <a:pt x="178903" y="366626"/>
                </a:lnTo>
                <a:lnTo>
                  <a:pt x="181616" y="357808"/>
                </a:lnTo>
                <a:lnTo>
                  <a:pt x="186704" y="341868"/>
                </a:lnTo>
                <a:lnTo>
                  <a:pt x="192130" y="324740"/>
                </a:lnTo>
                <a:lnTo>
                  <a:pt x="197896" y="306596"/>
                </a:lnTo>
                <a:lnTo>
                  <a:pt x="204170" y="288621"/>
                </a:lnTo>
                <a:lnTo>
                  <a:pt x="207223" y="279464"/>
                </a:lnTo>
                <a:lnTo>
                  <a:pt x="210445" y="270646"/>
                </a:lnTo>
                <a:lnTo>
                  <a:pt x="213836" y="261997"/>
                </a:lnTo>
                <a:lnTo>
                  <a:pt x="217058" y="253688"/>
                </a:lnTo>
                <a:lnTo>
                  <a:pt x="220450" y="245718"/>
                </a:lnTo>
                <a:lnTo>
                  <a:pt x="223841" y="238086"/>
                </a:lnTo>
                <a:lnTo>
                  <a:pt x="227233" y="230964"/>
                </a:lnTo>
                <a:lnTo>
                  <a:pt x="230455" y="224351"/>
                </a:lnTo>
                <a:lnTo>
                  <a:pt x="231812" y="220620"/>
                </a:lnTo>
                <a:lnTo>
                  <a:pt x="233507" y="216550"/>
                </a:lnTo>
                <a:lnTo>
                  <a:pt x="235203" y="212311"/>
                </a:lnTo>
                <a:lnTo>
                  <a:pt x="237068" y="207902"/>
                </a:lnTo>
                <a:lnTo>
                  <a:pt x="241647" y="198405"/>
                </a:lnTo>
                <a:lnTo>
                  <a:pt x="246564" y="188401"/>
                </a:lnTo>
                <a:lnTo>
                  <a:pt x="252330" y="178226"/>
                </a:lnTo>
                <a:lnTo>
                  <a:pt x="258434" y="167543"/>
                </a:lnTo>
                <a:lnTo>
                  <a:pt x="264709" y="157029"/>
                </a:lnTo>
                <a:lnTo>
                  <a:pt x="271322" y="146345"/>
                </a:lnTo>
                <a:lnTo>
                  <a:pt x="277936" y="136001"/>
                </a:lnTo>
                <a:lnTo>
                  <a:pt x="284719" y="126166"/>
                </a:lnTo>
                <a:lnTo>
                  <a:pt x="291163" y="116839"/>
                </a:lnTo>
                <a:lnTo>
                  <a:pt x="297438" y="108021"/>
                </a:lnTo>
                <a:lnTo>
                  <a:pt x="303542" y="100390"/>
                </a:lnTo>
                <a:lnTo>
                  <a:pt x="309138" y="93268"/>
                </a:lnTo>
                <a:lnTo>
                  <a:pt x="311682" y="90385"/>
                </a:lnTo>
                <a:lnTo>
                  <a:pt x="314225" y="87671"/>
                </a:lnTo>
                <a:lnTo>
                  <a:pt x="316430" y="85467"/>
                </a:lnTo>
                <a:lnTo>
                  <a:pt x="318465" y="83263"/>
                </a:lnTo>
                <a:lnTo>
                  <a:pt x="326774" y="75632"/>
                </a:lnTo>
                <a:lnTo>
                  <a:pt x="333727" y="68679"/>
                </a:lnTo>
                <a:lnTo>
                  <a:pt x="340340" y="62235"/>
                </a:lnTo>
                <a:lnTo>
                  <a:pt x="346953" y="56300"/>
                </a:lnTo>
                <a:lnTo>
                  <a:pt x="350176" y="53417"/>
                </a:lnTo>
                <a:lnTo>
                  <a:pt x="353736" y="50534"/>
                </a:lnTo>
                <a:lnTo>
                  <a:pt x="357467" y="47482"/>
                </a:lnTo>
                <a:lnTo>
                  <a:pt x="361537" y="44429"/>
                </a:lnTo>
                <a:lnTo>
                  <a:pt x="365946" y="41377"/>
                </a:lnTo>
                <a:lnTo>
                  <a:pt x="370864" y="37985"/>
                </a:lnTo>
                <a:lnTo>
                  <a:pt x="376120" y="34764"/>
                </a:lnTo>
                <a:lnTo>
                  <a:pt x="381886" y="31202"/>
                </a:lnTo>
                <a:lnTo>
                  <a:pt x="386295" y="28659"/>
                </a:lnTo>
                <a:lnTo>
                  <a:pt x="391043" y="25946"/>
                </a:lnTo>
                <a:lnTo>
                  <a:pt x="395622" y="23402"/>
                </a:lnTo>
                <a:lnTo>
                  <a:pt x="400709" y="21198"/>
                </a:lnTo>
                <a:lnTo>
                  <a:pt x="405796" y="18824"/>
                </a:lnTo>
                <a:lnTo>
                  <a:pt x="410884" y="16450"/>
                </a:lnTo>
                <a:lnTo>
                  <a:pt x="416141" y="14415"/>
                </a:lnTo>
                <a:lnTo>
                  <a:pt x="421567" y="12380"/>
                </a:lnTo>
                <a:lnTo>
                  <a:pt x="426994" y="10684"/>
                </a:lnTo>
                <a:lnTo>
                  <a:pt x="432759" y="8988"/>
                </a:lnTo>
                <a:lnTo>
                  <a:pt x="438525" y="7292"/>
                </a:lnTo>
                <a:lnTo>
                  <a:pt x="444290" y="5936"/>
                </a:lnTo>
                <a:lnTo>
                  <a:pt x="450225" y="4918"/>
                </a:lnTo>
                <a:lnTo>
                  <a:pt x="455991" y="4070"/>
                </a:lnTo>
                <a:lnTo>
                  <a:pt x="461926" y="3222"/>
                </a:lnTo>
                <a:lnTo>
                  <a:pt x="468201" y="2883"/>
                </a:lnTo>
                <a:lnTo>
                  <a:pt x="471422" y="1866"/>
                </a:lnTo>
                <a:lnTo>
                  <a:pt x="475831" y="1187"/>
                </a:lnTo>
                <a:lnTo>
                  <a:pt x="480579" y="509"/>
                </a:lnTo>
                <a:lnTo>
                  <a:pt x="486515" y="1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ADC3B85-6D43-4BBF-8C69-184E387425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23753" y="2625955"/>
            <a:ext cx="1952768" cy="2022935"/>
          </a:xfrm>
          <a:custGeom>
            <a:avLst/>
            <a:gdLst>
              <a:gd name="connsiteX0" fmla="*/ 321282 w 1952768"/>
              <a:gd name="connsiteY0" fmla="*/ 0 h 2022935"/>
              <a:gd name="connsiteX1" fmla="*/ 325811 w 1952768"/>
              <a:gd name="connsiteY1" fmla="*/ 0 h 2022935"/>
              <a:gd name="connsiteX2" fmla="*/ 330783 w 1952768"/>
              <a:gd name="connsiteY2" fmla="*/ 110 h 2022935"/>
              <a:gd name="connsiteX3" fmla="*/ 336196 w 1952768"/>
              <a:gd name="connsiteY3" fmla="*/ 221 h 2022935"/>
              <a:gd name="connsiteX4" fmla="*/ 347797 w 1952768"/>
              <a:gd name="connsiteY4" fmla="*/ 884 h 2022935"/>
              <a:gd name="connsiteX5" fmla="*/ 360392 w 1952768"/>
              <a:gd name="connsiteY5" fmla="*/ 1878 h 2022935"/>
              <a:gd name="connsiteX6" fmla="*/ 373540 w 1952768"/>
              <a:gd name="connsiteY6" fmla="*/ 2983 h 2022935"/>
              <a:gd name="connsiteX7" fmla="*/ 387129 w 1952768"/>
              <a:gd name="connsiteY7" fmla="*/ 4419 h 2022935"/>
              <a:gd name="connsiteX8" fmla="*/ 400718 w 1952768"/>
              <a:gd name="connsiteY8" fmla="*/ 5966 h 2022935"/>
              <a:gd name="connsiteX9" fmla="*/ 414197 w 1952768"/>
              <a:gd name="connsiteY9" fmla="*/ 7624 h 2022935"/>
              <a:gd name="connsiteX10" fmla="*/ 427013 w 1952768"/>
              <a:gd name="connsiteY10" fmla="*/ 9281 h 2022935"/>
              <a:gd name="connsiteX11" fmla="*/ 439166 w 1952768"/>
              <a:gd name="connsiteY11" fmla="*/ 10828 h 2022935"/>
              <a:gd name="connsiteX12" fmla="*/ 450214 w 1952768"/>
              <a:gd name="connsiteY12" fmla="*/ 12374 h 2022935"/>
              <a:gd name="connsiteX13" fmla="*/ 459826 w 1952768"/>
              <a:gd name="connsiteY13" fmla="*/ 13811 h 2022935"/>
              <a:gd name="connsiteX14" fmla="*/ 467780 w 1952768"/>
              <a:gd name="connsiteY14" fmla="*/ 15026 h 2022935"/>
              <a:gd name="connsiteX15" fmla="*/ 473636 w 1952768"/>
              <a:gd name="connsiteY15" fmla="*/ 16130 h 2022935"/>
              <a:gd name="connsiteX16" fmla="*/ 486121 w 1952768"/>
              <a:gd name="connsiteY16" fmla="*/ 18561 h 2022935"/>
              <a:gd name="connsiteX17" fmla="*/ 498384 w 1952768"/>
              <a:gd name="connsiteY17" fmla="*/ 21103 h 2022935"/>
              <a:gd name="connsiteX18" fmla="*/ 510758 w 1952768"/>
              <a:gd name="connsiteY18" fmla="*/ 23754 h 2022935"/>
              <a:gd name="connsiteX19" fmla="*/ 523132 w 1952768"/>
              <a:gd name="connsiteY19" fmla="*/ 26516 h 2022935"/>
              <a:gd name="connsiteX20" fmla="*/ 535395 w 1952768"/>
              <a:gd name="connsiteY20" fmla="*/ 29499 h 2022935"/>
              <a:gd name="connsiteX21" fmla="*/ 547769 w 1952768"/>
              <a:gd name="connsiteY21" fmla="*/ 32592 h 2022935"/>
              <a:gd name="connsiteX22" fmla="*/ 560033 w 1952768"/>
              <a:gd name="connsiteY22" fmla="*/ 35797 h 2022935"/>
              <a:gd name="connsiteX23" fmla="*/ 572407 w 1952768"/>
              <a:gd name="connsiteY23" fmla="*/ 39221 h 2022935"/>
              <a:gd name="connsiteX24" fmla="*/ 584670 w 1952768"/>
              <a:gd name="connsiteY24" fmla="*/ 42646 h 2022935"/>
              <a:gd name="connsiteX25" fmla="*/ 597044 w 1952768"/>
              <a:gd name="connsiteY25" fmla="*/ 46182 h 2022935"/>
              <a:gd name="connsiteX26" fmla="*/ 609308 w 1952768"/>
              <a:gd name="connsiteY26" fmla="*/ 49828 h 2022935"/>
              <a:gd name="connsiteX27" fmla="*/ 621571 w 1952768"/>
              <a:gd name="connsiteY27" fmla="*/ 53584 h 2022935"/>
              <a:gd name="connsiteX28" fmla="*/ 633835 w 1952768"/>
              <a:gd name="connsiteY28" fmla="*/ 57562 h 2022935"/>
              <a:gd name="connsiteX29" fmla="*/ 646098 w 1952768"/>
              <a:gd name="connsiteY29" fmla="*/ 61429 h 2022935"/>
              <a:gd name="connsiteX30" fmla="*/ 658362 w 1952768"/>
              <a:gd name="connsiteY30" fmla="*/ 65516 h 2022935"/>
              <a:gd name="connsiteX31" fmla="*/ 670625 w 1952768"/>
              <a:gd name="connsiteY31" fmla="*/ 69715 h 2022935"/>
              <a:gd name="connsiteX32" fmla="*/ 682778 w 1952768"/>
              <a:gd name="connsiteY32" fmla="*/ 73802 h 2022935"/>
              <a:gd name="connsiteX33" fmla="*/ 694931 w 1952768"/>
              <a:gd name="connsiteY33" fmla="*/ 78111 h 2022935"/>
              <a:gd name="connsiteX34" fmla="*/ 707084 w 1952768"/>
              <a:gd name="connsiteY34" fmla="*/ 82530 h 2022935"/>
              <a:gd name="connsiteX35" fmla="*/ 719017 w 1952768"/>
              <a:gd name="connsiteY35" fmla="*/ 86950 h 2022935"/>
              <a:gd name="connsiteX36" fmla="*/ 731170 w 1952768"/>
              <a:gd name="connsiteY36" fmla="*/ 91370 h 2022935"/>
              <a:gd name="connsiteX37" fmla="*/ 743212 w 1952768"/>
              <a:gd name="connsiteY37" fmla="*/ 96009 h 2022935"/>
              <a:gd name="connsiteX38" fmla="*/ 755254 w 1952768"/>
              <a:gd name="connsiteY38" fmla="*/ 100650 h 2022935"/>
              <a:gd name="connsiteX39" fmla="*/ 767076 w 1952768"/>
              <a:gd name="connsiteY39" fmla="*/ 105290 h 2022935"/>
              <a:gd name="connsiteX40" fmla="*/ 790829 w 1952768"/>
              <a:gd name="connsiteY40" fmla="*/ 114681 h 2022935"/>
              <a:gd name="connsiteX41" fmla="*/ 814362 w 1952768"/>
              <a:gd name="connsiteY41" fmla="*/ 124293 h 2022935"/>
              <a:gd name="connsiteX42" fmla="*/ 837784 w 1952768"/>
              <a:gd name="connsiteY42" fmla="*/ 134016 h 2022935"/>
              <a:gd name="connsiteX43" fmla="*/ 860765 w 1952768"/>
              <a:gd name="connsiteY43" fmla="*/ 143738 h 2022935"/>
              <a:gd name="connsiteX44" fmla="*/ 864521 w 1952768"/>
              <a:gd name="connsiteY44" fmla="*/ 145285 h 2022935"/>
              <a:gd name="connsiteX45" fmla="*/ 868609 w 1952768"/>
              <a:gd name="connsiteY45" fmla="*/ 146942 h 2022935"/>
              <a:gd name="connsiteX46" fmla="*/ 872918 w 1952768"/>
              <a:gd name="connsiteY46" fmla="*/ 148599 h 2022935"/>
              <a:gd name="connsiteX47" fmla="*/ 877226 w 1952768"/>
              <a:gd name="connsiteY47" fmla="*/ 150256 h 2022935"/>
              <a:gd name="connsiteX48" fmla="*/ 881425 w 1952768"/>
              <a:gd name="connsiteY48" fmla="*/ 152024 h 2022935"/>
              <a:gd name="connsiteX49" fmla="*/ 885402 w 1952768"/>
              <a:gd name="connsiteY49" fmla="*/ 153792 h 2022935"/>
              <a:gd name="connsiteX50" fmla="*/ 889048 w 1952768"/>
              <a:gd name="connsiteY50" fmla="*/ 155670 h 2022935"/>
              <a:gd name="connsiteX51" fmla="*/ 892473 w 1952768"/>
              <a:gd name="connsiteY51" fmla="*/ 157548 h 2022935"/>
              <a:gd name="connsiteX52" fmla="*/ 895124 w 1952768"/>
              <a:gd name="connsiteY52" fmla="*/ 158322 h 2022935"/>
              <a:gd name="connsiteX53" fmla="*/ 898107 w 1952768"/>
              <a:gd name="connsiteY53" fmla="*/ 159316 h 2022935"/>
              <a:gd name="connsiteX54" fmla="*/ 901091 w 1952768"/>
              <a:gd name="connsiteY54" fmla="*/ 160310 h 2022935"/>
              <a:gd name="connsiteX55" fmla="*/ 904184 w 1952768"/>
              <a:gd name="connsiteY55" fmla="*/ 161415 h 2022935"/>
              <a:gd name="connsiteX56" fmla="*/ 910592 w 1952768"/>
              <a:gd name="connsiteY56" fmla="*/ 164066 h 2022935"/>
              <a:gd name="connsiteX57" fmla="*/ 917000 w 1952768"/>
              <a:gd name="connsiteY57" fmla="*/ 166939 h 2022935"/>
              <a:gd name="connsiteX58" fmla="*/ 923629 w 1952768"/>
              <a:gd name="connsiteY58" fmla="*/ 169812 h 2022935"/>
              <a:gd name="connsiteX59" fmla="*/ 929927 w 1952768"/>
              <a:gd name="connsiteY59" fmla="*/ 172574 h 2022935"/>
              <a:gd name="connsiteX60" fmla="*/ 936003 w 1952768"/>
              <a:gd name="connsiteY60" fmla="*/ 175336 h 2022935"/>
              <a:gd name="connsiteX61" fmla="*/ 941638 w 1952768"/>
              <a:gd name="connsiteY61" fmla="*/ 177656 h 2022935"/>
              <a:gd name="connsiteX62" fmla="*/ 950144 w 1952768"/>
              <a:gd name="connsiteY62" fmla="*/ 181192 h 2022935"/>
              <a:gd name="connsiteX63" fmla="*/ 958873 w 1952768"/>
              <a:gd name="connsiteY63" fmla="*/ 184837 h 2022935"/>
              <a:gd name="connsiteX64" fmla="*/ 967711 w 1952768"/>
              <a:gd name="connsiteY64" fmla="*/ 188594 h 2022935"/>
              <a:gd name="connsiteX65" fmla="*/ 976660 w 1952768"/>
              <a:gd name="connsiteY65" fmla="*/ 192571 h 2022935"/>
              <a:gd name="connsiteX66" fmla="*/ 985830 w 1952768"/>
              <a:gd name="connsiteY66" fmla="*/ 196659 h 2022935"/>
              <a:gd name="connsiteX67" fmla="*/ 995000 w 1952768"/>
              <a:gd name="connsiteY67" fmla="*/ 200637 h 2022935"/>
              <a:gd name="connsiteX68" fmla="*/ 1004391 w 1952768"/>
              <a:gd name="connsiteY68" fmla="*/ 204945 h 2022935"/>
              <a:gd name="connsiteX69" fmla="*/ 1013561 w 1952768"/>
              <a:gd name="connsiteY69" fmla="*/ 209143 h 2022935"/>
              <a:gd name="connsiteX70" fmla="*/ 1022841 w 1952768"/>
              <a:gd name="connsiteY70" fmla="*/ 213452 h 2022935"/>
              <a:gd name="connsiteX71" fmla="*/ 1031901 w 1952768"/>
              <a:gd name="connsiteY71" fmla="*/ 217761 h 2022935"/>
              <a:gd name="connsiteX72" fmla="*/ 1041071 w 1952768"/>
              <a:gd name="connsiteY72" fmla="*/ 222070 h 2022935"/>
              <a:gd name="connsiteX73" fmla="*/ 1050020 w 1952768"/>
              <a:gd name="connsiteY73" fmla="*/ 226158 h 2022935"/>
              <a:gd name="connsiteX74" fmla="*/ 1058748 w 1952768"/>
              <a:gd name="connsiteY74" fmla="*/ 230467 h 2022935"/>
              <a:gd name="connsiteX75" fmla="*/ 1067255 w 1952768"/>
              <a:gd name="connsiteY75" fmla="*/ 234665 h 2022935"/>
              <a:gd name="connsiteX76" fmla="*/ 1075541 w 1952768"/>
              <a:gd name="connsiteY76" fmla="*/ 238864 h 2022935"/>
              <a:gd name="connsiteX77" fmla="*/ 1083496 w 1952768"/>
              <a:gd name="connsiteY77" fmla="*/ 242841 h 2022935"/>
              <a:gd name="connsiteX78" fmla="*/ 1094986 w 1952768"/>
              <a:gd name="connsiteY78" fmla="*/ 248696 h 2022935"/>
              <a:gd name="connsiteX79" fmla="*/ 1106477 w 1952768"/>
              <a:gd name="connsiteY79" fmla="*/ 254662 h 2022935"/>
              <a:gd name="connsiteX80" fmla="*/ 1118077 w 1952768"/>
              <a:gd name="connsiteY80" fmla="*/ 260629 h 2022935"/>
              <a:gd name="connsiteX81" fmla="*/ 1129457 w 1952768"/>
              <a:gd name="connsiteY81" fmla="*/ 266595 h 2022935"/>
              <a:gd name="connsiteX82" fmla="*/ 1140837 w 1952768"/>
              <a:gd name="connsiteY82" fmla="*/ 272671 h 2022935"/>
              <a:gd name="connsiteX83" fmla="*/ 1151995 w 1952768"/>
              <a:gd name="connsiteY83" fmla="*/ 278748 h 2022935"/>
              <a:gd name="connsiteX84" fmla="*/ 1163264 w 1952768"/>
              <a:gd name="connsiteY84" fmla="*/ 284935 h 2022935"/>
              <a:gd name="connsiteX85" fmla="*/ 1174533 w 1952768"/>
              <a:gd name="connsiteY85" fmla="*/ 291121 h 2022935"/>
              <a:gd name="connsiteX86" fmla="*/ 1185692 w 1952768"/>
              <a:gd name="connsiteY86" fmla="*/ 297419 h 2022935"/>
              <a:gd name="connsiteX87" fmla="*/ 1196630 w 1952768"/>
              <a:gd name="connsiteY87" fmla="*/ 303717 h 2022935"/>
              <a:gd name="connsiteX88" fmla="*/ 1207567 w 1952768"/>
              <a:gd name="connsiteY88" fmla="*/ 310014 h 2022935"/>
              <a:gd name="connsiteX89" fmla="*/ 1218395 w 1952768"/>
              <a:gd name="connsiteY89" fmla="*/ 316312 h 2022935"/>
              <a:gd name="connsiteX90" fmla="*/ 1229112 w 1952768"/>
              <a:gd name="connsiteY90" fmla="*/ 322609 h 2022935"/>
              <a:gd name="connsiteX91" fmla="*/ 1239828 w 1952768"/>
              <a:gd name="connsiteY91" fmla="*/ 329128 h 2022935"/>
              <a:gd name="connsiteX92" fmla="*/ 1250434 w 1952768"/>
              <a:gd name="connsiteY92" fmla="*/ 335536 h 2022935"/>
              <a:gd name="connsiteX93" fmla="*/ 1260709 w 1952768"/>
              <a:gd name="connsiteY93" fmla="*/ 342165 h 2022935"/>
              <a:gd name="connsiteX94" fmla="*/ 1271537 w 1952768"/>
              <a:gd name="connsiteY94" fmla="*/ 348904 h 2022935"/>
              <a:gd name="connsiteX95" fmla="*/ 1282253 w 1952768"/>
              <a:gd name="connsiteY95" fmla="*/ 355644 h 2022935"/>
              <a:gd name="connsiteX96" fmla="*/ 1292860 w 1952768"/>
              <a:gd name="connsiteY96" fmla="*/ 362383 h 2022935"/>
              <a:gd name="connsiteX97" fmla="*/ 1303465 w 1952768"/>
              <a:gd name="connsiteY97" fmla="*/ 369012 h 2022935"/>
              <a:gd name="connsiteX98" fmla="*/ 1313962 w 1952768"/>
              <a:gd name="connsiteY98" fmla="*/ 375862 h 2022935"/>
              <a:gd name="connsiteX99" fmla="*/ 1324457 w 1952768"/>
              <a:gd name="connsiteY99" fmla="*/ 382601 h 2022935"/>
              <a:gd name="connsiteX100" fmla="*/ 1334953 w 1952768"/>
              <a:gd name="connsiteY100" fmla="*/ 389451 h 2022935"/>
              <a:gd name="connsiteX101" fmla="*/ 1345338 w 1952768"/>
              <a:gd name="connsiteY101" fmla="*/ 396522 h 2022935"/>
              <a:gd name="connsiteX102" fmla="*/ 1356276 w 1952768"/>
              <a:gd name="connsiteY102" fmla="*/ 403814 h 2022935"/>
              <a:gd name="connsiteX103" fmla="*/ 1366993 w 1952768"/>
              <a:gd name="connsiteY103" fmla="*/ 411216 h 2022935"/>
              <a:gd name="connsiteX104" fmla="*/ 1377489 w 1952768"/>
              <a:gd name="connsiteY104" fmla="*/ 418398 h 2022935"/>
              <a:gd name="connsiteX105" fmla="*/ 1387543 w 1952768"/>
              <a:gd name="connsiteY105" fmla="*/ 425579 h 2022935"/>
              <a:gd name="connsiteX106" fmla="*/ 1397596 w 1952768"/>
              <a:gd name="connsiteY106" fmla="*/ 432650 h 2022935"/>
              <a:gd name="connsiteX107" fmla="*/ 1407319 w 1952768"/>
              <a:gd name="connsiteY107" fmla="*/ 439721 h 2022935"/>
              <a:gd name="connsiteX108" fmla="*/ 1417041 w 1952768"/>
              <a:gd name="connsiteY108" fmla="*/ 446681 h 2022935"/>
              <a:gd name="connsiteX109" fmla="*/ 1426653 w 1952768"/>
              <a:gd name="connsiteY109" fmla="*/ 453752 h 2022935"/>
              <a:gd name="connsiteX110" fmla="*/ 1436155 w 1952768"/>
              <a:gd name="connsiteY110" fmla="*/ 460712 h 2022935"/>
              <a:gd name="connsiteX111" fmla="*/ 1445656 w 1952768"/>
              <a:gd name="connsiteY111" fmla="*/ 467783 h 2022935"/>
              <a:gd name="connsiteX112" fmla="*/ 1455268 w 1952768"/>
              <a:gd name="connsiteY112" fmla="*/ 474965 h 2022935"/>
              <a:gd name="connsiteX113" fmla="*/ 1464880 w 1952768"/>
              <a:gd name="connsiteY113" fmla="*/ 482146 h 2022935"/>
              <a:gd name="connsiteX114" fmla="*/ 1474713 w 1952768"/>
              <a:gd name="connsiteY114" fmla="*/ 489438 h 2022935"/>
              <a:gd name="connsiteX115" fmla="*/ 1484546 w 1952768"/>
              <a:gd name="connsiteY115" fmla="*/ 496730 h 2022935"/>
              <a:gd name="connsiteX116" fmla="*/ 1494600 w 1952768"/>
              <a:gd name="connsiteY116" fmla="*/ 504353 h 2022935"/>
              <a:gd name="connsiteX117" fmla="*/ 1504985 w 1952768"/>
              <a:gd name="connsiteY117" fmla="*/ 511976 h 2022935"/>
              <a:gd name="connsiteX118" fmla="*/ 1514597 w 1952768"/>
              <a:gd name="connsiteY118" fmla="*/ 519268 h 2022935"/>
              <a:gd name="connsiteX119" fmla="*/ 1524319 w 1952768"/>
              <a:gd name="connsiteY119" fmla="*/ 526892 h 2022935"/>
              <a:gd name="connsiteX120" fmla="*/ 1534042 w 1952768"/>
              <a:gd name="connsiteY120" fmla="*/ 534736 h 2022935"/>
              <a:gd name="connsiteX121" fmla="*/ 1543653 w 1952768"/>
              <a:gd name="connsiteY121" fmla="*/ 542580 h 2022935"/>
              <a:gd name="connsiteX122" fmla="*/ 1553155 w 1952768"/>
              <a:gd name="connsiteY122" fmla="*/ 550314 h 2022935"/>
              <a:gd name="connsiteX123" fmla="*/ 1562656 w 1952768"/>
              <a:gd name="connsiteY123" fmla="*/ 558158 h 2022935"/>
              <a:gd name="connsiteX124" fmla="*/ 1572158 w 1952768"/>
              <a:gd name="connsiteY124" fmla="*/ 565781 h 2022935"/>
              <a:gd name="connsiteX125" fmla="*/ 1581328 w 1952768"/>
              <a:gd name="connsiteY125" fmla="*/ 572963 h 2022935"/>
              <a:gd name="connsiteX126" fmla="*/ 1765390 w 1952768"/>
              <a:gd name="connsiteY126" fmla="*/ 734930 h 2022935"/>
              <a:gd name="connsiteX127" fmla="*/ 1768926 w 1952768"/>
              <a:gd name="connsiteY127" fmla="*/ 738355 h 2022935"/>
              <a:gd name="connsiteX128" fmla="*/ 1772351 w 1952768"/>
              <a:gd name="connsiteY128" fmla="*/ 741890 h 2022935"/>
              <a:gd name="connsiteX129" fmla="*/ 1775555 w 1952768"/>
              <a:gd name="connsiteY129" fmla="*/ 745426 h 2022935"/>
              <a:gd name="connsiteX130" fmla="*/ 1778649 w 1952768"/>
              <a:gd name="connsiteY130" fmla="*/ 748961 h 2022935"/>
              <a:gd name="connsiteX131" fmla="*/ 1781742 w 1952768"/>
              <a:gd name="connsiteY131" fmla="*/ 752497 h 2022935"/>
              <a:gd name="connsiteX132" fmla="*/ 1784615 w 1952768"/>
              <a:gd name="connsiteY132" fmla="*/ 755922 h 2022935"/>
              <a:gd name="connsiteX133" fmla="*/ 1787487 w 1952768"/>
              <a:gd name="connsiteY133" fmla="*/ 759236 h 2022935"/>
              <a:gd name="connsiteX134" fmla="*/ 1790581 w 1952768"/>
              <a:gd name="connsiteY134" fmla="*/ 762219 h 2022935"/>
              <a:gd name="connsiteX135" fmla="*/ 1799419 w 1952768"/>
              <a:gd name="connsiteY135" fmla="*/ 770947 h 2022935"/>
              <a:gd name="connsiteX136" fmla="*/ 1808921 w 1952768"/>
              <a:gd name="connsiteY136" fmla="*/ 780559 h 2022935"/>
              <a:gd name="connsiteX137" fmla="*/ 1818753 w 1952768"/>
              <a:gd name="connsiteY137" fmla="*/ 790724 h 2022935"/>
              <a:gd name="connsiteX138" fmla="*/ 1828586 w 1952768"/>
              <a:gd name="connsiteY138" fmla="*/ 801330 h 2022935"/>
              <a:gd name="connsiteX139" fmla="*/ 1838529 w 1952768"/>
              <a:gd name="connsiteY139" fmla="*/ 812047 h 2022935"/>
              <a:gd name="connsiteX140" fmla="*/ 1847810 w 1952768"/>
              <a:gd name="connsiteY140" fmla="*/ 822653 h 2022935"/>
              <a:gd name="connsiteX141" fmla="*/ 1852340 w 1952768"/>
              <a:gd name="connsiteY141" fmla="*/ 827846 h 2022935"/>
              <a:gd name="connsiteX142" fmla="*/ 1856649 w 1952768"/>
              <a:gd name="connsiteY142" fmla="*/ 833038 h 2022935"/>
              <a:gd name="connsiteX143" fmla="*/ 1860847 w 1952768"/>
              <a:gd name="connsiteY143" fmla="*/ 838010 h 2022935"/>
              <a:gd name="connsiteX144" fmla="*/ 1864603 w 1952768"/>
              <a:gd name="connsiteY144" fmla="*/ 842650 h 2022935"/>
              <a:gd name="connsiteX145" fmla="*/ 1873553 w 1952768"/>
              <a:gd name="connsiteY145" fmla="*/ 853699 h 2022935"/>
              <a:gd name="connsiteX146" fmla="*/ 1881396 w 1952768"/>
              <a:gd name="connsiteY146" fmla="*/ 863532 h 2022935"/>
              <a:gd name="connsiteX147" fmla="*/ 1885043 w 1952768"/>
              <a:gd name="connsiteY147" fmla="*/ 868172 h 2022935"/>
              <a:gd name="connsiteX148" fmla="*/ 1888467 w 1952768"/>
              <a:gd name="connsiteY148" fmla="*/ 872812 h 2022935"/>
              <a:gd name="connsiteX149" fmla="*/ 1891782 w 1952768"/>
              <a:gd name="connsiteY149" fmla="*/ 877342 h 2022935"/>
              <a:gd name="connsiteX150" fmla="*/ 1895097 w 1952768"/>
              <a:gd name="connsiteY150" fmla="*/ 881761 h 2022935"/>
              <a:gd name="connsiteX151" fmla="*/ 1898300 w 1952768"/>
              <a:gd name="connsiteY151" fmla="*/ 886401 h 2022935"/>
              <a:gd name="connsiteX152" fmla="*/ 1901394 w 1952768"/>
              <a:gd name="connsiteY152" fmla="*/ 891152 h 2022935"/>
              <a:gd name="connsiteX153" fmla="*/ 1904598 w 1952768"/>
              <a:gd name="connsiteY153" fmla="*/ 895903 h 2022935"/>
              <a:gd name="connsiteX154" fmla="*/ 1907802 w 1952768"/>
              <a:gd name="connsiteY154" fmla="*/ 900985 h 2022935"/>
              <a:gd name="connsiteX155" fmla="*/ 1911006 w 1952768"/>
              <a:gd name="connsiteY155" fmla="*/ 906288 h 2022935"/>
              <a:gd name="connsiteX156" fmla="*/ 1914431 w 1952768"/>
              <a:gd name="connsiteY156" fmla="*/ 911923 h 2022935"/>
              <a:gd name="connsiteX157" fmla="*/ 1917966 w 1952768"/>
              <a:gd name="connsiteY157" fmla="*/ 918110 h 2022935"/>
              <a:gd name="connsiteX158" fmla="*/ 1921722 w 1952768"/>
              <a:gd name="connsiteY158" fmla="*/ 924628 h 2022935"/>
              <a:gd name="connsiteX159" fmla="*/ 1924043 w 1952768"/>
              <a:gd name="connsiteY159" fmla="*/ 928937 h 2022935"/>
              <a:gd name="connsiteX160" fmla="*/ 1926473 w 1952768"/>
              <a:gd name="connsiteY160" fmla="*/ 934130 h 2022935"/>
              <a:gd name="connsiteX161" fmla="*/ 1929235 w 1952768"/>
              <a:gd name="connsiteY161" fmla="*/ 939764 h 2022935"/>
              <a:gd name="connsiteX162" fmla="*/ 1931997 w 1952768"/>
              <a:gd name="connsiteY162" fmla="*/ 946062 h 2022935"/>
              <a:gd name="connsiteX163" fmla="*/ 1934870 w 1952768"/>
              <a:gd name="connsiteY163" fmla="*/ 952801 h 2022935"/>
              <a:gd name="connsiteX164" fmla="*/ 1937742 w 1952768"/>
              <a:gd name="connsiteY164" fmla="*/ 959983 h 2022935"/>
              <a:gd name="connsiteX165" fmla="*/ 1940394 w 1952768"/>
              <a:gd name="connsiteY165" fmla="*/ 967496 h 2022935"/>
              <a:gd name="connsiteX166" fmla="*/ 1943046 w 1952768"/>
              <a:gd name="connsiteY166" fmla="*/ 975009 h 2022935"/>
              <a:gd name="connsiteX167" fmla="*/ 1945476 w 1952768"/>
              <a:gd name="connsiteY167" fmla="*/ 982742 h 2022935"/>
              <a:gd name="connsiteX168" fmla="*/ 1947685 w 1952768"/>
              <a:gd name="connsiteY168" fmla="*/ 990476 h 2022935"/>
              <a:gd name="connsiteX169" fmla="*/ 1948569 w 1952768"/>
              <a:gd name="connsiteY169" fmla="*/ 994233 h 2022935"/>
              <a:gd name="connsiteX170" fmla="*/ 1949453 w 1952768"/>
              <a:gd name="connsiteY170" fmla="*/ 998100 h 2022935"/>
              <a:gd name="connsiteX171" fmla="*/ 1950337 w 1952768"/>
              <a:gd name="connsiteY171" fmla="*/ 1001856 h 2022935"/>
              <a:gd name="connsiteX172" fmla="*/ 1951000 w 1952768"/>
              <a:gd name="connsiteY172" fmla="*/ 1005502 h 2022935"/>
              <a:gd name="connsiteX173" fmla="*/ 1951663 w 1952768"/>
              <a:gd name="connsiteY173" fmla="*/ 1009037 h 2022935"/>
              <a:gd name="connsiteX174" fmla="*/ 1952105 w 1952768"/>
              <a:gd name="connsiteY174" fmla="*/ 1012572 h 2022935"/>
              <a:gd name="connsiteX175" fmla="*/ 1952436 w 1952768"/>
              <a:gd name="connsiteY175" fmla="*/ 1015998 h 2022935"/>
              <a:gd name="connsiteX176" fmla="*/ 1952658 w 1952768"/>
              <a:gd name="connsiteY176" fmla="*/ 1019312 h 2022935"/>
              <a:gd name="connsiteX177" fmla="*/ 1952768 w 1952768"/>
              <a:gd name="connsiteY177" fmla="*/ 1022516 h 2022935"/>
              <a:gd name="connsiteX178" fmla="*/ 1952768 w 1952768"/>
              <a:gd name="connsiteY178" fmla="*/ 1025609 h 2022935"/>
              <a:gd name="connsiteX179" fmla="*/ 1952547 w 1952768"/>
              <a:gd name="connsiteY179" fmla="*/ 1028482 h 2022935"/>
              <a:gd name="connsiteX180" fmla="*/ 1952105 w 1952768"/>
              <a:gd name="connsiteY180" fmla="*/ 1031244 h 2022935"/>
              <a:gd name="connsiteX181" fmla="*/ 1951000 w 1952768"/>
              <a:gd name="connsiteY181" fmla="*/ 1037542 h 2022935"/>
              <a:gd name="connsiteX182" fmla="*/ 1949785 w 1952768"/>
              <a:gd name="connsiteY182" fmla="*/ 1043618 h 2022935"/>
              <a:gd name="connsiteX183" fmla="*/ 1948459 w 1952768"/>
              <a:gd name="connsiteY183" fmla="*/ 1049695 h 2022935"/>
              <a:gd name="connsiteX184" fmla="*/ 1946913 w 1952768"/>
              <a:gd name="connsiteY184" fmla="*/ 1055440 h 2022935"/>
              <a:gd name="connsiteX185" fmla="*/ 1945476 w 1952768"/>
              <a:gd name="connsiteY185" fmla="*/ 1061295 h 2022935"/>
              <a:gd name="connsiteX186" fmla="*/ 1943819 w 1952768"/>
              <a:gd name="connsiteY186" fmla="*/ 1066930 h 2022935"/>
              <a:gd name="connsiteX187" fmla="*/ 1942051 w 1952768"/>
              <a:gd name="connsiteY187" fmla="*/ 1072565 h 2022935"/>
              <a:gd name="connsiteX188" fmla="*/ 1940173 w 1952768"/>
              <a:gd name="connsiteY188" fmla="*/ 1077978 h 2022935"/>
              <a:gd name="connsiteX189" fmla="*/ 1938184 w 1952768"/>
              <a:gd name="connsiteY189" fmla="*/ 1083281 h 2022935"/>
              <a:gd name="connsiteX190" fmla="*/ 1936085 w 1952768"/>
              <a:gd name="connsiteY190" fmla="*/ 1088584 h 2022935"/>
              <a:gd name="connsiteX191" fmla="*/ 1933986 w 1952768"/>
              <a:gd name="connsiteY191" fmla="*/ 1093777 h 2022935"/>
              <a:gd name="connsiteX192" fmla="*/ 1931777 w 1952768"/>
              <a:gd name="connsiteY192" fmla="*/ 1098859 h 2022935"/>
              <a:gd name="connsiteX193" fmla="*/ 1929346 w 1952768"/>
              <a:gd name="connsiteY193" fmla="*/ 1103942 h 2022935"/>
              <a:gd name="connsiteX194" fmla="*/ 1927026 w 1952768"/>
              <a:gd name="connsiteY194" fmla="*/ 1108913 h 2022935"/>
              <a:gd name="connsiteX195" fmla="*/ 1924485 w 1952768"/>
              <a:gd name="connsiteY195" fmla="*/ 1113775 h 2022935"/>
              <a:gd name="connsiteX196" fmla="*/ 1921944 w 1952768"/>
              <a:gd name="connsiteY196" fmla="*/ 1118636 h 2022935"/>
              <a:gd name="connsiteX197" fmla="*/ 1919292 w 1952768"/>
              <a:gd name="connsiteY197" fmla="*/ 1123497 h 2022935"/>
              <a:gd name="connsiteX198" fmla="*/ 1916530 w 1952768"/>
              <a:gd name="connsiteY198" fmla="*/ 1128137 h 2022935"/>
              <a:gd name="connsiteX199" fmla="*/ 1913657 w 1952768"/>
              <a:gd name="connsiteY199" fmla="*/ 1132888 h 2022935"/>
              <a:gd name="connsiteX200" fmla="*/ 1910785 w 1952768"/>
              <a:gd name="connsiteY200" fmla="*/ 1137528 h 2022935"/>
              <a:gd name="connsiteX201" fmla="*/ 1907912 w 1952768"/>
              <a:gd name="connsiteY201" fmla="*/ 1142058 h 2022935"/>
              <a:gd name="connsiteX202" fmla="*/ 1904819 w 1952768"/>
              <a:gd name="connsiteY202" fmla="*/ 1146698 h 2022935"/>
              <a:gd name="connsiteX203" fmla="*/ 1901836 w 1952768"/>
              <a:gd name="connsiteY203" fmla="*/ 1151339 h 2022935"/>
              <a:gd name="connsiteX204" fmla="*/ 1898632 w 1952768"/>
              <a:gd name="connsiteY204" fmla="*/ 1155868 h 2022935"/>
              <a:gd name="connsiteX205" fmla="*/ 1892334 w 1952768"/>
              <a:gd name="connsiteY205" fmla="*/ 1164817 h 2022935"/>
              <a:gd name="connsiteX206" fmla="*/ 1885595 w 1952768"/>
              <a:gd name="connsiteY206" fmla="*/ 1173987 h 2022935"/>
              <a:gd name="connsiteX207" fmla="*/ 1878855 w 1952768"/>
              <a:gd name="connsiteY207" fmla="*/ 1182937 h 2022935"/>
              <a:gd name="connsiteX208" fmla="*/ 1871895 w 1952768"/>
              <a:gd name="connsiteY208" fmla="*/ 1191997 h 2022935"/>
              <a:gd name="connsiteX209" fmla="*/ 1868028 w 1952768"/>
              <a:gd name="connsiteY209" fmla="*/ 1196858 h 2022935"/>
              <a:gd name="connsiteX210" fmla="*/ 1864272 w 1952768"/>
              <a:gd name="connsiteY210" fmla="*/ 1201498 h 2022935"/>
              <a:gd name="connsiteX211" fmla="*/ 1862283 w 1952768"/>
              <a:gd name="connsiteY211" fmla="*/ 1203818 h 2022935"/>
              <a:gd name="connsiteX212" fmla="*/ 1860184 w 1952768"/>
              <a:gd name="connsiteY212" fmla="*/ 1205917 h 2022935"/>
              <a:gd name="connsiteX213" fmla="*/ 1858085 w 1952768"/>
              <a:gd name="connsiteY213" fmla="*/ 1208127 h 2022935"/>
              <a:gd name="connsiteX214" fmla="*/ 1855765 w 1952768"/>
              <a:gd name="connsiteY214" fmla="*/ 1210115 h 2022935"/>
              <a:gd name="connsiteX215" fmla="*/ 1854549 w 1952768"/>
              <a:gd name="connsiteY215" fmla="*/ 1211883 h 2022935"/>
              <a:gd name="connsiteX216" fmla="*/ 1851788 w 1952768"/>
              <a:gd name="connsiteY216" fmla="*/ 1214977 h 2022935"/>
              <a:gd name="connsiteX217" fmla="*/ 1847921 w 1952768"/>
              <a:gd name="connsiteY217" fmla="*/ 1219286 h 2022935"/>
              <a:gd name="connsiteX218" fmla="*/ 1842949 w 1952768"/>
              <a:gd name="connsiteY218" fmla="*/ 1224589 h 2022935"/>
              <a:gd name="connsiteX219" fmla="*/ 1837204 w 1952768"/>
              <a:gd name="connsiteY219" fmla="*/ 1230775 h 2022935"/>
              <a:gd name="connsiteX220" fmla="*/ 1830796 w 1952768"/>
              <a:gd name="connsiteY220" fmla="*/ 1237626 h 2022935"/>
              <a:gd name="connsiteX221" fmla="*/ 1823835 w 1952768"/>
              <a:gd name="connsiteY221" fmla="*/ 1244918 h 2022935"/>
              <a:gd name="connsiteX222" fmla="*/ 1816655 w 1952768"/>
              <a:gd name="connsiteY222" fmla="*/ 1252320 h 2022935"/>
              <a:gd name="connsiteX223" fmla="*/ 1809363 w 1952768"/>
              <a:gd name="connsiteY223" fmla="*/ 1259832 h 2022935"/>
              <a:gd name="connsiteX224" fmla="*/ 1802071 w 1952768"/>
              <a:gd name="connsiteY224" fmla="*/ 1267235 h 2022935"/>
              <a:gd name="connsiteX225" fmla="*/ 1795110 w 1952768"/>
              <a:gd name="connsiteY225" fmla="*/ 1274416 h 2022935"/>
              <a:gd name="connsiteX226" fmla="*/ 1788702 w 1952768"/>
              <a:gd name="connsiteY226" fmla="*/ 1281045 h 2022935"/>
              <a:gd name="connsiteX227" fmla="*/ 1782736 w 1952768"/>
              <a:gd name="connsiteY227" fmla="*/ 1287011 h 2022935"/>
              <a:gd name="connsiteX228" fmla="*/ 1777543 w 1952768"/>
              <a:gd name="connsiteY228" fmla="*/ 1292204 h 2022935"/>
              <a:gd name="connsiteX229" fmla="*/ 1773456 w 1952768"/>
              <a:gd name="connsiteY229" fmla="*/ 1296292 h 2022935"/>
              <a:gd name="connsiteX230" fmla="*/ 1770473 w 1952768"/>
              <a:gd name="connsiteY230" fmla="*/ 1299054 h 2022935"/>
              <a:gd name="connsiteX231" fmla="*/ 1766827 w 1952768"/>
              <a:gd name="connsiteY231" fmla="*/ 1302589 h 2022935"/>
              <a:gd name="connsiteX232" fmla="*/ 1763181 w 1952768"/>
              <a:gd name="connsiteY232" fmla="*/ 1306235 h 2022935"/>
              <a:gd name="connsiteX233" fmla="*/ 1759645 w 1952768"/>
              <a:gd name="connsiteY233" fmla="*/ 1309550 h 2022935"/>
              <a:gd name="connsiteX234" fmla="*/ 1756110 w 1952768"/>
              <a:gd name="connsiteY234" fmla="*/ 1312975 h 2022935"/>
              <a:gd name="connsiteX235" fmla="*/ 1752575 w 1952768"/>
              <a:gd name="connsiteY235" fmla="*/ 1316400 h 2022935"/>
              <a:gd name="connsiteX236" fmla="*/ 1748929 w 1952768"/>
              <a:gd name="connsiteY236" fmla="*/ 1319935 h 2022935"/>
              <a:gd name="connsiteX237" fmla="*/ 1745393 w 1952768"/>
              <a:gd name="connsiteY237" fmla="*/ 1323471 h 2022935"/>
              <a:gd name="connsiteX238" fmla="*/ 1741748 w 1952768"/>
              <a:gd name="connsiteY238" fmla="*/ 1327227 h 2022935"/>
              <a:gd name="connsiteX239" fmla="*/ 1718546 w 1952768"/>
              <a:gd name="connsiteY239" fmla="*/ 1347887 h 2022935"/>
              <a:gd name="connsiteX240" fmla="*/ 1716226 w 1952768"/>
              <a:gd name="connsiteY240" fmla="*/ 1350096 h 2022935"/>
              <a:gd name="connsiteX241" fmla="*/ 1714679 w 1952768"/>
              <a:gd name="connsiteY241" fmla="*/ 1351533 h 2022935"/>
              <a:gd name="connsiteX242" fmla="*/ 1713353 w 1952768"/>
              <a:gd name="connsiteY242" fmla="*/ 1352859 h 2022935"/>
              <a:gd name="connsiteX243" fmla="*/ 1711034 w 1952768"/>
              <a:gd name="connsiteY243" fmla="*/ 1354627 h 2022935"/>
              <a:gd name="connsiteX244" fmla="*/ 1707056 w 1952768"/>
              <a:gd name="connsiteY244" fmla="*/ 1357941 h 2022935"/>
              <a:gd name="connsiteX245" fmla="*/ 1701974 w 1952768"/>
              <a:gd name="connsiteY245" fmla="*/ 1362029 h 2022935"/>
              <a:gd name="connsiteX246" fmla="*/ 1696340 w 1952768"/>
              <a:gd name="connsiteY246" fmla="*/ 1366890 h 2022935"/>
              <a:gd name="connsiteX247" fmla="*/ 1690153 w 1952768"/>
              <a:gd name="connsiteY247" fmla="*/ 1372304 h 2022935"/>
              <a:gd name="connsiteX248" fmla="*/ 1683524 w 1952768"/>
              <a:gd name="connsiteY248" fmla="*/ 1378270 h 2022935"/>
              <a:gd name="connsiteX249" fmla="*/ 1676563 w 1952768"/>
              <a:gd name="connsiteY249" fmla="*/ 1384346 h 2022935"/>
              <a:gd name="connsiteX250" fmla="*/ 1669382 w 1952768"/>
              <a:gd name="connsiteY250" fmla="*/ 1390644 h 2022935"/>
              <a:gd name="connsiteX251" fmla="*/ 1662090 w 1952768"/>
              <a:gd name="connsiteY251" fmla="*/ 1397052 h 2022935"/>
              <a:gd name="connsiteX252" fmla="*/ 1654909 w 1952768"/>
              <a:gd name="connsiteY252" fmla="*/ 1403239 h 2022935"/>
              <a:gd name="connsiteX253" fmla="*/ 1648059 w 1952768"/>
              <a:gd name="connsiteY253" fmla="*/ 1409316 h 2022935"/>
              <a:gd name="connsiteX254" fmla="*/ 1641430 w 1952768"/>
              <a:gd name="connsiteY254" fmla="*/ 1414950 h 2022935"/>
              <a:gd name="connsiteX255" fmla="*/ 1635353 w 1952768"/>
              <a:gd name="connsiteY255" fmla="*/ 1420143 h 2022935"/>
              <a:gd name="connsiteX256" fmla="*/ 1629719 w 1952768"/>
              <a:gd name="connsiteY256" fmla="*/ 1424672 h 2022935"/>
              <a:gd name="connsiteX257" fmla="*/ 1624968 w 1952768"/>
              <a:gd name="connsiteY257" fmla="*/ 1428318 h 2022935"/>
              <a:gd name="connsiteX258" fmla="*/ 1622979 w 1952768"/>
              <a:gd name="connsiteY258" fmla="*/ 1429865 h 2022935"/>
              <a:gd name="connsiteX259" fmla="*/ 1621101 w 1952768"/>
              <a:gd name="connsiteY259" fmla="*/ 1431191 h 2022935"/>
              <a:gd name="connsiteX260" fmla="*/ 1619444 w 1952768"/>
              <a:gd name="connsiteY260" fmla="*/ 1432185 h 2022935"/>
              <a:gd name="connsiteX261" fmla="*/ 1618008 w 1952768"/>
              <a:gd name="connsiteY261" fmla="*/ 1432958 h 2022935"/>
              <a:gd name="connsiteX262" fmla="*/ 1616792 w 1952768"/>
              <a:gd name="connsiteY262" fmla="*/ 1434284 h 2022935"/>
              <a:gd name="connsiteX263" fmla="*/ 1614693 w 1952768"/>
              <a:gd name="connsiteY263" fmla="*/ 1436273 h 2022935"/>
              <a:gd name="connsiteX264" fmla="*/ 1611931 w 1952768"/>
              <a:gd name="connsiteY264" fmla="*/ 1438704 h 2022935"/>
              <a:gd name="connsiteX265" fmla="*/ 1608506 w 1952768"/>
              <a:gd name="connsiteY265" fmla="*/ 1441576 h 2022935"/>
              <a:gd name="connsiteX266" fmla="*/ 1599889 w 1952768"/>
              <a:gd name="connsiteY266" fmla="*/ 1448647 h 2022935"/>
              <a:gd name="connsiteX267" fmla="*/ 1589283 w 1952768"/>
              <a:gd name="connsiteY267" fmla="*/ 1457265 h 2022935"/>
              <a:gd name="connsiteX268" fmla="*/ 1577019 w 1952768"/>
              <a:gd name="connsiteY268" fmla="*/ 1466987 h 2022935"/>
              <a:gd name="connsiteX269" fmla="*/ 1563651 w 1952768"/>
              <a:gd name="connsiteY269" fmla="*/ 1477593 h 2022935"/>
              <a:gd name="connsiteX270" fmla="*/ 1549399 w 1952768"/>
              <a:gd name="connsiteY270" fmla="*/ 1488752 h 2022935"/>
              <a:gd name="connsiteX271" fmla="*/ 1534705 w 1952768"/>
              <a:gd name="connsiteY271" fmla="*/ 1500132 h 2022935"/>
              <a:gd name="connsiteX272" fmla="*/ 1520010 w 1952768"/>
              <a:gd name="connsiteY272" fmla="*/ 1511401 h 2022935"/>
              <a:gd name="connsiteX273" fmla="*/ 1505647 w 1952768"/>
              <a:gd name="connsiteY273" fmla="*/ 1522339 h 2022935"/>
              <a:gd name="connsiteX274" fmla="*/ 1492059 w 1952768"/>
              <a:gd name="connsiteY274" fmla="*/ 1532724 h 2022935"/>
              <a:gd name="connsiteX275" fmla="*/ 1479574 w 1952768"/>
              <a:gd name="connsiteY275" fmla="*/ 1542116 h 2022935"/>
              <a:gd name="connsiteX276" fmla="*/ 1468746 w 1952768"/>
              <a:gd name="connsiteY276" fmla="*/ 1550070 h 2022935"/>
              <a:gd name="connsiteX277" fmla="*/ 1459687 w 1952768"/>
              <a:gd name="connsiteY277" fmla="*/ 1556478 h 2022935"/>
              <a:gd name="connsiteX278" fmla="*/ 1456042 w 1952768"/>
              <a:gd name="connsiteY278" fmla="*/ 1559130 h 2022935"/>
              <a:gd name="connsiteX279" fmla="*/ 1453058 w 1952768"/>
              <a:gd name="connsiteY279" fmla="*/ 1561229 h 2022935"/>
              <a:gd name="connsiteX280" fmla="*/ 1450738 w 1952768"/>
              <a:gd name="connsiteY280" fmla="*/ 1562555 h 2022935"/>
              <a:gd name="connsiteX281" fmla="*/ 1449081 w 1952768"/>
              <a:gd name="connsiteY281" fmla="*/ 1563549 h 2022935"/>
              <a:gd name="connsiteX282" fmla="*/ 1445435 w 1952768"/>
              <a:gd name="connsiteY282" fmla="*/ 1566532 h 2022935"/>
              <a:gd name="connsiteX283" fmla="*/ 1439690 w 1952768"/>
              <a:gd name="connsiteY283" fmla="*/ 1570841 h 2022935"/>
              <a:gd name="connsiteX284" fmla="*/ 1432177 w 1952768"/>
              <a:gd name="connsiteY284" fmla="*/ 1576254 h 2022935"/>
              <a:gd name="connsiteX285" fmla="*/ 1423338 w 1952768"/>
              <a:gd name="connsiteY285" fmla="*/ 1582552 h 2022935"/>
              <a:gd name="connsiteX286" fmla="*/ 1413175 w 1952768"/>
              <a:gd name="connsiteY286" fmla="*/ 1589623 h 2022935"/>
              <a:gd name="connsiteX287" fmla="*/ 1402457 w 1952768"/>
              <a:gd name="connsiteY287" fmla="*/ 1597246 h 2022935"/>
              <a:gd name="connsiteX288" fmla="*/ 1390967 w 1952768"/>
              <a:gd name="connsiteY288" fmla="*/ 1605090 h 2022935"/>
              <a:gd name="connsiteX289" fmla="*/ 1379367 w 1952768"/>
              <a:gd name="connsiteY289" fmla="*/ 1613045 h 2022935"/>
              <a:gd name="connsiteX290" fmla="*/ 1367656 w 1952768"/>
              <a:gd name="connsiteY290" fmla="*/ 1621000 h 2022935"/>
              <a:gd name="connsiteX291" fmla="*/ 1356276 w 1952768"/>
              <a:gd name="connsiteY291" fmla="*/ 1628623 h 2022935"/>
              <a:gd name="connsiteX292" fmla="*/ 1345559 w 1952768"/>
              <a:gd name="connsiteY292" fmla="*/ 1635805 h 2022935"/>
              <a:gd name="connsiteX293" fmla="*/ 1335727 w 1952768"/>
              <a:gd name="connsiteY293" fmla="*/ 1642213 h 2022935"/>
              <a:gd name="connsiteX294" fmla="*/ 1327109 w 1952768"/>
              <a:gd name="connsiteY294" fmla="*/ 1647626 h 2022935"/>
              <a:gd name="connsiteX295" fmla="*/ 1319927 w 1952768"/>
              <a:gd name="connsiteY295" fmla="*/ 1652156 h 2022935"/>
              <a:gd name="connsiteX296" fmla="*/ 1316834 w 1952768"/>
              <a:gd name="connsiteY296" fmla="*/ 1653924 h 2022935"/>
              <a:gd name="connsiteX297" fmla="*/ 1314514 w 1952768"/>
              <a:gd name="connsiteY297" fmla="*/ 1655250 h 2022935"/>
              <a:gd name="connsiteX298" fmla="*/ 1312415 w 1952768"/>
              <a:gd name="connsiteY298" fmla="*/ 1656244 h 2022935"/>
              <a:gd name="connsiteX299" fmla="*/ 1311089 w 1952768"/>
              <a:gd name="connsiteY299" fmla="*/ 1656907 h 2022935"/>
              <a:gd name="connsiteX300" fmla="*/ 1309984 w 1952768"/>
              <a:gd name="connsiteY300" fmla="*/ 1658012 h 2022935"/>
              <a:gd name="connsiteX301" fmla="*/ 1307885 w 1952768"/>
              <a:gd name="connsiteY301" fmla="*/ 1659558 h 2022935"/>
              <a:gd name="connsiteX302" fmla="*/ 1305123 w 1952768"/>
              <a:gd name="connsiteY302" fmla="*/ 1661437 h 2022935"/>
              <a:gd name="connsiteX303" fmla="*/ 1301587 w 1952768"/>
              <a:gd name="connsiteY303" fmla="*/ 1663867 h 2022935"/>
              <a:gd name="connsiteX304" fmla="*/ 1292639 w 1952768"/>
              <a:gd name="connsiteY304" fmla="*/ 1669502 h 2022935"/>
              <a:gd name="connsiteX305" fmla="*/ 1281259 w 1952768"/>
              <a:gd name="connsiteY305" fmla="*/ 1676683 h 2022935"/>
              <a:gd name="connsiteX306" fmla="*/ 1268001 w 1952768"/>
              <a:gd name="connsiteY306" fmla="*/ 1684748 h 2022935"/>
              <a:gd name="connsiteX307" fmla="*/ 1253307 w 1952768"/>
              <a:gd name="connsiteY307" fmla="*/ 1693477 h 2022935"/>
              <a:gd name="connsiteX308" fmla="*/ 1237618 w 1952768"/>
              <a:gd name="connsiteY308" fmla="*/ 1702647 h 2022935"/>
              <a:gd name="connsiteX309" fmla="*/ 1221157 w 1952768"/>
              <a:gd name="connsiteY309" fmla="*/ 1712258 h 2022935"/>
              <a:gd name="connsiteX310" fmla="*/ 1204584 w 1952768"/>
              <a:gd name="connsiteY310" fmla="*/ 1721760 h 2022935"/>
              <a:gd name="connsiteX311" fmla="*/ 1188343 w 1952768"/>
              <a:gd name="connsiteY311" fmla="*/ 1731151 h 2022935"/>
              <a:gd name="connsiteX312" fmla="*/ 1172655 w 1952768"/>
              <a:gd name="connsiteY312" fmla="*/ 1739879 h 2022935"/>
              <a:gd name="connsiteX313" fmla="*/ 1158072 w 1952768"/>
              <a:gd name="connsiteY313" fmla="*/ 1747944 h 2022935"/>
              <a:gd name="connsiteX314" fmla="*/ 1144924 w 1952768"/>
              <a:gd name="connsiteY314" fmla="*/ 1755126 h 2022935"/>
              <a:gd name="connsiteX315" fmla="*/ 1133876 w 1952768"/>
              <a:gd name="connsiteY315" fmla="*/ 1760981 h 2022935"/>
              <a:gd name="connsiteX316" fmla="*/ 1129125 w 1952768"/>
              <a:gd name="connsiteY316" fmla="*/ 1763522 h 2022935"/>
              <a:gd name="connsiteX317" fmla="*/ 1125148 w 1952768"/>
              <a:gd name="connsiteY317" fmla="*/ 1765400 h 2022935"/>
              <a:gd name="connsiteX318" fmla="*/ 1121723 w 1952768"/>
              <a:gd name="connsiteY318" fmla="*/ 1767057 h 2022935"/>
              <a:gd name="connsiteX319" fmla="*/ 1119071 w 1952768"/>
              <a:gd name="connsiteY319" fmla="*/ 1768163 h 2022935"/>
              <a:gd name="connsiteX320" fmla="*/ 1115094 w 1952768"/>
              <a:gd name="connsiteY320" fmla="*/ 1770593 h 2022935"/>
              <a:gd name="connsiteX321" fmla="*/ 1111117 w 1952768"/>
              <a:gd name="connsiteY321" fmla="*/ 1773024 h 2022935"/>
              <a:gd name="connsiteX322" fmla="*/ 1106808 w 1952768"/>
              <a:gd name="connsiteY322" fmla="*/ 1775344 h 2022935"/>
              <a:gd name="connsiteX323" fmla="*/ 1102389 w 1952768"/>
              <a:gd name="connsiteY323" fmla="*/ 1777775 h 2022935"/>
              <a:gd name="connsiteX324" fmla="*/ 1093108 w 1952768"/>
              <a:gd name="connsiteY324" fmla="*/ 1782304 h 2022935"/>
              <a:gd name="connsiteX325" fmla="*/ 1083496 w 1952768"/>
              <a:gd name="connsiteY325" fmla="*/ 1786834 h 2022935"/>
              <a:gd name="connsiteX326" fmla="*/ 1073884 w 1952768"/>
              <a:gd name="connsiteY326" fmla="*/ 1791364 h 2022935"/>
              <a:gd name="connsiteX327" fmla="*/ 1064272 w 1952768"/>
              <a:gd name="connsiteY327" fmla="*/ 1795783 h 2022935"/>
              <a:gd name="connsiteX328" fmla="*/ 1055103 w 1952768"/>
              <a:gd name="connsiteY328" fmla="*/ 1799981 h 2022935"/>
              <a:gd name="connsiteX329" fmla="*/ 1046375 w 1952768"/>
              <a:gd name="connsiteY329" fmla="*/ 1804290 h 2022935"/>
              <a:gd name="connsiteX330" fmla="*/ 1041844 w 1952768"/>
              <a:gd name="connsiteY330" fmla="*/ 1806610 h 2022935"/>
              <a:gd name="connsiteX331" fmla="*/ 1037204 w 1952768"/>
              <a:gd name="connsiteY331" fmla="*/ 1808709 h 2022935"/>
              <a:gd name="connsiteX332" fmla="*/ 1032564 w 1952768"/>
              <a:gd name="connsiteY332" fmla="*/ 1810919 h 2022935"/>
              <a:gd name="connsiteX333" fmla="*/ 1027924 w 1952768"/>
              <a:gd name="connsiteY333" fmla="*/ 1812908 h 2022935"/>
              <a:gd name="connsiteX334" fmla="*/ 1023394 w 1952768"/>
              <a:gd name="connsiteY334" fmla="*/ 1815118 h 2022935"/>
              <a:gd name="connsiteX335" fmla="*/ 1018643 w 1952768"/>
              <a:gd name="connsiteY335" fmla="*/ 1817107 h 2022935"/>
              <a:gd name="connsiteX336" fmla="*/ 1014003 w 1952768"/>
              <a:gd name="connsiteY336" fmla="*/ 1819095 h 2022935"/>
              <a:gd name="connsiteX337" fmla="*/ 1009473 w 1952768"/>
              <a:gd name="connsiteY337" fmla="*/ 1821304 h 2022935"/>
              <a:gd name="connsiteX338" fmla="*/ 1005386 w 1952768"/>
              <a:gd name="connsiteY338" fmla="*/ 1823183 h 2022935"/>
              <a:gd name="connsiteX339" fmla="*/ 1000856 w 1952768"/>
              <a:gd name="connsiteY339" fmla="*/ 1825393 h 2022935"/>
              <a:gd name="connsiteX340" fmla="*/ 995774 w 1952768"/>
              <a:gd name="connsiteY340" fmla="*/ 1827713 h 2022935"/>
              <a:gd name="connsiteX341" fmla="*/ 990471 w 1952768"/>
              <a:gd name="connsiteY341" fmla="*/ 1830144 h 2022935"/>
              <a:gd name="connsiteX342" fmla="*/ 985278 w 1952768"/>
              <a:gd name="connsiteY342" fmla="*/ 1832574 h 2022935"/>
              <a:gd name="connsiteX343" fmla="*/ 980196 w 1952768"/>
              <a:gd name="connsiteY343" fmla="*/ 1834563 h 2022935"/>
              <a:gd name="connsiteX344" fmla="*/ 975445 w 1952768"/>
              <a:gd name="connsiteY344" fmla="*/ 1836330 h 2022935"/>
              <a:gd name="connsiteX345" fmla="*/ 971357 w 1952768"/>
              <a:gd name="connsiteY345" fmla="*/ 1837656 h 2022935"/>
              <a:gd name="connsiteX346" fmla="*/ 966054 w 1952768"/>
              <a:gd name="connsiteY346" fmla="*/ 1840418 h 2022935"/>
              <a:gd name="connsiteX347" fmla="*/ 960088 w 1952768"/>
              <a:gd name="connsiteY347" fmla="*/ 1843070 h 2022935"/>
              <a:gd name="connsiteX348" fmla="*/ 953791 w 1952768"/>
              <a:gd name="connsiteY348" fmla="*/ 1845832 h 2022935"/>
              <a:gd name="connsiteX349" fmla="*/ 947272 w 1952768"/>
              <a:gd name="connsiteY349" fmla="*/ 1848483 h 2022935"/>
              <a:gd name="connsiteX350" fmla="*/ 940532 w 1952768"/>
              <a:gd name="connsiteY350" fmla="*/ 1851135 h 2022935"/>
              <a:gd name="connsiteX351" fmla="*/ 934014 w 1952768"/>
              <a:gd name="connsiteY351" fmla="*/ 1853676 h 2022935"/>
              <a:gd name="connsiteX352" fmla="*/ 927606 w 1952768"/>
              <a:gd name="connsiteY352" fmla="*/ 1855996 h 2022935"/>
              <a:gd name="connsiteX353" fmla="*/ 921861 w 1952768"/>
              <a:gd name="connsiteY353" fmla="*/ 1858427 h 2022935"/>
              <a:gd name="connsiteX354" fmla="*/ 916448 w 1952768"/>
              <a:gd name="connsiteY354" fmla="*/ 1860636 h 2022935"/>
              <a:gd name="connsiteX355" fmla="*/ 909045 w 1952768"/>
              <a:gd name="connsiteY355" fmla="*/ 1863509 h 2022935"/>
              <a:gd name="connsiteX356" fmla="*/ 900207 w 1952768"/>
              <a:gd name="connsiteY356" fmla="*/ 1867045 h 2022935"/>
              <a:gd name="connsiteX357" fmla="*/ 890153 w 1952768"/>
              <a:gd name="connsiteY357" fmla="*/ 1871243 h 2022935"/>
              <a:gd name="connsiteX358" fmla="*/ 878884 w 1952768"/>
              <a:gd name="connsiteY358" fmla="*/ 1875662 h 2022935"/>
              <a:gd name="connsiteX359" fmla="*/ 866841 w 1952768"/>
              <a:gd name="connsiteY359" fmla="*/ 1880523 h 2022935"/>
              <a:gd name="connsiteX360" fmla="*/ 854467 w 1952768"/>
              <a:gd name="connsiteY360" fmla="*/ 1885495 h 2022935"/>
              <a:gd name="connsiteX361" fmla="*/ 841983 w 1952768"/>
              <a:gd name="connsiteY361" fmla="*/ 1890577 h 2022935"/>
              <a:gd name="connsiteX362" fmla="*/ 829388 w 1952768"/>
              <a:gd name="connsiteY362" fmla="*/ 1895438 h 2022935"/>
              <a:gd name="connsiteX363" fmla="*/ 817235 w 1952768"/>
              <a:gd name="connsiteY363" fmla="*/ 1900300 h 2022935"/>
              <a:gd name="connsiteX364" fmla="*/ 805855 w 1952768"/>
              <a:gd name="connsiteY364" fmla="*/ 1904719 h 2022935"/>
              <a:gd name="connsiteX365" fmla="*/ 795470 w 1952768"/>
              <a:gd name="connsiteY365" fmla="*/ 1908807 h 2022935"/>
              <a:gd name="connsiteX366" fmla="*/ 786190 w 1952768"/>
              <a:gd name="connsiteY366" fmla="*/ 1912232 h 2022935"/>
              <a:gd name="connsiteX367" fmla="*/ 778456 w 1952768"/>
              <a:gd name="connsiteY367" fmla="*/ 1914994 h 2022935"/>
              <a:gd name="connsiteX368" fmla="*/ 772711 w 1952768"/>
              <a:gd name="connsiteY368" fmla="*/ 1916983 h 2022935"/>
              <a:gd name="connsiteX369" fmla="*/ 768844 w 1952768"/>
              <a:gd name="connsiteY369" fmla="*/ 1918087 h 2022935"/>
              <a:gd name="connsiteX370" fmla="*/ 767076 w 1952768"/>
              <a:gd name="connsiteY370" fmla="*/ 1918971 h 2022935"/>
              <a:gd name="connsiteX371" fmla="*/ 764204 w 1952768"/>
              <a:gd name="connsiteY371" fmla="*/ 1920408 h 2022935"/>
              <a:gd name="connsiteX372" fmla="*/ 760226 w 1952768"/>
              <a:gd name="connsiteY372" fmla="*/ 1922175 h 2022935"/>
              <a:gd name="connsiteX373" fmla="*/ 755365 w 1952768"/>
              <a:gd name="connsiteY373" fmla="*/ 1924053 h 2022935"/>
              <a:gd name="connsiteX374" fmla="*/ 743433 w 1952768"/>
              <a:gd name="connsiteY374" fmla="*/ 1928583 h 2022935"/>
              <a:gd name="connsiteX375" fmla="*/ 730064 w 1952768"/>
              <a:gd name="connsiteY375" fmla="*/ 1933555 h 2022935"/>
              <a:gd name="connsiteX376" fmla="*/ 716254 w 1952768"/>
              <a:gd name="connsiteY376" fmla="*/ 1938306 h 2022935"/>
              <a:gd name="connsiteX377" fmla="*/ 703549 w 1952768"/>
              <a:gd name="connsiteY377" fmla="*/ 1942946 h 2022935"/>
              <a:gd name="connsiteX378" fmla="*/ 693053 w 1952768"/>
              <a:gd name="connsiteY378" fmla="*/ 1946592 h 2022935"/>
              <a:gd name="connsiteX379" fmla="*/ 686203 w 1952768"/>
              <a:gd name="connsiteY379" fmla="*/ 1948801 h 2022935"/>
              <a:gd name="connsiteX380" fmla="*/ 669078 w 1952768"/>
              <a:gd name="connsiteY380" fmla="*/ 1954547 h 2022935"/>
              <a:gd name="connsiteX381" fmla="*/ 652285 w 1952768"/>
              <a:gd name="connsiteY381" fmla="*/ 1960070 h 2022935"/>
              <a:gd name="connsiteX382" fmla="*/ 635603 w 1952768"/>
              <a:gd name="connsiteY382" fmla="*/ 1965374 h 2022935"/>
              <a:gd name="connsiteX383" fmla="*/ 619031 w 1952768"/>
              <a:gd name="connsiteY383" fmla="*/ 1970566 h 2022935"/>
              <a:gd name="connsiteX384" fmla="*/ 602679 w 1952768"/>
              <a:gd name="connsiteY384" fmla="*/ 1975649 h 2022935"/>
              <a:gd name="connsiteX385" fmla="*/ 586107 w 1952768"/>
              <a:gd name="connsiteY385" fmla="*/ 1980621 h 2022935"/>
              <a:gd name="connsiteX386" fmla="*/ 569645 w 1952768"/>
              <a:gd name="connsiteY386" fmla="*/ 1985260 h 2022935"/>
              <a:gd name="connsiteX387" fmla="*/ 553072 w 1952768"/>
              <a:gd name="connsiteY387" fmla="*/ 1989680 h 2022935"/>
              <a:gd name="connsiteX388" fmla="*/ 544786 w 1952768"/>
              <a:gd name="connsiteY388" fmla="*/ 1991779 h 2022935"/>
              <a:gd name="connsiteX389" fmla="*/ 536390 w 1952768"/>
              <a:gd name="connsiteY389" fmla="*/ 1993989 h 2022935"/>
              <a:gd name="connsiteX390" fmla="*/ 527993 w 1952768"/>
              <a:gd name="connsiteY390" fmla="*/ 1995978 h 2022935"/>
              <a:gd name="connsiteX391" fmla="*/ 519707 w 1952768"/>
              <a:gd name="connsiteY391" fmla="*/ 1997855 h 2022935"/>
              <a:gd name="connsiteX392" fmla="*/ 511200 w 1952768"/>
              <a:gd name="connsiteY392" fmla="*/ 1999845 h 2022935"/>
              <a:gd name="connsiteX393" fmla="*/ 502583 w 1952768"/>
              <a:gd name="connsiteY393" fmla="*/ 2001722 h 2022935"/>
              <a:gd name="connsiteX394" fmla="*/ 494186 w 1952768"/>
              <a:gd name="connsiteY394" fmla="*/ 2003490 h 2022935"/>
              <a:gd name="connsiteX395" fmla="*/ 485568 w 1952768"/>
              <a:gd name="connsiteY395" fmla="*/ 2005258 h 2022935"/>
              <a:gd name="connsiteX396" fmla="*/ 476840 w 1952768"/>
              <a:gd name="connsiteY396" fmla="*/ 2006915 h 2022935"/>
              <a:gd name="connsiteX397" fmla="*/ 468002 w 1952768"/>
              <a:gd name="connsiteY397" fmla="*/ 2008352 h 2022935"/>
              <a:gd name="connsiteX398" fmla="*/ 459274 w 1952768"/>
              <a:gd name="connsiteY398" fmla="*/ 2009898 h 2022935"/>
              <a:gd name="connsiteX399" fmla="*/ 450324 w 1952768"/>
              <a:gd name="connsiteY399" fmla="*/ 2011445 h 2022935"/>
              <a:gd name="connsiteX400" fmla="*/ 441375 w 1952768"/>
              <a:gd name="connsiteY400" fmla="*/ 2012771 h 2022935"/>
              <a:gd name="connsiteX401" fmla="*/ 432205 w 1952768"/>
              <a:gd name="connsiteY401" fmla="*/ 2014097 h 2022935"/>
              <a:gd name="connsiteX402" fmla="*/ 423035 w 1952768"/>
              <a:gd name="connsiteY402" fmla="*/ 2015201 h 2022935"/>
              <a:gd name="connsiteX403" fmla="*/ 413755 w 1952768"/>
              <a:gd name="connsiteY403" fmla="*/ 2016306 h 2022935"/>
              <a:gd name="connsiteX404" fmla="*/ 407236 w 1952768"/>
              <a:gd name="connsiteY404" fmla="*/ 2017080 h 2022935"/>
              <a:gd name="connsiteX405" fmla="*/ 400497 w 1952768"/>
              <a:gd name="connsiteY405" fmla="*/ 2017853 h 2022935"/>
              <a:gd name="connsiteX406" fmla="*/ 393868 w 1952768"/>
              <a:gd name="connsiteY406" fmla="*/ 2018626 h 2022935"/>
              <a:gd name="connsiteX407" fmla="*/ 387239 w 1952768"/>
              <a:gd name="connsiteY407" fmla="*/ 2019290 h 2022935"/>
              <a:gd name="connsiteX408" fmla="*/ 380500 w 1952768"/>
              <a:gd name="connsiteY408" fmla="*/ 2019952 h 2022935"/>
              <a:gd name="connsiteX409" fmla="*/ 373871 w 1952768"/>
              <a:gd name="connsiteY409" fmla="*/ 2020394 h 2022935"/>
              <a:gd name="connsiteX410" fmla="*/ 367132 w 1952768"/>
              <a:gd name="connsiteY410" fmla="*/ 2020947 h 2022935"/>
              <a:gd name="connsiteX411" fmla="*/ 360392 w 1952768"/>
              <a:gd name="connsiteY411" fmla="*/ 2021389 h 2022935"/>
              <a:gd name="connsiteX412" fmla="*/ 353542 w 1952768"/>
              <a:gd name="connsiteY412" fmla="*/ 2021831 h 2022935"/>
              <a:gd name="connsiteX413" fmla="*/ 346913 w 1952768"/>
              <a:gd name="connsiteY413" fmla="*/ 2022162 h 2022935"/>
              <a:gd name="connsiteX414" fmla="*/ 340174 w 1952768"/>
              <a:gd name="connsiteY414" fmla="*/ 2022383 h 2022935"/>
              <a:gd name="connsiteX415" fmla="*/ 333324 w 1952768"/>
              <a:gd name="connsiteY415" fmla="*/ 2022714 h 2022935"/>
              <a:gd name="connsiteX416" fmla="*/ 326695 w 1952768"/>
              <a:gd name="connsiteY416" fmla="*/ 2022825 h 2022935"/>
              <a:gd name="connsiteX417" fmla="*/ 319956 w 1952768"/>
              <a:gd name="connsiteY417" fmla="*/ 2022935 h 2022935"/>
              <a:gd name="connsiteX418" fmla="*/ 313216 w 1952768"/>
              <a:gd name="connsiteY418" fmla="*/ 2022935 h 2022935"/>
              <a:gd name="connsiteX419" fmla="*/ 306698 w 1952768"/>
              <a:gd name="connsiteY419" fmla="*/ 2022825 h 2022935"/>
              <a:gd name="connsiteX420" fmla="*/ 303273 w 1952768"/>
              <a:gd name="connsiteY420" fmla="*/ 2022825 h 2022935"/>
              <a:gd name="connsiteX421" fmla="*/ 300069 w 1952768"/>
              <a:gd name="connsiteY421" fmla="*/ 2022714 h 2022935"/>
              <a:gd name="connsiteX422" fmla="*/ 296865 w 1952768"/>
              <a:gd name="connsiteY422" fmla="*/ 2022383 h 2022935"/>
              <a:gd name="connsiteX423" fmla="*/ 293661 w 1952768"/>
              <a:gd name="connsiteY423" fmla="*/ 2022162 h 2022935"/>
              <a:gd name="connsiteX424" fmla="*/ 290678 w 1952768"/>
              <a:gd name="connsiteY424" fmla="*/ 2021831 h 2022935"/>
              <a:gd name="connsiteX425" fmla="*/ 287584 w 1952768"/>
              <a:gd name="connsiteY425" fmla="*/ 2021389 h 2022935"/>
              <a:gd name="connsiteX426" fmla="*/ 284601 w 1952768"/>
              <a:gd name="connsiteY426" fmla="*/ 2020947 h 2022935"/>
              <a:gd name="connsiteX427" fmla="*/ 281618 w 1952768"/>
              <a:gd name="connsiteY427" fmla="*/ 2020394 h 2022935"/>
              <a:gd name="connsiteX428" fmla="*/ 275873 w 1952768"/>
              <a:gd name="connsiteY428" fmla="*/ 2019290 h 2022935"/>
              <a:gd name="connsiteX429" fmla="*/ 270239 w 1952768"/>
              <a:gd name="connsiteY429" fmla="*/ 2017853 h 2022935"/>
              <a:gd name="connsiteX430" fmla="*/ 264825 w 1952768"/>
              <a:gd name="connsiteY430" fmla="*/ 2016196 h 2022935"/>
              <a:gd name="connsiteX431" fmla="*/ 259522 w 1952768"/>
              <a:gd name="connsiteY431" fmla="*/ 2014317 h 2022935"/>
              <a:gd name="connsiteX432" fmla="*/ 254440 w 1952768"/>
              <a:gd name="connsiteY432" fmla="*/ 2012329 h 2022935"/>
              <a:gd name="connsiteX433" fmla="*/ 249579 w 1952768"/>
              <a:gd name="connsiteY433" fmla="*/ 2010119 h 2022935"/>
              <a:gd name="connsiteX434" fmla="*/ 244718 w 1952768"/>
              <a:gd name="connsiteY434" fmla="*/ 2007910 h 2022935"/>
              <a:gd name="connsiteX435" fmla="*/ 240077 w 1952768"/>
              <a:gd name="connsiteY435" fmla="*/ 2005369 h 2022935"/>
              <a:gd name="connsiteX436" fmla="*/ 235548 w 1952768"/>
              <a:gd name="connsiteY436" fmla="*/ 2002717 h 2022935"/>
              <a:gd name="connsiteX437" fmla="*/ 231018 w 1952768"/>
              <a:gd name="connsiteY437" fmla="*/ 1999955 h 2022935"/>
              <a:gd name="connsiteX438" fmla="*/ 226709 w 1952768"/>
              <a:gd name="connsiteY438" fmla="*/ 1996972 h 2022935"/>
              <a:gd name="connsiteX439" fmla="*/ 222400 w 1952768"/>
              <a:gd name="connsiteY439" fmla="*/ 1993989 h 2022935"/>
              <a:gd name="connsiteX440" fmla="*/ 218754 w 1952768"/>
              <a:gd name="connsiteY440" fmla="*/ 1991227 h 2022935"/>
              <a:gd name="connsiteX441" fmla="*/ 215109 w 1952768"/>
              <a:gd name="connsiteY441" fmla="*/ 1988465 h 2022935"/>
              <a:gd name="connsiteX442" fmla="*/ 211794 w 1952768"/>
              <a:gd name="connsiteY442" fmla="*/ 1985371 h 2022935"/>
              <a:gd name="connsiteX443" fmla="*/ 208259 w 1952768"/>
              <a:gd name="connsiteY443" fmla="*/ 1982388 h 2022935"/>
              <a:gd name="connsiteX444" fmla="*/ 204834 w 1952768"/>
              <a:gd name="connsiteY444" fmla="*/ 1979184 h 2022935"/>
              <a:gd name="connsiteX445" fmla="*/ 201519 w 1952768"/>
              <a:gd name="connsiteY445" fmla="*/ 1975870 h 2022935"/>
              <a:gd name="connsiteX446" fmla="*/ 198205 w 1952768"/>
              <a:gd name="connsiteY446" fmla="*/ 1972445 h 2022935"/>
              <a:gd name="connsiteX447" fmla="*/ 194890 w 1952768"/>
              <a:gd name="connsiteY447" fmla="*/ 1969020 h 2022935"/>
              <a:gd name="connsiteX448" fmla="*/ 191797 w 1952768"/>
              <a:gd name="connsiteY448" fmla="*/ 1965374 h 2022935"/>
              <a:gd name="connsiteX449" fmla="*/ 188593 w 1952768"/>
              <a:gd name="connsiteY449" fmla="*/ 1961728 h 2022935"/>
              <a:gd name="connsiteX450" fmla="*/ 185610 w 1952768"/>
              <a:gd name="connsiteY450" fmla="*/ 1957971 h 2022935"/>
              <a:gd name="connsiteX451" fmla="*/ 182516 w 1952768"/>
              <a:gd name="connsiteY451" fmla="*/ 1954105 h 2022935"/>
              <a:gd name="connsiteX452" fmla="*/ 179533 w 1952768"/>
              <a:gd name="connsiteY452" fmla="*/ 1950127 h 2022935"/>
              <a:gd name="connsiteX453" fmla="*/ 176550 w 1952768"/>
              <a:gd name="connsiteY453" fmla="*/ 1946040 h 2022935"/>
              <a:gd name="connsiteX454" fmla="*/ 173678 w 1952768"/>
              <a:gd name="connsiteY454" fmla="*/ 1941841 h 2022935"/>
              <a:gd name="connsiteX455" fmla="*/ 170805 w 1952768"/>
              <a:gd name="connsiteY455" fmla="*/ 1937643 h 2022935"/>
              <a:gd name="connsiteX456" fmla="*/ 168043 w 1952768"/>
              <a:gd name="connsiteY456" fmla="*/ 1933334 h 2022935"/>
              <a:gd name="connsiteX457" fmla="*/ 165281 w 1952768"/>
              <a:gd name="connsiteY457" fmla="*/ 1928915 h 2022935"/>
              <a:gd name="connsiteX458" fmla="*/ 162519 w 1952768"/>
              <a:gd name="connsiteY458" fmla="*/ 1924275 h 2022935"/>
              <a:gd name="connsiteX459" fmla="*/ 159867 w 1952768"/>
              <a:gd name="connsiteY459" fmla="*/ 1919744 h 2022935"/>
              <a:gd name="connsiteX460" fmla="*/ 157216 w 1952768"/>
              <a:gd name="connsiteY460" fmla="*/ 1915104 h 2022935"/>
              <a:gd name="connsiteX461" fmla="*/ 154564 w 1952768"/>
              <a:gd name="connsiteY461" fmla="*/ 1910243 h 2022935"/>
              <a:gd name="connsiteX462" fmla="*/ 152133 w 1952768"/>
              <a:gd name="connsiteY462" fmla="*/ 1905492 h 2022935"/>
              <a:gd name="connsiteX463" fmla="*/ 149593 w 1952768"/>
              <a:gd name="connsiteY463" fmla="*/ 1900521 h 2022935"/>
              <a:gd name="connsiteX464" fmla="*/ 147162 w 1952768"/>
              <a:gd name="connsiteY464" fmla="*/ 1895438 h 2022935"/>
              <a:gd name="connsiteX465" fmla="*/ 144731 w 1952768"/>
              <a:gd name="connsiteY465" fmla="*/ 1890467 h 2022935"/>
              <a:gd name="connsiteX466" fmla="*/ 142301 w 1952768"/>
              <a:gd name="connsiteY466" fmla="*/ 1885274 h 2022935"/>
              <a:gd name="connsiteX467" fmla="*/ 139981 w 1952768"/>
              <a:gd name="connsiteY467" fmla="*/ 1880082 h 2022935"/>
              <a:gd name="connsiteX468" fmla="*/ 135340 w 1952768"/>
              <a:gd name="connsiteY468" fmla="*/ 1869364 h 2022935"/>
              <a:gd name="connsiteX469" fmla="*/ 130921 w 1952768"/>
              <a:gd name="connsiteY469" fmla="*/ 1858427 h 2022935"/>
              <a:gd name="connsiteX470" fmla="*/ 127275 w 1952768"/>
              <a:gd name="connsiteY470" fmla="*/ 1848925 h 2022935"/>
              <a:gd name="connsiteX471" fmla="*/ 123629 w 1952768"/>
              <a:gd name="connsiteY471" fmla="*/ 1839092 h 2022935"/>
              <a:gd name="connsiteX472" fmla="*/ 119984 w 1952768"/>
              <a:gd name="connsiteY472" fmla="*/ 1829149 h 2022935"/>
              <a:gd name="connsiteX473" fmla="*/ 116448 w 1952768"/>
              <a:gd name="connsiteY473" fmla="*/ 1818653 h 2022935"/>
              <a:gd name="connsiteX474" fmla="*/ 112913 w 1952768"/>
              <a:gd name="connsiteY474" fmla="*/ 1808047 h 2022935"/>
              <a:gd name="connsiteX475" fmla="*/ 109488 w 1952768"/>
              <a:gd name="connsiteY475" fmla="*/ 1797109 h 2022935"/>
              <a:gd name="connsiteX476" fmla="*/ 106063 w 1952768"/>
              <a:gd name="connsiteY476" fmla="*/ 1785950 h 2022935"/>
              <a:gd name="connsiteX477" fmla="*/ 102638 w 1952768"/>
              <a:gd name="connsiteY477" fmla="*/ 1774791 h 2022935"/>
              <a:gd name="connsiteX478" fmla="*/ 99323 w 1952768"/>
              <a:gd name="connsiteY478" fmla="*/ 1763191 h 2022935"/>
              <a:gd name="connsiteX479" fmla="*/ 96120 w 1952768"/>
              <a:gd name="connsiteY479" fmla="*/ 1751590 h 2022935"/>
              <a:gd name="connsiteX480" fmla="*/ 92805 w 1952768"/>
              <a:gd name="connsiteY480" fmla="*/ 1739768 h 2022935"/>
              <a:gd name="connsiteX481" fmla="*/ 89601 w 1952768"/>
              <a:gd name="connsiteY481" fmla="*/ 1727837 h 2022935"/>
              <a:gd name="connsiteX482" fmla="*/ 86618 w 1952768"/>
              <a:gd name="connsiteY482" fmla="*/ 1715794 h 2022935"/>
              <a:gd name="connsiteX483" fmla="*/ 83414 w 1952768"/>
              <a:gd name="connsiteY483" fmla="*/ 1703641 h 2022935"/>
              <a:gd name="connsiteX484" fmla="*/ 80542 w 1952768"/>
              <a:gd name="connsiteY484" fmla="*/ 1691598 h 2022935"/>
              <a:gd name="connsiteX485" fmla="*/ 77448 w 1952768"/>
              <a:gd name="connsiteY485" fmla="*/ 1679335 h 2022935"/>
              <a:gd name="connsiteX486" fmla="*/ 71814 w 1952768"/>
              <a:gd name="connsiteY486" fmla="*/ 1654918 h 2022935"/>
              <a:gd name="connsiteX487" fmla="*/ 66510 w 1952768"/>
              <a:gd name="connsiteY487" fmla="*/ 1630391 h 2022935"/>
              <a:gd name="connsiteX488" fmla="*/ 61318 w 1952768"/>
              <a:gd name="connsiteY488" fmla="*/ 1606195 h 2022935"/>
              <a:gd name="connsiteX489" fmla="*/ 56456 w 1952768"/>
              <a:gd name="connsiteY489" fmla="*/ 1582331 h 2022935"/>
              <a:gd name="connsiteX490" fmla="*/ 51927 w 1952768"/>
              <a:gd name="connsiteY490" fmla="*/ 1558909 h 2022935"/>
              <a:gd name="connsiteX491" fmla="*/ 47839 w 1952768"/>
              <a:gd name="connsiteY491" fmla="*/ 1536259 h 2022935"/>
              <a:gd name="connsiteX492" fmla="*/ 43972 w 1952768"/>
              <a:gd name="connsiteY492" fmla="*/ 1514384 h 2022935"/>
              <a:gd name="connsiteX493" fmla="*/ 40436 w 1952768"/>
              <a:gd name="connsiteY493" fmla="*/ 1493613 h 2022935"/>
              <a:gd name="connsiteX494" fmla="*/ 38558 w 1952768"/>
              <a:gd name="connsiteY494" fmla="*/ 1481129 h 2022935"/>
              <a:gd name="connsiteX495" fmla="*/ 36569 w 1952768"/>
              <a:gd name="connsiteY495" fmla="*/ 1468644 h 2022935"/>
              <a:gd name="connsiteX496" fmla="*/ 34691 w 1952768"/>
              <a:gd name="connsiteY496" fmla="*/ 1456160 h 2022935"/>
              <a:gd name="connsiteX497" fmla="*/ 32924 w 1952768"/>
              <a:gd name="connsiteY497" fmla="*/ 1443565 h 2022935"/>
              <a:gd name="connsiteX498" fmla="*/ 31046 w 1952768"/>
              <a:gd name="connsiteY498" fmla="*/ 1431081 h 2022935"/>
              <a:gd name="connsiteX499" fmla="*/ 29499 w 1952768"/>
              <a:gd name="connsiteY499" fmla="*/ 1418486 h 2022935"/>
              <a:gd name="connsiteX500" fmla="*/ 27841 w 1952768"/>
              <a:gd name="connsiteY500" fmla="*/ 1405891 h 2022935"/>
              <a:gd name="connsiteX501" fmla="*/ 26184 w 1952768"/>
              <a:gd name="connsiteY501" fmla="*/ 1393296 h 2022935"/>
              <a:gd name="connsiteX502" fmla="*/ 24638 w 1952768"/>
              <a:gd name="connsiteY502" fmla="*/ 1380811 h 2022935"/>
              <a:gd name="connsiteX503" fmla="*/ 23091 w 1952768"/>
              <a:gd name="connsiteY503" fmla="*/ 1368106 h 2022935"/>
              <a:gd name="connsiteX504" fmla="*/ 21765 w 1952768"/>
              <a:gd name="connsiteY504" fmla="*/ 1355511 h 2022935"/>
              <a:gd name="connsiteX505" fmla="*/ 20329 w 1952768"/>
              <a:gd name="connsiteY505" fmla="*/ 1342805 h 2022935"/>
              <a:gd name="connsiteX506" fmla="*/ 19003 w 1952768"/>
              <a:gd name="connsiteY506" fmla="*/ 1330210 h 2022935"/>
              <a:gd name="connsiteX507" fmla="*/ 17678 w 1952768"/>
              <a:gd name="connsiteY507" fmla="*/ 1317615 h 2022935"/>
              <a:gd name="connsiteX508" fmla="*/ 16462 w 1952768"/>
              <a:gd name="connsiteY508" fmla="*/ 1304909 h 2022935"/>
              <a:gd name="connsiteX509" fmla="*/ 15247 w 1952768"/>
              <a:gd name="connsiteY509" fmla="*/ 1292314 h 2022935"/>
              <a:gd name="connsiteX510" fmla="*/ 14031 w 1952768"/>
              <a:gd name="connsiteY510" fmla="*/ 1278836 h 2022935"/>
              <a:gd name="connsiteX511" fmla="*/ 12927 w 1952768"/>
              <a:gd name="connsiteY511" fmla="*/ 1265467 h 2022935"/>
              <a:gd name="connsiteX512" fmla="*/ 11932 w 1952768"/>
              <a:gd name="connsiteY512" fmla="*/ 1252098 h 2022935"/>
              <a:gd name="connsiteX513" fmla="*/ 10827 w 1952768"/>
              <a:gd name="connsiteY513" fmla="*/ 1238841 h 2022935"/>
              <a:gd name="connsiteX514" fmla="*/ 9944 w 1952768"/>
              <a:gd name="connsiteY514" fmla="*/ 1225362 h 2022935"/>
              <a:gd name="connsiteX515" fmla="*/ 9060 w 1952768"/>
              <a:gd name="connsiteY515" fmla="*/ 1212104 h 2022935"/>
              <a:gd name="connsiteX516" fmla="*/ 8176 w 1952768"/>
              <a:gd name="connsiteY516" fmla="*/ 1198846 h 2022935"/>
              <a:gd name="connsiteX517" fmla="*/ 7513 w 1952768"/>
              <a:gd name="connsiteY517" fmla="*/ 1185588 h 2022935"/>
              <a:gd name="connsiteX518" fmla="*/ 6739 w 1952768"/>
              <a:gd name="connsiteY518" fmla="*/ 1172330 h 2022935"/>
              <a:gd name="connsiteX519" fmla="*/ 5966 w 1952768"/>
              <a:gd name="connsiteY519" fmla="*/ 1158962 h 2022935"/>
              <a:gd name="connsiteX520" fmla="*/ 5193 w 1952768"/>
              <a:gd name="connsiteY520" fmla="*/ 1145594 h 2022935"/>
              <a:gd name="connsiteX521" fmla="*/ 4530 w 1952768"/>
              <a:gd name="connsiteY521" fmla="*/ 1132335 h 2022935"/>
              <a:gd name="connsiteX522" fmla="*/ 3757 w 1952768"/>
              <a:gd name="connsiteY522" fmla="*/ 1118967 h 2022935"/>
              <a:gd name="connsiteX523" fmla="*/ 2983 w 1952768"/>
              <a:gd name="connsiteY523" fmla="*/ 1105488 h 2022935"/>
              <a:gd name="connsiteX524" fmla="*/ 2320 w 1952768"/>
              <a:gd name="connsiteY524" fmla="*/ 1092120 h 2022935"/>
              <a:gd name="connsiteX525" fmla="*/ 1547 w 1952768"/>
              <a:gd name="connsiteY525" fmla="*/ 1078641 h 2022935"/>
              <a:gd name="connsiteX526" fmla="*/ 1105 w 1952768"/>
              <a:gd name="connsiteY526" fmla="*/ 1069582 h 2022935"/>
              <a:gd name="connsiteX527" fmla="*/ 774 w 1952768"/>
              <a:gd name="connsiteY527" fmla="*/ 1060522 h 2022935"/>
              <a:gd name="connsiteX528" fmla="*/ 332 w 1952768"/>
              <a:gd name="connsiteY528" fmla="*/ 1051573 h 2022935"/>
              <a:gd name="connsiteX529" fmla="*/ 221 w 1952768"/>
              <a:gd name="connsiteY529" fmla="*/ 1042624 h 2022935"/>
              <a:gd name="connsiteX530" fmla="*/ 110 w 1952768"/>
              <a:gd name="connsiteY530" fmla="*/ 1033454 h 2022935"/>
              <a:gd name="connsiteX531" fmla="*/ 0 w 1952768"/>
              <a:gd name="connsiteY531" fmla="*/ 1024505 h 2022935"/>
              <a:gd name="connsiteX532" fmla="*/ 0 w 1952768"/>
              <a:gd name="connsiteY532" fmla="*/ 1015335 h 2022935"/>
              <a:gd name="connsiteX533" fmla="*/ 0 w 1952768"/>
              <a:gd name="connsiteY533" fmla="*/ 1006386 h 2022935"/>
              <a:gd name="connsiteX534" fmla="*/ 332 w 1952768"/>
              <a:gd name="connsiteY534" fmla="*/ 988377 h 2022935"/>
              <a:gd name="connsiteX535" fmla="*/ 884 w 1952768"/>
              <a:gd name="connsiteY535" fmla="*/ 970258 h 2022935"/>
              <a:gd name="connsiteX536" fmla="*/ 1547 w 1952768"/>
              <a:gd name="connsiteY536" fmla="*/ 952249 h 2022935"/>
              <a:gd name="connsiteX537" fmla="*/ 2431 w 1952768"/>
              <a:gd name="connsiteY537" fmla="*/ 934241 h 2022935"/>
              <a:gd name="connsiteX538" fmla="*/ 3425 w 1952768"/>
              <a:gd name="connsiteY538" fmla="*/ 916232 h 2022935"/>
              <a:gd name="connsiteX539" fmla="*/ 4641 w 1952768"/>
              <a:gd name="connsiteY539" fmla="*/ 898223 h 2022935"/>
              <a:gd name="connsiteX540" fmla="*/ 5966 w 1952768"/>
              <a:gd name="connsiteY540" fmla="*/ 880214 h 2022935"/>
              <a:gd name="connsiteX541" fmla="*/ 7181 w 1952768"/>
              <a:gd name="connsiteY541" fmla="*/ 862317 h 2022935"/>
              <a:gd name="connsiteX542" fmla="*/ 8728 w 1952768"/>
              <a:gd name="connsiteY542" fmla="*/ 844418 h 2022935"/>
              <a:gd name="connsiteX543" fmla="*/ 10164 w 1952768"/>
              <a:gd name="connsiteY543" fmla="*/ 826520 h 2022935"/>
              <a:gd name="connsiteX544" fmla="*/ 11601 w 1952768"/>
              <a:gd name="connsiteY544" fmla="*/ 808622 h 2022935"/>
              <a:gd name="connsiteX545" fmla="*/ 13147 w 1952768"/>
              <a:gd name="connsiteY545" fmla="*/ 790834 h 2022935"/>
              <a:gd name="connsiteX546" fmla="*/ 14031 w 1952768"/>
              <a:gd name="connsiteY546" fmla="*/ 778018 h 2022935"/>
              <a:gd name="connsiteX547" fmla="*/ 15136 w 1952768"/>
              <a:gd name="connsiteY547" fmla="*/ 765313 h 2022935"/>
              <a:gd name="connsiteX548" fmla="*/ 16352 w 1952768"/>
              <a:gd name="connsiteY548" fmla="*/ 752497 h 2022935"/>
              <a:gd name="connsiteX549" fmla="*/ 17678 w 1952768"/>
              <a:gd name="connsiteY549" fmla="*/ 739902 h 2022935"/>
              <a:gd name="connsiteX550" fmla="*/ 19113 w 1952768"/>
              <a:gd name="connsiteY550" fmla="*/ 727086 h 2022935"/>
              <a:gd name="connsiteX551" fmla="*/ 20439 w 1952768"/>
              <a:gd name="connsiteY551" fmla="*/ 714491 h 2022935"/>
              <a:gd name="connsiteX552" fmla="*/ 21986 w 1952768"/>
              <a:gd name="connsiteY552" fmla="*/ 701786 h 2022935"/>
              <a:gd name="connsiteX553" fmla="*/ 23643 w 1952768"/>
              <a:gd name="connsiteY553" fmla="*/ 689191 h 2022935"/>
              <a:gd name="connsiteX554" fmla="*/ 25300 w 1952768"/>
              <a:gd name="connsiteY554" fmla="*/ 676595 h 2022935"/>
              <a:gd name="connsiteX555" fmla="*/ 26958 w 1952768"/>
              <a:gd name="connsiteY555" fmla="*/ 663890 h 2022935"/>
              <a:gd name="connsiteX556" fmla="*/ 28615 w 1952768"/>
              <a:gd name="connsiteY556" fmla="*/ 651405 h 2022935"/>
              <a:gd name="connsiteX557" fmla="*/ 30383 w 1952768"/>
              <a:gd name="connsiteY557" fmla="*/ 638699 h 2022935"/>
              <a:gd name="connsiteX558" fmla="*/ 31930 w 1952768"/>
              <a:gd name="connsiteY558" fmla="*/ 626215 h 2022935"/>
              <a:gd name="connsiteX559" fmla="*/ 33587 w 1952768"/>
              <a:gd name="connsiteY559" fmla="*/ 613731 h 2022935"/>
              <a:gd name="connsiteX560" fmla="*/ 35354 w 1952768"/>
              <a:gd name="connsiteY560" fmla="*/ 601246 h 2022935"/>
              <a:gd name="connsiteX561" fmla="*/ 37011 w 1952768"/>
              <a:gd name="connsiteY561" fmla="*/ 588651 h 2022935"/>
              <a:gd name="connsiteX562" fmla="*/ 38227 w 1952768"/>
              <a:gd name="connsiteY562" fmla="*/ 580365 h 2022935"/>
              <a:gd name="connsiteX563" fmla="*/ 39332 w 1952768"/>
              <a:gd name="connsiteY563" fmla="*/ 571968 h 2022935"/>
              <a:gd name="connsiteX564" fmla="*/ 40547 w 1952768"/>
              <a:gd name="connsiteY564" fmla="*/ 563461 h 2022935"/>
              <a:gd name="connsiteX565" fmla="*/ 41983 w 1952768"/>
              <a:gd name="connsiteY565" fmla="*/ 555065 h 2022935"/>
              <a:gd name="connsiteX566" fmla="*/ 43309 w 1952768"/>
              <a:gd name="connsiteY566" fmla="*/ 546447 h 2022935"/>
              <a:gd name="connsiteX567" fmla="*/ 44745 w 1952768"/>
              <a:gd name="connsiteY567" fmla="*/ 537829 h 2022935"/>
              <a:gd name="connsiteX568" fmla="*/ 46292 w 1952768"/>
              <a:gd name="connsiteY568" fmla="*/ 529322 h 2022935"/>
              <a:gd name="connsiteX569" fmla="*/ 47839 w 1952768"/>
              <a:gd name="connsiteY569" fmla="*/ 520815 h 2022935"/>
              <a:gd name="connsiteX570" fmla="*/ 49386 w 1952768"/>
              <a:gd name="connsiteY570" fmla="*/ 512197 h 2022935"/>
              <a:gd name="connsiteX571" fmla="*/ 50932 w 1952768"/>
              <a:gd name="connsiteY571" fmla="*/ 503690 h 2022935"/>
              <a:gd name="connsiteX572" fmla="*/ 52589 w 1952768"/>
              <a:gd name="connsiteY572" fmla="*/ 495294 h 2022935"/>
              <a:gd name="connsiteX573" fmla="*/ 54247 w 1952768"/>
              <a:gd name="connsiteY573" fmla="*/ 486786 h 2022935"/>
              <a:gd name="connsiteX574" fmla="*/ 55904 w 1952768"/>
              <a:gd name="connsiteY574" fmla="*/ 478390 h 2022935"/>
              <a:gd name="connsiteX575" fmla="*/ 57672 w 1952768"/>
              <a:gd name="connsiteY575" fmla="*/ 470214 h 2022935"/>
              <a:gd name="connsiteX576" fmla="*/ 59329 w 1952768"/>
              <a:gd name="connsiteY576" fmla="*/ 462038 h 2022935"/>
              <a:gd name="connsiteX577" fmla="*/ 61097 w 1952768"/>
              <a:gd name="connsiteY577" fmla="*/ 453862 h 2022935"/>
              <a:gd name="connsiteX578" fmla="*/ 62864 w 1952768"/>
              <a:gd name="connsiteY578" fmla="*/ 445576 h 2022935"/>
              <a:gd name="connsiteX579" fmla="*/ 64632 w 1952768"/>
              <a:gd name="connsiteY579" fmla="*/ 437511 h 2022935"/>
              <a:gd name="connsiteX580" fmla="*/ 66400 w 1952768"/>
              <a:gd name="connsiteY580" fmla="*/ 429336 h 2022935"/>
              <a:gd name="connsiteX581" fmla="*/ 68167 w 1952768"/>
              <a:gd name="connsiteY581" fmla="*/ 421270 h 2022935"/>
              <a:gd name="connsiteX582" fmla="*/ 69935 w 1952768"/>
              <a:gd name="connsiteY582" fmla="*/ 413205 h 2022935"/>
              <a:gd name="connsiteX583" fmla="*/ 71703 w 1952768"/>
              <a:gd name="connsiteY583" fmla="*/ 405140 h 2022935"/>
              <a:gd name="connsiteX584" fmla="*/ 73581 w 1952768"/>
              <a:gd name="connsiteY584" fmla="*/ 396964 h 2022935"/>
              <a:gd name="connsiteX585" fmla="*/ 75459 w 1952768"/>
              <a:gd name="connsiteY585" fmla="*/ 388788 h 2022935"/>
              <a:gd name="connsiteX586" fmla="*/ 76896 w 1952768"/>
              <a:gd name="connsiteY586" fmla="*/ 382380 h 2022935"/>
              <a:gd name="connsiteX587" fmla="*/ 78663 w 1952768"/>
              <a:gd name="connsiteY587" fmla="*/ 374536 h 2022935"/>
              <a:gd name="connsiteX588" fmla="*/ 80652 w 1952768"/>
              <a:gd name="connsiteY588" fmla="*/ 365697 h 2022935"/>
              <a:gd name="connsiteX589" fmla="*/ 82751 w 1952768"/>
              <a:gd name="connsiteY589" fmla="*/ 356306 h 2022935"/>
              <a:gd name="connsiteX590" fmla="*/ 85071 w 1952768"/>
              <a:gd name="connsiteY590" fmla="*/ 347136 h 2022935"/>
              <a:gd name="connsiteX591" fmla="*/ 87281 w 1952768"/>
              <a:gd name="connsiteY591" fmla="*/ 338850 h 2022935"/>
              <a:gd name="connsiteX592" fmla="*/ 88386 w 1952768"/>
              <a:gd name="connsiteY592" fmla="*/ 335094 h 2022935"/>
              <a:gd name="connsiteX593" fmla="*/ 89380 w 1952768"/>
              <a:gd name="connsiteY593" fmla="*/ 331779 h 2022935"/>
              <a:gd name="connsiteX594" fmla="*/ 90375 w 1952768"/>
              <a:gd name="connsiteY594" fmla="*/ 328906 h 2022935"/>
              <a:gd name="connsiteX595" fmla="*/ 91369 w 1952768"/>
              <a:gd name="connsiteY595" fmla="*/ 326476 h 2022935"/>
              <a:gd name="connsiteX596" fmla="*/ 92363 w 1952768"/>
              <a:gd name="connsiteY596" fmla="*/ 321062 h 2022935"/>
              <a:gd name="connsiteX597" fmla="*/ 93799 w 1952768"/>
              <a:gd name="connsiteY597" fmla="*/ 315096 h 2022935"/>
              <a:gd name="connsiteX598" fmla="*/ 95456 w 1952768"/>
              <a:gd name="connsiteY598" fmla="*/ 309020 h 2022935"/>
              <a:gd name="connsiteX599" fmla="*/ 97224 w 1952768"/>
              <a:gd name="connsiteY599" fmla="*/ 302722 h 2022935"/>
              <a:gd name="connsiteX600" fmla="*/ 98992 w 1952768"/>
              <a:gd name="connsiteY600" fmla="*/ 296314 h 2022935"/>
              <a:gd name="connsiteX601" fmla="*/ 100870 w 1952768"/>
              <a:gd name="connsiteY601" fmla="*/ 290128 h 2022935"/>
              <a:gd name="connsiteX602" fmla="*/ 102638 w 1952768"/>
              <a:gd name="connsiteY602" fmla="*/ 284272 h 2022935"/>
              <a:gd name="connsiteX603" fmla="*/ 104295 w 1952768"/>
              <a:gd name="connsiteY603" fmla="*/ 278748 h 2022935"/>
              <a:gd name="connsiteX604" fmla="*/ 106063 w 1952768"/>
              <a:gd name="connsiteY604" fmla="*/ 273002 h 2022935"/>
              <a:gd name="connsiteX605" fmla="*/ 107831 w 1952768"/>
              <a:gd name="connsiteY605" fmla="*/ 267147 h 2022935"/>
              <a:gd name="connsiteX606" fmla="*/ 109598 w 1952768"/>
              <a:gd name="connsiteY606" fmla="*/ 261513 h 2022935"/>
              <a:gd name="connsiteX607" fmla="*/ 111366 w 1952768"/>
              <a:gd name="connsiteY607" fmla="*/ 255767 h 2022935"/>
              <a:gd name="connsiteX608" fmla="*/ 113023 w 1952768"/>
              <a:gd name="connsiteY608" fmla="*/ 250133 h 2022935"/>
              <a:gd name="connsiteX609" fmla="*/ 114791 w 1952768"/>
              <a:gd name="connsiteY609" fmla="*/ 244498 h 2022935"/>
              <a:gd name="connsiteX610" fmla="*/ 116558 w 1952768"/>
              <a:gd name="connsiteY610" fmla="*/ 238864 h 2022935"/>
              <a:gd name="connsiteX611" fmla="*/ 118326 w 1952768"/>
              <a:gd name="connsiteY611" fmla="*/ 233118 h 2022935"/>
              <a:gd name="connsiteX612" fmla="*/ 121641 w 1952768"/>
              <a:gd name="connsiteY612" fmla="*/ 222733 h 2022935"/>
              <a:gd name="connsiteX613" fmla="*/ 125176 w 1952768"/>
              <a:gd name="connsiteY613" fmla="*/ 211575 h 2022935"/>
              <a:gd name="connsiteX614" fmla="*/ 128933 w 1952768"/>
              <a:gd name="connsiteY614" fmla="*/ 199753 h 2022935"/>
              <a:gd name="connsiteX615" fmla="*/ 133020 w 1952768"/>
              <a:gd name="connsiteY615" fmla="*/ 188041 h 2022935"/>
              <a:gd name="connsiteX616" fmla="*/ 135009 w 1952768"/>
              <a:gd name="connsiteY616" fmla="*/ 182076 h 2022935"/>
              <a:gd name="connsiteX617" fmla="*/ 137108 w 1952768"/>
              <a:gd name="connsiteY617" fmla="*/ 176330 h 2022935"/>
              <a:gd name="connsiteX618" fmla="*/ 139318 w 1952768"/>
              <a:gd name="connsiteY618" fmla="*/ 170696 h 2022935"/>
              <a:gd name="connsiteX619" fmla="*/ 141417 w 1952768"/>
              <a:gd name="connsiteY619" fmla="*/ 165282 h 2022935"/>
              <a:gd name="connsiteX620" fmla="*/ 143627 w 1952768"/>
              <a:gd name="connsiteY620" fmla="*/ 160089 h 2022935"/>
              <a:gd name="connsiteX621" fmla="*/ 145837 w 1952768"/>
              <a:gd name="connsiteY621" fmla="*/ 155118 h 2022935"/>
              <a:gd name="connsiteX622" fmla="*/ 148046 w 1952768"/>
              <a:gd name="connsiteY622" fmla="*/ 150478 h 2022935"/>
              <a:gd name="connsiteX623" fmla="*/ 150145 w 1952768"/>
              <a:gd name="connsiteY623" fmla="*/ 146169 h 2022935"/>
              <a:gd name="connsiteX624" fmla="*/ 151029 w 1952768"/>
              <a:gd name="connsiteY624" fmla="*/ 143738 h 2022935"/>
              <a:gd name="connsiteX625" fmla="*/ 152133 w 1952768"/>
              <a:gd name="connsiteY625" fmla="*/ 141086 h 2022935"/>
              <a:gd name="connsiteX626" fmla="*/ 153239 w 1952768"/>
              <a:gd name="connsiteY626" fmla="*/ 138324 h 2022935"/>
              <a:gd name="connsiteX627" fmla="*/ 154454 w 1952768"/>
              <a:gd name="connsiteY627" fmla="*/ 135452 h 2022935"/>
              <a:gd name="connsiteX628" fmla="*/ 157437 w 1952768"/>
              <a:gd name="connsiteY628" fmla="*/ 129265 h 2022935"/>
              <a:gd name="connsiteX629" fmla="*/ 160641 w 1952768"/>
              <a:gd name="connsiteY629" fmla="*/ 122746 h 2022935"/>
              <a:gd name="connsiteX630" fmla="*/ 164397 w 1952768"/>
              <a:gd name="connsiteY630" fmla="*/ 116118 h 2022935"/>
              <a:gd name="connsiteX631" fmla="*/ 168375 w 1952768"/>
              <a:gd name="connsiteY631" fmla="*/ 109157 h 2022935"/>
              <a:gd name="connsiteX632" fmla="*/ 172462 w 1952768"/>
              <a:gd name="connsiteY632" fmla="*/ 102307 h 2022935"/>
              <a:gd name="connsiteX633" fmla="*/ 176771 w 1952768"/>
              <a:gd name="connsiteY633" fmla="*/ 95347 h 2022935"/>
              <a:gd name="connsiteX634" fmla="*/ 181080 w 1952768"/>
              <a:gd name="connsiteY634" fmla="*/ 88607 h 2022935"/>
              <a:gd name="connsiteX635" fmla="*/ 185499 w 1952768"/>
              <a:gd name="connsiteY635" fmla="*/ 82199 h 2022935"/>
              <a:gd name="connsiteX636" fmla="*/ 189698 w 1952768"/>
              <a:gd name="connsiteY636" fmla="*/ 76123 h 2022935"/>
              <a:gd name="connsiteX637" fmla="*/ 193785 w 1952768"/>
              <a:gd name="connsiteY637" fmla="*/ 70377 h 2022935"/>
              <a:gd name="connsiteX638" fmla="*/ 197763 w 1952768"/>
              <a:gd name="connsiteY638" fmla="*/ 65406 h 2022935"/>
              <a:gd name="connsiteX639" fmla="*/ 201409 w 1952768"/>
              <a:gd name="connsiteY639" fmla="*/ 60766 h 2022935"/>
              <a:gd name="connsiteX640" fmla="*/ 203066 w 1952768"/>
              <a:gd name="connsiteY640" fmla="*/ 58888 h 2022935"/>
              <a:gd name="connsiteX641" fmla="*/ 204723 w 1952768"/>
              <a:gd name="connsiteY641" fmla="*/ 57120 h 2022935"/>
              <a:gd name="connsiteX642" fmla="*/ 206159 w 1952768"/>
              <a:gd name="connsiteY642" fmla="*/ 55683 h 2022935"/>
              <a:gd name="connsiteX643" fmla="*/ 207485 w 1952768"/>
              <a:gd name="connsiteY643" fmla="*/ 54247 h 2022935"/>
              <a:gd name="connsiteX644" fmla="*/ 212899 w 1952768"/>
              <a:gd name="connsiteY644" fmla="*/ 49276 h 2022935"/>
              <a:gd name="connsiteX645" fmla="*/ 217428 w 1952768"/>
              <a:gd name="connsiteY645" fmla="*/ 44745 h 2022935"/>
              <a:gd name="connsiteX646" fmla="*/ 221737 w 1952768"/>
              <a:gd name="connsiteY646" fmla="*/ 40547 h 2022935"/>
              <a:gd name="connsiteX647" fmla="*/ 226046 w 1952768"/>
              <a:gd name="connsiteY647" fmla="*/ 36681 h 2022935"/>
              <a:gd name="connsiteX648" fmla="*/ 228145 w 1952768"/>
              <a:gd name="connsiteY648" fmla="*/ 34802 h 2022935"/>
              <a:gd name="connsiteX649" fmla="*/ 230465 w 1952768"/>
              <a:gd name="connsiteY649" fmla="*/ 32924 h 2022935"/>
              <a:gd name="connsiteX650" fmla="*/ 232896 w 1952768"/>
              <a:gd name="connsiteY650" fmla="*/ 30935 h 2022935"/>
              <a:gd name="connsiteX651" fmla="*/ 235548 w 1952768"/>
              <a:gd name="connsiteY651" fmla="*/ 28947 h 2022935"/>
              <a:gd name="connsiteX652" fmla="*/ 238420 w 1952768"/>
              <a:gd name="connsiteY652" fmla="*/ 26958 h 2022935"/>
              <a:gd name="connsiteX653" fmla="*/ 241624 w 1952768"/>
              <a:gd name="connsiteY653" fmla="*/ 24748 h 2022935"/>
              <a:gd name="connsiteX654" fmla="*/ 245049 w 1952768"/>
              <a:gd name="connsiteY654" fmla="*/ 22649 h 2022935"/>
              <a:gd name="connsiteX655" fmla="*/ 248805 w 1952768"/>
              <a:gd name="connsiteY655" fmla="*/ 20329 h 2022935"/>
              <a:gd name="connsiteX656" fmla="*/ 251678 w 1952768"/>
              <a:gd name="connsiteY656" fmla="*/ 18672 h 2022935"/>
              <a:gd name="connsiteX657" fmla="*/ 254771 w 1952768"/>
              <a:gd name="connsiteY657" fmla="*/ 16904 h 2022935"/>
              <a:gd name="connsiteX658" fmla="*/ 257754 w 1952768"/>
              <a:gd name="connsiteY658" fmla="*/ 15247 h 2022935"/>
              <a:gd name="connsiteX659" fmla="*/ 261069 w 1952768"/>
              <a:gd name="connsiteY659" fmla="*/ 13811 h 2022935"/>
              <a:gd name="connsiteX660" fmla="*/ 264383 w 1952768"/>
              <a:gd name="connsiteY660" fmla="*/ 12264 h 2022935"/>
              <a:gd name="connsiteX661" fmla="*/ 267698 w 1952768"/>
              <a:gd name="connsiteY661" fmla="*/ 10717 h 2022935"/>
              <a:gd name="connsiteX662" fmla="*/ 271123 w 1952768"/>
              <a:gd name="connsiteY662" fmla="*/ 9392 h 2022935"/>
              <a:gd name="connsiteX663" fmla="*/ 274658 w 1952768"/>
              <a:gd name="connsiteY663" fmla="*/ 8066 h 2022935"/>
              <a:gd name="connsiteX664" fmla="*/ 278193 w 1952768"/>
              <a:gd name="connsiteY664" fmla="*/ 6961 h 2022935"/>
              <a:gd name="connsiteX665" fmla="*/ 281950 w 1952768"/>
              <a:gd name="connsiteY665" fmla="*/ 5856 h 2022935"/>
              <a:gd name="connsiteX666" fmla="*/ 285707 w 1952768"/>
              <a:gd name="connsiteY666" fmla="*/ 4751 h 2022935"/>
              <a:gd name="connsiteX667" fmla="*/ 289463 w 1952768"/>
              <a:gd name="connsiteY667" fmla="*/ 3867 h 2022935"/>
              <a:gd name="connsiteX668" fmla="*/ 293329 w 1952768"/>
              <a:gd name="connsiteY668" fmla="*/ 3204 h 2022935"/>
              <a:gd name="connsiteX669" fmla="*/ 297086 w 1952768"/>
              <a:gd name="connsiteY669" fmla="*/ 2652 h 2022935"/>
              <a:gd name="connsiteX670" fmla="*/ 300953 w 1952768"/>
              <a:gd name="connsiteY670" fmla="*/ 2099 h 2022935"/>
              <a:gd name="connsiteX671" fmla="*/ 305041 w 1952768"/>
              <a:gd name="connsiteY671" fmla="*/ 1878 h 2022935"/>
              <a:gd name="connsiteX672" fmla="*/ 307140 w 1952768"/>
              <a:gd name="connsiteY672" fmla="*/ 1216 h 2022935"/>
              <a:gd name="connsiteX673" fmla="*/ 310013 w 1952768"/>
              <a:gd name="connsiteY673" fmla="*/ 774 h 2022935"/>
              <a:gd name="connsiteX674" fmla="*/ 313106 w 1952768"/>
              <a:gd name="connsiteY674" fmla="*/ 332 h 2022935"/>
              <a:gd name="connsiteX675" fmla="*/ 316973 w 1952768"/>
              <a:gd name="connsiteY675" fmla="*/ 110 h 202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1952768" h="2022935">
                <a:moveTo>
                  <a:pt x="321282" y="0"/>
                </a:moveTo>
                <a:lnTo>
                  <a:pt x="325811" y="0"/>
                </a:lnTo>
                <a:lnTo>
                  <a:pt x="330783" y="110"/>
                </a:lnTo>
                <a:lnTo>
                  <a:pt x="336196" y="221"/>
                </a:lnTo>
                <a:lnTo>
                  <a:pt x="347797" y="884"/>
                </a:lnTo>
                <a:lnTo>
                  <a:pt x="360392" y="1878"/>
                </a:lnTo>
                <a:lnTo>
                  <a:pt x="373540" y="2983"/>
                </a:lnTo>
                <a:lnTo>
                  <a:pt x="387129" y="4419"/>
                </a:lnTo>
                <a:lnTo>
                  <a:pt x="400718" y="5966"/>
                </a:lnTo>
                <a:lnTo>
                  <a:pt x="414197" y="7624"/>
                </a:lnTo>
                <a:lnTo>
                  <a:pt x="427013" y="9281"/>
                </a:lnTo>
                <a:lnTo>
                  <a:pt x="439166" y="10828"/>
                </a:lnTo>
                <a:lnTo>
                  <a:pt x="450214" y="12374"/>
                </a:lnTo>
                <a:lnTo>
                  <a:pt x="459826" y="13811"/>
                </a:lnTo>
                <a:lnTo>
                  <a:pt x="467780" y="15026"/>
                </a:lnTo>
                <a:lnTo>
                  <a:pt x="473636" y="16130"/>
                </a:lnTo>
                <a:lnTo>
                  <a:pt x="486121" y="18561"/>
                </a:lnTo>
                <a:lnTo>
                  <a:pt x="498384" y="21103"/>
                </a:lnTo>
                <a:lnTo>
                  <a:pt x="510758" y="23754"/>
                </a:lnTo>
                <a:lnTo>
                  <a:pt x="523132" y="26516"/>
                </a:lnTo>
                <a:lnTo>
                  <a:pt x="535395" y="29499"/>
                </a:lnTo>
                <a:lnTo>
                  <a:pt x="547769" y="32592"/>
                </a:lnTo>
                <a:lnTo>
                  <a:pt x="560033" y="35797"/>
                </a:lnTo>
                <a:lnTo>
                  <a:pt x="572407" y="39221"/>
                </a:lnTo>
                <a:lnTo>
                  <a:pt x="584670" y="42646"/>
                </a:lnTo>
                <a:lnTo>
                  <a:pt x="597044" y="46182"/>
                </a:lnTo>
                <a:lnTo>
                  <a:pt x="609308" y="49828"/>
                </a:lnTo>
                <a:lnTo>
                  <a:pt x="621571" y="53584"/>
                </a:lnTo>
                <a:lnTo>
                  <a:pt x="633835" y="57562"/>
                </a:lnTo>
                <a:lnTo>
                  <a:pt x="646098" y="61429"/>
                </a:lnTo>
                <a:lnTo>
                  <a:pt x="658362" y="65516"/>
                </a:lnTo>
                <a:lnTo>
                  <a:pt x="670625" y="69715"/>
                </a:lnTo>
                <a:lnTo>
                  <a:pt x="682778" y="73802"/>
                </a:lnTo>
                <a:lnTo>
                  <a:pt x="694931" y="78111"/>
                </a:lnTo>
                <a:lnTo>
                  <a:pt x="707084" y="82530"/>
                </a:lnTo>
                <a:lnTo>
                  <a:pt x="719017" y="86950"/>
                </a:lnTo>
                <a:lnTo>
                  <a:pt x="731170" y="91370"/>
                </a:lnTo>
                <a:lnTo>
                  <a:pt x="743212" y="96009"/>
                </a:lnTo>
                <a:lnTo>
                  <a:pt x="755254" y="100650"/>
                </a:lnTo>
                <a:lnTo>
                  <a:pt x="767076" y="105290"/>
                </a:lnTo>
                <a:lnTo>
                  <a:pt x="790829" y="114681"/>
                </a:lnTo>
                <a:lnTo>
                  <a:pt x="814362" y="124293"/>
                </a:lnTo>
                <a:lnTo>
                  <a:pt x="837784" y="134016"/>
                </a:lnTo>
                <a:lnTo>
                  <a:pt x="860765" y="143738"/>
                </a:lnTo>
                <a:lnTo>
                  <a:pt x="864521" y="145285"/>
                </a:lnTo>
                <a:lnTo>
                  <a:pt x="868609" y="146942"/>
                </a:lnTo>
                <a:lnTo>
                  <a:pt x="872918" y="148599"/>
                </a:lnTo>
                <a:lnTo>
                  <a:pt x="877226" y="150256"/>
                </a:lnTo>
                <a:lnTo>
                  <a:pt x="881425" y="152024"/>
                </a:lnTo>
                <a:lnTo>
                  <a:pt x="885402" y="153792"/>
                </a:lnTo>
                <a:lnTo>
                  <a:pt x="889048" y="155670"/>
                </a:lnTo>
                <a:lnTo>
                  <a:pt x="892473" y="157548"/>
                </a:lnTo>
                <a:lnTo>
                  <a:pt x="895124" y="158322"/>
                </a:lnTo>
                <a:lnTo>
                  <a:pt x="898107" y="159316"/>
                </a:lnTo>
                <a:lnTo>
                  <a:pt x="901091" y="160310"/>
                </a:lnTo>
                <a:lnTo>
                  <a:pt x="904184" y="161415"/>
                </a:lnTo>
                <a:lnTo>
                  <a:pt x="910592" y="164066"/>
                </a:lnTo>
                <a:lnTo>
                  <a:pt x="917000" y="166939"/>
                </a:lnTo>
                <a:lnTo>
                  <a:pt x="923629" y="169812"/>
                </a:lnTo>
                <a:lnTo>
                  <a:pt x="929927" y="172574"/>
                </a:lnTo>
                <a:lnTo>
                  <a:pt x="936003" y="175336"/>
                </a:lnTo>
                <a:lnTo>
                  <a:pt x="941638" y="177656"/>
                </a:lnTo>
                <a:lnTo>
                  <a:pt x="950144" y="181192"/>
                </a:lnTo>
                <a:lnTo>
                  <a:pt x="958873" y="184837"/>
                </a:lnTo>
                <a:lnTo>
                  <a:pt x="967711" y="188594"/>
                </a:lnTo>
                <a:lnTo>
                  <a:pt x="976660" y="192571"/>
                </a:lnTo>
                <a:lnTo>
                  <a:pt x="985830" y="196659"/>
                </a:lnTo>
                <a:lnTo>
                  <a:pt x="995000" y="200637"/>
                </a:lnTo>
                <a:lnTo>
                  <a:pt x="1004391" y="204945"/>
                </a:lnTo>
                <a:lnTo>
                  <a:pt x="1013561" y="209143"/>
                </a:lnTo>
                <a:lnTo>
                  <a:pt x="1022841" y="213452"/>
                </a:lnTo>
                <a:lnTo>
                  <a:pt x="1031901" y="217761"/>
                </a:lnTo>
                <a:lnTo>
                  <a:pt x="1041071" y="222070"/>
                </a:lnTo>
                <a:lnTo>
                  <a:pt x="1050020" y="226158"/>
                </a:lnTo>
                <a:lnTo>
                  <a:pt x="1058748" y="230467"/>
                </a:lnTo>
                <a:lnTo>
                  <a:pt x="1067255" y="234665"/>
                </a:lnTo>
                <a:lnTo>
                  <a:pt x="1075541" y="238864"/>
                </a:lnTo>
                <a:lnTo>
                  <a:pt x="1083496" y="242841"/>
                </a:lnTo>
                <a:lnTo>
                  <a:pt x="1094986" y="248696"/>
                </a:lnTo>
                <a:lnTo>
                  <a:pt x="1106477" y="254662"/>
                </a:lnTo>
                <a:lnTo>
                  <a:pt x="1118077" y="260629"/>
                </a:lnTo>
                <a:lnTo>
                  <a:pt x="1129457" y="266595"/>
                </a:lnTo>
                <a:lnTo>
                  <a:pt x="1140837" y="272671"/>
                </a:lnTo>
                <a:lnTo>
                  <a:pt x="1151995" y="278748"/>
                </a:lnTo>
                <a:lnTo>
                  <a:pt x="1163264" y="284935"/>
                </a:lnTo>
                <a:lnTo>
                  <a:pt x="1174533" y="291121"/>
                </a:lnTo>
                <a:lnTo>
                  <a:pt x="1185692" y="297419"/>
                </a:lnTo>
                <a:lnTo>
                  <a:pt x="1196630" y="303717"/>
                </a:lnTo>
                <a:lnTo>
                  <a:pt x="1207567" y="310014"/>
                </a:lnTo>
                <a:lnTo>
                  <a:pt x="1218395" y="316312"/>
                </a:lnTo>
                <a:lnTo>
                  <a:pt x="1229112" y="322609"/>
                </a:lnTo>
                <a:lnTo>
                  <a:pt x="1239828" y="329128"/>
                </a:lnTo>
                <a:lnTo>
                  <a:pt x="1250434" y="335536"/>
                </a:lnTo>
                <a:lnTo>
                  <a:pt x="1260709" y="342165"/>
                </a:lnTo>
                <a:lnTo>
                  <a:pt x="1271537" y="348904"/>
                </a:lnTo>
                <a:lnTo>
                  <a:pt x="1282253" y="355644"/>
                </a:lnTo>
                <a:lnTo>
                  <a:pt x="1292860" y="362383"/>
                </a:lnTo>
                <a:lnTo>
                  <a:pt x="1303465" y="369012"/>
                </a:lnTo>
                <a:lnTo>
                  <a:pt x="1313962" y="375862"/>
                </a:lnTo>
                <a:lnTo>
                  <a:pt x="1324457" y="382601"/>
                </a:lnTo>
                <a:lnTo>
                  <a:pt x="1334953" y="389451"/>
                </a:lnTo>
                <a:lnTo>
                  <a:pt x="1345338" y="396522"/>
                </a:lnTo>
                <a:lnTo>
                  <a:pt x="1356276" y="403814"/>
                </a:lnTo>
                <a:lnTo>
                  <a:pt x="1366993" y="411216"/>
                </a:lnTo>
                <a:lnTo>
                  <a:pt x="1377489" y="418398"/>
                </a:lnTo>
                <a:lnTo>
                  <a:pt x="1387543" y="425579"/>
                </a:lnTo>
                <a:lnTo>
                  <a:pt x="1397596" y="432650"/>
                </a:lnTo>
                <a:lnTo>
                  <a:pt x="1407319" y="439721"/>
                </a:lnTo>
                <a:lnTo>
                  <a:pt x="1417041" y="446681"/>
                </a:lnTo>
                <a:lnTo>
                  <a:pt x="1426653" y="453752"/>
                </a:lnTo>
                <a:lnTo>
                  <a:pt x="1436155" y="460712"/>
                </a:lnTo>
                <a:lnTo>
                  <a:pt x="1445656" y="467783"/>
                </a:lnTo>
                <a:lnTo>
                  <a:pt x="1455268" y="474965"/>
                </a:lnTo>
                <a:lnTo>
                  <a:pt x="1464880" y="482146"/>
                </a:lnTo>
                <a:lnTo>
                  <a:pt x="1474713" y="489438"/>
                </a:lnTo>
                <a:lnTo>
                  <a:pt x="1484546" y="496730"/>
                </a:lnTo>
                <a:lnTo>
                  <a:pt x="1494600" y="504353"/>
                </a:lnTo>
                <a:lnTo>
                  <a:pt x="1504985" y="511976"/>
                </a:lnTo>
                <a:lnTo>
                  <a:pt x="1514597" y="519268"/>
                </a:lnTo>
                <a:lnTo>
                  <a:pt x="1524319" y="526892"/>
                </a:lnTo>
                <a:lnTo>
                  <a:pt x="1534042" y="534736"/>
                </a:lnTo>
                <a:lnTo>
                  <a:pt x="1543653" y="542580"/>
                </a:lnTo>
                <a:lnTo>
                  <a:pt x="1553155" y="550314"/>
                </a:lnTo>
                <a:lnTo>
                  <a:pt x="1562656" y="558158"/>
                </a:lnTo>
                <a:lnTo>
                  <a:pt x="1572158" y="565781"/>
                </a:lnTo>
                <a:lnTo>
                  <a:pt x="1581328" y="572963"/>
                </a:lnTo>
                <a:lnTo>
                  <a:pt x="1765390" y="734930"/>
                </a:lnTo>
                <a:lnTo>
                  <a:pt x="1768926" y="738355"/>
                </a:lnTo>
                <a:lnTo>
                  <a:pt x="1772351" y="741890"/>
                </a:lnTo>
                <a:lnTo>
                  <a:pt x="1775555" y="745426"/>
                </a:lnTo>
                <a:lnTo>
                  <a:pt x="1778649" y="748961"/>
                </a:lnTo>
                <a:lnTo>
                  <a:pt x="1781742" y="752497"/>
                </a:lnTo>
                <a:lnTo>
                  <a:pt x="1784615" y="755922"/>
                </a:lnTo>
                <a:lnTo>
                  <a:pt x="1787487" y="759236"/>
                </a:lnTo>
                <a:lnTo>
                  <a:pt x="1790581" y="762219"/>
                </a:lnTo>
                <a:lnTo>
                  <a:pt x="1799419" y="770947"/>
                </a:lnTo>
                <a:lnTo>
                  <a:pt x="1808921" y="780559"/>
                </a:lnTo>
                <a:lnTo>
                  <a:pt x="1818753" y="790724"/>
                </a:lnTo>
                <a:lnTo>
                  <a:pt x="1828586" y="801330"/>
                </a:lnTo>
                <a:lnTo>
                  <a:pt x="1838529" y="812047"/>
                </a:lnTo>
                <a:lnTo>
                  <a:pt x="1847810" y="822653"/>
                </a:lnTo>
                <a:lnTo>
                  <a:pt x="1852340" y="827846"/>
                </a:lnTo>
                <a:lnTo>
                  <a:pt x="1856649" y="833038"/>
                </a:lnTo>
                <a:lnTo>
                  <a:pt x="1860847" y="838010"/>
                </a:lnTo>
                <a:lnTo>
                  <a:pt x="1864603" y="842650"/>
                </a:lnTo>
                <a:lnTo>
                  <a:pt x="1873553" y="853699"/>
                </a:lnTo>
                <a:lnTo>
                  <a:pt x="1881396" y="863532"/>
                </a:lnTo>
                <a:lnTo>
                  <a:pt x="1885043" y="868172"/>
                </a:lnTo>
                <a:lnTo>
                  <a:pt x="1888467" y="872812"/>
                </a:lnTo>
                <a:lnTo>
                  <a:pt x="1891782" y="877342"/>
                </a:lnTo>
                <a:lnTo>
                  <a:pt x="1895097" y="881761"/>
                </a:lnTo>
                <a:lnTo>
                  <a:pt x="1898300" y="886401"/>
                </a:lnTo>
                <a:lnTo>
                  <a:pt x="1901394" y="891152"/>
                </a:lnTo>
                <a:lnTo>
                  <a:pt x="1904598" y="895903"/>
                </a:lnTo>
                <a:lnTo>
                  <a:pt x="1907802" y="900985"/>
                </a:lnTo>
                <a:lnTo>
                  <a:pt x="1911006" y="906288"/>
                </a:lnTo>
                <a:lnTo>
                  <a:pt x="1914431" y="911923"/>
                </a:lnTo>
                <a:lnTo>
                  <a:pt x="1917966" y="918110"/>
                </a:lnTo>
                <a:lnTo>
                  <a:pt x="1921722" y="924628"/>
                </a:lnTo>
                <a:lnTo>
                  <a:pt x="1924043" y="928937"/>
                </a:lnTo>
                <a:lnTo>
                  <a:pt x="1926473" y="934130"/>
                </a:lnTo>
                <a:lnTo>
                  <a:pt x="1929235" y="939764"/>
                </a:lnTo>
                <a:lnTo>
                  <a:pt x="1931997" y="946062"/>
                </a:lnTo>
                <a:lnTo>
                  <a:pt x="1934870" y="952801"/>
                </a:lnTo>
                <a:lnTo>
                  <a:pt x="1937742" y="959983"/>
                </a:lnTo>
                <a:lnTo>
                  <a:pt x="1940394" y="967496"/>
                </a:lnTo>
                <a:lnTo>
                  <a:pt x="1943046" y="975009"/>
                </a:lnTo>
                <a:lnTo>
                  <a:pt x="1945476" y="982742"/>
                </a:lnTo>
                <a:lnTo>
                  <a:pt x="1947685" y="990476"/>
                </a:lnTo>
                <a:lnTo>
                  <a:pt x="1948569" y="994233"/>
                </a:lnTo>
                <a:lnTo>
                  <a:pt x="1949453" y="998100"/>
                </a:lnTo>
                <a:lnTo>
                  <a:pt x="1950337" y="1001856"/>
                </a:lnTo>
                <a:lnTo>
                  <a:pt x="1951000" y="1005502"/>
                </a:lnTo>
                <a:lnTo>
                  <a:pt x="1951663" y="1009037"/>
                </a:lnTo>
                <a:lnTo>
                  <a:pt x="1952105" y="1012572"/>
                </a:lnTo>
                <a:lnTo>
                  <a:pt x="1952436" y="1015998"/>
                </a:lnTo>
                <a:lnTo>
                  <a:pt x="1952658" y="1019312"/>
                </a:lnTo>
                <a:lnTo>
                  <a:pt x="1952768" y="1022516"/>
                </a:lnTo>
                <a:lnTo>
                  <a:pt x="1952768" y="1025609"/>
                </a:lnTo>
                <a:lnTo>
                  <a:pt x="1952547" y="1028482"/>
                </a:lnTo>
                <a:lnTo>
                  <a:pt x="1952105" y="1031244"/>
                </a:lnTo>
                <a:lnTo>
                  <a:pt x="1951000" y="1037542"/>
                </a:lnTo>
                <a:lnTo>
                  <a:pt x="1949785" y="1043618"/>
                </a:lnTo>
                <a:lnTo>
                  <a:pt x="1948459" y="1049695"/>
                </a:lnTo>
                <a:lnTo>
                  <a:pt x="1946913" y="1055440"/>
                </a:lnTo>
                <a:lnTo>
                  <a:pt x="1945476" y="1061295"/>
                </a:lnTo>
                <a:lnTo>
                  <a:pt x="1943819" y="1066930"/>
                </a:lnTo>
                <a:lnTo>
                  <a:pt x="1942051" y="1072565"/>
                </a:lnTo>
                <a:lnTo>
                  <a:pt x="1940173" y="1077978"/>
                </a:lnTo>
                <a:lnTo>
                  <a:pt x="1938184" y="1083281"/>
                </a:lnTo>
                <a:lnTo>
                  <a:pt x="1936085" y="1088584"/>
                </a:lnTo>
                <a:lnTo>
                  <a:pt x="1933986" y="1093777"/>
                </a:lnTo>
                <a:lnTo>
                  <a:pt x="1931777" y="1098859"/>
                </a:lnTo>
                <a:lnTo>
                  <a:pt x="1929346" y="1103942"/>
                </a:lnTo>
                <a:lnTo>
                  <a:pt x="1927026" y="1108913"/>
                </a:lnTo>
                <a:lnTo>
                  <a:pt x="1924485" y="1113775"/>
                </a:lnTo>
                <a:lnTo>
                  <a:pt x="1921944" y="1118636"/>
                </a:lnTo>
                <a:lnTo>
                  <a:pt x="1919292" y="1123497"/>
                </a:lnTo>
                <a:lnTo>
                  <a:pt x="1916530" y="1128137"/>
                </a:lnTo>
                <a:lnTo>
                  <a:pt x="1913657" y="1132888"/>
                </a:lnTo>
                <a:lnTo>
                  <a:pt x="1910785" y="1137528"/>
                </a:lnTo>
                <a:lnTo>
                  <a:pt x="1907912" y="1142058"/>
                </a:lnTo>
                <a:lnTo>
                  <a:pt x="1904819" y="1146698"/>
                </a:lnTo>
                <a:lnTo>
                  <a:pt x="1901836" y="1151339"/>
                </a:lnTo>
                <a:lnTo>
                  <a:pt x="1898632" y="1155868"/>
                </a:lnTo>
                <a:lnTo>
                  <a:pt x="1892334" y="1164817"/>
                </a:lnTo>
                <a:lnTo>
                  <a:pt x="1885595" y="1173987"/>
                </a:lnTo>
                <a:lnTo>
                  <a:pt x="1878855" y="1182937"/>
                </a:lnTo>
                <a:lnTo>
                  <a:pt x="1871895" y="1191997"/>
                </a:lnTo>
                <a:lnTo>
                  <a:pt x="1868028" y="1196858"/>
                </a:lnTo>
                <a:lnTo>
                  <a:pt x="1864272" y="1201498"/>
                </a:lnTo>
                <a:lnTo>
                  <a:pt x="1862283" y="1203818"/>
                </a:lnTo>
                <a:lnTo>
                  <a:pt x="1860184" y="1205917"/>
                </a:lnTo>
                <a:lnTo>
                  <a:pt x="1858085" y="1208127"/>
                </a:lnTo>
                <a:lnTo>
                  <a:pt x="1855765" y="1210115"/>
                </a:lnTo>
                <a:lnTo>
                  <a:pt x="1854549" y="1211883"/>
                </a:lnTo>
                <a:lnTo>
                  <a:pt x="1851788" y="1214977"/>
                </a:lnTo>
                <a:lnTo>
                  <a:pt x="1847921" y="1219286"/>
                </a:lnTo>
                <a:lnTo>
                  <a:pt x="1842949" y="1224589"/>
                </a:lnTo>
                <a:lnTo>
                  <a:pt x="1837204" y="1230775"/>
                </a:lnTo>
                <a:lnTo>
                  <a:pt x="1830796" y="1237626"/>
                </a:lnTo>
                <a:lnTo>
                  <a:pt x="1823835" y="1244918"/>
                </a:lnTo>
                <a:lnTo>
                  <a:pt x="1816655" y="1252320"/>
                </a:lnTo>
                <a:lnTo>
                  <a:pt x="1809363" y="1259832"/>
                </a:lnTo>
                <a:lnTo>
                  <a:pt x="1802071" y="1267235"/>
                </a:lnTo>
                <a:lnTo>
                  <a:pt x="1795110" y="1274416"/>
                </a:lnTo>
                <a:lnTo>
                  <a:pt x="1788702" y="1281045"/>
                </a:lnTo>
                <a:lnTo>
                  <a:pt x="1782736" y="1287011"/>
                </a:lnTo>
                <a:lnTo>
                  <a:pt x="1777543" y="1292204"/>
                </a:lnTo>
                <a:lnTo>
                  <a:pt x="1773456" y="1296292"/>
                </a:lnTo>
                <a:lnTo>
                  <a:pt x="1770473" y="1299054"/>
                </a:lnTo>
                <a:lnTo>
                  <a:pt x="1766827" y="1302589"/>
                </a:lnTo>
                <a:lnTo>
                  <a:pt x="1763181" y="1306235"/>
                </a:lnTo>
                <a:lnTo>
                  <a:pt x="1759645" y="1309550"/>
                </a:lnTo>
                <a:lnTo>
                  <a:pt x="1756110" y="1312975"/>
                </a:lnTo>
                <a:lnTo>
                  <a:pt x="1752575" y="1316400"/>
                </a:lnTo>
                <a:lnTo>
                  <a:pt x="1748929" y="1319935"/>
                </a:lnTo>
                <a:lnTo>
                  <a:pt x="1745393" y="1323471"/>
                </a:lnTo>
                <a:lnTo>
                  <a:pt x="1741748" y="1327227"/>
                </a:lnTo>
                <a:lnTo>
                  <a:pt x="1718546" y="1347887"/>
                </a:lnTo>
                <a:lnTo>
                  <a:pt x="1716226" y="1350096"/>
                </a:lnTo>
                <a:lnTo>
                  <a:pt x="1714679" y="1351533"/>
                </a:lnTo>
                <a:lnTo>
                  <a:pt x="1713353" y="1352859"/>
                </a:lnTo>
                <a:lnTo>
                  <a:pt x="1711034" y="1354627"/>
                </a:lnTo>
                <a:lnTo>
                  <a:pt x="1707056" y="1357941"/>
                </a:lnTo>
                <a:lnTo>
                  <a:pt x="1701974" y="1362029"/>
                </a:lnTo>
                <a:lnTo>
                  <a:pt x="1696340" y="1366890"/>
                </a:lnTo>
                <a:lnTo>
                  <a:pt x="1690153" y="1372304"/>
                </a:lnTo>
                <a:lnTo>
                  <a:pt x="1683524" y="1378270"/>
                </a:lnTo>
                <a:lnTo>
                  <a:pt x="1676563" y="1384346"/>
                </a:lnTo>
                <a:lnTo>
                  <a:pt x="1669382" y="1390644"/>
                </a:lnTo>
                <a:lnTo>
                  <a:pt x="1662090" y="1397052"/>
                </a:lnTo>
                <a:lnTo>
                  <a:pt x="1654909" y="1403239"/>
                </a:lnTo>
                <a:lnTo>
                  <a:pt x="1648059" y="1409316"/>
                </a:lnTo>
                <a:lnTo>
                  <a:pt x="1641430" y="1414950"/>
                </a:lnTo>
                <a:lnTo>
                  <a:pt x="1635353" y="1420143"/>
                </a:lnTo>
                <a:lnTo>
                  <a:pt x="1629719" y="1424672"/>
                </a:lnTo>
                <a:lnTo>
                  <a:pt x="1624968" y="1428318"/>
                </a:lnTo>
                <a:lnTo>
                  <a:pt x="1622979" y="1429865"/>
                </a:lnTo>
                <a:lnTo>
                  <a:pt x="1621101" y="1431191"/>
                </a:lnTo>
                <a:lnTo>
                  <a:pt x="1619444" y="1432185"/>
                </a:lnTo>
                <a:lnTo>
                  <a:pt x="1618008" y="1432958"/>
                </a:lnTo>
                <a:lnTo>
                  <a:pt x="1616792" y="1434284"/>
                </a:lnTo>
                <a:lnTo>
                  <a:pt x="1614693" y="1436273"/>
                </a:lnTo>
                <a:lnTo>
                  <a:pt x="1611931" y="1438704"/>
                </a:lnTo>
                <a:lnTo>
                  <a:pt x="1608506" y="1441576"/>
                </a:lnTo>
                <a:lnTo>
                  <a:pt x="1599889" y="1448647"/>
                </a:lnTo>
                <a:lnTo>
                  <a:pt x="1589283" y="1457265"/>
                </a:lnTo>
                <a:lnTo>
                  <a:pt x="1577019" y="1466987"/>
                </a:lnTo>
                <a:lnTo>
                  <a:pt x="1563651" y="1477593"/>
                </a:lnTo>
                <a:lnTo>
                  <a:pt x="1549399" y="1488752"/>
                </a:lnTo>
                <a:lnTo>
                  <a:pt x="1534705" y="1500132"/>
                </a:lnTo>
                <a:lnTo>
                  <a:pt x="1520010" y="1511401"/>
                </a:lnTo>
                <a:lnTo>
                  <a:pt x="1505647" y="1522339"/>
                </a:lnTo>
                <a:lnTo>
                  <a:pt x="1492059" y="1532724"/>
                </a:lnTo>
                <a:lnTo>
                  <a:pt x="1479574" y="1542116"/>
                </a:lnTo>
                <a:lnTo>
                  <a:pt x="1468746" y="1550070"/>
                </a:lnTo>
                <a:lnTo>
                  <a:pt x="1459687" y="1556478"/>
                </a:lnTo>
                <a:lnTo>
                  <a:pt x="1456042" y="1559130"/>
                </a:lnTo>
                <a:lnTo>
                  <a:pt x="1453058" y="1561229"/>
                </a:lnTo>
                <a:lnTo>
                  <a:pt x="1450738" y="1562555"/>
                </a:lnTo>
                <a:lnTo>
                  <a:pt x="1449081" y="1563549"/>
                </a:lnTo>
                <a:lnTo>
                  <a:pt x="1445435" y="1566532"/>
                </a:lnTo>
                <a:lnTo>
                  <a:pt x="1439690" y="1570841"/>
                </a:lnTo>
                <a:lnTo>
                  <a:pt x="1432177" y="1576254"/>
                </a:lnTo>
                <a:lnTo>
                  <a:pt x="1423338" y="1582552"/>
                </a:lnTo>
                <a:lnTo>
                  <a:pt x="1413175" y="1589623"/>
                </a:lnTo>
                <a:lnTo>
                  <a:pt x="1402457" y="1597246"/>
                </a:lnTo>
                <a:lnTo>
                  <a:pt x="1390967" y="1605090"/>
                </a:lnTo>
                <a:lnTo>
                  <a:pt x="1379367" y="1613045"/>
                </a:lnTo>
                <a:lnTo>
                  <a:pt x="1367656" y="1621000"/>
                </a:lnTo>
                <a:lnTo>
                  <a:pt x="1356276" y="1628623"/>
                </a:lnTo>
                <a:lnTo>
                  <a:pt x="1345559" y="1635805"/>
                </a:lnTo>
                <a:lnTo>
                  <a:pt x="1335727" y="1642213"/>
                </a:lnTo>
                <a:lnTo>
                  <a:pt x="1327109" y="1647626"/>
                </a:lnTo>
                <a:lnTo>
                  <a:pt x="1319927" y="1652156"/>
                </a:lnTo>
                <a:lnTo>
                  <a:pt x="1316834" y="1653924"/>
                </a:lnTo>
                <a:lnTo>
                  <a:pt x="1314514" y="1655250"/>
                </a:lnTo>
                <a:lnTo>
                  <a:pt x="1312415" y="1656244"/>
                </a:lnTo>
                <a:lnTo>
                  <a:pt x="1311089" y="1656907"/>
                </a:lnTo>
                <a:lnTo>
                  <a:pt x="1309984" y="1658012"/>
                </a:lnTo>
                <a:lnTo>
                  <a:pt x="1307885" y="1659558"/>
                </a:lnTo>
                <a:lnTo>
                  <a:pt x="1305123" y="1661437"/>
                </a:lnTo>
                <a:lnTo>
                  <a:pt x="1301587" y="1663867"/>
                </a:lnTo>
                <a:lnTo>
                  <a:pt x="1292639" y="1669502"/>
                </a:lnTo>
                <a:lnTo>
                  <a:pt x="1281259" y="1676683"/>
                </a:lnTo>
                <a:lnTo>
                  <a:pt x="1268001" y="1684748"/>
                </a:lnTo>
                <a:lnTo>
                  <a:pt x="1253307" y="1693477"/>
                </a:lnTo>
                <a:lnTo>
                  <a:pt x="1237618" y="1702647"/>
                </a:lnTo>
                <a:lnTo>
                  <a:pt x="1221157" y="1712258"/>
                </a:lnTo>
                <a:lnTo>
                  <a:pt x="1204584" y="1721760"/>
                </a:lnTo>
                <a:lnTo>
                  <a:pt x="1188343" y="1731151"/>
                </a:lnTo>
                <a:lnTo>
                  <a:pt x="1172655" y="1739879"/>
                </a:lnTo>
                <a:lnTo>
                  <a:pt x="1158072" y="1747944"/>
                </a:lnTo>
                <a:lnTo>
                  <a:pt x="1144924" y="1755126"/>
                </a:lnTo>
                <a:lnTo>
                  <a:pt x="1133876" y="1760981"/>
                </a:lnTo>
                <a:lnTo>
                  <a:pt x="1129125" y="1763522"/>
                </a:lnTo>
                <a:lnTo>
                  <a:pt x="1125148" y="1765400"/>
                </a:lnTo>
                <a:lnTo>
                  <a:pt x="1121723" y="1767057"/>
                </a:lnTo>
                <a:lnTo>
                  <a:pt x="1119071" y="1768163"/>
                </a:lnTo>
                <a:lnTo>
                  <a:pt x="1115094" y="1770593"/>
                </a:lnTo>
                <a:lnTo>
                  <a:pt x="1111117" y="1773024"/>
                </a:lnTo>
                <a:lnTo>
                  <a:pt x="1106808" y="1775344"/>
                </a:lnTo>
                <a:lnTo>
                  <a:pt x="1102389" y="1777775"/>
                </a:lnTo>
                <a:lnTo>
                  <a:pt x="1093108" y="1782304"/>
                </a:lnTo>
                <a:lnTo>
                  <a:pt x="1083496" y="1786834"/>
                </a:lnTo>
                <a:lnTo>
                  <a:pt x="1073884" y="1791364"/>
                </a:lnTo>
                <a:lnTo>
                  <a:pt x="1064272" y="1795783"/>
                </a:lnTo>
                <a:lnTo>
                  <a:pt x="1055103" y="1799981"/>
                </a:lnTo>
                <a:lnTo>
                  <a:pt x="1046375" y="1804290"/>
                </a:lnTo>
                <a:lnTo>
                  <a:pt x="1041844" y="1806610"/>
                </a:lnTo>
                <a:lnTo>
                  <a:pt x="1037204" y="1808709"/>
                </a:lnTo>
                <a:lnTo>
                  <a:pt x="1032564" y="1810919"/>
                </a:lnTo>
                <a:lnTo>
                  <a:pt x="1027924" y="1812908"/>
                </a:lnTo>
                <a:lnTo>
                  <a:pt x="1023394" y="1815118"/>
                </a:lnTo>
                <a:lnTo>
                  <a:pt x="1018643" y="1817107"/>
                </a:lnTo>
                <a:lnTo>
                  <a:pt x="1014003" y="1819095"/>
                </a:lnTo>
                <a:lnTo>
                  <a:pt x="1009473" y="1821304"/>
                </a:lnTo>
                <a:lnTo>
                  <a:pt x="1005386" y="1823183"/>
                </a:lnTo>
                <a:lnTo>
                  <a:pt x="1000856" y="1825393"/>
                </a:lnTo>
                <a:lnTo>
                  <a:pt x="995774" y="1827713"/>
                </a:lnTo>
                <a:lnTo>
                  <a:pt x="990471" y="1830144"/>
                </a:lnTo>
                <a:lnTo>
                  <a:pt x="985278" y="1832574"/>
                </a:lnTo>
                <a:lnTo>
                  <a:pt x="980196" y="1834563"/>
                </a:lnTo>
                <a:lnTo>
                  <a:pt x="975445" y="1836330"/>
                </a:lnTo>
                <a:lnTo>
                  <a:pt x="971357" y="1837656"/>
                </a:lnTo>
                <a:lnTo>
                  <a:pt x="966054" y="1840418"/>
                </a:lnTo>
                <a:lnTo>
                  <a:pt x="960088" y="1843070"/>
                </a:lnTo>
                <a:lnTo>
                  <a:pt x="953791" y="1845832"/>
                </a:lnTo>
                <a:lnTo>
                  <a:pt x="947272" y="1848483"/>
                </a:lnTo>
                <a:lnTo>
                  <a:pt x="940532" y="1851135"/>
                </a:lnTo>
                <a:lnTo>
                  <a:pt x="934014" y="1853676"/>
                </a:lnTo>
                <a:lnTo>
                  <a:pt x="927606" y="1855996"/>
                </a:lnTo>
                <a:lnTo>
                  <a:pt x="921861" y="1858427"/>
                </a:lnTo>
                <a:lnTo>
                  <a:pt x="916448" y="1860636"/>
                </a:lnTo>
                <a:lnTo>
                  <a:pt x="909045" y="1863509"/>
                </a:lnTo>
                <a:lnTo>
                  <a:pt x="900207" y="1867045"/>
                </a:lnTo>
                <a:lnTo>
                  <a:pt x="890153" y="1871243"/>
                </a:lnTo>
                <a:lnTo>
                  <a:pt x="878884" y="1875662"/>
                </a:lnTo>
                <a:lnTo>
                  <a:pt x="866841" y="1880523"/>
                </a:lnTo>
                <a:lnTo>
                  <a:pt x="854467" y="1885495"/>
                </a:lnTo>
                <a:lnTo>
                  <a:pt x="841983" y="1890577"/>
                </a:lnTo>
                <a:lnTo>
                  <a:pt x="829388" y="1895438"/>
                </a:lnTo>
                <a:lnTo>
                  <a:pt x="817235" y="1900300"/>
                </a:lnTo>
                <a:lnTo>
                  <a:pt x="805855" y="1904719"/>
                </a:lnTo>
                <a:lnTo>
                  <a:pt x="795470" y="1908807"/>
                </a:lnTo>
                <a:lnTo>
                  <a:pt x="786190" y="1912232"/>
                </a:lnTo>
                <a:lnTo>
                  <a:pt x="778456" y="1914994"/>
                </a:lnTo>
                <a:lnTo>
                  <a:pt x="772711" y="1916983"/>
                </a:lnTo>
                <a:lnTo>
                  <a:pt x="768844" y="1918087"/>
                </a:lnTo>
                <a:lnTo>
                  <a:pt x="767076" y="1918971"/>
                </a:lnTo>
                <a:lnTo>
                  <a:pt x="764204" y="1920408"/>
                </a:lnTo>
                <a:lnTo>
                  <a:pt x="760226" y="1922175"/>
                </a:lnTo>
                <a:lnTo>
                  <a:pt x="755365" y="1924053"/>
                </a:lnTo>
                <a:lnTo>
                  <a:pt x="743433" y="1928583"/>
                </a:lnTo>
                <a:lnTo>
                  <a:pt x="730064" y="1933555"/>
                </a:lnTo>
                <a:lnTo>
                  <a:pt x="716254" y="1938306"/>
                </a:lnTo>
                <a:lnTo>
                  <a:pt x="703549" y="1942946"/>
                </a:lnTo>
                <a:lnTo>
                  <a:pt x="693053" y="1946592"/>
                </a:lnTo>
                <a:lnTo>
                  <a:pt x="686203" y="1948801"/>
                </a:lnTo>
                <a:lnTo>
                  <a:pt x="669078" y="1954547"/>
                </a:lnTo>
                <a:lnTo>
                  <a:pt x="652285" y="1960070"/>
                </a:lnTo>
                <a:lnTo>
                  <a:pt x="635603" y="1965374"/>
                </a:lnTo>
                <a:lnTo>
                  <a:pt x="619031" y="1970566"/>
                </a:lnTo>
                <a:lnTo>
                  <a:pt x="602679" y="1975649"/>
                </a:lnTo>
                <a:lnTo>
                  <a:pt x="586107" y="1980621"/>
                </a:lnTo>
                <a:lnTo>
                  <a:pt x="569645" y="1985260"/>
                </a:lnTo>
                <a:lnTo>
                  <a:pt x="553072" y="1989680"/>
                </a:lnTo>
                <a:lnTo>
                  <a:pt x="544786" y="1991779"/>
                </a:lnTo>
                <a:lnTo>
                  <a:pt x="536390" y="1993989"/>
                </a:lnTo>
                <a:lnTo>
                  <a:pt x="527993" y="1995978"/>
                </a:lnTo>
                <a:lnTo>
                  <a:pt x="519707" y="1997855"/>
                </a:lnTo>
                <a:lnTo>
                  <a:pt x="511200" y="1999845"/>
                </a:lnTo>
                <a:lnTo>
                  <a:pt x="502583" y="2001722"/>
                </a:lnTo>
                <a:lnTo>
                  <a:pt x="494186" y="2003490"/>
                </a:lnTo>
                <a:lnTo>
                  <a:pt x="485568" y="2005258"/>
                </a:lnTo>
                <a:lnTo>
                  <a:pt x="476840" y="2006915"/>
                </a:lnTo>
                <a:lnTo>
                  <a:pt x="468002" y="2008352"/>
                </a:lnTo>
                <a:lnTo>
                  <a:pt x="459274" y="2009898"/>
                </a:lnTo>
                <a:lnTo>
                  <a:pt x="450324" y="2011445"/>
                </a:lnTo>
                <a:lnTo>
                  <a:pt x="441375" y="2012771"/>
                </a:lnTo>
                <a:lnTo>
                  <a:pt x="432205" y="2014097"/>
                </a:lnTo>
                <a:lnTo>
                  <a:pt x="423035" y="2015201"/>
                </a:lnTo>
                <a:lnTo>
                  <a:pt x="413755" y="2016306"/>
                </a:lnTo>
                <a:lnTo>
                  <a:pt x="407236" y="2017080"/>
                </a:lnTo>
                <a:lnTo>
                  <a:pt x="400497" y="2017853"/>
                </a:lnTo>
                <a:lnTo>
                  <a:pt x="393868" y="2018626"/>
                </a:lnTo>
                <a:lnTo>
                  <a:pt x="387239" y="2019290"/>
                </a:lnTo>
                <a:lnTo>
                  <a:pt x="380500" y="2019952"/>
                </a:lnTo>
                <a:lnTo>
                  <a:pt x="373871" y="2020394"/>
                </a:lnTo>
                <a:lnTo>
                  <a:pt x="367132" y="2020947"/>
                </a:lnTo>
                <a:lnTo>
                  <a:pt x="360392" y="2021389"/>
                </a:lnTo>
                <a:lnTo>
                  <a:pt x="353542" y="2021831"/>
                </a:lnTo>
                <a:lnTo>
                  <a:pt x="346913" y="2022162"/>
                </a:lnTo>
                <a:lnTo>
                  <a:pt x="340174" y="2022383"/>
                </a:lnTo>
                <a:lnTo>
                  <a:pt x="333324" y="2022714"/>
                </a:lnTo>
                <a:lnTo>
                  <a:pt x="326695" y="2022825"/>
                </a:lnTo>
                <a:lnTo>
                  <a:pt x="319956" y="2022935"/>
                </a:lnTo>
                <a:lnTo>
                  <a:pt x="313216" y="2022935"/>
                </a:lnTo>
                <a:lnTo>
                  <a:pt x="306698" y="2022825"/>
                </a:lnTo>
                <a:lnTo>
                  <a:pt x="303273" y="2022825"/>
                </a:lnTo>
                <a:lnTo>
                  <a:pt x="300069" y="2022714"/>
                </a:lnTo>
                <a:lnTo>
                  <a:pt x="296865" y="2022383"/>
                </a:lnTo>
                <a:lnTo>
                  <a:pt x="293661" y="2022162"/>
                </a:lnTo>
                <a:lnTo>
                  <a:pt x="290678" y="2021831"/>
                </a:lnTo>
                <a:lnTo>
                  <a:pt x="287584" y="2021389"/>
                </a:lnTo>
                <a:lnTo>
                  <a:pt x="284601" y="2020947"/>
                </a:lnTo>
                <a:lnTo>
                  <a:pt x="281618" y="2020394"/>
                </a:lnTo>
                <a:lnTo>
                  <a:pt x="275873" y="2019290"/>
                </a:lnTo>
                <a:lnTo>
                  <a:pt x="270239" y="2017853"/>
                </a:lnTo>
                <a:lnTo>
                  <a:pt x="264825" y="2016196"/>
                </a:lnTo>
                <a:lnTo>
                  <a:pt x="259522" y="2014317"/>
                </a:lnTo>
                <a:lnTo>
                  <a:pt x="254440" y="2012329"/>
                </a:lnTo>
                <a:lnTo>
                  <a:pt x="249579" y="2010119"/>
                </a:lnTo>
                <a:lnTo>
                  <a:pt x="244718" y="2007910"/>
                </a:lnTo>
                <a:lnTo>
                  <a:pt x="240077" y="2005369"/>
                </a:lnTo>
                <a:lnTo>
                  <a:pt x="235548" y="2002717"/>
                </a:lnTo>
                <a:lnTo>
                  <a:pt x="231018" y="1999955"/>
                </a:lnTo>
                <a:lnTo>
                  <a:pt x="226709" y="1996972"/>
                </a:lnTo>
                <a:lnTo>
                  <a:pt x="222400" y="1993989"/>
                </a:lnTo>
                <a:lnTo>
                  <a:pt x="218754" y="1991227"/>
                </a:lnTo>
                <a:lnTo>
                  <a:pt x="215109" y="1988465"/>
                </a:lnTo>
                <a:lnTo>
                  <a:pt x="211794" y="1985371"/>
                </a:lnTo>
                <a:lnTo>
                  <a:pt x="208259" y="1982388"/>
                </a:lnTo>
                <a:lnTo>
                  <a:pt x="204834" y="1979184"/>
                </a:lnTo>
                <a:lnTo>
                  <a:pt x="201519" y="1975870"/>
                </a:lnTo>
                <a:lnTo>
                  <a:pt x="198205" y="1972445"/>
                </a:lnTo>
                <a:lnTo>
                  <a:pt x="194890" y="1969020"/>
                </a:lnTo>
                <a:lnTo>
                  <a:pt x="191797" y="1965374"/>
                </a:lnTo>
                <a:lnTo>
                  <a:pt x="188593" y="1961728"/>
                </a:lnTo>
                <a:lnTo>
                  <a:pt x="185610" y="1957971"/>
                </a:lnTo>
                <a:lnTo>
                  <a:pt x="182516" y="1954105"/>
                </a:lnTo>
                <a:lnTo>
                  <a:pt x="179533" y="1950127"/>
                </a:lnTo>
                <a:lnTo>
                  <a:pt x="176550" y="1946040"/>
                </a:lnTo>
                <a:lnTo>
                  <a:pt x="173678" y="1941841"/>
                </a:lnTo>
                <a:lnTo>
                  <a:pt x="170805" y="1937643"/>
                </a:lnTo>
                <a:lnTo>
                  <a:pt x="168043" y="1933334"/>
                </a:lnTo>
                <a:lnTo>
                  <a:pt x="165281" y="1928915"/>
                </a:lnTo>
                <a:lnTo>
                  <a:pt x="162519" y="1924275"/>
                </a:lnTo>
                <a:lnTo>
                  <a:pt x="159867" y="1919744"/>
                </a:lnTo>
                <a:lnTo>
                  <a:pt x="157216" y="1915104"/>
                </a:lnTo>
                <a:lnTo>
                  <a:pt x="154564" y="1910243"/>
                </a:lnTo>
                <a:lnTo>
                  <a:pt x="152133" y="1905492"/>
                </a:lnTo>
                <a:lnTo>
                  <a:pt x="149593" y="1900521"/>
                </a:lnTo>
                <a:lnTo>
                  <a:pt x="147162" y="1895438"/>
                </a:lnTo>
                <a:lnTo>
                  <a:pt x="144731" y="1890467"/>
                </a:lnTo>
                <a:lnTo>
                  <a:pt x="142301" y="1885274"/>
                </a:lnTo>
                <a:lnTo>
                  <a:pt x="139981" y="1880082"/>
                </a:lnTo>
                <a:lnTo>
                  <a:pt x="135340" y="1869364"/>
                </a:lnTo>
                <a:lnTo>
                  <a:pt x="130921" y="1858427"/>
                </a:lnTo>
                <a:lnTo>
                  <a:pt x="127275" y="1848925"/>
                </a:lnTo>
                <a:lnTo>
                  <a:pt x="123629" y="1839092"/>
                </a:lnTo>
                <a:lnTo>
                  <a:pt x="119984" y="1829149"/>
                </a:lnTo>
                <a:lnTo>
                  <a:pt x="116448" y="1818653"/>
                </a:lnTo>
                <a:lnTo>
                  <a:pt x="112913" y="1808047"/>
                </a:lnTo>
                <a:lnTo>
                  <a:pt x="109488" y="1797109"/>
                </a:lnTo>
                <a:lnTo>
                  <a:pt x="106063" y="1785950"/>
                </a:lnTo>
                <a:lnTo>
                  <a:pt x="102638" y="1774791"/>
                </a:lnTo>
                <a:lnTo>
                  <a:pt x="99323" y="1763191"/>
                </a:lnTo>
                <a:lnTo>
                  <a:pt x="96120" y="1751590"/>
                </a:lnTo>
                <a:lnTo>
                  <a:pt x="92805" y="1739768"/>
                </a:lnTo>
                <a:lnTo>
                  <a:pt x="89601" y="1727837"/>
                </a:lnTo>
                <a:lnTo>
                  <a:pt x="86618" y="1715794"/>
                </a:lnTo>
                <a:lnTo>
                  <a:pt x="83414" y="1703641"/>
                </a:lnTo>
                <a:lnTo>
                  <a:pt x="80542" y="1691598"/>
                </a:lnTo>
                <a:lnTo>
                  <a:pt x="77448" y="1679335"/>
                </a:lnTo>
                <a:lnTo>
                  <a:pt x="71814" y="1654918"/>
                </a:lnTo>
                <a:lnTo>
                  <a:pt x="66510" y="1630391"/>
                </a:lnTo>
                <a:lnTo>
                  <a:pt x="61318" y="1606195"/>
                </a:lnTo>
                <a:lnTo>
                  <a:pt x="56456" y="1582331"/>
                </a:lnTo>
                <a:lnTo>
                  <a:pt x="51927" y="1558909"/>
                </a:lnTo>
                <a:lnTo>
                  <a:pt x="47839" y="1536259"/>
                </a:lnTo>
                <a:lnTo>
                  <a:pt x="43972" y="1514384"/>
                </a:lnTo>
                <a:lnTo>
                  <a:pt x="40436" y="1493613"/>
                </a:lnTo>
                <a:lnTo>
                  <a:pt x="38558" y="1481129"/>
                </a:lnTo>
                <a:lnTo>
                  <a:pt x="36569" y="1468644"/>
                </a:lnTo>
                <a:lnTo>
                  <a:pt x="34691" y="1456160"/>
                </a:lnTo>
                <a:lnTo>
                  <a:pt x="32924" y="1443565"/>
                </a:lnTo>
                <a:lnTo>
                  <a:pt x="31046" y="1431081"/>
                </a:lnTo>
                <a:lnTo>
                  <a:pt x="29499" y="1418486"/>
                </a:lnTo>
                <a:lnTo>
                  <a:pt x="27841" y="1405891"/>
                </a:lnTo>
                <a:lnTo>
                  <a:pt x="26184" y="1393296"/>
                </a:lnTo>
                <a:lnTo>
                  <a:pt x="24638" y="1380811"/>
                </a:lnTo>
                <a:lnTo>
                  <a:pt x="23091" y="1368106"/>
                </a:lnTo>
                <a:lnTo>
                  <a:pt x="21765" y="1355511"/>
                </a:lnTo>
                <a:lnTo>
                  <a:pt x="20329" y="1342805"/>
                </a:lnTo>
                <a:lnTo>
                  <a:pt x="19003" y="1330210"/>
                </a:lnTo>
                <a:lnTo>
                  <a:pt x="17678" y="1317615"/>
                </a:lnTo>
                <a:lnTo>
                  <a:pt x="16462" y="1304909"/>
                </a:lnTo>
                <a:lnTo>
                  <a:pt x="15247" y="1292314"/>
                </a:lnTo>
                <a:lnTo>
                  <a:pt x="14031" y="1278836"/>
                </a:lnTo>
                <a:lnTo>
                  <a:pt x="12927" y="1265467"/>
                </a:lnTo>
                <a:lnTo>
                  <a:pt x="11932" y="1252098"/>
                </a:lnTo>
                <a:lnTo>
                  <a:pt x="10827" y="1238841"/>
                </a:lnTo>
                <a:lnTo>
                  <a:pt x="9944" y="1225362"/>
                </a:lnTo>
                <a:lnTo>
                  <a:pt x="9060" y="1212104"/>
                </a:lnTo>
                <a:lnTo>
                  <a:pt x="8176" y="1198846"/>
                </a:lnTo>
                <a:lnTo>
                  <a:pt x="7513" y="1185588"/>
                </a:lnTo>
                <a:lnTo>
                  <a:pt x="6739" y="1172330"/>
                </a:lnTo>
                <a:lnTo>
                  <a:pt x="5966" y="1158962"/>
                </a:lnTo>
                <a:lnTo>
                  <a:pt x="5193" y="1145594"/>
                </a:lnTo>
                <a:lnTo>
                  <a:pt x="4530" y="1132335"/>
                </a:lnTo>
                <a:lnTo>
                  <a:pt x="3757" y="1118967"/>
                </a:lnTo>
                <a:lnTo>
                  <a:pt x="2983" y="1105488"/>
                </a:lnTo>
                <a:lnTo>
                  <a:pt x="2320" y="1092120"/>
                </a:lnTo>
                <a:lnTo>
                  <a:pt x="1547" y="1078641"/>
                </a:lnTo>
                <a:lnTo>
                  <a:pt x="1105" y="1069582"/>
                </a:lnTo>
                <a:lnTo>
                  <a:pt x="774" y="1060522"/>
                </a:lnTo>
                <a:lnTo>
                  <a:pt x="332" y="1051573"/>
                </a:lnTo>
                <a:lnTo>
                  <a:pt x="221" y="1042624"/>
                </a:lnTo>
                <a:lnTo>
                  <a:pt x="110" y="1033454"/>
                </a:lnTo>
                <a:lnTo>
                  <a:pt x="0" y="1024505"/>
                </a:lnTo>
                <a:lnTo>
                  <a:pt x="0" y="1015335"/>
                </a:lnTo>
                <a:lnTo>
                  <a:pt x="0" y="1006386"/>
                </a:lnTo>
                <a:lnTo>
                  <a:pt x="332" y="988377"/>
                </a:lnTo>
                <a:lnTo>
                  <a:pt x="884" y="970258"/>
                </a:lnTo>
                <a:lnTo>
                  <a:pt x="1547" y="952249"/>
                </a:lnTo>
                <a:lnTo>
                  <a:pt x="2431" y="934241"/>
                </a:lnTo>
                <a:lnTo>
                  <a:pt x="3425" y="916232"/>
                </a:lnTo>
                <a:lnTo>
                  <a:pt x="4641" y="898223"/>
                </a:lnTo>
                <a:lnTo>
                  <a:pt x="5966" y="880214"/>
                </a:lnTo>
                <a:lnTo>
                  <a:pt x="7181" y="862317"/>
                </a:lnTo>
                <a:lnTo>
                  <a:pt x="8728" y="844418"/>
                </a:lnTo>
                <a:lnTo>
                  <a:pt x="10164" y="826520"/>
                </a:lnTo>
                <a:lnTo>
                  <a:pt x="11601" y="808622"/>
                </a:lnTo>
                <a:lnTo>
                  <a:pt x="13147" y="790834"/>
                </a:lnTo>
                <a:lnTo>
                  <a:pt x="14031" y="778018"/>
                </a:lnTo>
                <a:lnTo>
                  <a:pt x="15136" y="765313"/>
                </a:lnTo>
                <a:lnTo>
                  <a:pt x="16352" y="752497"/>
                </a:lnTo>
                <a:lnTo>
                  <a:pt x="17678" y="739902"/>
                </a:lnTo>
                <a:lnTo>
                  <a:pt x="19113" y="727086"/>
                </a:lnTo>
                <a:lnTo>
                  <a:pt x="20439" y="714491"/>
                </a:lnTo>
                <a:lnTo>
                  <a:pt x="21986" y="701786"/>
                </a:lnTo>
                <a:lnTo>
                  <a:pt x="23643" y="689191"/>
                </a:lnTo>
                <a:lnTo>
                  <a:pt x="25300" y="676595"/>
                </a:lnTo>
                <a:lnTo>
                  <a:pt x="26958" y="663890"/>
                </a:lnTo>
                <a:lnTo>
                  <a:pt x="28615" y="651405"/>
                </a:lnTo>
                <a:lnTo>
                  <a:pt x="30383" y="638699"/>
                </a:lnTo>
                <a:lnTo>
                  <a:pt x="31930" y="626215"/>
                </a:lnTo>
                <a:lnTo>
                  <a:pt x="33587" y="613731"/>
                </a:lnTo>
                <a:lnTo>
                  <a:pt x="35354" y="601246"/>
                </a:lnTo>
                <a:lnTo>
                  <a:pt x="37011" y="588651"/>
                </a:lnTo>
                <a:lnTo>
                  <a:pt x="38227" y="580365"/>
                </a:lnTo>
                <a:lnTo>
                  <a:pt x="39332" y="571968"/>
                </a:lnTo>
                <a:lnTo>
                  <a:pt x="40547" y="563461"/>
                </a:lnTo>
                <a:lnTo>
                  <a:pt x="41983" y="555065"/>
                </a:lnTo>
                <a:lnTo>
                  <a:pt x="43309" y="546447"/>
                </a:lnTo>
                <a:lnTo>
                  <a:pt x="44745" y="537829"/>
                </a:lnTo>
                <a:lnTo>
                  <a:pt x="46292" y="529322"/>
                </a:lnTo>
                <a:lnTo>
                  <a:pt x="47839" y="520815"/>
                </a:lnTo>
                <a:lnTo>
                  <a:pt x="49386" y="512197"/>
                </a:lnTo>
                <a:lnTo>
                  <a:pt x="50932" y="503690"/>
                </a:lnTo>
                <a:lnTo>
                  <a:pt x="52589" y="495294"/>
                </a:lnTo>
                <a:lnTo>
                  <a:pt x="54247" y="486786"/>
                </a:lnTo>
                <a:lnTo>
                  <a:pt x="55904" y="478390"/>
                </a:lnTo>
                <a:lnTo>
                  <a:pt x="57672" y="470214"/>
                </a:lnTo>
                <a:lnTo>
                  <a:pt x="59329" y="462038"/>
                </a:lnTo>
                <a:lnTo>
                  <a:pt x="61097" y="453862"/>
                </a:lnTo>
                <a:lnTo>
                  <a:pt x="62864" y="445576"/>
                </a:lnTo>
                <a:lnTo>
                  <a:pt x="64632" y="437511"/>
                </a:lnTo>
                <a:lnTo>
                  <a:pt x="66400" y="429336"/>
                </a:lnTo>
                <a:lnTo>
                  <a:pt x="68167" y="421270"/>
                </a:lnTo>
                <a:lnTo>
                  <a:pt x="69935" y="413205"/>
                </a:lnTo>
                <a:lnTo>
                  <a:pt x="71703" y="405140"/>
                </a:lnTo>
                <a:lnTo>
                  <a:pt x="73581" y="396964"/>
                </a:lnTo>
                <a:lnTo>
                  <a:pt x="75459" y="388788"/>
                </a:lnTo>
                <a:lnTo>
                  <a:pt x="76896" y="382380"/>
                </a:lnTo>
                <a:lnTo>
                  <a:pt x="78663" y="374536"/>
                </a:lnTo>
                <a:lnTo>
                  <a:pt x="80652" y="365697"/>
                </a:lnTo>
                <a:lnTo>
                  <a:pt x="82751" y="356306"/>
                </a:lnTo>
                <a:lnTo>
                  <a:pt x="85071" y="347136"/>
                </a:lnTo>
                <a:lnTo>
                  <a:pt x="87281" y="338850"/>
                </a:lnTo>
                <a:lnTo>
                  <a:pt x="88386" y="335094"/>
                </a:lnTo>
                <a:lnTo>
                  <a:pt x="89380" y="331779"/>
                </a:lnTo>
                <a:lnTo>
                  <a:pt x="90375" y="328906"/>
                </a:lnTo>
                <a:lnTo>
                  <a:pt x="91369" y="326476"/>
                </a:lnTo>
                <a:lnTo>
                  <a:pt x="92363" y="321062"/>
                </a:lnTo>
                <a:lnTo>
                  <a:pt x="93799" y="315096"/>
                </a:lnTo>
                <a:lnTo>
                  <a:pt x="95456" y="309020"/>
                </a:lnTo>
                <a:lnTo>
                  <a:pt x="97224" y="302722"/>
                </a:lnTo>
                <a:lnTo>
                  <a:pt x="98992" y="296314"/>
                </a:lnTo>
                <a:lnTo>
                  <a:pt x="100870" y="290128"/>
                </a:lnTo>
                <a:lnTo>
                  <a:pt x="102638" y="284272"/>
                </a:lnTo>
                <a:lnTo>
                  <a:pt x="104295" y="278748"/>
                </a:lnTo>
                <a:lnTo>
                  <a:pt x="106063" y="273002"/>
                </a:lnTo>
                <a:lnTo>
                  <a:pt x="107831" y="267147"/>
                </a:lnTo>
                <a:lnTo>
                  <a:pt x="109598" y="261513"/>
                </a:lnTo>
                <a:lnTo>
                  <a:pt x="111366" y="255767"/>
                </a:lnTo>
                <a:lnTo>
                  <a:pt x="113023" y="250133"/>
                </a:lnTo>
                <a:lnTo>
                  <a:pt x="114791" y="244498"/>
                </a:lnTo>
                <a:lnTo>
                  <a:pt x="116558" y="238864"/>
                </a:lnTo>
                <a:lnTo>
                  <a:pt x="118326" y="233118"/>
                </a:lnTo>
                <a:lnTo>
                  <a:pt x="121641" y="222733"/>
                </a:lnTo>
                <a:lnTo>
                  <a:pt x="125176" y="211575"/>
                </a:lnTo>
                <a:lnTo>
                  <a:pt x="128933" y="199753"/>
                </a:lnTo>
                <a:lnTo>
                  <a:pt x="133020" y="188041"/>
                </a:lnTo>
                <a:lnTo>
                  <a:pt x="135009" y="182076"/>
                </a:lnTo>
                <a:lnTo>
                  <a:pt x="137108" y="176330"/>
                </a:lnTo>
                <a:lnTo>
                  <a:pt x="139318" y="170696"/>
                </a:lnTo>
                <a:lnTo>
                  <a:pt x="141417" y="165282"/>
                </a:lnTo>
                <a:lnTo>
                  <a:pt x="143627" y="160089"/>
                </a:lnTo>
                <a:lnTo>
                  <a:pt x="145837" y="155118"/>
                </a:lnTo>
                <a:lnTo>
                  <a:pt x="148046" y="150478"/>
                </a:lnTo>
                <a:lnTo>
                  <a:pt x="150145" y="146169"/>
                </a:lnTo>
                <a:lnTo>
                  <a:pt x="151029" y="143738"/>
                </a:lnTo>
                <a:lnTo>
                  <a:pt x="152133" y="141086"/>
                </a:lnTo>
                <a:lnTo>
                  <a:pt x="153239" y="138324"/>
                </a:lnTo>
                <a:lnTo>
                  <a:pt x="154454" y="135452"/>
                </a:lnTo>
                <a:lnTo>
                  <a:pt x="157437" y="129265"/>
                </a:lnTo>
                <a:lnTo>
                  <a:pt x="160641" y="122746"/>
                </a:lnTo>
                <a:lnTo>
                  <a:pt x="164397" y="116118"/>
                </a:lnTo>
                <a:lnTo>
                  <a:pt x="168375" y="109157"/>
                </a:lnTo>
                <a:lnTo>
                  <a:pt x="172462" y="102307"/>
                </a:lnTo>
                <a:lnTo>
                  <a:pt x="176771" y="95347"/>
                </a:lnTo>
                <a:lnTo>
                  <a:pt x="181080" y="88607"/>
                </a:lnTo>
                <a:lnTo>
                  <a:pt x="185499" y="82199"/>
                </a:lnTo>
                <a:lnTo>
                  <a:pt x="189698" y="76123"/>
                </a:lnTo>
                <a:lnTo>
                  <a:pt x="193785" y="70377"/>
                </a:lnTo>
                <a:lnTo>
                  <a:pt x="197763" y="65406"/>
                </a:lnTo>
                <a:lnTo>
                  <a:pt x="201409" y="60766"/>
                </a:lnTo>
                <a:lnTo>
                  <a:pt x="203066" y="58888"/>
                </a:lnTo>
                <a:lnTo>
                  <a:pt x="204723" y="57120"/>
                </a:lnTo>
                <a:lnTo>
                  <a:pt x="206159" y="55683"/>
                </a:lnTo>
                <a:lnTo>
                  <a:pt x="207485" y="54247"/>
                </a:lnTo>
                <a:lnTo>
                  <a:pt x="212899" y="49276"/>
                </a:lnTo>
                <a:lnTo>
                  <a:pt x="217428" y="44745"/>
                </a:lnTo>
                <a:lnTo>
                  <a:pt x="221737" y="40547"/>
                </a:lnTo>
                <a:lnTo>
                  <a:pt x="226046" y="36681"/>
                </a:lnTo>
                <a:lnTo>
                  <a:pt x="228145" y="34802"/>
                </a:lnTo>
                <a:lnTo>
                  <a:pt x="230465" y="32924"/>
                </a:lnTo>
                <a:lnTo>
                  <a:pt x="232896" y="30935"/>
                </a:lnTo>
                <a:lnTo>
                  <a:pt x="235548" y="28947"/>
                </a:lnTo>
                <a:lnTo>
                  <a:pt x="238420" y="26958"/>
                </a:lnTo>
                <a:lnTo>
                  <a:pt x="241624" y="24748"/>
                </a:lnTo>
                <a:lnTo>
                  <a:pt x="245049" y="22649"/>
                </a:lnTo>
                <a:lnTo>
                  <a:pt x="248805" y="20329"/>
                </a:lnTo>
                <a:lnTo>
                  <a:pt x="251678" y="18672"/>
                </a:lnTo>
                <a:lnTo>
                  <a:pt x="254771" y="16904"/>
                </a:lnTo>
                <a:lnTo>
                  <a:pt x="257754" y="15247"/>
                </a:lnTo>
                <a:lnTo>
                  <a:pt x="261069" y="13811"/>
                </a:lnTo>
                <a:lnTo>
                  <a:pt x="264383" y="12264"/>
                </a:lnTo>
                <a:lnTo>
                  <a:pt x="267698" y="10717"/>
                </a:lnTo>
                <a:lnTo>
                  <a:pt x="271123" y="9392"/>
                </a:lnTo>
                <a:lnTo>
                  <a:pt x="274658" y="8066"/>
                </a:lnTo>
                <a:lnTo>
                  <a:pt x="278193" y="6961"/>
                </a:lnTo>
                <a:lnTo>
                  <a:pt x="281950" y="5856"/>
                </a:lnTo>
                <a:lnTo>
                  <a:pt x="285707" y="4751"/>
                </a:lnTo>
                <a:lnTo>
                  <a:pt x="289463" y="3867"/>
                </a:lnTo>
                <a:lnTo>
                  <a:pt x="293329" y="3204"/>
                </a:lnTo>
                <a:lnTo>
                  <a:pt x="297086" y="2652"/>
                </a:lnTo>
                <a:lnTo>
                  <a:pt x="300953" y="2099"/>
                </a:lnTo>
                <a:lnTo>
                  <a:pt x="305041" y="1878"/>
                </a:lnTo>
                <a:lnTo>
                  <a:pt x="307140" y="1216"/>
                </a:lnTo>
                <a:lnTo>
                  <a:pt x="310013" y="774"/>
                </a:lnTo>
                <a:lnTo>
                  <a:pt x="313106" y="332"/>
                </a:lnTo>
                <a:lnTo>
                  <a:pt x="316973" y="11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Title 16">
            <a:extLst>
              <a:ext uri="{FF2B5EF4-FFF2-40B4-BE49-F238E27FC236}">
                <a16:creationId xmlns:a16="http://schemas.microsoft.com/office/drawing/2014/main" id="{7485CCB3-A782-4067-9400-325B2A34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43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24" name="Rectangle: Rounded Corners 7">
            <a:extLst>
              <a:ext uri="{FF2B5EF4-FFF2-40B4-BE49-F238E27FC236}">
                <a16:creationId xmlns:a16="http://schemas.microsoft.com/office/drawing/2014/main" id="{ABB74844-BD26-4AFF-9CFB-CB88E880419E}"/>
              </a:ext>
            </a:extLst>
          </p:cNvPr>
          <p:cNvSpPr/>
          <p:nvPr userDrawn="1"/>
        </p:nvSpPr>
        <p:spPr>
          <a:xfrm>
            <a:off x="5916000" y="1044561"/>
            <a:ext cx="360000" cy="36000"/>
          </a:xfrm>
          <a:prstGeom prst="roundRect">
            <a:avLst>
              <a:gd name="adj" fmla="val 12320"/>
            </a:avLst>
          </a:pr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>
              <a:gradFill>
                <a:gsLst>
                  <a:gs pos="2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317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812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464E10E-763B-46C6-AB64-E1C669D75A84}"/>
              </a:ext>
            </a:extLst>
          </p:cNvPr>
          <p:cNvSpPr/>
          <p:nvPr userDrawn="1"/>
        </p:nvSpPr>
        <p:spPr>
          <a:xfrm>
            <a:off x="0" y="0"/>
            <a:ext cx="10853056" cy="6471558"/>
          </a:xfrm>
          <a:custGeom>
            <a:avLst/>
            <a:gdLst>
              <a:gd name="connsiteX0" fmla="*/ 0 w 10853056"/>
              <a:gd name="connsiteY0" fmla="*/ 0 h 6471558"/>
              <a:gd name="connsiteX1" fmla="*/ 10853056 w 10853056"/>
              <a:gd name="connsiteY1" fmla="*/ 0 h 6471558"/>
              <a:gd name="connsiteX2" fmla="*/ 4381498 w 10853056"/>
              <a:gd name="connsiteY2" fmla="*/ 6471558 h 6471558"/>
              <a:gd name="connsiteX3" fmla="*/ 0 w 10853056"/>
              <a:gd name="connsiteY3" fmla="*/ 6471558 h 64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3056" h="6471558">
                <a:moveTo>
                  <a:pt x="0" y="0"/>
                </a:moveTo>
                <a:lnTo>
                  <a:pt x="10853056" y="0"/>
                </a:lnTo>
                <a:lnTo>
                  <a:pt x="4381498" y="6471558"/>
                </a:lnTo>
                <a:lnTo>
                  <a:pt x="0" y="6471558"/>
                </a:lnTo>
                <a:close/>
              </a:path>
            </a:pathLst>
          </a:custGeom>
          <a:solidFill>
            <a:srgbClr val="F8F8F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F94A82-0444-4542-8334-56C4C10E71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950" y="1971430"/>
            <a:ext cx="1844938" cy="1844932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34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28B40D5-A7FA-4763-9E55-D6EC047CDA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5396" y="1068200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69CEE41-46FD-439B-B961-2CC466BA56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45237" y="1068200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3AB032D-5008-49D9-BCA5-3F329B2859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97298" y="1068200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24E1382-6F34-4FB7-9171-76960043BD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45396" y="3623206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15B1335-0BC3-49DE-A99C-0D81787395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45237" y="3623206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5BA7A9E-410E-4E3D-8F1D-D619744D259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97298" y="3623206"/>
            <a:ext cx="837136" cy="837134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91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197CA4-18EB-4684-8339-1AA1453A9D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67542" y="2798486"/>
            <a:ext cx="1364344" cy="1364340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2BA9D93-89C5-4927-BF06-84D4B9057D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21714" y="2798486"/>
            <a:ext cx="1364344" cy="1364340"/>
          </a:xfrm>
          <a:custGeom>
            <a:avLst/>
            <a:gdLst>
              <a:gd name="connsiteX0" fmla="*/ 663677 w 1327354"/>
              <a:gd name="connsiteY0" fmla="*/ 0 h 1327354"/>
              <a:gd name="connsiteX1" fmla="*/ 1327354 w 1327354"/>
              <a:gd name="connsiteY1" fmla="*/ 663677 h 1327354"/>
              <a:gd name="connsiteX2" fmla="*/ 663677 w 1327354"/>
              <a:gd name="connsiteY2" fmla="*/ 1327354 h 1327354"/>
              <a:gd name="connsiteX3" fmla="*/ 0 w 1327354"/>
              <a:gd name="connsiteY3" fmla="*/ 663677 h 1327354"/>
              <a:gd name="connsiteX4" fmla="*/ 663677 w 1327354"/>
              <a:gd name="connsiteY4" fmla="*/ 0 h 13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354" h="1327354">
                <a:moveTo>
                  <a:pt x="663677" y="0"/>
                </a:moveTo>
                <a:cubicBezTo>
                  <a:pt x="1030216" y="0"/>
                  <a:pt x="1327354" y="297138"/>
                  <a:pt x="1327354" y="663677"/>
                </a:cubicBezTo>
                <a:cubicBezTo>
                  <a:pt x="1327354" y="1030216"/>
                  <a:pt x="1030216" y="1327354"/>
                  <a:pt x="663677" y="1327354"/>
                </a:cubicBezTo>
                <a:cubicBezTo>
                  <a:pt x="297138" y="1327354"/>
                  <a:pt x="0" y="1030216"/>
                  <a:pt x="0" y="663677"/>
                </a:cubicBezTo>
                <a:cubicBezTo>
                  <a:pt x="0" y="297138"/>
                  <a:pt x="297138" y="0"/>
                  <a:pt x="6636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3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E05B86-C25E-F502-CE85-9CA18EFA8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9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2D3712-3D0D-487E-A73A-2DEAAF27D6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00048"/>
            <a:ext cx="12191999" cy="6057906"/>
          </a:xfrm>
          <a:custGeom>
            <a:avLst/>
            <a:gdLst>
              <a:gd name="connsiteX0" fmla="*/ 12191998 w 12191999"/>
              <a:gd name="connsiteY0" fmla="*/ 0 h 6057906"/>
              <a:gd name="connsiteX1" fmla="*/ 12191999 w 12191999"/>
              <a:gd name="connsiteY1" fmla="*/ 4198977 h 6057906"/>
              <a:gd name="connsiteX2" fmla="*/ 0 w 12191999"/>
              <a:gd name="connsiteY2" fmla="*/ 6057906 h 6057906"/>
              <a:gd name="connsiteX3" fmla="*/ 0 w 12191999"/>
              <a:gd name="connsiteY3" fmla="*/ 1858929 h 605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057906">
                <a:moveTo>
                  <a:pt x="12191998" y="0"/>
                </a:moveTo>
                <a:lnTo>
                  <a:pt x="12191999" y="4198977"/>
                </a:lnTo>
                <a:lnTo>
                  <a:pt x="0" y="6057906"/>
                </a:lnTo>
                <a:lnTo>
                  <a:pt x="0" y="18589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endParaRPr lang="id-ID"/>
          </a:p>
        </p:txBody>
      </p:sp>
      <p:sp>
        <p:nvSpPr>
          <p:cNvPr id="8" name="图片占位符 4">
            <a:extLst>
              <a:ext uri="{FF2B5EF4-FFF2-40B4-BE49-F238E27FC236}">
                <a16:creationId xmlns:a16="http://schemas.microsoft.com/office/drawing/2014/main" id="{BB7C9991-A0CC-4A1A-AC8E-655E6A7D33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9538" y="1320800"/>
            <a:ext cx="5084762" cy="3159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0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76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212883" y="744796"/>
            <a:ext cx="10209444" cy="5556944"/>
            <a:chOff x="1212883" y="744796"/>
            <a:chExt cx="10209444" cy="5556944"/>
          </a:xfrm>
          <a:solidFill>
            <a:srgbClr val="D8C8A8">
              <a:alpha val="55000"/>
            </a:srgbClr>
          </a:solidFill>
        </p:grpSpPr>
        <p:sp>
          <p:nvSpPr>
            <p:cNvPr id="3" name="Oval 2"/>
            <p:cNvSpPr/>
            <p:nvPr userDrawn="1"/>
          </p:nvSpPr>
          <p:spPr>
            <a:xfrm>
              <a:off x="3434406" y="1537745"/>
              <a:ext cx="1508571" cy="1508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11247370" y="2695575"/>
              <a:ext cx="174957" cy="1749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6955777" y="744796"/>
              <a:ext cx="103307" cy="103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10157499" y="1474349"/>
              <a:ext cx="103307" cy="103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883943" y="6117324"/>
              <a:ext cx="184416" cy="1844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0411978" y="5564437"/>
              <a:ext cx="103307" cy="103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212883" y="2605592"/>
              <a:ext cx="264940" cy="26494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8358333" y="3350021"/>
              <a:ext cx="842818" cy="8428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027825" y="5188934"/>
              <a:ext cx="103307" cy="103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2783827" y="1061609"/>
              <a:ext cx="174957" cy="1749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147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Title Slide">
    <p:bg>
      <p:bgPr>
        <a:gradFill>
          <a:gsLst>
            <a:gs pos="0">
              <a:schemeClr val="accent5"/>
            </a:gs>
            <a:gs pos="85000">
              <a:schemeClr val="accent1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765302" y="2966542"/>
            <a:ext cx="2612570" cy="2885436"/>
          </a:xfrm>
          <a:custGeom>
            <a:avLst/>
            <a:gdLst>
              <a:gd name="connsiteX0" fmla="*/ 50553 w 2612570"/>
              <a:gd name="connsiteY0" fmla="*/ 0 h 2885436"/>
              <a:gd name="connsiteX1" fmla="*/ 2562017 w 2612570"/>
              <a:gd name="connsiteY1" fmla="*/ 0 h 2885436"/>
              <a:gd name="connsiteX2" fmla="*/ 2612570 w 2612570"/>
              <a:gd name="connsiteY2" fmla="*/ 50553 h 2885436"/>
              <a:gd name="connsiteX3" fmla="*/ 2612570 w 2612570"/>
              <a:gd name="connsiteY3" fmla="*/ 2834883 h 2885436"/>
              <a:gd name="connsiteX4" fmla="*/ 2562017 w 2612570"/>
              <a:gd name="connsiteY4" fmla="*/ 2885436 h 2885436"/>
              <a:gd name="connsiteX5" fmla="*/ 50553 w 2612570"/>
              <a:gd name="connsiteY5" fmla="*/ 2885436 h 2885436"/>
              <a:gd name="connsiteX6" fmla="*/ 0 w 2612570"/>
              <a:gd name="connsiteY6" fmla="*/ 2834883 h 2885436"/>
              <a:gd name="connsiteX7" fmla="*/ 0 w 2612570"/>
              <a:gd name="connsiteY7" fmla="*/ 50553 h 2885436"/>
              <a:gd name="connsiteX8" fmla="*/ 50553 w 2612570"/>
              <a:gd name="connsiteY8" fmla="*/ 0 h 288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2570" h="2885436">
                <a:moveTo>
                  <a:pt x="50553" y="0"/>
                </a:moveTo>
                <a:lnTo>
                  <a:pt x="2562017" y="0"/>
                </a:lnTo>
                <a:cubicBezTo>
                  <a:pt x="2589937" y="0"/>
                  <a:pt x="2612570" y="22633"/>
                  <a:pt x="2612570" y="50553"/>
                </a:cubicBezTo>
                <a:lnTo>
                  <a:pt x="2612570" y="2834883"/>
                </a:lnTo>
                <a:cubicBezTo>
                  <a:pt x="2612570" y="2862803"/>
                  <a:pt x="2589937" y="2885436"/>
                  <a:pt x="2562017" y="2885436"/>
                </a:cubicBezTo>
                <a:lnTo>
                  <a:pt x="50553" y="2885436"/>
                </a:lnTo>
                <a:cubicBezTo>
                  <a:pt x="22633" y="2885436"/>
                  <a:pt x="0" y="2862803"/>
                  <a:pt x="0" y="2834883"/>
                </a:cubicBezTo>
                <a:lnTo>
                  <a:pt x="0" y="50553"/>
                </a:lnTo>
                <a:cubicBezTo>
                  <a:pt x="0" y="22633"/>
                  <a:pt x="22633" y="0"/>
                  <a:pt x="50553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78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61F39-2E55-1293-CC96-96715635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BDE73C-FC27-2787-CADD-09186892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88D7DF-1C59-4EB8-7CFF-B79F6012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8673D9-02A5-53E8-F07D-D890D373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10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24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300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01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B3E46C-0C0D-492F-A900-E68EAB05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1D0A68-84E8-4D4C-BB75-4FAFE2AC7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51DC9B-C869-4FB8-A8FB-11737C5A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4B8108-FA78-4BC4-9EDC-EC84545D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3DAAE1-3D12-454D-8E9F-255AF97D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6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D335D8-D610-4DE7-878A-9BF0C497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9577CF-335F-4858-97B6-C69AE9AB7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EEE02E-BB1C-45ED-A307-A8826616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4B1D58-1F60-4F8B-8041-F5863015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B2C24B-D30C-4AC7-BDCA-460AB399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C6DC8-0554-4207-8113-092F77FC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6D808C-0A3D-4DF1-A14E-9C543D165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819BFF-0961-45A9-B1ED-8B6259150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5CB7B5-4F29-47A5-97F3-07A2F5D6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61655E-8849-400D-BD72-0FD7001D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A21E18-C427-4E11-B095-AE57489B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0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0C2F5-F0BF-4852-9671-A53C473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2F4A88-3419-4A11-931D-9F1CAFBDC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1E60E2-77FD-4A32-8910-72EFD3E54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EA4AFD-87B0-4CBB-BE7C-75A8E7533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1C768A-15D0-4951-843D-B2BB0A4DC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5543C4-5555-4375-8FC8-C79AE364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A6B063-D325-4181-8102-471DA4C5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8E83BE-B9EE-40DB-A021-D6CBE6D8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22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0C2F5-F0BF-4852-9671-A53C473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2F4A88-3419-4A11-931D-9F1CAFBDC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1E60E2-77FD-4A32-8910-72EFD3E54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EA4AFD-87B0-4CBB-BE7C-75A8E7533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1C768A-15D0-4951-843D-B2BB0A4DC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5543C4-5555-4375-8FC8-C79AE364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A6B063-D325-4181-8102-471DA4C5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8E83BE-B9EE-40DB-A021-D6CBE6D8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C2D4809-264E-931D-9087-3F6B81AAC588}"/>
              </a:ext>
            </a:extLst>
          </p:cNvPr>
          <p:cNvSpPr txBox="1"/>
          <p:nvPr userDrawn="1"/>
        </p:nvSpPr>
        <p:spPr>
          <a:xfrm>
            <a:off x="1781200" y="649287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247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44583C-8729-4820-930C-FDDE640E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D5B1A2-2094-48AD-8E26-0AB2C50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C5B62F-F0EC-4685-83B0-0F644470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96F57C-9700-4EB1-A3F6-FACDFD85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07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DC04E3-1F06-4331-8442-DCEE11DC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800EEE-EFE6-4607-A95C-2B9332A36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C1230-DBCF-4B45-8E23-90CB2F166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9FE0E-A331-4FDE-B8D6-FE0456A8A77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A3D45D-6E42-4776-A698-F9D47F17C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B41289-11C9-4F58-A1AF-A4613E479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062C-B095-41E7-96E4-6ACDA5083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7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0" r:id="rId2"/>
    <p:sldLayoutId id="2147483741" r:id="rId3"/>
    <p:sldLayoutId id="2147483650" r:id="rId4"/>
    <p:sldLayoutId id="2147483651" r:id="rId5"/>
    <p:sldLayoutId id="2147483652" r:id="rId6"/>
    <p:sldLayoutId id="2147483653" r:id="rId7"/>
    <p:sldLayoutId id="2147483742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09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tiff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947244A-DC3A-4211-AA7B-8E6104C7DB08}"/>
              </a:ext>
            </a:extLst>
          </p:cNvPr>
          <p:cNvSpPr/>
          <p:nvPr/>
        </p:nvSpPr>
        <p:spPr>
          <a:xfrm>
            <a:off x="269827" y="2200702"/>
            <a:ext cx="5657850" cy="28660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C0C1C86-1E4E-4942-905E-4CEF260AE2CE}"/>
              </a:ext>
            </a:extLst>
          </p:cNvPr>
          <p:cNvSpPr/>
          <p:nvPr/>
        </p:nvSpPr>
        <p:spPr>
          <a:xfrm>
            <a:off x="638318" y="2498872"/>
            <a:ext cx="4001922" cy="1967358"/>
          </a:xfrm>
          <a:prstGeom prst="rect">
            <a:avLst/>
          </a:prstGeom>
          <a:solidFill>
            <a:srgbClr val="11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EB8380-CD12-4134-8C08-9A93E11FC8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901" y="2406161"/>
            <a:ext cx="3478756" cy="21416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3855CEF-02F6-4425-8911-616F1902A9C0}"/>
              </a:ext>
            </a:extLst>
          </p:cNvPr>
          <p:cNvSpPr txBox="1"/>
          <p:nvPr/>
        </p:nvSpPr>
        <p:spPr>
          <a:xfrm>
            <a:off x="4676396" y="2276571"/>
            <a:ext cx="861774" cy="23225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飞鸟集</a:t>
            </a: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894B4D25-2DE0-4C30-A087-A41C3EDEFE26}"/>
              </a:ext>
            </a:extLst>
          </p:cNvPr>
          <p:cNvGrpSpPr/>
          <p:nvPr/>
        </p:nvGrpSpPr>
        <p:grpSpPr>
          <a:xfrm>
            <a:off x="518355" y="4166185"/>
            <a:ext cx="5254649" cy="943150"/>
            <a:chOff x="7875081" y="763954"/>
            <a:chExt cx="4740640" cy="943150"/>
          </a:xfrm>
        </p:grpSpPr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61E53378-3A3D-4A6C-87E4-E09CBEF643F4}"/>
                </a:ext>
              </a:extLst>
            </p:cNvPr>
            <p:cNvSpPr/>
            <p:nvPr/>
          </p:nvSpPr>
          <p:spPr>
            <a:xfrm>
              <a:off x="7875081" y="763954"/>
              <a:ext cx="2994715" cy="293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E7DF728D-2280-4B29-ABAC-1542C0AD5DBF}"/>
                </a:ext>
              </a:extLst>
            </p:cNvPr>
            <p:cNvSpPr/>
            <p:nvPr/>
          </p:nvSpPr>
          <p:spPr>
            <a:xfrm>
              <a:off x="7875081" y="1191898"/>
              <a:ext cx="4740640" cy="515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5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CC96CA3A-A6CD-4532-930C-101ECF4561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" b="25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CABD17-D7CB-48E7-82FC-6B7682E40AF5}"/>
              </a:ext>
            </a:extLst>
          </p:cNvPr>
          <p:cNvSpPr/>
          <p:nvPr/>
        </p:nvSpPr>
        <p:spPr>
          <a:xfrm>
            <a:off x="0" y="14056"/>
            <a:ext cx="12192000" cy="6470649"/>
          </a:xfrm>
          <a:prstGeom prst="rect">
            <a:avLst/>
          </a:prstGeom>
          <a:solidFill>
            <a:srgbClr val="1C1F3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D64CA6-E4EC-45D6-87B0-AB5E364DCA06}"/>
              </a:ext>
            </a:extLst>
          </p:cNvPr>
          <p:cNvCxnSpPr>
            <a:cxnSpLocks/>
          </p:cNvCxnSpPr>
          <p:nvPr/>
        </p:nvCxnSpPr>
        <p:spPr>
          <a:xfrm>
            <a:off x="4298538" y="0"/>
            <a:ext cx="0" cy="2500313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8DAF733-FD65-4E20-ADB7-23882559703D}"/>
              </a:ext>
            </a:extLst>
          </p:cNvPr>
          <p:cNvGrpSpPr/>
          <p:nvPr/>
        </p:nvGrpSpPr>
        <p:grpSpPr>
          <a:xfrm>
            <a:off x="3951600" y="2541448"/>
            <a:ext cx="693876" cy="693876"/>
            <a:chOff x="7869552" y="972066"/>
            <a:chExt cx="693876" cy="6938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C48617-09E0-47A0-83B2-C2E05CA9EC1D}"/>
                </a:ext>
              </a:extLst>
            </p:cNvPr>
            <p:cNvSpPr/>
            <p:nvPr/>
          </p:nvSpPr>
          <p:spPr>
            <a:xfrm>
              <a:off x="7869552" y="972066"/>
              <a:ext cx="693876" cy="693876"/>
            </a:xfrm>
            <a:prstGeom prst="ellipse">
              <a:avLst/>
            </a:prstGeom>
            <a:noFill/>
            <a:ln w="7620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6DCEAADD-1B56-402C-8FD8-6AE543BAD0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62788" y="1200150"/>
              <a:ext cx="107404" cy="237708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F1CE66-C481-4ED0-AC75-ADB0BA5D363B}"/>
              </a:ext>
            </a:extLst>
          </p:cNvPr>
          <p:cNvSpPr/>
          <p:nvPr/>
        </p:nvSpPr>
        <p:spPr>
          <a:xfrm>
            <a:off x="5326974" y="3014522"/>
            <a:ext cx="5207678" cy="1143000"/>
          </a:xfrm>
          <a:prstGeom prst="roundRect">
            <a:avLst>
              <a:gd name="adj" fmla="val 4445"/>
            </a:avLst>
          </a:prstGeom>
          <a:solidFill>
            <a:srgbClr val="AD9975"/>
          </a:solidFill>
          <a:ln>
            <a:noFill/>
          </a:ln>
          <a:effectLst>
            <a:outerShdw blurRad="1270000" dist="431800" dir="5400000" sx="74000" sy="74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6FBECC-7BC0-4A8F-B4FE-A0ED9ED826C0}"/>
              </a:ext>
            </a:extLst>
          </p:cNvPr>
          <p:cNvSpPr/>
          <p:nvPr/>
        </p:nvSpPr>
        <p:spPr>
          <a:xfrm>
            <a:off x="5326973" y="4353463"/>
            <a:ext cx="5207677" cy="1143000"/>
          </a:xfrm>
          <a:prstGeom prst="roundRect">
            <a:avLst>
              <a:gd name="adj" fmla="val 4445"/>
            </a:avLst>
          </a:prstGeom>
          <a:solidFill>
            <a:schemeClr val="bg1"/>
          </a:solidFill>
          <a:ln>
            <a:noFill/>
          </a:ln>
          <a:effectLst>
            <a:outerShdw blurRad="1270000" dist="431800" dir="5400000" sx="74000" sy="74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Gruppieren 570">
            <a:extLst>
              <a:ext uri="{FF2B5EF4-FFF2-40B4-BE49-F238E27FC236}">
                <a16:creationId xmlns:a16="http://schemas.microsoft.com/office/drawing/2014/main" id="{63523509-9369-421C-ABD0-47C668E75C7C}"/>
              </a:ext>
            </a:extLst>
          </p:cNvPr>
          <p:cNvGrpSpPr/>
          <p:nvPr/>
        </p:nvGrpSpPr>
        <p:grpSpPr>
          <a:xfrm>
            <a:off x="5583222" y="4591587"/>
            <a:ext cx="395288" cy="409576"/>
            <a:chOff x="2524918" y="5060949"/>
            <a:chExt cx="395288" cy="4095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398">
              <a:extLst>
                <a:ext uri="{FF2B5EF4-FFF2-40B4-BE49-F238E27FC236}">
                  <a16:creationId xmlns:a16="http://schemas.microsoft.com/office/drawing/2014/main" id="{9DAB9CF7-E821-497F-99C6-0F6466BCE7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9531" y="5060949"/>
              <a:ext cx="246063" cy="273050"/>
            </a:xfrm>
            <a:custGeom>
              <a:avLst/>
              <a:gdLst>
                <a:gd name="T0" fmla="*/ 72 w 144"/>
                <a:gd name="T1" fmla="*/ 160 h 160"/>
                <a:gd name="T2" fmla="*/ 0 w 144"/>
                <a:gd name="T3" fmla="*/ 145 h 160"/>
                <a:gd name="T4" fmla="*/ 0 w 144"/>
                <a:gd name="T5" fmla="*/ 144 h 160"/>
                <a:gd name="T6" fmla="*/ 0 w 144"/>
                <a:gd name="T7" fmla="*/ 143 h 160"/>
                <a:gd name="T8" fmla="*/ 8 w 144"/>
                <a:gd name="T9" fmla="*/ 102 h 160"/>
                <a:gd name="T10" fmla="*/ 8 w 144"/>
                <a:gd name="T11" fmla="*/ 64 h 160"/>
                <a:gd name="T12" fmla="*/ 71 w 144"/>
                <a:gd name="T13" fmla="*/ 0 h 160"/>
                <a:gd name="T14" fmla="*/ 72 w 144"/>
                <a:gd name="T15" fmla="*/ 0 h 160"/>
                <a:gd name="T16" fmla="*/ 73 w 144"/>
                <a:gd name="T17" fmla="*/ 0 h 160"/>
                <a:gd name="T18" fmla="*/ 136 w 144"/>
                <a:gd name="T19" fmla="*/ 64 h 160"/>
                <a:gd name="T20" fmla="*/ 136 w 144"/>
                <a:gd name="T21" fmla="*/ 102 h 160"/>
                <a:gd name="T22" fmla="*/ 144 w 144"/>
                <a:gd name="T23" fmla="*/ 143 h 160"/>
                <a:gd name="T24" fmla="*/ 144 w 144"/>
                <a:gd name="T25" fmla="*/ 144 h 160"/>
                <a:gd name="T26" fmla="*/ 144 w 144"/>
                <a:gd name="T27" fmla="*/ 145 h 160"/>
                <a:gd name="T28" fmla="*/ 72 w 144"/>
                <a:gd name="T29" fmla="*/ 160 h 160"/>
                <a:gd name="T30" fmla="*/ 9 w 144"/>
                <a:gd name="T31" fmla="*/ 143 h 160"/>
                <a:gd name="T32" fmla="*/ 72 w 144"/>
                <a:gd name="T33" fmla="*/ 152 h 160"/>
                <a:gd name="T34" fmla="*/ 135 w 144"/>
                <a:gd name="T35" fmla="*/ 143 h 160"/>
                <a:gd name="T36" fmla="*/ 128 w 144"/>
                <a:gd name="T37" fmla="*/ 102 h 160"/>
                <a:gd name="T38" fmla="*/ 128 w 144"/>
                <a:gd name="T39" fmla="*/ 64 h 160"/>
                <a:gd name="T40" fmla="*/ 73 w 144"/>
                <a:gd name="T41" fmla="*/ 8 h 160"/>
                <a:gd name="T42" fmla="*/ 72 w 144"/>
                <a:gd name="T43" fmla="*/ 8 h 160"/>
                <a:gd name="T44" fmla="*/ 71 w 144"/>
                <a:gd name="T45" fmla="*/ 8 h 160"/>
                <a:gd name="T46" fmla="*/ 16 w 144"/>
                <a:gd name="T47" fmla="*/ 64 h 160"/>
                <a:gd name="T48" fmla="*/ 16 w 144"/>
                <a:gd name="T49" fmla="*/ 102 h 160"/>
                <a:gd name="T50" fmla="*/ 9 w 144"/>
                <a:gd name="T51" fmla="*/ 1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60">
                  <a:moveTo>
                    <a:pt x="72" y="160"/>
                  </a:moveTo>
                  <a:cubicBezTo>
                    <a:pt x="10" y="160"/>
                    <a:pt x="1" y="149"/>
                    <a:pt x="0" y="145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5" y="130"/>
                    <a:pt x="8" y="116"/>
                    <a:pt x="8" y="102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2"/>
                    <a:pt x="65" y="0"/>
                    <a:pt x="7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9" y="0"/>
                    <a:pt x="136" y="2"/>
                    <a:pt x="136" y="64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6" y="116"/>
                    <a:pt x="139" y="130"/>
                    <a:pt x="144" y="143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43" y="149"/>
                    <a:pt x="134" y="160"/>
                    <a:pt x="72" y="160"/>
                  </a:cubicBezTo>
                  <a:close/>
                  <a:moveTo>
                    <a:pt x="9" y="143"/>
                  </a:moveTo>
                  <a:cubicBezTo>
                    <a:pt x="12" y="146"/>
                    <a:pt x="25" y="152"/>
                    <a:pt x="72" y="152"/>
                  </a:cubicBezTo>
                  <a:cubicBezTo>
                    <a:pt x="119" y="152"/>
                    <a:pt x="132" y="146"/>
                    <a:pt x="135" y="143"/>
                  </a:cubicBezTo>
                  <a:cubicBezTo>
                    <a:pt x="130" y="130"/>
                    <a:pt x="128" y="116"/>
                    <a:pt x="128" y="102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11"/>
                    <a:pt x="82" y="8"/>
                    <a:pt x="73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2" y="8"/>
                    <a:pt x="16" y="11"/>
                    <a:pt x="16" y="64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16"/>
                    <a:pt x="14" y="130"/>
                    <a:pt x="9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399">
              <a:extLst>
                <a:ext uri="{FF2B5EF4-FFF2-40B4-BE49-F238E27FC236}">
                  <a16:creationId xmlns:a16="http://schemas.microsoft.com/office/drawing/2014/main" id="{FAB4A8BF-9E6C-4F94-9B21-4974509A2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4918" y="5319712"/>
              <a:ext cx="395288" cy="150813"/>
            </a:xfrm>
            <a:custGeom>
              <a:avLst/>
              <a:gdLst>
                <a:gd name="T0" fmla="*/ 232 w 232"/>
                <a:gd name="T1" fmla="*/ 88 h 88"/>
                <a:gd name="T2" fmla="*/ 0 w 232"/>
                <a:gd name="T3" fmla="*/ 88 h 88"/>
                <a:gd name="T4" fmla="*/ 0 w 232"/>
                <a:gd name="T5" fmla="*/ 84 h 88"/>
                <a:gd name="T6" fmla="*/ 34 w 232"/>
                <a:gd name="T7" fmla="*/ 40 h 88"/>
                <a:gd name="T8" fmla="*/ 46 w 232"/>
                <a:gd name="T9" fmla="*/ 35 h 88"/>
                <a:gd name="T10" fmla="*/ 80 w 232"/>
                <a:gd name="T11" fmla="*/ 2 h 88"/>
                <a:gd name="T12" fmla="*/ 82 w 232"/>
                <a:gd name="T13" fmla="*/ 0 h 88"/>
                <a:gd name="T14" fmla="*/ 150 w 232"/>
                <a:gd name="T15" fmla="*/ 0 h 88"/>
                <a:gd name="T16" fmla="*/ 152 w 232"/>
                <a:gd name="T17" fmla="*/ 2 h 88"/>
                <a:gd name="T18" fmla="*/ 186 w 232"/>
                <a:gd name="T19" fmla="*/ 35 h 88"/>
                <a:gd name="T20" fmla="*/ 198 w 232"/>
                <a:gd name="T21" fmla="*/ 40 h 88"/>
                <a:gd name="T22" fmla="*/ 232 w 232"/>
                <a:gd name="T23" fmla="*/ 84 h 88"/>
                <a:gd name="T24" fmla="*/ 232 w 232"/>
                <a:gd name="T25" fmla="*/ 88 h 88"/>
                <a:gd name="T26" fmla="*/ 8 w 232"/>
                <a:gd name="T27" fmla="*/ 80 h 88"/>
                <a:gd name="T28" fmla="*/ 224 w 232"/>
                <a:gd name="T29" fmla="*/ 80 h 88"/>
                <a:gd name="T30" fmla="*/ 194 w 232"/>
                <a:gd name="T31" fmla="*/ 48 h 88"/>
                <a:gd name="T32" fmla="*/ 183 w 232"/>
                <a:gd name="T33" fmla="*/ 43 h 88"/>
                <a:gd name="T34" fmla="*/ 146 w 232"/>
                <a:gd name="T35" fmla="*/ 8 h 88"/>
                <a:gd name="T36" fmla="*/ 86 w 232"/>
                <a:gd name="T37" fmla="*/ 8 h 88"/>
                <a:gd name="T38" fmla="*/ 49 w 232"/>
                <a:gd name="T39" fmla="*/ 43 h 88"/>
                <a:gd name="T40" fmla="*/ 38 w 232"/>
                <a:gd name="T41" fmla="*/ 48 h 88"/>
                <a:gd name="T42" fmla="*/ 8 w 232"/>
                <a:gd name="T43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2" h="88">
                  <a:moveTo>
                    <a:pt x="232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56"/>
                    <a:pt x="33" y="41"/>
                    <a:pt x="34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61" y="29"/>
                    <a:pt x="73" y="17"/>
                    <a:pt x="80" y="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9" y="17"/>
                    <a:pt x="171" y="29"/>
                    <a:pt x="186" y="35"/>
                  </a:cubicBezTo>
                  <a:cubicBezTo>
                    <a:pt x="198" y="40"/>
                    <a:pt x="198" y="40"/>
                    <a:pt x="198" y="40"/>
                  </a:cubicBezTo>
                  <a:cubicBezTo>
                    <a:pt x="199" y="41"/>
                    <a:pt x="232" y="56"/>
                    <a:pt x="232" y="84"/>
                  </a:cubicBezTo>
                  <a:lnTo>
                    <a:pt x="232" y="88"/>
                  </a:lnTo>
                  <a:close/>
                  <a:moveTo>
                    <a:pt x="8" y="80"/>
                  </a:moveTo>
                  <a:cubicBezTo>
                    <a:pt x="224" y="80"/>
                    <a:pt x="224" y="80"/>
                    <a:pt x="224" y="80"/>
                  </a:cubicBezTo>
                  <a:cubicBezTo>
                    <a:pt x="221" y="59"/>
                    <a:pt x="195" y="48"/>
                    <a:pt x="194" y="48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67" y="35"/>
                    <a:pt x="154" y="23"/>
                    <a:pt x="14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8" y="23"/>
                    <a:pt x="65" y="35"/>
                    <a:pt x="49" y="43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11" y="59"/>
                    <a:pt x="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400">
              <a:extLst>
                <a:ext uri="{FF2B5EF4-FFF2-40B4-BE49-F238E27FC236}">
                  <a16:creationId xmlns:a16="http://schemas.microsoft.com/office/drawing/2014/main" id="{C88F2C8F-A3EB-4C41-9322-ABFB7D909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168" y="5129212"/>
              <a:ext cx="206375" cy="74613"/>
            </a:xfrm>
            <a:custGeom>
              <a:avLst/>
              <a:gdLst>
                <a:gd name="T0" fmla="*/ 5 w 121"/>
                <a:gd name="T1" fmla="*/ 44 h 44"/>
                <a:gd name="T2" fmla="*/ 0 w 121"/>
                <a:gd name="T3" fmla="*/ 44 h 44"/>
                <a:gd name="T4" fmla="*/ 0 w 121"/>
                <a:gd name="T5" fmla="*/ 36 h 44"/>
                <a:gd name="T6" fmla="*/ 85 w 121"/>
                <a:gd name="T7" fmla="*/ 1 h 44"/>
                <a:gd name="T8" fmla="*/ 90 w 121"/>
                <a:gd name="T9" fmla="*/ 0 h 44"/>
                <a:gd name="T10" fmla="*/ 92 w 121"/>
                <a:gd name="T11" fmla="*/ 4 h 44"/>
                <a:gd name="T12" fmla="*/ 121 w 121"/>
                <a:gd name="T13" fmla="*/ 36 h 44"/>
                <a:gd name="T14" fmla="*/ 119 w 121"/>
                <a:gd name="T15" fmla="*/ 44 h 44"/>
                <a:gd name="T16" fmla="*/ 85 w 121"/>
                <a:gd name="T17" fmla="*/ 12 h 44"/>
                <a:gd name="T18" fmla="*/ 5 w 121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44">
                  <a:moveTo>
                    <a:pt x="5" y="44"/>
                  </a:moveTo>
                  <a:cubicBezTo>
                    <a:pt x="4" y="44"/>
                    <a:pt x="2" y="44"/>
                    <a:pt x="0" y="4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0" y="39"/>
                    <a:pt x="85" y="1"/>
                    <a:pt x="85" y="1"/>
                  </a:cubicBezTo>
                  <a:cubicBezTo>
                    <a:pt x="87" y="0"/>
                    <a:pt x="88" y="0"/>
                    <a:pt x="90" y="0"/>
                  </a:cubicBezTo>
                  <a:cubicBezTo>
                    <a:pt x="91" y="1"/>
                    <a:pt x="92" y="2"/>
                    <a:pt x="92" y="4"/>
                  </a:cubicBezTo>
                  <a:cubicBezTo>
                    <a:pt x="93" y="32"/>
                    <a:pt x="119" y="36"/>
                    <a:pt x="121" y="36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9" y="44"/>
                    <a:pt x="90" y="40"/>
                    <a:pt x="85" y="12"/>
                  </a:cubicBezTo>
                  <a:cubicBezTo>
                    <a:pt x="72" y="22"/>
                    <a:pt x="39" y="44"/>
                    <a:pt x="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Gruppieren 571">
            <a:extLst>
              <a:ext uri="{FF2B5EF4-FFF2-40B4-BE49-F238E27FC236}">
                <a16:creationId xmlns:a16="http://schemas.microsoft.com/office/drawing/2014/main" id="{08C680D1-C05A-49E0-89F7-FF633889609F}"/>
              </a:ext>
            </a:extLst>
          </p:cNvPr>
          <p:cNvGrpSpPr/>
          <p:nvPr/>
        </p:nvGrpSpPr>
        <p:grpSpPr>
          <a:xfrm>
            <a:off x="5617354" y="3189056"/>
            <a:ext cx="327025" cy="381000"/>
            <a:chOff x="2545555" y="5675312"/>
            <a:chExt cx="327025" cy="381000"/>
          </a:xfrm>
          <a:solidFill>
            <a:schemeClr val="bg1"/>
          </a:solidFill>
        </p:grpSpPr>
        <p:sp>
          <p:nvSpPr>
            <p:cNvPr id="31" name="Freeform 460">
              <a:extLst>
                <a:ext uri="{FF2B5EF4-FFF2-40B4-BE49-F238E27FC236}">
                  <a16:creationId xmlns:a16="http://schemas.microsoft.com/office/drawing/2014/main" id="{16C97750-33E9-46B5-BA3E-315B1B761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105" y="5735637"/>
              <a:ext cx="165100" cy="61913"/>
            </a:xfrm>
            <a:custGeom>
              <a:avLst/>
              <a:gdLst>
                <a:gd name="T0" fmla="*/ 7 w 97"/>
                <a:gd name="T1" fmla="*/ 36 h 36"/>
                <a:gd name="T2" fmla="*/ 0 w 97"/>
                <a:gd name="T3" fmla="*/ 36 h 36"/>
                <a:gd name="T4" fmla="*/ 0 w 97"/>
                <a:gd name="T5" fmla="*/ 28 h 36"/>
                <a:gd name="T6" fmla="*/ 69 w 97"/>
                <a:gd name="T7" fmla="*/ 1 h 36"/>
                <a:gd name="T8" fmla="*/ 73 w 97"/>
                <a:gd name="T9" fmla="*/ 0 h 36"/>
                <a:gd name="T10" fmla="*/ 76 w 97"/>
                <a:gd name="T11" fmla="*/ 4 h 36"/>
                <a:gd name="T12" fmla="*/ 83 w 97"/>
                <a:gd name="T13" fmla="*/ 23 h 36"/>
                <a:gd name="T14" fmla="*/ 95 w 97"/>
                <a:gd name="T15" fmla="*/ 24 h 36"/>
                <a:gd name="T16" fmla="*/ 97 w 97"/>
                <a:gd name="T17" fmla="*/ 32 h 36"/>
                <a:gd name="T18" fmla="*/ 79 w 97"/>
                <a:gd name="T19" fmla="*/ 30 h 36"/>
                <a:gd name="T20" fmla="*/ 69 w 97"/>
                <a:gd name="T21" fmla="*/ 12 h 36"/>
                <a:gd name="T22" fmla="*/ 7 w 97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36">
                  <a:moveTo>
                    <a:pt x="7" y="36"/>
                  </a:moveTo>
                  <a:cubicBezTo>
                    <a:pt x="4" y="36"/>
                    <a:pt x="2" y="36"/>
                    <a:pt x="0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0" y="31"/>
                    <a:pt x="69" y="2"/>
                    <a:pt x="69" y="1"/>
                  </a:cubicBezTo>
                  <a:cubicBezTo>
                    <a:pt x="70" y="0"/>
                    <a:pt x="72" y="0"/>
                    <a:pt x="73" y="0"/>
                  </a:cubicBezTo>
                  <a:cubicBezTo>
                    <a:pt x="75" y="1"/>
                    <a:pt x="76" y="2"/>
                    <a:pt x="76" y="4"/>
                  </a:cubicBezTo>
                  <a:cubicBezTo>
                    <a:pt x="76" y="13"/>
                    <a:pt x="79" y="20"/>
                    <a:pt x="83" y="23"/>
                  </a:cubicBezTo>
                  <a:cubicBezTo>
                    <a:pt x="88" y="26"/>
                    <a:pt x="95" y="24"/>
                    <a:pt x="95" y="24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87" y="35"/>
                    <a:pt x="79" y="30"/>
                  </a:cubicBezTo>
                  <a:cubicBezTo>
                    <a:pt x="74" y="26"/>
                    <a:pt x="70" y="20"/>
                    <a:pt x="69" y="12"/>
                  </a:cubicBezTo>
                  <a:cubicBezTo>
                    <a:pt x="59" y="21"/>
                    <a:pt x="36" y="36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461">
              <a:extLst>
                <a:ext uri="{FF2B5EF4-FFF2-40B4-BE49-F238E27FC236}">
                  <a16:creationId xmlns:a16="http://schemas.microsoft.com/office/drawing/2014/main" id="{FE7E3B0F-93E6-487A-A5FE-2F0D8252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4768" y="5675312"/>
              <a:ext cx="228600" cy="244475"/>
            </a:xfrm>
            <a:custGeom>
              <a:avLst/>
              <a:gdLst>
                <a:gd name="T0" fmla="*/ 72 w 134"/>
                <a:gd name="T1" fmla="*/ 144 h 144"/>
                <a:gd name="T2" fmla="*/ 62 w 134"/>
                <a:gd name="T3" fmla="*/ 144 h 144"/>
                <a:gd name="T4" fmla="*/ 15 w 134"/>
                <a:gd name="T5" fmla="*/ 106 h 144"/>
                <a:gd name="T6" fmla="*/ 13 w 134"/>
                <a:gd name="T7" fmla="*/ 105 h 144"/>
                <a:gd name="T8" fmla="*/ 0 w 134"/>
                <a:gd name="T9" fmla="*/ 87 h 144"/>
                <a:gd name="T10" fmla="*/ 13 w 134"/>
                <a:gd name="T11" fmla="*/ 69 h 144"/>
                <a:gd name="T12" fmla="*/ 14 w 134"/>
                <a:gd name="T13" fmla="*/ 67 h 144"/>
                <a:gd name="T14" fmla="*/ 14 w 134"/>
                <a:gd name="T15" fmla="*/ 53 h 144"/>
                <a:gd name="T16" fmla="*/ 40 w 134"/>
                <a:gd name="T17" fmla="*/ 7 h 144"/>
                <a:gd name="T18" fmla="*/ 67 w 134"/>
                <a:gd name="T19" fmla="*/ 0 h 144"/>
                <a:gd name="T20" fmla="*/ 120 w 134"/>
                <a:gd name="T21" fmla="*/ 53 h 144"/>
                <a:gd name="T22" fmla="*/ 120 w 134"/>
                <a:gd name="T23" fmla="*/ 67 h 144"/>
                <a:gd name="T24" fmla="*/ 121 w 134"/>
                <a:gd name="T25" fmla="*/ 69 h 144"/>
                <a:gd name="T26" fmla="*/ 134 w 134"/>
                <a:gd name="T27" fmla="*/ 87 h 144"/>
                <a:gd name="T28" fmla="*/ 121 w 134"/>
                <a:gd name="T29" fmla="*/ 105 h 144"/>
                <a:gd name="T30" fmla="*/ 119 w 134"/>
                <a:gd name="T31" fmla="*/ 106 h 144"/>
                <a:gd name="T32" fmla="*/ 72 w 134"/>
                <a:gd name="T33" fmla="*/ 144 h 144"/>
                <a:gd name="T34" fmla="*/ 67 w 134"/>
                <a:gd name="T35" fmla="*/ 8 h 144"/>
                <a:gd name="T36" fmla="*/ 44 w 134"/>
                <a:gd name="T37" fmla="*/ 14 h 144"/>
                <a:gd name="T38" fmla="*/ 22 w 134"/>
                <a:gd name="T39" fmla="*/ 53 h 144"/>
                <a:gd name="T40" fmla="*/ 22 w 134"/>
                <a:gd name="T41" fmla="*/ 67 h 144"/>
                <a:gd name="T42" fmla="*/ 16 w 134"/>
                <a:gd name="T43" fmla="*/ 77 h 144"/>
                <a:gd name="T44" fmla="*/ 8 w 134"/>
                <a:gd name="T45" fmla="*/ 87 h 144"/>
                <a:gd name="T46" fmla="*/ 15 w 134"/>
                <a:gd name="T47" fmla="*/ 97 h 144"/>
                <a:gd name="T48" fmla="*/ 23 w 134"/>
                <a:gd name="T49" fmla="*/ 105 h 144"/>
                <a:gd name="T50" fmla="*/ 62 w 134"/>
                <a:gd name="T51" fmla="*/ 136 h 144"/>
                <a:gd name="T52" fmla="*/ 72 w 134"/>
                <a:gd name="T53" fmla="*/ 136 h 144"/>
                <a:gd name="T54" fmla="*/ 111 w 134"/>
                <a:gd name="T55" fmla="*/ 105 h 144"/>
                <a:gd name="T56" fmla="*/ 119 w 134"/>
                <a:gd name="T57" fmla="*/ 97 h 144"/>
                <a:gd name="T58" fmla="*/ 126 w 134"/>
                <a:gd name="T59" fmla="*/ 86 h 144"/>
                <a:gd name="T60" fmla="*/ 118 w 134"/>
                <a:gd name="T61" fmla="*/ 77 h 144"/>
                <a:gd name="T62" fmla="*/ 112 w 134"/>
                <a:gd name="T63" fmla="*/ 67 h 144"/>
                <a:gd name="T64" fmla="*/ 112 w 134"/>
                <a:gd name="T65" fmla="*/ 53 h 144"/>
                <a:gd name="T66" fmla="*/ 67 w 134"/>
                <a:gd name="T6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44">
                  <a:moveTo>
                    <a:pt x="72" y="144"/>
                  </a:moveTo>
                  <a:cubicBezTo>
                    <a:pt x="62" y="144"/>
                    <a:pt x="62" y="144"/>
                    <a:pt x="62" y="144"/>
                  </a:cubicBezTo>
                  <a:cubicBezTo>
                    <a:pt x="27" y="144"/>
                    <a:pt x="17" y="115"/>
                    <a:pt x="15" y="106"/>
                  </a:cubicBezTo>
                  <a:cubicBezTo>
                    <a:pt x="15" y="105"/>
                    <a:pt x="14" y="105"/>
                    <a:pt x="13" y="105"/>
                  </a:cubicBezTo>
                  <a:cubicBezTo>
                    <a:pt x="1" y="101"/>
                    <a:pt x="0" y="87"/>
                    <a:pt x="0" y="87"/>
                  </a:cubicBezTo>
                  <a:cubicBezTo>
                    <a:pt x="0" y="79"/>
                    <a:pt x="5" y="72"/>
                    <a:pt x="13" y="69"/>
                  </a:cubicBezTo>
                  <a:cubicBezTo>
                    <a:pt x="14" y="69"/>
                    <a:pt x="14" y="68"/>
                    <a:pt x="14" y="67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26"/>
                    <a:pt x="29" y="13"/>
                    <a:pt x="40" y="7"/>
                  </a:cubicBezTo>
                  <a:cubicBezTo>
                    <a:pt x="53" y="0"/>
                    <a:pt x="66" y="0"/>
                    <a:pt x="67" y="0"/>
                  </a:cubicBezTo>
                  <a:cubicBezTo>
                    <a:pt x="85" y="0"/>
                    <a:pt x="120" y="11"/>
                    <a:pt x="120" y="53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8"/>
                    <a:pt x="120" y="69"/>
                    <a:pt x="121" y="69"/>
                  </a:cubicBezTo>
                  <a:cubicBezTo>
                    <a:pt x="129" y="72"/>
                    <a:pt x="134" y="79"/>
                    <a:pt x="134" y="87"/>
                  </a:cubicBezTo>
                  <a:cubicBezTo>
                    <a:pt x="134" y="87"/>
                    <a:pt x="133" y="101"/>
                    <a:pt x="121" y="105"/>
                  </a:cubicBezTo>
                  <a:cubicBezTo>
                    <a:pt x="120" y="105"/>
                    <a:pt x="119" y="105"/>
                    <a:pt x="119" y="106"/>
                  </a:cubicBezTo>
                  <a:cubicBezTo>
                    <a:pt x="117" y="115"/>
                    <a:pt x="107" y="144"/>
                    <a:pt x="72" y="144"/>
                  </a:cubicBezTo>
                  <a:close/>
                  <a:moveTo>
                    <a:pt x="67" y="8"/>
                  </a:moveTo>
                  <a:cubicBezTo>
                    <a:pt x="67" y="8"/>
                    <a:pt x="55" y="8"/>
                    <a:pt x="44" y="14"/>
                  </a:cubicBezTo>
                  <a:cubicBezTo>
                    <a:pt x="30" y="21"/>
                    <a:pt x="22" y="34"/>
                    <a:pt x="22" y="53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72"/>
                    <a:pt x="20" y="75"/>
                    <a:pt x="16" y="77"/>
                  </a:cubicBezTo>
                  <a:cubicBezTo>
                    <a:pt x="10" y="79"/>
                    <a:pt x="8" y="82"/>
                    <a:pt x="8" y="87"/>
                  </a:cubicBezTo>
                  <a:cubicBezTo>
                    <a:pt x="8" y="87"/>
                    <a:pt x="8" y="95"/>
                    <a:pt x="15" y="97"/>
                  </a:cubicBezTo>
                  <a:cubicBezTo>
                    <a:pt x="19" y="98"/>
                    <a:pt x="22" y="101"/>
                    <a:pt x="23" y="105"/>
                  </a:cubicBezTo>
                  <a:cubicBezTo>
                    <a:pt x="25" y="114"/>
                    <a:pt x="33" y="136"/>
                    <a:pt x="62" y="136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01" y="136"/>
                    <a:pt x="109" y="114"/>
                    <a:pt x="111" y="105"/>
                  </a:cubicBezTo>
                  <a:cubicBezTo>
                    <a:pt x="112" y="101"/>
                    <a:pt x="115" y="98"/>
                    <a:pt x="119" y="97"/>
                  </a:cubicBezTo>
                  <a:cubicBezTo>
                    <a:pt x="126" y="95"/>
                    <a:pt x="126" y="87"/>
                    <a:pt x="126" y="86"/>
                  </a:cubicBezTo>
                  <a:cubicBezTo>
                    <a:pt x="126" y="82"/>
                    <a:pt x="124" y="79"/>
                    <a:pt x="118" y="77"/>
                  </a:cubicBezTo>
                  <a:cubicBezTo>
                    <a:pt x="114" y="75"/>
                    <a:pt x="112" y="72"/>
                    <a:pt x="112" y="67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9"/>
                    <a:pt x="69" y="8"/>
                    <a:pt x="6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462">
              <a:extLst>
                <a:ext uri="{FF2B5EF4-FFF2-40B4-BE49-F238E27FC236}">
                  <a16:creationId xmlns:a16="http://schemas.microsoft.com/office/drawing/2014/main" id="{718D0E15-CA16-4057-B816-4281BE4DD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5555" y="5900737"/>
              <a:ext cx="327025" cy="155575"/>
            </a:xfrm>
            <a:custGeom>
              <a:avLst/>
              <a:gdLst>
                <a:gd name="T0" fmla="*/ 187 w 192"/>
                <a:gd name="T1" fmla="*/ 91 h 91"/>
                <a:gd name="T2" fmla="*/ 5 w 192"/>
                <a:gd name="T3" fmla="*/ 91 h 91"/>
                <a:gd name="T4" fmla="*/ 2 w 192"/>
                <a:gd name="T5" fmla="*/ 89 h 91"/>
                <a:gd name="T6" fmla="*/ 0 w 192"/>
                <a:gd name="T7" fmla="*/ 85 h 91"/>
                <a:gd name="T8" fmla="*/ 31 w 192"/>
                <a:gd name="T9" fmla="*/ 39 h 91"/>
                <a:gd name="T10" fmla="*/ 64 w 192"/>
                <a:gd name="T11" fmla="*/ 10 h 91"/>
                <a:gd name="T12" fmla="*/ 74 w 192"/>
                <a:gd name="T13" fmla="*/ 1 h 91"/>
                <a:gd name="T14" fmla="*/ 76 w 192"/>
                <a:gd name="T15" fmla="*/ 0 h 91"/>
                <a:gd name="T16" fmla="*/ 77 w 192"/>
                <a:gd name="T17" fmla="*/ 1 h 91"/>
                <a:gd name="T18" fmla="*/ 91 w 192"/>
                <a:gd name="T19" fmla="*/ 3 h 91"/>
                <a:gd name="T20" fmla="*/ 101 w 192"/>
                <a:gd name="T21" fmla="*/ 3 h 91"/>
                <a:gd name="T22" fmla="*/ 115 w 192"/>
                <a:gd name="T23" fmla="*/ 1 h 91"/>
                <a:gd name="T24" fmla="*/ 116 w 192"/>
                <a:gd name="T25" fmla="*/ 0 h 91"/>
                <a:gd name="T26" fmla="*/ 118 w 192"/>
                <a:gd name="T27" fmla="*/ 1 h 91"/>
                <a:gd name="T28" fmla="*/ 128 w 192"/>
                <a:gd name="T29" fmla="*/ 10 h 91"/>
                <a:gd name="T30" fmla="*/ 161 w 192"/>
                <a:gd name="T31" fmla="*/ 39 h 91"/>
                <a:gd name="T32" fmla="*/ 192 w 192"/>
                <a:gd name="T33" fmla="*/ 85 h 91"/>
                <a:gd name="T34" fmla="*/ 190 w 192"/>
                <a:gd name="T35" fmla="*/ 89 h 91"/>
                <a:gd name="T36" fmla="*/ 187 w 192"/>
                <a:gd name="T37" fmla="*/ 91 h 91"/>
                <a:gd name="T38" fmla="*/ 8 w 192"/>
                <a:gd name="T39" fmla="*/ 83 h 91"/>
                <a:gd name="T40" fmla="*/ 184 w 192"/>
                <a:gd name="T41" fmla="*/ 83 h 91"/>
                <a:gd name="T42" fmla="*/ 158 w 192"/>
                <a:gd name="T43" fmla="*/ 47 h 91"/>
                <a:gd name="T44" fmla="*/ 121 w 192"/>
                <a:gd name="T45" fmla="*/ 14 h 91"/>
                <a:gd name="T46" fmla="*/ 116 w 192"/>
                <a:gd name="T47" fmla="*/ 9 h 91"/>
                <a:gd name="T48" fmla="*/ 101 w 192"/>
                <a:gd name="T49" fmla="*/ 11 h 91"/>
                <a:gd name="T50" fmla="*/ 91 w 192"/>
                <a:gd name="T51" fmla="*/ 11 h 91"/>
                <a:gd name="T52" fmla="*/ 76 w 192"/>
                <a:gd name="T53" fmla="*/ 9 h 91"/>
                <a:gd name="T54" fmla="*/ 71 w 192"/>
                <a:gd name="T55" fmla="*/ 14 h 91"/>
                <a:gd name="T56" fmla="*/ 34 w 192"/>
                <a:gd name="T57" fmla="*/ 47 h 91"/>
                <a:gd name="T58" fmla="*/ 8 w 192"/>
                <a:gd name="T59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91">
                  <a:moveTo>
                    <a:pt x="187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4" y="91"/>
                    <a:pt x="3" y="90"/>
                    <a:pt x="2" y="89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1" y="66"/>
                    <a:pt x="13" y="47"/>
                    <a:pt x="31" y="39"/>
                  </a:cubicBezTo>
                  <a:cubicBezTo>
                    <a:pt x="49" y="31"/>
                    <a:pt x="59" y="19"/>
                    <a:pt x="64" y="10"/>
                  </a:cubicBezTo>
                  <a:cubicBezTo>
                    <a:pt x="66" y="6"/>
                    <a:pt x="70" y="3"/>
                    <a:pt x="74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81" y="2"/>
                    <a:pt x="86" y="3"/>
                    <a:pt x="9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6" y="3"/>
                    <a:pt x="111" y="2"/>
                    <a:pt x="115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22" y="3"/>
                    <a:pt x="126" y="6"/>
                    <a:pt x="128" y="10"/>
                  </a:cubicBezTo>
                  <a:cubicBezTo>
                    <a:pt x="133" y="19"/>
                    <a:pt x="143" y="31"/>
                    <a:pt x="161" y="39"/>
                  </a:cubicBezTo>
                  <a:cubicBezTo>
                    <a:pt x="179" y="47"/>
                    <a:pt x="191" y="66"/>
                    <a:pt x="192" y="85"/>
                  </a:cubicBezTo>
                  <a:cubicBezTo>
                    <a:pt x="192" y="87"/>
                    <a:pt x="191" y="88"/>
                    <a:pt x="190" y="89"/>
                  </a:cubicBezTo>
                  <a:cubicBezTo>
                    <a:pt x="189" y="90"/>
                    <a:pt x="188" y="91"/>
                    <a:pt x="187" y="91"/>
                  </a:cubicBezTo>
                  <a:close/>
                  <a:moveTo>
                    <a:pt x="8" y="83"/>
                  </a:moveTo>
                  <a:cubicBezTo>
                    <a:pt x="184" y="83"/>
                    <a:pt x="184" y="83"/>
                    <a:pt x="184" y="83"/>
                  </a:cubicBezTo>
                  <a:cubicBezTo>
                    <a:pt x="182" y="67"/>
                    <a:pt x="172" y="53"/>
                    <a:pt x="158" y="47"/>
                  </a:cubicBezTo>
                  <a:cubicBezTo>
                    <a:pt x="138" y="37"/>
                    <a:pt x="127" y="24"/>
                    <a:pt x="121" y="14"/>
                  </a:cubicBezTo>
                  <a:cubicBezTo>
                    <a:pt x="120" y="12"/>
                    <a:pt x="118" y="10"/>
                    <a:pt x="116" y="9"/>
                  </a:cubicBezTo>
                  <a:cubicBezTo>
                    <a:pt x="111" y="10"/>
                    <a:pt x="106" y="11"/>
                    <a:pt x="10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6" y="11"/>
                    <a:pt x="81" y="10"/>
                    <a:pt x="76" y="9"/>
                  </a:cubicBezTo>
                  <a:cubicBezTo>
                    <a:pt x="74" y="10"/>
                    <a:pt x="72" y="12"/>
                    <a:pt x="71" y="14"/>
                  </a:cubicBezTo>
                  <a:cubicBezTo>
                    <a:pt x="65" y="24"/>
                    <a:pt x="54" y="37"/>
                    <a:pt x="34" y="47"/>
                  </a:cubicBezTo>
                  <a:cubicBezTo>
                    <a:pt x="20" y="53"/>
                    <a:pt x="10" y="67"/>
                    <a:pt x="8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59D333-E132-4DDB-B47A-243A36191057}"/>
              </a:ext>
            </a:extLst>
          </p:cNvPr>
          <p:cNvGrpSpPr/>
          <p:nvPr/>
        </p:nvGrpSpPr>
        <p:grpSpPr>
          <a:xfrm>
            <a:off x="6155198" y="3091249"/>
            <a:ext cx="4055602" cy="886259"/>
            <a:chOff x="6155198" y="3091249"/>
            <a:chExt cx="4055602" cy="88625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2AC3EB-16DF-43B1-85BC-A5465E320924}"/>
                </a:ext>
              </a:extLst>
            </p:cNvPr>
            <p:cNvSpPr/>
            <p:nvPr/>
          </p:nvSpPr>
          <p:spPr>
            <a:xfrm>
              <a:off x="6155198" y="3462559"/>
              <a:ext cx="4055602" cy="514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 mornings of spring which I enjoy 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320966-7DB5-4ED7-8E4A-233892B10736}"/>
                </a:ext>
              </a:extLst>
            </p:cNvPr>
            <p:cNvSpPr/>
            <p:nvPr/>
          </p:nvSpPr>
          <p:spPr>
            <a:xfrm>
              <a:off x="6155199" y="3091249"/>
              <a:ext cx="2007507" cy="430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1500+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231BA3-2AFD-451B-81A1-D8FBA7011F9A}"/>
              </a:ext>
            </a:extLst>
          </p:cNvPr>
          <p:cNvGrpSpPr/>
          <p:nvPr/>
        </p:nvGrpSpPr>
        <p:grpSpPr>
          <a:xfrm>
            <a:off x="6155198" y="4406520"/>
            <a:ext cx="4055601" cy="926238"/>
            <a:chOff x="1569170" y="4518679"/>
            <a:chExt cx="4055601" cy="92623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FEEDC7-C814-4CDE-8352-2B9F7039E27F}"/>
                </a:ext>
              </a:extLst>
            </p:cNvPr>
            <p:cNvSpPr/>
            <p:nvPr/>
          </p:nvSpPr>
          <p:spPr>
            <a:xfrm>
              <a:off x="1569170" y="4929968"/>
              <a:ext cx="4055601" cy="514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 mornings of spring which I enjoy 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F739203-D144-4F29-8583-11D8E414AC70}"/>
                </a:ext>
              </a:extLst>
            </p:cNvPr>
            <p:cNvSpPr/>
            <p:nvPr/>
          </p:nvSpPr>
          <p:spPr>
            <a:xfrm>
              <a:off x="1569171" y="4518679"/>
              <a:ext cx="2007507" cy="498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900+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562A240-5CD8-4548-B2C3-916F52A7A31D}"/>
              </a:ext>
            </a:extLst>
          </p:cNvPr>
          <p:cNvSpPr txBox="1"/>
          <p:nvPr/>
        </p:nvSpPr>
        <p:spPr>
          <a:xfrm>
            <a:off x="811739" y="722174"/>
            <a:ext cx="4293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飞鸟意境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112DB6-516E-4C1D-9FDD-2A193C27F40F}"/>
              </a:ext>
            </a:extLst>
          </p:cNvPr>
          <p:cNvSpPr/>
          <p:nvPr/>
        </p:nvSpPr>
        <p:spPr>
          <a:xfrm>
            <a:off x="1910021" y="2432632"/>
            <a:ext cx="1234715" cy="303362"/>
          </a:xfrm>
          <a:prstGeom prst="rect">
            <a:avLst/>
          </a:prstGeom>
          <a:solidFill>
            <a:srgbClr val="AD9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#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Campuslife</a:t>
            </a:r>
            <a:endParaRPr kumimoji="0" lang="id-ID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8C84203-17EC-46A1-9D7D-43118DC5E5DA}"/>
              </a:ext>
            </a:extLst>
          </p:cNvPr>
          <p:cNvGrpSpPr/>
          <p:nvPr/>
        </p:nvGrpSpPr>
        <p:grpSpPr>
          <a:xfrm>
            <a:off x="5308443" y="762530"/>
            <a:ext cx="5226205" cy="1751865"/>
            <a:chOff x="621556" y="2523717"/>
            <a:chExt cx="5226205" cy="175186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ED9CCEB-A321-4806-8366-C649EA9CC361}"/>
                </a:ext>
              </a:extLst>
            </p:cNvPr>
            <p:cNvSpPr/>
            <p:nvPr/>
          </p:nvSpPr>
          <p:spPr>
            <a:xfrm>
              <a:off x="621556" y="3075253"/>
              <a:ext cx="52262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FEE751D-32C5-4837-9489-F7B98D9C9843}"/>
                </a:ext>
              </a:extLst>
            </p:cNvPr>
            <p:cNvSpPr/>
            <p:nvPr/>
          </p:nvSpPr>
          <p:spPr>
            <a:xfrm>
              <a:off x="621558" y="2523717"/>
              <a:ext cx="46285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When, while the lovely valley teems with around me, and the meridian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1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8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336CCA1E-1B21-44EC-9A19-B0AEBA3ABBA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" b="60"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36EDDC5F-EF70-4EAC-9FBD-4E09C3D4B72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" b="60"/>
          <a:stretch>
            <a:fillRect/>
          </a:stretch>
        </p:blipFill>
        <p:spPr/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FA2A2EF-3D9B-467B-97C1-85119A48B924}"/>
              </a:ext>
            </a:extLst>
          </p:cNvPr>
          <p:cNvSpPr/>
          <p:nvPr/>
        </p:nvSpPr>
        <p:spPr>
          <a:xfrm>
            <a:off x="1943100" y="5360990"/>
            <a:ext cx="8305800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6DA32-BA46-4605-A682-B3E6C123278F}"/>
              </a:ext>
            </a:extLst>
          </p:cNvPr>
          <p:cNvGrpSpPr/>
          <p:nvPr/>
        </p:nvGrpSpPr>
        <p:grpSpPr>
          <a:xfrm>
            <a:off x="4602938" y="4026208"/>
            <a:ext cx="2986124" cy="1133608"/>
            <a:chOff x="4602938" y="1530093"/>
            <a:chExt cx="2986124" cy="113360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EA74505-356D-49CA-A8EC-6A1EFB851F4C}"/>
                </a:ext>
              </a:extLst>
            </p:cNvPr>
            <p:cNvSpPr/>
            <p:nvPr/>
          </p:nvSpPr>
          <p:spPr>
            <a:xfrm>
              <a:off x="5952000" y="2601074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rgbClr val="AD9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37801F2-ACE9-43E3-9912-228F7CECCB78}"/>
                </a:ext>
              </a:extLst>
            </p:cNvPr>
            <p:cNvSpPr txBox="1"/>
            <p:nvPr/>
          </p:nvSpPr>
          <p:spPr>
            <a:xfrm>
              <a:off x="4602938" y="1530093"/>
              <a:ext cx="2986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飞鸟意境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A1D389-E484-4AD7-B4D7-8B4A2FBEFB62}"/>
              </a:ext>
            </a:extLst>
          </p:cNvPr>
          <p:cNvSpPr/>
          <p:nvPr/>
        </p:nvSpPr>
        <p:spPr>
          <a:xfrm>
            <a:off x="2714720" y="2584378"/>
            <a:ext cx="1888218" cy="1483440"/>
          </a:xfrm>
          <a:prstGeom prst="roundRect">
            <a:avLst>
              <a:gd name="adj" fmla="val 2608"/>
            </a:avLst>
          </a:prstGeom>
          <a:solidFill>
            <a:srgbClr val="AD9975"/>
          </a:solidFill>
          <a:ln>
            <a:noFill/>
          </a:ln>
          <a:effectLst>
            <a:outerShdw blurRad="762000" dist="7239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AF07E0-F8E2-4579-9112-8541FD2838C3}"/>
              </a:ext>
            </a:extLst>
          </p:cNvPr>
          <p:cNvGrpSpPr/>
          <p:nvPr/>
        </p:nvGrpSpPr>
        <p:grpSpPr>
          <a:xfrm>
            <a:off x="3454041" y="3863031"/>
            <a:ext cx="409576" cy="409574"/>
            <a:chOff x="3864305" y="7386725"/>
            <a:chExt cx="936296" cy="9362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64E48E-A2EC-4481-97B5-3549BFB5A307}"/>
                </a:ext>
              </a:extLst>
            </p:cNvPr>
            <p:cNvSpPr/>
            <p:nvPr/>
          </p:nvSpPr>
          <p:spPr>
            <a:xfrm>
              <a:off x="3864305" y="7386725"/>
              <a:ext cx="936296" cy="9362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1397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35321E-242C-43ED-AF68-5FEDD6B96A79}"/>
                </a:ext>
              </a:extLst>
            </p:cNvPr>
            <p:cNvGrpSpPr/>
            <p:nvPr/>
          </p:nvGrpSpPr>
          <p:grpSpPr>
            <a:xfrm>
              <a:off x="4100281" y="7622700"/>
              <a:ext cx="464344" cy="464344"/>
              <a:chOff x="8204317" y="2115665"/>
              <a:chExt cx="464344" cy="464344"/>
            </a:xfrm>
            <a:solidFill>
              <a:schemeClr val="accent1"/>
            </a:solidFill>
          </p:grpSpPr>
          <p:sp>
            <p:nvSpPr>
              <p:cNvPr id="10" name="AutoShape 81">
                <a:extLst>
                  <a:ext uri="{FF2B5EF4-FFF2-40B4-BE49-F238E27FC236}">
                    <a16:creationId xmlns:a16="http://schemas.microsoft.com/office/drawing/2014/main" id="{9E2BCA14-8F36-42AE-BDEE-DFC81EA55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4317" y="211566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AutoShape 82">
                <a:extLst>
                  <a:ext uri="{FF2B5EF4-FFF2-40B4-BE49-F238E27FC236}">
                    <a16:creationId xmlns:a16="http://schemas.microsoft.com/office/drawing/2014/main" id="{FB56FFB8-B20B-4FA0-8550-CF7391AD5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60CDDB2-9340-4EE6-A075-A294EFB48113}"/>
              </a:ext>
            </a:extLst>
          </p:cNvPr>
          <p:cNvSpPr/>
          <p:nvPr/>
        </p:nvSpPr>
        <p:spPr>
          <a:xfrm>
            <a:off x="7589062" y="2584378"/>
            <a:ext cx="1888218" cy="1483440"/>
          </a:xfrm>
          <a:prstGeom prst="roundRect">
            <a:avLst>
              <a:gd name="adj" fmla="val 2608"/>
            </a:avLst>
          </a:prstGeom>
          <a:solidFill>
            <a:srgbClr val="AD9975"/>
          </a:solidFill>
          <a:ln>
            <a:noFill/>
          </a:ln>
          <a:effectLst>
            <a:outerShdw blurRad="762000" dist="723900" dir="5400000" sx="85000" sy="85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64BAF0-C243-472C-9C29-60352ECD31DF}"/>
              </a:ext>
            </a:extLst>
          </p:cNvPr>
          <p:cNvGrpSpPr/>
          <p:nvPr/>
        </p:nvGrpSpPr>
        <p:grpSpPr>
          <a:xfrm>
            <a:off x="8328383" y="3863031"/>
            <a:ext cx="409576" cy="409574"/>
            <a:chOff x="8328383" y="3863031"/>
            <a:chExt cx="409576" cy="4095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DC5749-4788-48CE-9EEC-DA22828B7638}"/>
                </a:ext>
              </a:extLst>
            </p:cNvPr>
            <p:cNvSpPr/>
            <p:nvPr/>
          </p:nvSpPr>
          <p:spPr>
            <a:xfrm>
              <a:off x="8328383" y="3863031"/>
              <a:ext cx="409576" cy="4095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1397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28CD7C8-2D16-4816-A893-C5E7DD1CEF8C}"/>
                </a:ext>
              </a:extLst>
            </p:cNvPr>
            <p:cNvGrpSpPr/>
            <p:nvPr/>
          </p:nvGrpSpPr>
          <p:grpSpPr>
            <a:xfrm>
              <a:off x="8431609" y="3966256"/>
              <a:ext cx="203124" cy="203123"/>
              <a:chOff x="8204317" y="2115665"/>
              <a:chExt cx="464344" cy="464344"/>
            </a:xfrm>
            <a:solidFill>
              <a:schemeClr val="accent4"/>
            </a:solidFill>
          </p:grpSpPr>
          <p:sp>
            <p:nvSpPr>
              <p:cNvPr id="26" name="AutoShape 81">
                <a:extLst>
                  <a:ext uri="{FF2B5EF4-FFF2-40B4-BE49-F238E27FC236}">
                    <a16:creationId xmlns:a16="http://schemas.microsoft.com/office/drawing/2014/main" id="{D67F4E8C-0FA4-4449-A739-EE7226CFF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4317" y="211566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AutoShape 82">
                <a:extLst>
                  <a:ext uri="{FF2B5EF4-FFF2-40B4-BE49-F238E27FC236}">
                    <a16:creationId xmlns:a16="http://schemas.microsoft.com/office/drawing/2014/main" id="{1F486E4B-8F5A-46E3-AA07-DF46A20FB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marL="0" marR="0" lvl="0" indent="0" algn="ctr" defTabSz="142875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8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E53FA7-C4E0-41FD-B601-F6834066C03D}"/>
              </a:ext>
            </a:extLst>
          </p:cNvPr>
          <p:cNvGrpSpPr/>
          <p:nvPr/>
        </p:nvGrpSpPr>
        <p:grpSpPr>
          <a:xfrm>
            <a:off x="2800957" y="2691723"/>
            <a:ext cx="1715745" cy="1103521"/>
            <a:chOff x="2800957" y="2661243"/>
            <a:chExt cx="1715745" cy="110352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51D96C-D6AD-447B-9049-7CDF1F77043D}"/>
                </a:ext>
              </a:extLst>
            </p:cNvPr>
            <p:cNvSpPr/>
            <p:nvPr/>
          </p:nvSpPr>
          <p:spPr>
            <a:xfrm>
              <a:off x="2800957" y="3063033"/>
              <a:ext cx="1715745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D509D87-D4D6-4165-9281-CE2C424C58F2}"/>
                </a:ext>
              </a:extLst>
            </p:cNvPr>
            <p:cNvSpPr/>
            <p:nvPr/>
          </p:nvSpPr>
          <p:spPr>
            <a:xfrm>
              <a:off x="2946837" y="2661243"/>
              <a:ext cx="14239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飞鸟意境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60E7FC-53F6-4CF4-9B82-82E43DC3C89F}"/>
              </a:ext>
            </a:extLst>
          </p:cNvPr>
          <p:cNvGrpSpPr/>
          <p:nvPr/>
        </p:nvGrpSpPr>
        <p:grpSpPr>
          <a:xfrm>
            <a:off x="7675299" y="2691723"/>
            <a:ext cx="1715745" cy="1103521"/>
            <a:chOff x="2800957" y="2661243"/>
            <a:chExt cx="1715745" cy="110352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BFC930-4636-4DB4-A032-138EBD2C80FE}"/>
                </a:ext>
              </a:extLst>
            </p:cNvPr>
            <p:cNvSpPr/>
            <p:nvPr/>
          </p:nvSpPr>
          <p:spPr>
            <a:xfrm>
              <a:off x="2800957" y="3063033"/>
              <a:ext cx="1715745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0E240FD-D08B-4C0B-AF2F-A97F6C418EB9}"/>
                </a:ext>
              </a:extLst>
            </p:cNvPr>
            <p:cNvSpPr/>
            <p:nvPr/>
          </p:nvSpPr>
          <p:spPr>
            <a:xfrm>
              <a:off x="2800957" y="2661243"/>
              <a:ext cx="17157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飞鸟意境</a:t>
              </a:r>
            </a:p>
          </p:txBody>
        </p:sp>
      </p:grpSp>
      <p:sp>
        <p:nvSpPr>
          <p:cNvPr id="12" name="TextBox 3">
            <a:extLst>
              <a:ext uri="{FF2B5EF4-FFF2-40B4-BE49-F238E27FC236}">
                <a16:creationId xmlns:a16="http://schemas.microsoft.com/office/drawing/2014/main" id="{9226B2B5-E0DB-BA31-BF6C-FF32488FB81C}"/>
              </a:ext>
            </a:extLst>
          </p:cNvPr>
          <p:cNvSpPr txBox="1"/>
          <p:nvPr/>
        </p:nvSpPr>
        <p:spPr>
          <a:xfrm>
            <a:off x="142900" y="650751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srgbClr val="11323E"/>
                </a:solidFill>
                <a:cs typeface="+mn-ea"/>
                <a:sym typeface="+mn-lt"/>
              </a:rPr>
              <a:t>PPT</a:t>
            </a:r>
            <a:r>
              <a:rPr lang="zh-CN" altLang="en-US" sz="100" smtClean="0">
                <a:solidFill>
                  <a:srgbClr val="11323E"/>
                </a:solidFill>
                <a:cs typeface="+mn-ea"/>
                <a:sym typeface="+mn-lt"/>
              </a:rPr>
              <a:t>模板 </a:t>
            </a:r>
            <a:r>
              <a:rPr lang="en-US" altLang="zh-CN" sz="100" smtClean="0">
                <a:solidFill>
                  <a:srgbClr val="11323E"/>
                </a:solidFill>
                <a:cs typeface="+mn-ea"/>
                <a:sym typeface="+mn-lt"/>
              </a:rPr>
              <a:t>http://www.PPT818.com/moban/ </a:t>
            </a:r>
            <a:endParaRPr lang="en-US" altLang="zh-CN" sz="100" dirty="0">
              <a:solidFill>
                <a:srgbClr val="11323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16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9F24FF1B-BD6E-439B-ABD9-131B75C896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" b="21"/>
          <a:stretch>
            <a:fillRect/>
          </a:stretch>
        </p:blipFill>
        <p:spPr/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2E7B626-CCA3-4B29-86B3-D1EF6762A3BA}"/>
              </a:ext>
            </a:extLst>
          </p:cNvPr>
          <p:cNvSpPr/>
          <p:nvPr/>
        </p:nvSpPr>
        <p:spPr>
          <a:xfrm>
            <a:off x="0" y="3268364"/>
            <a:ext cx="1031594" cy="1163395"/>
          </a:xfrm>
          <a:prstGeom prst="rect">
            <a:avLst/>
          </a:prstGeom>
          <a:solidFill>
            <a:srgbClr val="CCE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1125">
            <a:extLst>
              <a:ext uri="{FF2B5EF4-FFF2-40B4-BE49-F238E27FC236}">
                <a16:creationId xmlns:a16="http://schemas.microsoft.com/office/drawing/2014/main" id="{FACFB5C5-8DF2-453F-B9F4-BB2000773750}"/>
              </a:ext>
            </a:extLst>
          </p:cNvPr>
          <p:cNvSpPr>
            <a:spLocks/>
          </p:cNvSpPr>
          <p:nvPr/>
        </p:nvSpPr>
        <p:spPr bwMode="auto">
          <a:xfrm>
            <a:off x="6309260" y="3702288"/>
            <a:ext cx="1193799" cy="1195788"/>
          </a:xfrm>
          <a:custGeom>
            <a:avLst/>
            <a:gdLst>
              <a:gd name="T0" fmla="*/ 1370 w 1401"/>
              <a:gd name="T1" fmla="*/ 234 h 1401"/>
              <a:gd name="T2" fmla="*/ 1250 w 1401"/>
              <a:gd name="T3" fmla="*/ 239 h 1401"/>
              <a:gd name="T4" fmla="*/ 1147 w 1401"/>
              <a:gd name="T5" fmla="*/ 239 h 1401"/>
              <a:gd name="T6" fmla="*/ 1147 w 1401"/>
              <a:gd name="T7" fmla="*/ 342 h 1401"/>
              <a:gd name="T8" fmla="*/ 1142 w 1401"/>
              <a:gd name="T9" fmla="*/ 461 h 1401"/>
              <a:gd name="T10" fmla="*/ 1023 w 1401"/>
              <a:gd name="T11" fmla="*/ 466 h 1401"/>
              <a:gd name="T12" fmla="*/ 920 w 1401"/>
              <a:gd name="T13" fmla="*/ 466 h 1401"/>
              <a:gd name="T14" fmla="*/ 920 w 1401"/>
              <a:gd name="T15" fmla="*/ 569 h 1401"/>
              <a:gd name="T16" fmla="*/ 915 w 1401"/>
              <a:gd name="T17" fmla="*/ 688 h 1401"/>
              <a:gd name="T18" fmla="*/ 796 w 1401"/>
              <a:gd name="T19" fmla="*/ 693 h 1401"/>
              <a:gd name="T20" fmla="*/ 693 w 1401"/>
              <a:gd name="T21" fmla="*/ 693 h 1401"/>
              <a:gd name="T22" fmla="*/ 693 w 1401"/>
              <a:gd name="T23" fmla="*/ 796 h 1401"/>
              <a:gd name="T24" fmla="*/ 688 w 1401"/>
              <a:gd name="T25" fmla="*/ 915 h 1401"/>
              <a:gd name="T26" fmla="*/ 569 w 1401"/>
              <a:gd name="T27" fmla="*/ 920 h 1401"/>
              <a:gd name="T28" fmla="*/ 466 w 1401"/>
              <a:gd name="T29" fmla="*/ 920 h 1401"/>
              <a:gd name="T30" fmla="*/ 466 w 1401"/>
              <a:gd name="T31" fmla="*/ 1023 h 1401"/>
              <a:gd name="T32" fmla="*/ 461 w 1401"/>
              <a:gd name="T33" fmla="*/ 1142 h 1401"/>
              <a:gd name="T34" fmla="*/ 342 w 1401"/>
              <a:gd name="T35" fmla="*/ 1147 h 1401"/>
              <a:gd name="T36" fmla="*/ 239 w 1401"/>
              <a:gd name="T37" fmla="*/ 1147 h 1401"/>
              <a:gd name="T38" fmla="*/ 239 w 1401"/>
              <a:gd name="T39" fmla="*/ 1250 h 1401"/>
              <a:gd name="T40" fmla="*/ 234 w 1401"/>
              <a:gd name="T41" fmla="*/ 1369 h 1401"/>
              <a:gd name="T42" fmla="*/ 115 w 1401"/>
              <a:gd name="T43" fmla="*/ 1374 h 1401"/>
              <a:gd name="T44" fmla="*/ 12 w 1401"/>
              <a:gd name="T45" fmla="*/ 1374 h 1401"/>
              <a:gd name="T46" fmla="*/ 0 w 1401"/>
              <a:gd name="T47" fmla="*/ 1363 h 1401"/>
              <a:gd name="T48" fmla="*/ 120 w 1401"/>
              <a:gd name="T49" fmla="*/ 1358 h 1401"/>
              <a:gd name="T50" fmla="*/ 223 w 1401"/>
              <a:gd name="T51" fmla="*/ 1358 h 1401"/>
              <a:gd name="T52" fmla="*/ 223 w 1401"/>
              <a:gd name="T53" fmla="*/ 1255 h 1401"/>
              <a:gd name="T54" fmla="*/ 227 w 1401"/>
              <a:gd name="T55" fmla="*/ 1136 h 1401"/>
              <a:gd name="T56" fmla="*/ 347 w 1401"/>
              <a:gd name="T57" fmla="*/ 1131 h 1401"/>
              <a:gd name="T58" fmla="*/ 450 w 1401"/>
              <a:gd name="T59" fmla="*/ 1131 h 1401"/>
              <a:gd name="T60" fmla="*/ 450 w 1401"/>
              <a:gd name="T61" fmla="*/ 1028 h 1401"/>
              <a:gd name="T62" fmla="*/ 454 w 1401"/>
              <a:gd name="T63" fmla="*/ 909 h 1401"/>
              <a:gd name="T64" fmla="*/ 574 w 1401"/>
              <a:gd name="T65" fmla="*/ 904 h 1401"/>
              <a:gd name="T66" fmla="*/ 677 w 1401"/>
              <a:gd name="T67" fmla="*/ 904 h 1401"/>
              <a:gd name="T68" fmla="*/ 677 w 1401"/>
              <a:gd name="T69" fmla="*/ 801 h 1401"/>
              <a:gd name="T70" fmla="*/ 681 w 1401"/>
              <a:gd name="T71" fmla="*/ 681 h 1401"/>
              <a:gd name="T72" fmla="*/ 801 w 1401"/>
              <a:gd name="T73" fmla="*/ 677 h 1401"/>
              <a:gd name="T74" fmla="*/ 904 w 1401"/>
              <a:gd name="T75" fmla="*/ 677 h 1401"/>
              <a:gd name="T76" fmla="*/ 904 w 1401"/>
              <a:gd name="T77" fmla="*/ 574 h 1401"/>
              <a:gd name="T78" fmla="*/ 908 w 1401"/>
              <a:gd name="T79" fmla="*/ 454 h 1401"/>
              <a:gd name="T80" fmla="*/ 1028 w 1401"/>
              <a:gd name="T81" fmla="*/ 450 h 1401"/>
              <a:gd name="T82" fmla="*/ 1131 w 1401"/>
              <a:gd name="T83" fmla="*/ 450 h 1401"/>
              <a:gd name="T84" fmla="*/ 1131 w 1401"/>
              <a:gd name="T85" fmla="*/ 347 h 1401"/>
              <a:gd name="T86" fmla="*/ 1136 w 1401"/>
              <a:gd name="T87" fmla="*/ 227 h 1401"/>
              <a:gd name="T88" fmla="*/ 1255 w 1401"/>
              <a:gd name="T89" fmla="*/ 223 h 1401"/>
              <a:gd name="T90" fmla="*/ 1358 w 1401"/>
              <a:gd name="T91" fmla="*/ 223 h 1401"/>
              <a:gd name="T92" fmla="*/ 1358 w 1401"/>
              <a:gd name="T93" fmla="*/ 120 h 1401"/>
              <a:gd name="T94" fmla="*/ 1363 w 1401"/>
              <a:gd name="T95" fmla="*/ 0 h 1401"/>
              <a:gd name="T96" fmla="*/ 1374 w 1401"/>
              <a:gd name="T97" fmla="*/ 12 h 1401"/>
              <a:gd name="T98" fmla="*/ 1374 w 1401"/>
              <a:gd name="T99" fmla="*/ 115 h 1401"/>
              <a:gd name="T100" fmla="*/ 1370 w 1401"/>
              <a:gd name="T101" fmla="*/ 234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1" h="1401">
                <a:moveTo>
                  <a:pt x="1370" y="234"/>
                </a:moveTo>
                <a:cubicBezTo>
                  <a:pt x="1338" y="266"/>
                  <a:pt x="1293" y="252"/>
                  <a:pt x="1250" y="239"/>
                </a:cubicBezTo>
                <a:cubicBezTo>
                  <a:pt x="1210" y="226"/>
                  <a:pt x="1172" y="214"/>
                  <a:pt x="1147" y="239"/>
                </a:cubicBezTo>
                <a:cubicBezTo>
                  <a:pt x="1122" y="264"/>
                  <a:pt x="1134" y="302"/>
                  <a:pt x="1147" y="342"/>
                </a:cubicBezTo>
                <a:cubicBezTo>
                  <a:pt x="1160" y="385"/>
                  <a:pt x="1174" y="429"/>
                  <a:pt x="1142" y="461"/>
                </a:cubicBezTo>
                <a:cubicBezTo>
                  <a:pt x="1111" y="493"/>
                  <a:pt x="1066" y="479"/>
                  <a:pt x="1023" y="466"/>
                </a:cubicBezTo>
                <a:cubicBezTo>
                  <a:pt x="983" y="453"/>
                  <a:pt x="945" y="441"/>
                  <a:pt x="920" y="466"/>
                </a:cubicBezTo>
                <a:cubicBezTo>
                  <a:pt x="895" y="491"/>
                  <a:pt x="907" y="529"/>
                  <a:pt x="920" y="569"/>
                </a:cubicBezTo>
                <a:cubicBezTo>
                  <a:pt x="933" y="612"/>
                  <a:pt x="947" y="657"/>
                  <a:pt x="915" y="688"/>
                </a:cubicBezTo>
                <a:cubicBezTo>
                  <a:pt x="883" y="720"/>
                  <a:pt x="839" y="706"/>
                  <a:pt x="796" y="693"/>
                </a:cubicBezTo>
                <a:cubicBezTo>
                  <a:pt x="756" y="680"/>
                  <a:pt x="718" y="668"/>
                  <a:pt x="693" y="693"/>
                </a:cubicBezTo>
                <a:cubicBezTo>
                  <a:pt x="668" y="718"/>
                  <a:pt x="680" y="756"/>
                  <a:pt x="693" y="796"/>
                </a:cubicBezTo>
                <a:cubicBezTo>
                  <a:pt x="706" y="839"/>
                  <a:pt x="720" y="884"/>
                  <a:pt x="688" y="915"/>
                </a:cubicBezTo>
                <a:cubicBezTo>
                  <a:pt x="656" y="947"/>
                  <a:pt x="612" y="933"/>
                  <a:pt x="569" y="920"/>
                </a:cubicBezTo>
                <a:cubicBezTo>
                  <a:pt x="529" y="907"/>
                  <a:pt x="491" y="895"/>
                  <a:pt x="466" y="920"/>
                </a:cubicBezTo>
                <a:cubicBezTo>
                  <a:pt x="441" y="945"/>
                  <a:pt x="453" y="983"/>
                  <a:pt x="466" y="1023"/>
                </a:cubicBezTo>
                <a:cubicBezTo>
                  <a:pt x="479" y="1066"/>
                  <a:pt x="493" y="1111"/>
                  <a:pt x="461" y="1142"/>
                </a:cubicBezTo>
                <a:cubicBezTo>
                  <a:pt x="429" y="1174"/>
                  <a:pt x="385" y="1160"/>
                  <a:pt x="342" y="1147"/>
                </a:cubicBezTo>
                <a:cubicBezTo>
                  <a:pt x="302" y="1134"/>
                  <a:pt x="264" y="1122"/>
                  <a:pt x="239" y="1147"/>
                </a:cubicBezTo>
                <a:cubicBezTo>
                  <a:pt x="214" y="1172"/>
                  <a:pt x="226" y="1210"/>
                  <a:pt x="239" y="1250"/>
                </a:cubicBezTo>
                <a:cubicBezTo>
                  <a:pt x="252" y="1293"/>
                  <a:pt x="266" y="1338"/>
                  <a:pt x="234" y="1369"/>
                </a:cubicBezTo>
                <a:cubicBezTo>
                  <a:pt x="202" y="1401"/>
                  <a:pt x="158" y="1387"/>
                  <a:pt x="115" y="1374"/>
                </a:cubicBezTo>
                <a:cubicBezTo>
                  <a:pt x="75" y="1361"/>
                  <a:pt x="37" y="1349"/>
                  <a:pt x="12" y="1374"/>
                </a:cubicBezTo>
                <a:cubicBezTo>
                  <a:pt x="0" y="1363"/>
                  <a:pt x="0" y="1363"/>
                  <a:pt x="0" y="1363"/>
                </a:cubicBezTo>
                <a:cubicBezTo>
                  <a:pt x="32" y="1331"/>
                  <a:pt x="77" y="1345"/>
                  <a:pt x="120" y="1358"/>
                </a:cubicBezTo>
                <a:cubicBezTo>
                  <a:pt x="160" y="1371"/>
                  <a:pt x="198" y="1383"/>
                  <a:pt x="223" y="1358"/>
                </a:cubicBezTo>
                <a:cubicBezTo>
                  <a:pt x="247" y="1333"/>
                  <a:pt x="236" y="1295"/>
                  <a:pt x="223" y="1255"/>
                </a:cubicBezTo>
                <a:cubicBezTo>
                  <a:pt x="209" y="1212"/>
                  <a:pt x="195" y="1167"/>
                  <a:pt x="227" y="1136"/>
                </a:cubicBezTo>
                <a:cubicBezTo>
                  <a:pt x="259" y="1104"/>
                  <a:pt x="304" y="1118"/>
                  <a:pt x="347" y="1131"/>
                </a:cubicBezTo>
                <a:cubicBezTo>
                  <a:pt x="387" y="1144"/>
                  <a:pt x="425" y="1156"/>
                  <a:pt x="450" y="1131"/>
                </a:cubicBezTo>
                <a:cubicBezTo>
                  <a:pt x="475" y="1106"/>
                  <a:pt x="463" y="1068"/>
                  <a:pt x="450" y="1028"/>
                </a:cubicBezTo>
                <a:cubicBezTo>
                  <a:pt x="436" y="985"/>
                  <a:pt x="422" y="940"/>
                  <a:pt x="454" y="909"/>
                </a:cubicBezTo>
                <a:cubicBezTo>
                  <a:pt x="486" y="877"/>
                  <a:pt x="531" y="891"/>
                  <a:pt x="574" y="904"/>
                </a:cubicBezTo>
                <a:cubicBezTo>
                  <a:pt x="614" y="917"/>
                  <a:pt x="652" y="929"/>
                  <a:pt x="677" y="904"/>
                </a:cubicBezTo>
                <a:cubicBezTo>
                  <a:pt x="702" y="879"/>
                  <a:pt x="690" y="841"/>
                  <a:pt x="677" y="801"/>
                </a:cubicBezTo>
                <a:cubicBezTo>
                  <a:pt x="664" y="758"/>
                  <a:pt x="650" y="713"/>
                  <a:pt x="681" y="681"/>
                </a:cubicBezTo>
                <a:cubicBezTo>
                  <a:pt x="713" y="650"/>
                  <a:pt x="758" y="664"/>
                  <a:pt x="801" y="677"/>
                </a:cubicBezTo>
                <a:cubicBezTo>
                  <a:pt x="841" y="690"/>
                  <a:pt x="879" y="702"/>
                  <a:pt x="904" y="677"/>
                </a:cubicBezTo>
                <a:cubicBezTo>
                  <a:pt x="929" y="652"/>
                  <a:pt x="917" y="614"/>
                  <a:pt x="904" y="574"/>
                </a:cubicBezTo>
                <a:cubicBezTo>
                  <a:pt x="891" y="531"/>
                  <a:pt x="877" y="486"/>
                  <a:pt x="908" y="454"/>
                </a:cubicBezTo>
                <a:cubicBezTo>
                  <a:pt x="940" y="423"/>
                  <a:pt x="985" y="437"/>
                  <a:pt x="1028" y="450"/>
                </a:cubicBezTo>
                <a:cubicBezTo>
                  <a:pt x="1068" y="463"/>
                  <a:pt x="1106" y="475"/>
                  <a:pt x="1131" y="450"/>
                </a:cubicBezTo>
                <a:cubicBezTo>
                  <a:pt x="1156" y="425"/>
                  <a:pt x="1144" y="387"/>
                  <a:pt x="1131" y="347"/>
                </a:cubicBezTo>
                <a:cubicBezTo>
                  <a:pt x="1118" y="304"/>
                  <a:pt x="1104" y="259"/>
                  <a:pt x="1136" y="227"/>
                </a:cubicBezTo>
                <a:cubicBezTo>
                  <a:pt x="1167" y="195"/>
                  <a:pt x="1212" y="209"/>
                  <a:pt x="1255" y="223"/>
                </a:cubicBezTo>
                <a:cubicBezTo>
                  <a:pt x="1295" y="236"/>
                  <a:pt x="1333" y="247"/>
                  <a:pt x="1358" y="223"/>
                </a:cubicBezTo>
                <a:cubicBezTo>
                  <a:pt x="1383" y="198"/>
                  <a:pt x="1371" y="160"/>
                  <a:pt x="1358" y="120"/>
                </a:cubicBezTo>
                <a:cubicBezTo>
                  <a:pt x="1345" y="77"/>
                  <a:pt x="1331" y="32"/>
                  <a:pt x="1363" y="0"/>
                </a:cubicBezTo>
                <a:cubicBezTo>
                  <a:pt x="1374" y="12"/>
                  <a:pt x="1374" y="12"/>
                  <a:pt x="1374" y="12"/>
                </a:cubicBezTo>
                <a:cubicBezTo>
                  <a:pt x="1349" y="37"/>
                  <a:pt x="1361" y="75"/>
                  <a:pt x="1374" y="115"/>
                </a:cubicBezTo>
                <a:cubicBezTo>
                  <a:pt x="1387" y="158"/>
                  <a:pt x="1401" y="202"/>
                  <a:pt x="1370" y="234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2" name="Freeform 1125">
            <a:extLst>
              <a:ext uri="{FF2B5EF4-FFF2-40B4-BE49-F238E27FC236}">
                <a16:creationId xmlns:a16="http://schemas.microsoft.com/office/drawing/2014/main" id="{E27855D6-C675-48C2-987D-296A8CAAACF9}"/>
              </a:ext>
            </a:extLst>
          </p:cNvPr>
          <p:cNvSpPr>
            <a:spLocks/>
          </p:cNvSpPr>
          <p:nvPr/>
        </p:nvSpPr>
        <p:spPr bwMode="auto">
          <a:xfrm>
            <a:off x="10219106" y="1886627"/>
            <a:ext cx="1193799" cy="1195788"/>
          </a:xfrm>
          <a:custGeom>
            <a:avLst/>
            <a:gdLst>
              <a:gd name="T0" fmla="*/ 1370 w 1401"/>
              <a:gd name="T1" fmla="*/ 234 h 1401"/>
              <a:gd name="T2" fmla="*/ 1250 w 1401"/>
              <a:gd name="T3" fmla="*/ 239 h 1401"/>
              <a:gd name="T4" fmla="*/ 1147 w 1401"/>
              <a:gd name="T5" fmla="*/ 239 h 1401"/>
              <a:gd name="T6" fmla="*/ 1147 w 1401"/>
              <a:gd name="T7" fmla="*/ 342 h 1401"/>
              <a:gd name="T8" fmla="*/ 1142 w 1401"/>
              <a:gd name="T9" fmla="*/ 461 h 1401"/>
              <a:gd name="T10" fmla="*/ 1023 w 1401"/>
              <a:gd name="T11" fmla="*/ 466 h 1401"/>
              <a:gd name="T12" fmla="*/ 920 w 1401"/>
              <a:gd name="T13" fmla="*/ 466 h 1401"/>
              <a:gd name="T14" fmla="*/ 920 w 1401"/>
              <a:gd name="T15" fmla="*/ 569 h 1401"/>
              <a:gd name="T16" fmla="*/ 915 w 1401"/>
              <a:gd name="T17" fmla="*/ 688 h 1401"/>
              <a:gd name="T18" fmla="*/ 796 w 1401"/>
              <a:gd name="T19" fmla="*/ 693 h 1401"/>
              <a:gd name="T20" fmla="*/ 693 w 1401"/>
              <a:gd name="T21" fmla="*/ 693 h 1401"/>
              <a:gd name="T22" fmla="*/ 693 w 1401"/>
              <a:gd name="T23" fmla="*/ 796 h 1401"/>
              <a:gd name="T24" fmla="*/ 688 w 1401"/>
              <a:gd name="T25" fmla="*/ 915 h 1401"/>
              <a:gd name="T26" fmla="*/ 569 w 1401"/>
              <a:gd name="T27" fmla="*/ 920 h 1401"/>
              <a:gd name="T28" fmla="*/ 466 w 1401"/>
              <a:gd name="T29" fmla="*/ 920 h 1401"/>
              <a:gd name="T30" fmla="*/ 466 w 1401"/>
              <a:gd name="T31" fmla="*/ 1023 h 1401"/>
              <a:gd name="T32" fmla="*/ 461 w 1401"/>
              <a:gd name="T33" fmla="*/ 1142 h 1401"/>
              <a:gd name="T34" fmla="*/ 342 w 1401"/>
              <a:gd name="T35" fmla="*/ 1147 h 1401"/>
              <a:gd name="T36" fmla="*/ 239 w 1401"/>
              <a:gd name="T37" fmla="*/ 1147 h 1401"/>
              <a:gd name="T38" fmla="*/ 239 w 1401"/>
              <a:gd name="T39" fmla="*/ 1250 h 1401"/>
              <a:gd name="T40" fmla="*/ 234 w 1401"/>
              <a:gd name="T41" fmla="*/ 1369 h 1401"/>
              <a:gd name="T42" fmla="*/ 115 w 1401"/>
              <a:gd name="T43" fmla="*/ 1374 h 1401"/>
              <a:gd name="T44" fmla="*/ 12 w 1401"/>
              <a:gd name="T45" fmla="*/ 1374 h 1401"/>
              <a:gd name="T46" fmla="*/ 0 w 1401"/>
              <a:gd name="T47" fmla="*/ 1363 h 1401"/>
              <a:gd name="T48" fmla="*/ 120 w 1401"/>
              <a:gd name="T49" fmla="*/ 1358 h 1401"/>
              <a:gd name="T50" fmla="*/ 223 w 1401"/>
              <a:gd name="T51" fmla="*/ 1358 h 1401"/>
              <a:gd name="T52" fmla="*/ 223 w 1401"/>
              <a:gd name="T53" fmla="*/ 1255 h 1401"/>
              <a:gd name="T54" fmla="*/ 227 w 1401"/>
              <a:gd name="T55" fmla="*/ 1136 h 1401"/>
              <a:gd name="T56" fmla="*/ 347 w 1401"/>
              <a:gd name="T57" fmla="*/ 1131 h 1401"/>
              <a:gd name="T58" fmla="*/ 450 w 1401"/>
              <a:gd name="T59" fmla="*/ 1131 h 1401"/>
              <a:gd name="T60" fmla="*/ 450 w 1401"/>
              <a:gd name="T61" fmla="*/ 1028 h 1401"/>
              <a:gd name="T62" fmla="*/ 454 w 1401"/>
              <a:gd name="T63" fmla="*/ 909 h 1401"/>
              <a:gd name="T64" fmla="*/ 574 w 1401"/>
              <a:gd name="T65" fmla="*/ 904 h 1401"/>
              <a:gd name="T66" fmla="*/ 677 w 1401"/>
              <a:gd name="T67" fmla="*/ 904 h 1401"/>
              <a:gd name="T68" fmla="*/ 677 w 1401"/>
              <a:gd name="T69" fmla="*/ 801 h 1401"/>
              <a:gd name="T70" fmla="*/ 681 w 1401"/>
              <a:gd name="T71" fmla="*/ 681 h 1401"/>
              <a:gd name="T72" fmla="*/ 801 w 1401"/>
              <a:gd name="T73" fmla="*/ 677 h 1401"/>
              <a:gd name="T74" fmla="*/ 904 w 1401"/>
              <a:gd name="T75" fmla="*/ 677 h 1401"/>
              <a:gd name="T76" fmla="*/ 904 w 1401"/>
              <a:gd name="T77" fmla="*/ 574 h 1401"/>
              <a:gd name="T78" fmla="*/ 908 w 1401"/>
              <a:gd name="T79" fmla="*/ 454 h 1401"/>
              <a:gd name="T80" fmla="*/ 1028 w 1401"/>
              <a:gd name="T81" fmla="*/ 450 h 1401"/>
              <a:gd name="T82" fmla="*/ 1131 w 1401"/>
              <a:gd name="T83" fmla="*/ 450 h 1401"/>
              <a:gd name="T84" fmla="*/ 1131 w 1401"/>
              <a:gd name="T85" fmla="*/ 347 h 1401"/>
              <a:gd name="T86" fmla="*/ 1136 w 1401"/>
              <a:gd name="T87" fmla="*/ 227 h 1401"/>
              <a:gd name="T88" fmla="*/ 1255 w 1401"/>
              <a:gd name="T89" fmla="*/ 223 h 1401"/>
              <a:gd name="T90" fmla="*/ 1358 w 1401"/>
              <a:gd name="T91" fmla="*/ 223 h 1401"/>
              <a:gd name="T92" fmla="*/ 1358 w 1401"/>
              <a:gd name="T93" fmla="*/ 120 h 1401"/>
              <a:gd name="T94" fmla="*/ 1363 w 1401"/>
              <a:gd name="T95" fmla="*/ 0 h 1401"/>
              <a:gd name="T96" fmla="*/ 1374 w 1401"/>
              <a:gd name="T97" fmla="*/ 12 h 1401"/>
              <a:gd name="T98" fmla="*/ 1374 w 1401"/>
              <a:gd name="T99" fmla="*/ 115 h 1401"/>
              <a:gd name="T100" fmla="*/ 1370 w 1401"/>
              <a:gd name="T101" fmla="*/ 234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1" h="1401">
                <a:moveTo>
                  <a:pt x="1370" y="234"/>
                </a:moveTo>
                <a:cubicBezTo>
                  <a:pt x="1338" y="266"/>
                  <a:pt x="1293" y="252"/>
                  <a:pt x="1250" y="239"/>
                </a:cubicBezTo>
                <a:cubicBezTo>
                  <a:pt x="1210" y="226"/>
                  <a:pt x="1172" y="214"/>
                  <a:pt x="1147" y="239"/>
                </a:cubicBezTo>
                <a:cubicBezTo>
                  <a:pt x="1122" y="264"/>
                  <a:pt x="1134" y="302"/>
                  <a:pt x="1147" y="342"/>
                </a:cubicBezTo>
                <a:cubicBezTo>
                  <a:pt x="1160" y="385"/>
                  <a:pt x="1174" y="429"/>
                  <a:pt x="1142" y="461"/>
                </a:cubicBezTo>
                <a:cubicBezTo>
                  <a:pt x="1111" y="493"/>
                  <a:pt x="1066" y="479"/>
                  <a:pt x="1023" y="466"/>
                </a:cubicBezTo>
                <a:cubicBezTo>
                  <a:pt x="983" y="453"/>
                  <a:pt x="945" y="441"/>
                  <a:pt x="920" y="466"/>
                </a:cubicBezTo>
                <a:cubicBezTo>
                  <a:pt x="895" y="491"/>
                  <a:pt x="907" y="529"/>
                  <a:pt x="920" y="569"/>
                </a:cubicBezTo>
                <a:cubicBezTo>
                  <a:pt x="933" y="612"/>
                  <a:pt x="947" y="657"/>
                  <a:pt x="915" y="688"/>
                </a:cubicBezTo>
                <a:cubicBezTo>
                  <a:pt x="883" y="720"/>
                  <a:pt x="839" y="706"/>
                  <a:pt x="796" y="693"/>
                </a:cubicBezTo>
                <a:cubicBezTo>
                  <a:pt x="756" y="680"/>
                  <a:pt x="718" y="668"/>
                  <a:pt x="693" y="693"/>
                </a:cubicBezTo>
                <a:cubicBezTo>
                  <a:pt x="668" y="718"/>
                  <a:pt x="680" y="756"/>
                  <a:pt x="693" y="796"/>
                </a:cubicBezTo>
                <a:cubicBezTo>
                  <a:pt x="706" y="839"/>
                  <a:pt x="720" y="884"/>
                  <a:pt x="688" y="915"/>
                </a:cubicBezTo>
                <a:cubicBezTo>
                  <a:pt x="656" y="947"/>
                  <a:pt x="612" y="933"/>
                  <a:pt x="569" y="920"/>
                </a:cubicBezTo>
                <a:cubicBezTo>
                  <a:pt x="529" y="907"/>
                  <a:pt x="491" y="895"/>
                  <a:pt x="466" y="920"/>
                </a:cubicBezTo>
                <a:cubicBezTo>
                  <a:pt x="441" y="945"/>
                  <a:pt x="453" y="983"/>
                  <a:pt x="466" y="1023"/>
                </a:cubicBezTo>
                <a:cubicBezTo>
                  <a:pt x="479" y="1066"/>
                  <a:pt x="493" y="1111"/>
                  <a:pt x="461" y="1142"/>
                </a:cubicBezTo>
                <a:cubicBezTo>
                  <a:pt x="429" y="1174"/>
                  <a:pt x="385" y="1160"/>
                  <a:pt x="342" y="1147"/>
                </a:cubicBezTo>
                <a:cubicBezTo>
                  <a:pt x="302" y="1134"/>
                  <a:pt x="264" y="1122"/>
                  <a:pt x="239" y="1147"/>
                </a:cubicBezTo>
                <a:cubicBezTo>
                  <a:pt x="214" y="1172"/>
                  <a:pt x="226" y="1210"/>
                  <a:pt x="239" y="1250"/>
                </a:cubicBezTo>
                <a:cubicBezTo>
                  <a:pt x="252" y="1293"/>
                  <a:pt x="266" y="1338"/>
                  <a:pt x="234" y="1369"/>
                </a:cubicBezTo>
                <a:cubicBezTo>
                  <a:pt x="202" y="1401"/>
                  <a:pt x="158" y="1387"/>
                  <a:pt x="115" y="1374"/>
                </a:cubicBezTo>
                <a:cubicBezTo>
                  <a:pt x="75" y="1361"/>
                  <a:pt x="37" y="1349"/>
                  <a:pt x="12" y="1374"/>
                </a:cubicBezTo>
                <a:cubicBezTo>
                  <a:pt x="0" y="1363"/>
                  <a:pt x="0" y="1363"/>
                  <a:pt x="0" y="1363"/>
                </a:cubicBezTo>
                <a:cubicBezTo>
                  <a:pt x="32" y="1331"/>
                  <a:pt x="77" y="1345"/>
                  <a:pt x="120" y="1358"/>
                </a:cubicBezTo>
                <a:cubicBezTo>
                  <a:pt x="160" y="1371"/>
                  <a:pt x="198" y="1383"/>
                  <a:pt x="223" y="1358"/>
                </a:cubicBezTo>
                <a:cubicBezTo>
                  <a:pt x="247" y="1333"/>
                  <a:pt x="236" y="1295"/>
                  <a:pt x="223" y="1255"/>
                </a:cubicBezTo>
                <a:cubicBezTo>
                  <a:pt x="209" y="1212"/>
                  <a:pt x="195" y="1167"/>
                  <a:pt x="227" y="1136"/>
                </a:cubicBezTo>
                <a:cubicBezTo>
                  <a:pt x="259" y="1104"/>
                  <a:pt x="304" y="1118"/>
                  <a:pt x="347" y="1131"/>
                </a:cubicBezTo>
                <a:cubicBezTo>
                  <a:pt x="387" y="1144"/>
                  <a:pt x="425" y="1156"/>
                  <a:pt x="450" y="1131"/>
                </a:cubicBezTo>
                <a:cubicBezTo>
                  <a:pt x="475" y="1106"/>
                  <a:pt x="463" y="1068"/>
                  <a:pt x="450" y="1028"/>
                </a:cubicBezTo>
                <a:cubicBezTo>
                  <a:pt x="436" y="985"/>
                  <a:pt x="422" y="940"/>
                  <a:pt x="454" y="909"/>
                </a:cubicBezTo>
                <a:cubicBezTo>
                  <a:pt x="486" y="877"/>
                  <a:pt x="531" y="891"/>
                  <a:pt x="574" y="904"/>
                </a:cubicBezTo>
                <a:cubicBezTo>
                  <a:pt x="614" y="917"/>
                  <a:pt x="652" y="929"/>
                  <a:pt x="677" y="904"/>
                </a:cubicBezTo>
                <a:cubicBezTo>
                  <a:pt x="702" y="879"/>
                  <a:pt x="690" y="841"/>
                  <a:pt x="677" y="801"/>
                </a:cubicBezTo>
                <a:cubicBezTo>
                  <a:pt x="664" y="758"/>
                  <a:pt x="650" y="713"/>
                  <a:pt x="681" y="681"/>
                </a:cubicBezTo>
                <a:cubicBezTo>
                  <a:pt x="713" y="650"/>
                  <a:pt x="758" y="664"/>
                  <a:pt x="801" y="677"/>
                </a:cubicBezTo>
                <a:cubicBezTo>
                  <a:pt x="841" y="690"/>
                  <a:pt x="879" y="702"/>
                  <a:pt x="904" y="677"/>
                </a:cubicBezTo>
                <a:cubicBezTo>
                  <a:pt x="929" y="652"/>
                  <a:pt x="917" y="614"/>
                  <a:pt x="904" y="574"/>
                </a:cubicBezTo>
                <a:cubicBezTo>
                  <a:pt x="891" y="531"/>
                  <a:pt x="877" y="486"/>
                  <a:pt x="908" y="454"/>
                </a:cubicBezTo>
                <a:cubicBezTo>
                  <a:pt x="940" y="423"/>
                  <a:pt x="985" y="437"/>
                  <a:pt x="1028" y="450"/>
                </a:cubicBezTo>
                <a:cubicBezTo>
                  <a:pt x="1068" y="463"/>
                  <a:pt x="1106" y="475"/>
                  <a:pt x="1131" y="450"/>
                </a:cubicBezTo>
                <a:cubicBezTo>
                  <a:pt x="1156" y="425"/>
                  <a:pt x="1144" y="387"/>
                  <a:pt x="1131" y="347"/>
                </a:cubicBezTo>
                <a:cubicBezTo>
                  <a:pt x="1118" y="304"/>
                  <a:pt x="1104" y="259"/>
                  <a:pt x="1136" y="227"/>
                </a:cubicBezTo>
                <a:cubicBezTo>
                  <a:pt x="1167" y="195"/>
                  <a:pt x="1212" y="209"/>
                  <a:pt x="1255" y="223"/>
                </a:cubicBezTo>
                <a:cubicBezTo>
                  <a:pt x="1295" y="236"/>
                  <a:pt x="1333" y="247"/>
                  <a:pt x="1358" y="223"/>
                </a:cubicBezTo>
                <a:cubicBezTo>
                  <a:pt x="1383" y="198"/>
                  <a:pt x="1371" y="160"/>
                  <a:pt x="1358" y="120"/>
                </a:cubicBezTo>
                <a:cubicBezTo>
                  <a:pt x="1345" y="77"/>
                  <a:pt x="1331" y="32"/>
                  <a:pt x="1363" y="0"/>
                </a:cubicBezTo>
                <a:cubicBezTo>
                  <a:pt x="1374" y="12"/>
                  <a:pt x="1374" y="12"/>
                  <a:pt x="1374" y="12"/>
                </a:cubicBezTo>
                <a:cubicBezTo>
                  <a:pt x="1349" y="37"/>
                  <a:pt x="1361" y="75"/>
                  <a:pt x="1374" y="115"/>
                </a:cubicBezTo>
                <a:cubicBezTo>
                  <a:pt x="1387" y="158"/>
                  <a:pt x="1401" y="202"/>
                  <a:pt x="1370" y="2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Прямоугольник 16"/>
          <p:cNvSpPr/>
          <p:nvPr/>
        </p:nvSpPr>
        <p:spPr>
          <a:xfrm>
            <a:off x="519154" y="361950"/>
            <a:ext cx="5554099" cy="6134100"/>
          </a:xfrm>
          <a:prstGeom prst="rect">
            <a:avLst/>
          </a:prstGeom>
          <a:solidFill>
            <a:srgbClr val="AD997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FB5A8B-C0AA-4A47-8B49-EE6E05CAC9EC}"/>
              </a:ext>
            </a:extLst>
          </p:cNvPr>
          <p:cNvSpPr txBox="1"/>
          <p:nvPr/>
        </p:nvSpPr>
        <p:spPr>
          <a:xfrm>
            <a:off x="894794" y="5125696"/>
            <a:ext cx="456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white"/>
                </a:solidFill>
                <a:cs typeface="+mn-ea"/>
                <a:sym typeface="+mn-lt"/>
              </a:rPr>
              <a:t>飞鸟意境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41D29-87A9-41CF-B407-AFA3D85E620F}"/>
              </a:ext>
            </a:extLst>
          </p:cNvPr>
          <p:cNvSpPr txBox="1"/>
          <p:nvPr/>
        </p:nvSpPr>
        <p:spPr>
          <a:xfrm>
            <a:off x="944510" y="4334204"/>
            <a:ext cx="4077433" cy="425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500" spc="300" dirty="0">
                <a:solidFill>
                  <a:schemeClr val="bg1"/>
                </a:solidFill>
                <a:cs typeface="+mn-ea"/>
                <a:sym typeface="+mn-lt"/>
              </a:rPr>
              <a:t>CREATIVITY</a:t>
            </a:r>
          </a:p>
          <a:p>
            <a:pPr>
              <a:lnSpc>
                <a:spcPct val="70000"/>
              </a:lnSpc>
            </a:pPr>
            <a:r>
              <a:rPr lang="en-US" sz="1500" spc="300" dirty="0">
                <a:solidFill>
                  <a:schemeClr val="bg1"/>
                </a:solidFill>
                <a:cs typeface="+mn-ea"/>
                <a:sym typeface="+mn-lt"/>
              </a:rPr>
              <a:t>&amp;PROFESSIONALITY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505E1E13-9F51-4BFF-809E-F4F3BDBFA591}"/>
              </a:ext>
            </a:extLst>
          </p:cNvPr>
          <p:cNvSpPr>
            <a:spLocks/>
          </p:cNvSpPr>
          <p:nvPr/>
        </p:nvSpPr>
        <p:spPr bwMode="auto">
          <a:xfrm>
            <a:off x="1031594" y="4767015"/>
            <a:ext cx="126515" cy="131061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8A1BDB2-C526-4CF6-AF14-F3B361CC294C}"/>
              </a:ext>
            </a:extLst>
          </p:cNvPr>
          <p:cNvSpPr>
            <a:spLocks/>
          </p:cNvSpPr>
          <p:nvPr/>
        </p:nvSpPr>
        <p:spPr bwMode="auto">
          <a:xfrm>
            <a:off x="1224682" y="4767015"/>
            <a:ext cx="126515" cy="131061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87F14817-8966-4D06-815A-12548EFEFA0B}"/>
              </a:ext>
            </a:extLst>
          </p:cNvPr>
          <p:cNvSpPr>
            <a:spLocks/>
          </p:cNvSpPr>
          <p:nvPr/>
        </p:nvSpPr>
        <p:spPr bwMode="auto">
          <a:xfrm>
            <a:off x="1417769" y="4767015"/>
            <a:ext cx="126515" cy="131061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DCE7C5EB-BC5A-4A52-B910-5ED23CA13675}"/>
              </a:ext>
            </a:extLst>
          </p:cNvPr>
          <p:cNvSpPr/>
          <p:nvPr/>
        </p:nvSpPr>
        <p:spPr>
          <a:xfrm rot="5400000">
            <a:off x="7447158" y="641571"/>
            <a:ext cx="1806621" cy="5574862"/>
          </a:xfrm>
          <a:prstGeom prst="round2SameRect">
            <a:avLst>
              <a:gd name="adj1" fmla="val 3704"/>
              <a:gd name="adj2" fmla="val 3374"/>
            </a:avLst>
          </a:prstGeom>
          <a:solidFill>
            <a:schemeClr val="bg1"/>
          </a:solidFill>
          <a:ln>
            <a:noFill/>
          </a:ln>
          <a:effectLst>
            <a:outerShdw blurRad="1270000" dist="508000" dir="5400000" sx="90000" sy="90000" algn="t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>
              <a:cs typeface="+mn-ea"/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80F1A2-A7D4-40EF-9A68-DB320350B520}"/>
              </a:ext>
            </a:extLst>
          </p:cNvPr>
          <p:cNvSpPr/>
          <p:nvPr/>
        </p:nvSpPr>
        <p:spPr>
          <a:xfrm>
            <a:off x="7218454" y="3268364"/>
            <a:ext cx="3672287" cy="7571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</a:t>
            </a:r>
            <a:endParaRPr lang="id-ID" sz="12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2C672EB-AF18-4AB0-9107-BE3C56F592A4}"/>
              </a:ext>
            </a:extLst>
          </p:cNvPr>
          <p:cNvSpPr/>
          <p:nvPr/>
        </p:nvSpPr>
        <p:spPr>
          <a:xfrm>
            <a:off x="7276427" y="2832508"/>
            <a:ext cx="1632394" cy="340519"/>
          </a:xfrm>
          <a:prstGeom prst="roundRect">
            <a:avLst/>
          </a:prstGeom>
          <a:solidFill>
            <a:srgbClr val="AD9975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+mn-ea"/>
                <a:sym typeface="+mn-lt"/>
              </a:rPr>
              <a:t>VISION TWO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78BF6C-2250-44FF-BA5C-CF6A95F3D959}"/>
              </a:ext>
            </a:extLst>
          </p:cNvPr>
          <p:cNvSpPr txBox="1"/>
          <p:nvPr/>
        </p:nvSpPr>
        <p:spPr>
          <a:xfrm>
            <a:off x="5859182" y="3163720"/>
            <a:ext cx="1966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11323E">
                    <a:alpha val="85000"/>
                  </a:srgbClr>
                </a:solidFill>
                <a:cs typeface="+mn-ea"/>
                <a:sym typeface="+mn-lt"/>
              </a:rPr>
              <a:t>02</a:t>
            </a:r>
            <a:endParaRPr lang="id-ID" sz="5000" dirty="0">
              <a:solidFill>
                <a:srgbClr val="11323E">
                  <a:alpha val="8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67EF42-67C4-456F-ACE4-8D35FBA4BAC8}"/>
              </a:ext>
            </a:extLst>
          </p:cNvPr>
          <p:cNvSpPr/>
          <p:nvPr/>
        </p:nvSpPr>
        <p:spPr>
          <a:xfrm>
            <a:off x="7957471" y="1199151"/>
            <a:ext cx="3672287" cy="7571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</a:t>
            </a:r>
            <a:endParaRPr lang="id-ID" sz="12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9B92293-B891-4D1D-974F-05A370B0C315}"/>
              </a:ext>
            </a:extLst>
          </p:cNvPr>
          <p:cNvSpPr/>
          <p:nvPr/>
        </p:nvSpPr>
        <p:spPr>
          <a:xfrm>
            <a:off x="7957471" y="763295"/>
            <a:ext cx="1632394" cy="34051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飞鸟意境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E6D3B7-4F4A-4551-B15C-881CDDCD6CF5}"/>
              </a:ext>
            </a:extLst>
          </p:cNvPr>
          <p:cNvSpPr txBox="1"/>
          <p:nvPr/>
        </p:nvSpPr>
        <p:spPr>
          <a:xfrm>
            <a:off x="6647186" y="1094507"/>
            <a:ext cx="1966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D8C8A8">
                    <a:alpha val="85000"/>
                  </a:srgbClr>
                </a:solidFill>
                <a:cs typeface="+mn-ea"/>
                <a:sym typeface="+mn-lt"/>
              </a:rPr>
              <a:t>01</a:t>
            </a:r>
            <a:endParaRPr lang="id-ID" sz="5000" dirty="0">
              <a:solidFill>
                <a:srgbClr val="D8C8A8">
                  <a:alpha val="8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E48FE0-EFD4-4539-A047-F96962EDBCDB}"/>
              </a:ext>
            </a:extLst>
          </p:cNvPr>
          <p:cNvSpPr/>
          <p:nvPr/>
        </p:nvSpPr>
        <p:spPr>
          <a:xfrm>
            <a:off x="7957471" y="5337576"/>
            <a:ext cx="3672287" cy="7571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4000"/>
              </a:lnSpc>
              <a:spcBef>
                <a:spcPts val="1000"/>
              </a:spcBef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</a:t>
            </a:r>
            <a:endParaRPr lang="id-ID" sz="12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7145BB-2B4F-4F1A-8C30-45119B3B1FDE}"/>
              </a:ext>
            </a:extLst>
          </p:cNvPr>
          <p:cNvSpPr/>
          <p:nvPr/>
        </p:nvSpPr>
        <p:spPr>
          <a:xfrm>
            <a:off x="7957471" y="4901720"/>
            <a:ext cx="1632394" cy="34051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prstClr val="white"/>
                </a:solidFill>
                <a:cs typeface="+mn-ea"/>
                <a:sym typeface="+mn-lt"/>
              </a:rPr>
              <a:t>飞鸟意境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95DBC6-5687-4C4E-B69F-A254C8B66354}"/>
              </a:ext>
            </a:extLst>
          </p:cNvPr>
          <p:cNvSpPr txBox="1"/>
          <p:nvPr/>
        </p:nvSpPr>
        <p:spPr>
          <a:xfrm>
            <a:off x="6647186" y="5232932"/>
            <a:ext cx="19663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D8C8A8">
                    <a:alpha val="85000"/>
                  </a:srgbClr>
                </a:solidFill>
                <a:cs typeface="+mn-ea"/>
                <a:sym typeface="+mn-lt"/>
              </a:rPr>
              <a:t>03</a:t>
            </a:r>
            <a:endParaRPr lang="id-ID" sz="5000" b="1" dirty="0">
              <a:solidFill>
                <a:srgbClr val="D8C8A8">
                  <a:alpha val="8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91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48C7FF-7D74-4940-8D7B-560805C078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946" y="491319"/>
            <a:ext cx="9875178" cy="587536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9503F64-34A0-42A4-A874-FCDA3425619A}"/>
              </a:ext>
            </a:extLst>
          </p:cNvPr>
          <p:cNvSpPr/>
          <p:nvPr/>
        </p:nvSpPr>
        <p:spPr>
          <a:xfrm>
            <a:off x="504966" y="1067936"/>
            <a:ext cx="4270328" cy="10338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C30D43-83DD-4A3C-8AE7-4CC2901D0306}"/>
              </a:ext>
            </a:extLst>
          </p:cNvPr>
          <p:cNvSpPr/>
          <p:nvPr/>
        </p:nvSpPr>
        <p:spPr>
          <a:xfrm flipV="1">
            <a:off x="438150" y="1067937"/>
            <a:ext cx="450376" cy="1033817"/>
          </a:xfrm>
          <a:prstGeom prst="rect">
            <a:avLst/>
          </a:prstGeom>
          <a:solidFill>
            <a:srgbClr val="11323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F5B917-4847-4E7A-9691-4E94546C1A66}"/>
              </a:ext>
            </a:extLst>
          </p:cNvPr>
          <p:cNvSpPr/>
          <p:nvPr/>
        </p:nvSpPr>
        <p:spPr>
          <a:xfrm>
            <a:off x="464732" y="3493827"/>
            <a:ext cx="2374002" cy="2296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1A05D7-302A-40D6-852D-3EFBBC141BBC}"/>
              </a:ext>
            </a:extLst>
          </p:cNvPr>
          <p:cNvSpPr/>
          <p:nvPr/>
        </p:nvSpPr>
        <p:spPr>
          <a:xfrm>
            <a:off x="9763053" y="1067935"/>
            <a:ext cx="2042420" cy="19755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D6693F-5486-48A7-B6F2-7F50C85E9F10}"/>
              </a:ext>
            </a:extLst>
          </p:cNvPr>
          <p:cNvSpPr txBox="1"/>
          <p:nvPr/>
        </p:nvSpPr>
        <p:spPr>
          <a:xfrm>
            <a:off x="11117124" y="4385086"/>
            <a:ext cx="92333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飞鸟集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AE60CC-7AE7-4DDE-BC12-808BC5735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rgbClr val="1132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48"/>
          <a:stretch/>
        </p:blipFill>
        <p:spPr>
          <a:xfrm>
            <a:off x="438150" y="3874445"/>
            <a:ext cx="2493297" cy="153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10943121-7940-4AED-A1D2-5A681E6181FF}"/>
              </a:ext>
            </a:extLst>
          </p:cNvPr>
          <p:cNvGrpSpPr/>
          <p:nvPr/>
        </p:nvGrpSpPr>
        <p:grpSpPr>
          <a:xfrm>
            <a:off x="955342" y="758907"/>
            <a:ext cx="3886768" cy="1379487"/>
            <a:chOff x="7875081" y="763954"/>
            <a:chExt cx="4740640" cy="1379487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48F34486-0564-48A3-B359-AB07D7BDC292}"/>
                </a:ext>
              </a:extLst>
            </p:cNvPr>
            <p:cNvSpPr/>
            <p:nvPr/>
          </p:nvSpPr>
          <p:spPr>
            <a:xfrm>
              <a:off x="7875081" y="763954"/>
              <a:ext cx="2994715" cy="361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251FC1B7-2C70-479F-A519-622F0A16CCDB}"/>
                </a:ext>
              </a:extLst>
            </p:cNvPr>
            <p:cNvSpPr/>
            <p:nvPr/>
          </p:nvSpPr>
          <p:spPr>
            <a:xfrm>
              <a:off x="7875081" y="1191898"/>
              <a:ext cx="4740640" cy="951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</a:t>
              </a: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A201707-AF6B-467D-9BD3-A88D029496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317" y="1214147"/>
            <a:ext cx="1680125" cy="16801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9603CB4-AC19-4C71-AD00-B87E63D94978}"/>
              </a:ext>
            </a:extLst>
          </p:cNvPr>
          <p:cNvSpPr txBox="1"/>
          <p:nvPr/>
        </p:nvSpPr>
        <p:spPr>
          <a:xfrm>
            <a:off x="8448825" y="4943233"/>
            <a:ext cx="2989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three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56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0F11141B-E715-4078-AE2D-A31001293B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>
            <a:fillRect/>
          </a:stretch>
        </p:blipFill>
        <p:spPr/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E957D292-DFE6-4537-A9E2-B68C072294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" r="190"/>
          <a:stretch>
            <a:fillRect/>
          </a:stretch>
        </p:blipFill>
        <p:spPr/>
      </p:pic>
      <p:sp>
        <p:nvSpPr>
          <p:cNvPr id="7" name="Freeform 6"/>
          <p:cNvSpPr>
            <a:spLocks/>
          </p:cNvSpPr>
          <p:nvPr/>
        </p:nvSpPr>
        <p:spPr bwMode="auto">
          <a:xfrm rot="10800000">
            <a:off x="-14287" y="-1"/>
            <a:ext cx="10656832" cy="4315837"/>
          </a:xfrm>
          <a:custGeom>
            <a:avLst/>
            <a:gdLst>
              <a:gd name="connsiteX0" fmla="*/ 10656832 w 10656832"/>
              <a:gd name="connsiteY0" fmla="*/ 4315837 h 4315837"/>
              <a:gd name="connsiteX1" fmla="*/ 0 w 10656832"/>
              <a:gd name="connsiteY1" fmla="*/ 4315837 h 4315837"/>
              <a:gd name="connsiteX2" fmla="*/ 38829 w 10656832"/>
              <a:gd name="connsiteY2" fmla="*/ 4184758 h 4315837"/>
              <a:gd name="connsiteX3" fmla="*/ 513299 w 10656832"/>
              <a:gd name="connsiteY3" fmla="*/ 3300753 h 4315837"/>
              <a:gd name="connsiteX4" fmla="*/ 1596870 w 10656832"/>
              <a:gd name="connsiteY4" fmla="*/ 2611848 h 4315837"/>
              <a:gd name="connsiteX5" fmla="*/ 3027929 w 10656832"/>
              <a:gd name="connsiteY5" fmla="*/ 2690473 h 4315837"/>
              <a:gd name="connsiteX6" fmla="*/ 4858789 w 10656832"/>
              <a:gd name="connsiteY6" fmla="*/ 2405926 h 4315837"/>
              <a:gd name="connsiteX7" fmla="*/ 6110500 w 10656832"/>
              <a:gd name="connsiteY7" fmla="*/ 1170390 h 4315837"/>
              <a:gd name="connsiteX8" fmla="*/ 8352369 w 10656832"/>
              <a:gd name="connsiteY8" fmla="*/ 5991 h 4315837"/>
              <a:gd name="connsiteX9" fmla="*/ 10130919 w 10656832"/>
              <a:gd name="connsiteY9" fmla="*/ 1091765 h 4315837"/>
              <a:gd name="connsiteX10" fmla="*/ 10619577 w 10656832"/>
              <a:gd name="connsiteY10" fmla="*/ 1991565 h 4315837"/>
              <a:gd name="connsiteX11" fmla="*/ 10656832 w 10656832"/>
              <a:gd name="connsiteY11" fmla="*/ 2094010 h 4315837"/>
              <a:gd name="connsiteX12" fmla="*/ 10656832 w 10656832"/>
              <a:gd name="connsiteY12" fmla="*/ 4315837 h 431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56832" h="4315837">
                <a:moveTo>
                  <a:pt x="10656832" y="4315837"/>
                </a:moveTo>
                <a:lnTo>
                  <a:pt x="0" y="4315837"/>
                </a:lnTo>
                <a:lnTo>
                  <a:pt x="38829" y="4184758"/>
                </a:lnTo>
                <a:cubicBezTo>
                  <a:pt x="143391" y="3863764"/>
                  <a:pt x="303124" y="3550669"/>
                  <a:pt x="513299" y="3300753"/>
                </a:cubicBezTo>
                <a:cubicBezTo>
                  <a:pt x="786060" y="2975021"/>
                  <a:pt x="1182124" y="2701706"/>
                  <a:pt x="1596870" y="2611848"/>
                </a:cubicBezTo>
                <a:cubicBezTo>
                  <a:pt x="2071398" y="2514503"/>
                  <a:pt x="2560873" y="2581896"/>
                  <a:pt x="3027929" y="2690473"/>
                </a:cubicBezTo>
                <a:cubicBezTo>
                  <a:pt x="3569715" y="2814027"/>
                  <a:pt x="4320741" y="2754122"/>
                  <a:pt x="4858789" y="2405926"/>
                </a:cubicBezTo>
                <a:cubicBezTo>
                  <a:pt x="5374419" y="2076450"/>
                  <a:pt x="5714436" y="1627164"/>
                  <a:pt x="6110500" y="1170390"/>
                </a:cubicBezTo>
                <a:cubicBezTo>
                  <a:pt x="6689649" y="507693"/>
                  <a:pt x="7425730" y="-65146"/>
                  <a:pt x="8352369" y="5991"/>
                </a:cubicBezTo>
                <a:cubicBezTo>
                  <a:pt x="9088450" y="58407"/>
                  <a:pt x="9708700" y="507693"/>
                  <a:pt x="10130919" y="1091765"/>
                </a:cubicBezTo>
                <a:cubicBezTo>
                  <a:pt x="10332688" y="1366952"/>
                  <a:pt x="10492421" y="1673730"/>
                  <a:pt x="10619577" y="1991565"/>
                </a:cubicBezTo>
                <a:lnTo>
                  <a:pt x="10656832" y="2094010"/>
                </a:lnTo>
                <a:lnTo>
                  <a:pt x="10656832" y="4315837"/>
                </a:lnTo>
                <a:close/>
              </a:path>
            </a:pathLst>
          </a:custGeom>
          <a:solidFill>
            <a:srgbClr val="D8C8A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65614" y="1828800"/>
            <a:ext cx="3593172" cy="4038600"/>
          </a:xfrm>
          <a:custGeom>
            <a:avLst/>
            <a:gdLst>
              <a:gd name="connsiteX0" fmla="*/ 1457808 w 2915214"/>
              <a:gd name="connsiteY0" fmla="*/ 0 h 3276600"/>
              <a:gd name="connsiteX1" fmla="*/ 1485515 w 2915214"/>
              <a:gd name="connsiteY1" fmla="*/ 1429 h 3276600"/>
              <a:gd name="connsiteX2" fmla="*/ 1514024 w 2915214"/>
              <a:gd name="connsiteY2" fmla="*/ 5921 h 3276600"/>
              <a:gd name="connsiteX3" fmla="*/ 1543337 w 2915214"/>
              <a:gd name="connsiteY3" fmla="*/ 13067 h 3276600"/>
              <a:gd name="connsiteX4" fmla="*/ 1573654 w 2915214"/>
              <a:gd name="connsiteY4" fmla="*/ 23276 h 3276600"/>
              <a:gd name="connsiteX5" fmla="*/ 1605777 w 2915214"/>
              <a:gd name="connsiteY5" fmla="*/ 36547 h 3276600"/>
              <a:gd name="connsiteX6" fmla="*/ 1639908 w 2915214"/>
              <a:gd name="connsiteY6" fmla="*/ 52473 h 3276600"/>
              <a:gd name="connsiteX7" fmla="*/ 1676449 w 2915214"/>
              <a:gd name="connsiteY7" fmla="*/ 71461 h 3276600"/>
              <a:gd name="connsiteX8" fmla="*/ 1715800 w 2915214"/>
              <a:gd name="connsiteY8" fmla="*/ 93104 h 3276600"/>
              <a:gd name="connsiteX9" fmla="*/ 1758364 w 2915214"/>
              <a:gd name="connsiteY9" fmla="*/ 118013 h 3276600"/>
              <a:gd name="connsiteX10" fmla="*/ 1804743 w 2915214"/>
              <a:gd name="connsiteY10" fmla="*/ 145577 h 3276600"/>
              <a:gd name="connsiteX11" fmla="*/ 1855136 w 2915214"/>
              <a:gd name="connsiteY11" fmla="*/ 176407 h 3276600"/>
              <a:gd name="connsiteX12" fmla="*/ 1910148 w 2915214"/>
              <a:gd name="connsiteY12" fmla="*/ 209688 h 3276600"/>
              <a:gd name="connsiteX13" fmla="*/ 1969978 w 2915214"/>
              <a:gd name="connsiteY13" fmla="*/ 246235 h 3276600"/>
              <a:gd name="connsiteX14" fmla="*/ 2035028 w 2915214"/>
              <a:gd name="connsiteY14" fmla="*/ 285437 h 3276600"/>
              <a:gd name="connsiteX15" fmla="*/ 2105901 w 2915214"/>
              <a:gd name="connsiteY15" fmla="*/ 327905 h 3276600"/>
              <a:gd name="connsiteX16" fmla="*/ 2182997 w 2915214"/>
              <a:gd name="connsiteY16" fmla="*/ 372824 h 3276600"/>
              <a:gd name="connsiteX17" fmla="*/ 2260094 w 2915214"/>
              <a:gd name="connsiteY17" fmla="*/ 417538 h 3276600"/>
              <a:gd name="connsiteX18" fmla="*/ 2331971 w 2915214"/>
              <a:gd name="connsiteY18" fmla="*/ 458169 h 3276600"/>
              <a:gd name="connsiteX19" fmla="*/ 2398225 w 2915214"/>
              <a:gd name="connsiteY19" fmla="*/ 495329 h 3276600"/>
              <a:gd name="connsiteX20" fmla="*/ 2459662 w 2915214"/>
              <a:gd name="connsiteY20" fmla="*/ 529426 h 3276600"/>
              <a:gd name="connsiteX21" fmla="*/ 2515677 w 2915214"/>
              <a:gd name="connsiteY21" fmla="*/ 560460 h 3276600"/>
              <a:gd name="connsiteX22" fmla="*/ 2567276 w 2915214"/>
              <a:gd name="connsiteY22" fmla="*/ 589249 h 3276600"/>
              <a:gd name="connsiteX23" fmla="*/ 2614256 w 2915214"/>
              <a:gd name="connsiteY23" fmla="*/ 615792 h 3276600"/>
              <a:gd name="connsiteX24" fmla="*/ 2656820 w 2915214"/>
              <a:gd name="connsiteY24" fmla="*/ 640497 h 3276600"/>
              <a:gd name="connsiteX25" fmla="*/ 2695368 w 2915214"/>
              <a:gd name="connsiteY25" fmla="*/ 664181 h 3276600"/>
              <a:gd name="connsiteX26" fmla="*/ 2730102 w 2915214"/>
              <a:gd name="connsiteY26" fmla="*/ 686436 h 3276600"/>
              <a:gd name="connsiteX27" fmla="*/ 2760619 w 2915214"/>
              <a:gd name="connsiteY27" fmla="*/ 708079 h 3276600"/>
              <a:gd name="connsiteX28" fmla="*/ 2788125 w 2915214"/>
              <a:gd name="connsiteY28" fmla="*/ 729722 h 3276600"/>
              <a:gd name="connsiteX29" fmla="*/ 2812218 w 2915214"/>
              <a:gd name="connsiteY29" fmla="*/ 750956 h 3276600"/>
              <a:gd name="connsiteX30" fmla="*/ 2832897 w 2915214"/>
              <a:gd name="connsiteY30" fmla="*/ 772802 h 3276600"/>
              <a:gd name="connsiteX31" fmla="*/ 2850967 w 2915214"/>
              <a:gd name="connsiteY31" fmla="*/ 795466 h 3276600"/>
              <a:gd name="connsiteX32" fmla="*/ 2866226 w 2915214"/>
              <a:gd name="connsiteY32" fmla="*/ 819150 h 3276600"/>
              <a:gd name="connsiteX33" fmla="*/ 2878874 w 2915214"/>
              <a:gd name="connsiteY33" fmla="*/ 844264 h 3276600"/>
              <a:gd name="connsiteX34" fmla="*/ 2889314 w 2915214"/>
              <a:gd name="connsiteY34" fmla="*/ 871215 h 3276600"/>
              <a:gd name="connsiteX35" fmla="*/ 2897747 w 2915214"/>
              <a:gd name="connsiteY35" fmla="*/ 900412 h 3276600"/>
              <a:gd name="connsiteX36" fmla="*/ 2903971 w 2915214"/>
              <a:gd name="connsiteY36" fmla="*/ 932059 h 3276600"/>
              <a:gd name="connsiteX37" fmla="*/ 2908990 w 2915214"/>
              <a:gd name="connsiteY37" fmla="*/ 966564 h 3276600"/>
              <a:gd name="connsiteX38" fmla="*/ 2912203 w 2915214"/>
              <a:gd name="connsiteY38" fmla="*/ 1004337 h 3276600"/>
              <a:gd name="connsiteX39" fmla="*/ 2914210 w 2915214"/>
              <a:gd name="connsiteY39" fmla="*/ 1045580 h 3276600"/>
              <a:gd name="connsiteX40" fmla="*/ 2915013 w 2915214"/>
              <a:gd name="connsiteY40" fmla="*/ 1090907 h 3276600"/>
              <a:gd name="connsiteX41" fmla="*/ 2915214 w 2915214"/>
              <a:gd name="connsiteY41" fmla="*/ 1140726 h 3276600"/>
              <a:gd name="connsiteX42" fmla="*/ 2914612 w 2915214"/>
              <a:gd name="connsiteY42" fmla="*/ 1195036 h 3276600"/>
              <a:gd name="connsiteX43" fmla="*/ 2913407 w 2915214"/>
              <a:gd name="connsiteY43" fmla="*/ 1254043 h 3276600"/>
              <a:gd name="connsiteX44" fmla="*/ 2912203 w 2915214"/>
              <a:gd name="connsiteY44" fmla="*/ 1318766 h 3276600"/>
              <a:gd name="connsiteX45" fmla="*/ 2910797 w 2915214"/>
              <a:gd name="connsiteY45" fmla="*/ 1389207 h 3276600"/>
              <a:gd name="connsiteX46" fmla="*/ 2909593 w 2915214"/>
              <a:gd name="connsiteY46" fmla="*/ 1465568 h 3276600"/>
              <a:gd name="connsiteX47" fmla="*/ 2908589 w 2915214"/>
              <a:gd name="connsiteY47" fmla="*/ 1548667 h 3276600"/>
              <a:gd name="connsiteX48" fmla="*/ 2908187 w 2915214"/>
              <a:gd name="connsiteY48" fmla="*/ 1638300 h 3276600"/>
              <a:gd name="connsiteX49" fmla="*/ 2908589 w 2915214"/>
              <a:gd name="connsiteY49" fmla="*/ 1727933 h 3276600"/>
              <a:gd name="connsiteX50" fmla="*/ 2909593 w 2915214"/>
              <a:gd name="connsiteY50" fmla="*/ 1811032 h 3276600"/>
              <a:gd name="connsiteX51" fmla="*/ 2910797 w 2915214"/>
              <a:gd name="connsiteY51" fmla="*/ 1887394 h 3276600"/>
              <a:gd name="connsiteX52" fmla="*/ 2912203 w 2915214"/>
              <a:gd name="connsiteY52" fmla="*/ 1957834 h 3276600"/>
              <a:gd name="connsiteX53" fmla="*/ 2913407 w 2915214"/>
              <a:gd name="connsiteY53" fmla="*/ 2022557 h 3276600"/>
              <a:gd name="connsiteX54" fmla="*/ 2914612 w 2915214"/>
              <a:gd name="connsiteY54" fmla="*/ 2081564 h 3276600"/>
              <a:gd name="connsiteX55" fmla="*/ 2915214 w 2915214"/>
              <a:gd name="connsiteY55" fmla="*/ 2135875 h 3276600"/>
              <a:gd name="connsiteX56" fmla="*/ 2915013 w 2915214"/>
              <a:gd name="connsiteY56" fmla="*/ 2185693 h 3276600"/>
              <a:gd name="connsiteX57" fmla="*/ 2914210 w 2915214"/>
              <a:gd name="connsiteY57" fmla="*/ 2231020 h 3276600"/>
              <a:gd name="connsiteX58" fmla="*/ 2912203 w 2915214"/>
              <a:gd name="connsiteY58" fmla="*/ 2272263 h 3276600"/>
              <a:gd name="connsiteX59" fmla="*/ 2908990 w 2915214"/>
              <a:gd name="connsiteY59" fmla="*/ 2310036 h 3276600"/>
              <a:gd name="connsiteX60" fmla="*/ 2904172 w 2915214"/>
              <a:gd name="connsiteY60" fmla="*/ 2344541 h 3276600"/>
              <a:gd name="connsiteX61" fmla="*/ 2897747 w 2915214"/>
              <a:gd name="connsiteY61" fmla="*/ 2376188 h 3276600"/>
              <a:gd name="connsiteX62" fmla="*/ 2889314 w 2915214"/>
              <a:gd name="connsiteY62" fmla="*/ 2405386 h 3276600"/>
              <a:gd name="connsiteX63" fmla="*/ 2878874 w 2915214"/>
              <a:gd name="connsiteY63" fmla="*/ 2432337 h 3276600"/>
              <a:gd name="connsiteX64" fmla="*/ 2866226 w 2915214"/>
              <a:gd name="connsiteY64" fmla="*/ 2457450 h 3276600"/>
              <a:gd name="connsiteX65" fmla="*/ 2850967 w 2915214"/>
              <a:gd name="connsiteY65" fmla="*/ 2481134 h 3276600"/>
              <a:gd name="connsiteX66" fmla="*/ 2832897 w 2915214"/>
              <a:gd name="connsiteY66" fmla="*/ 2503798 h 3276600"/>
              <a:gd name="connsiteX67" fmla="*/ 2812218 w 2915214"/>
              <a:gd name="connsiteY67" fmla="*/ 2525645 h 3276600"/>
              <a:gd name="connsiteX68" fmla="*/ 2788125 w 2915214"/>
              <a:gd name="connsiteY68" fmla="*/ 2546879 h 3276600"/>
              <a:gd name="connsiteX69" fmla="*/ 2760820 w 2915214"/>
              <a:gd name="connsiteY69" fmla="*/ 2568521 h 3276600"/>
              <a:gd name="connsiteX70" fmla="*/ 2730102 w 2915214"/>
              <a:gd name="connsiteY70" fmla="*/ 2590164 h 3276600"/>
              <a:gd name="connsiteX71" fmla="*/ 2695368 w 2915214"/>
              <a:gd name="connsiteY71" fmla="*/ 2612623 h 3276600"/>
              <a:gd name="connsiteX72" fmla="*/ 2657021 w 2915214"/>
              <a:gd name="connsiteY72" fmla="*/ 2636103 h 3276600"/>
              <a:gd name="connsiteX73" fmla="*/ 2614256 w 2915214"/>
              <a:gd name="connsiteY73" fmla="*/ 2660808 h 3276600"/>
              <a:gd name="connsiteX74" fmla="*/ 2567276 w 2915214"/>
              <a:gd name="connsiteY74" fmla="*/ 2687351 h 3276600"/>
              <a:gd name="connsiteX75" fmla="*/ 2515677 w 2915214"/>
              <a:gd name="connsiteY75" fmla="*/ 2716140 h 3276600"/>
              <a:gd name="connsiteX76" fmla="*/ 2459662 w 2915214"/>
              <a:gd name="connsiteY76" fmla="*/ 2747379 h 3276600"/>
              <a:gd name="connsiteX77" fmla="*/ 2398225 w 2915214"/>
              <a:gd name="connsiteY77" fmla="*/ 2781476 h 3276600"/>
              <a:gd name="connsiteX78" fmla="*/ 2331971 w 2915214"/>
              <a:gd name="connsiteY78" fmla="*/ 2818431 h 3276600"/>
              <a:gd name="connsiteX79" fmla="*/ 2260094 w 2915214"/>
              <a:gd name="connsiteY79" fmla="*/ 2859062 h 3276600"/>
              <a:gd name="connsiteX80" fmla="*/ 2182997 w 2915214"/>
              <a:gd name="connsiteY80" fmla="*/ 2903777 h 3276600"/>
              <a:gd name="connsiteX81" fmla="*/ 2105901 w 2915214"/>
              <a:gd name="connsiteY81" fmla="*/ 2948695 h 3276600"/>
              <a:gd name="connsiteX82" fmla="*/ 2035028 w 2915214"/>
              <a:gd name="connsiteY82" fmla="*/ 2991164 h 3276600"/>
              <a:gd name="connsiteX83" fmla="*/ 1969978 w 2915214"/>
              <a:gd name="connsiteY83" fmla="*/ 3030365 h 3276600"/>
              <a:gd name="connsiteX84" fmla="*/ 1910148 w 2915214"/>
              <a:gd name="connsiteY84" fmla="*/ 3066912 h 3276600"/>
              <a:gd name="connsiteX85" fmla="*/ 1855136 w 2915214"/>
              <a:gd name="connsiteY85" fmla="*/ 3100193 h 3276600"/>
              <a:gd name="connsiteX86" fmla="*/ 1804743 w 2915214"/>
              <a:gd name="connsiteY86" fmla="*/ 3131023 h 3276600"/>
              <a:gd name="connsiteX87" fmla="*/ 1758364 w 2915214"/>
              <a:gd name="connsiteY87" fmla="*/ 3158587 h 3276600"/>
              <a:gd name="connsiteX88" fmla="*/ 1715800 w 2915214"/>
              <a:gd name="connsiteY88" fmla="*/ 3183496 h 3276600"/>
              <a:gd name="connsiteX89" fmla="*/ 1676449 w 2915214"/>
              <a:gd name="connsiteY89" fmla="*/ 3205139 h 3276600"/>
              <a:gd name="connsiteX90" fmla="*/ 1639908 w 2915214"/>
              <a:gd name="connsiteY90" fmla="*/ 3224127 h 3276600"/>
              <a:gd name="connsiteX91" fmla="*/ 1605777 w 2915214"/>
              <a:gd name="connsiteY91" fmla="*/ 3240053 h 3276600"/>
              <a:gd name="connsiteX92" fmla="*/ 1573654 w 2915214"/>
              <a:gd name="connsiteY92" fmla="*/ 3253324 h 3276600"/>
              <a:gd name="connsiteX93" fmla="*/ 1543337 w 2915214"/>
              <a:gd name="connsiteY93" fmla="*/ 3263533 h 3276600"/>
              <a:gd name="connsiteX94" fmla="*/ 1514024 w 2915214"/>
              <a:gd name="connsiteY94" fmla="*/ 3270679 h 3276600"/>
              <a:gd name="connsiteX95" fmla="*/ 1485515 w 2915214"/>
              <a:gd name="connsiteY95" fmla="*/ 3275171 h 3276600"/>
              <a:gd name="connsiteX96" fmla="*/ 1457808 w 2915214"/>
              <a:gd name="connsiteY96" fmla="*/ 3276600 h 3276600"/>
              <a:gd name="connsiteX97" fmla="*/ 1429700 w 2915214"/>
              <a:gd name="connsiteY97" fmla="*/ 3275171 h 3276600"/>
              <a:gd name="connsiteX98" fmla="*/ 1401190 w 2915214"/>
              <a:gd name="connsiteY98" fmla="*/ 3270679 h 3276600"/>
              <a:gd name="connsiteX99" fmla="*/ 1371877 w 2915214"/>
              <a:gd name="connsiteY99" fmla="*/ 3263533 h 3276600"/>
              <a:gd name="connsiteX100" fmla="*/ 1341561 w 2915214"/>
              <a:gd name="connsiteY100" fmla="*/ 3253324 h 3276600"/>
              <a:gd name="connsiteX101" fmla="*/ 1309437 w 2915214"/>
              <a:gd name="connsiteY101" fmla="*/ 3240053 h 3276600"/>
              <a:gd name="connsiteX102" fmla="*/ 1275306 w 2915214"/>
              <a:gd name="connsiteY102" fmla="*/ 3224127 h 3276600"/>
              <a:gd name="connsiteX103" fmla="*/ 1238765 w 2915214"/>
              <a:gd name="connsiteY103" fmla="*/ 3205139 h 3276600"/>
              <a:gd name="connsiteX104" fmla="*/ 1199414 w 2915214"/>
              <a:gd name="connsiteY104" fmla="*/ 3183496 h 3276600"/>
              <a:gd name="connsiteX105" fmla="*/ 1156850 w 2915214"/>
              <a:gd name="connsiteY105" fmla="*/ 3158587 h 3276600"/>
              <a:gd name="connsiteX106" fmla="*/ 1110472 w 2915214"/>
              <a:gd name="connsiteY106" fmla="*/ 3131023 h 3276600"/>
              <a:gd name="connsiteX107" fmla="*/ 1060078 w 2915214"/>
              <a:gd name="connsiteY107" fmla="*/ 3100193 h 3276600"/>
              <a:gd name="connsiteX108" fmla="*/ 1005066 w 2915214"/>
              <a:gd name="connsiteY108" fmla="*/ 3066912 h 3276600"/>
              <a:gd name="connsiteX109" fmla="*/ 945236 w 2915214"/>
              <a:gd name="connsiteY109" fmla="*/ 3030365 h 3276600"/>
              <a:gd name="connsiteX110" fmla="*/ 880186 w 2915214"/>
              <a:gd name="connsiteY110" fmla="*/ 2991164 h 3276600"/>
              <a:gd name="connsiteX111" fmla="*/ 809313 w 2915214"/>
              <a:gd name="connsiteY111" fmla="*/ 2948695 h 3276600"/>
              <a:gd name="connsiteX112" fmla="*/ 732217 w 2915214"/>
              <a:gd name="connsiteY112" fmla="*/ 2903777 h 3276600"/>
              <a:gd name="connsiteX113" fmla="*/ 655120 w 2915214"/>
              <a:gd name="connsiteY113" fmla="*/ 2859062 h 3276600"/>
              <a:gd name="connsiteX114" fmla="*/ 583244 w 2915214"/>
              <a:gd name="connsiteY114" fmla="*/ 2818431 h 3276600"/>
              <a:gd name="connsiteX115" fmla="*/ 516989 w 2915214"/>
              <a:gd name="connsiteY115" fmla="*/ 2781272 h 3276600"/>
              <a:gd name="connsiteX116" fmla="*/ 455553 w 2915214"/>
              <a:gd name="connsiteY116" fmla="*/ 2747174 h 3276600"/>
              <a:gd name="connsiteX117" fmla="*/ 399537 w 2915214"/>
              <a:gd name="connsiteY117" fmla="*/ 2716140 h 3276600"/>
              <a:gd name="connsiteX118" fmla="*/ 347939 w 2915214"/>
              <a:gd name="connsiteY118" fmla="*/ 2687351 h 3276600"/>
              <a:gd name="connsiteX119" fmla="*/ 300958 w 2915214"/>
              <a:gd name="connsiteY119" fmla="*/ 2660808 h 3276600"/>
              <a:gd name="connsiteX120" fmla="*/ 258394 w 2915214"/>
              <a:gd name="connsiteY120" fmla="*/ 2636103 h 3276600"/>
              <a:gd name="connsiteX121" fmla="*/ 219846 w 2915214"/>
              <a:gd name="connsiteY121" fmla="*/ 2612419 h 3276600"/>
              <a:gd name="connsiteX122" fmla="*/ 185112 w 2915214"/>
              <a:gd name="connsiteY122" fmla="*/ 2590164 h 3276600"/>
              <a:gd name="connsiteX123" fmla="*/ 154595 w 2915214"/>
              <a:gd name="connsiteY123" fmla="*/ 2568521 h 3276600"/>
              <a:gd name="connsiteX124" fmla="*/ 127089 w 2915214"/>
              <a:gd name="connsiteY124" fmla="*/ 2546879 h 3276600"/>
              <a:gd name="connsiteX125" fmla="*/ 102996 w 2915214"/>
              <a:gd name="connsiteY125" fmla="*/ 2525645 h 3276600"/>
              <a:gd name="connsiteX126" fmla="*/ 82317 w 2915214"/>
              <a:gd name="connsiteY126" fmla="*/ 2503798 h 3276600"/>
              <a:gd name="connsiteX127" fmla="*/ 64247 w 2915214"/>
              <a:gd name="connsiteY127" fmla="*/ 2481134 h 3276600"/>
              <a:gd name="connsiteX128" fmla="*/ 48989 w 2915214"/>
              <a:gd name="connsiteY128" fmla="*/ 2457450 h 3276600"/>
              <a:gd name="connsiteX129" fmla="*/ 36340 w 2915214"/>
              <a:gd name="connsiteY129" fmla="*/ 2432337 h 3276600"/>
              <a:gd name="connsiteX130" fmla="*/ 25900 w 2915214"/>
              <a:gd name="connsiteY130" fmla="*/ 2405386 h 3276600"/>
              <a:gd name="connsiteX131" fmla="*/ 17467 w 2915214"/>
              <a:gd name="connsiteY131" fmla="*/ 2376188 h 3276600"/>
              <a:gd name="connsiteX132" fmla="*/ 11243 w 2915214"/>
              <a:gd name="connsiteY132" fmla="*/ 2344541 h 3276600"/>
              <a:gd name="connsiteX133" fmla="*/ 6224 w 2915214"/>
              <a:gd name="connsiteY133" fmla="*/ 2310036 h 3276600"/>
              <a:gd name="connsiteX134" fmla="*/ 3012 w 2915214"/>
              <a:gd name="connsiteY134" fmla="*/ 2272263 h 3276600"/>
              <a:gd name="connsiteX135" fmla="*/ 1004 w 2915214"/>
              <a:gd name="connsiteY135" fmla="*/ 2231020 h 3276600"/>
              <a:gd name="connsiteX136" fmla="*/ 201 w 2915214"/>
              <a:gd name="connsiteY136" fmla="*/ 2185693 h 3276600"/>
              <a:gd name="connsiteX137" fmla="*/ 0 w 2915214"/>
              <a:gd name="connsiteY137" fmla="*/ 2135875 h 3276600"/>
              <a:gd name="connsiteX138" fmla="*/ 603 w 2915214"/>
              <a:gd name="connsiteY138" fmla="*/ 2081564 h 3276600"/>
              <a:gd name="connsiteX139" fmla="*/ 1807 w 2915214"/>
              <a:gd name="connsiteY139" fmla="*/ 2022557 h 3276600"/>
              <a:gd name="connsiteX140" fmla="*/ 3012 w 2915214"/>
              <a:gd name="connsiteY140" fmla="*/ 1957834 h 3276600"/>
              <a:gd name="connsiteX141" fmla="*/ 4417 w 2915214"/>
              <a:gd name="connsiteY141" fmla="*/ 1887394 h 3276600"/>
              <a:gd name="connsiteX142" fmla="*/ 5622 w 2915214"/>
              <a:gd name="connsiteY142" fmla="*/ 1811032 h 3276600"/>
              <a:gd name="connsiteX143" fmla="*/ 6626 w 2915214"/>
              <a:gd name="connsiteY143" fmla="*/ 1727933 h 3276600"/>
              <a:gd name="connsiteX144" fmla="*/ 7027 w 2915214"/>
              <a:gd name="connsiteY144" fmla="*/ 1638300 h 3276600"/>
              <a:gd name="connsiteX145" fmla="*/ 6626 w 2915214"/>
              <a:gd name="connsiteY145" fmla="*/ 1548667 h 3276600"/>
              <a:gd name="connsiteX146" fmla="*/ 5622 w 2915214"/>
              <a:gd name="connsiteY146" fmla="*/ 1465568 h 3276600"/>
              <a:gd name="connsiteX147" fmla="*/ 4417 w 2915214"/>
              <a:gd name="connsiteY147" fmla="*/ 1389207 h 3276600"/>
              <a:gd name="connsiteX148" fmla="*/ 3012 w 2915214"/>
              <a:gd name="connsiteY148" fmla="*/ 1318766 h 3276600"/>
              <a:gd name="connsiteX149" fmla="*/ 1807 w 2915214"/>
              <a:gd name="connsiteY149" fmla="*/ 1254043 h 3276600"/>
              <a:gd name="connsiteX150" fmla="*/ 603 w 2915214"/>
              <a:gd name="connsiteY150" fmla="*/ 1195036 h 3276600"/>
              <a:gd name="connsiteX151" fmla="*/ 0 w 2915214"/>
              <a:gd name="connsiteY151" fmla="*/ 1140726 h 3276600"/>
              <a:gd name="connsiteX152" fmla="*/ 201 w 2915214"/>
              <a:gd name="connsiteY152" fmla="*/ 1090907 h 3276600"/>
              <a:gd name="connsiteX153" fmla="*/ 1004 w 2915214"/>
              <a:gd name="connsiteY153" fmla="*/ 1045580 h 3276600"/>
              <a:gd name="connsiteX154" fmla="*/ 3012 w 2915214"/>
              <a:gd name="connsiteY154" fmla="*/ 1004337 h 3276600"/>
              <a:gd name="connsiteX155" fmla="*/ 6224 w 2915214"/>
              <a:gd name="connsiteY155" fmla="*/ 966564 h 3276600"/>
              <a:gd name="connsiteX156" fmla="*/ 11043 w 2915214"/>
              <a:gd name="connsiteY156" fmla="*/ 932059 h 3276600"/>
              <a:gd name="connsiteX157" fmla="*/ 17467 w 2915214"/>
              <a:gd name="connsiteY157" fmla="*/ 900412 h 3276600"/>
              <a:gd name="connsiteX158" fmla="*/ 25900 w 2915214"/>
              <a:gd name="connsiteY158" fmla="*/ 871215 h 3276600"/>
              <a:gd name="connsiteX159" fmla="*/ 36340 w 2915214"/>
              <a:gd name="connsiteY159" fmla="*/ 844264 h 3276600"/>
              <a:gd name="connsiteX160" fmla="*/ 48989 w 2915214"/>
              <a:gd name="connsiteY160" fmla="*/ 819150 h 3276600"/>
              <a:gd name="connsiteX161" fmla="*/ 64247 w 2915214"/>
              <a:gd name="connsiteY161" fmla="*/ 795466 h 3276600"/>
              <a:gd name="connsiteX162" fmla="*/ 82317 w 2915214"/>
              <a:gd name="connsiteY162" fmla="*/ 772802 h 3276600"/>
              <a:gd name="connsiteX163" fmla="*/ 102996 w 2915214"/>
              <a:gd name="connsiteY163" fmla="*/ 750956 h 3276600"/>
              <a:gd name="connsiteX164" fmla="*/ 127089 w 2915214"/>
              <a:gd name="connsiteY164" fmla="*/ 729722 h 3276600"/>
              <a:gd name="connsiteX165" fmla="*/ 154394 w 2915214"/>
              <a:gd name="connsiteY165" fmla="*/ 708079 h 3276600"/>
              <a:gd name="connsiteX166" fmla="*/ 185112 w 2915214"/>
              <a:gd name="connsiteY166" fmla="*/ 686436 h 3276600"/>
              <a:gd name="connsiteX167" fmla="*/ 219846 w 2915214"/>
              <a:gd name="connsiteY167" fmla="*/ 663977 h 3276600"/>
              <a:gd name="connsiteX168" fmla="*/ 258193 w 2915214"/>
              <a:gd name="connsiteY168" fmla="*/ 640497 h 3276600"/>
              <a:gd name="connsiteX169" fmla="*/ 300958 w 2915214"/>
              <a:gd name="connsiteY169" fmla="*/ 615792 h 3276600"/>
              <a:gd name="connsiteX170" fmla="*/ 347939 w 2915214"/>
              <a:gd name="connsiteY170" fmla="*/ 589249 h 3276600"/>
              <a:gd name="connsiteX171" fmla="*/ 399537 w 2915214"/>
              <a:gd name="connsiteY171" fmla="*/ 560460 h 3276600"/>
              <a:gd name="connsiteX172" fmla="*/ 455553 w 2915214"/>
              <a:gd name="connsiteY172" fmla="*/ 529222 h 3276600"/>
              <a:gd name="connsiteX173" fmla="*/ 516989 w 2915214"/>
              <a:gd name="connsiteY173" fmla="*/ 495124 h 3276600"/>
              <a:gd name="connsiteX174" fmla="*/ 583244 w 2915214"/>
              <a:gd name="connsiteY174" fmla="*/ 458169 h 3276600"/>
              <a:gd name="connsiteX175" fmla="*/ 655120 w 2915214"/>
              <a:gd name="connsiteY175" fmla="*/ 417538 h 3276600"/>
              <a:gd name="connsiteX176" fmla="*/ 732217 w 2915214"/>
              <a:gd name="connsiteY176" fmla="*/ 372824 h 3276600"/>
              <a:gd name="connsiteX177" fmla="*/ 809313 w 2915214"/>
              <a:gd name="connsiteY177" fmla="*/ 327905 h 3276600"/>
              <a:gd name="connsiteX178" fmla="*/ 880186 w 2915214"/>
              <a:gd name="connsiteY178" fmla="*/ 285437 h 3276600"/>
              <a:gd name="connsiteX179" fmla="*/ 945236 w 2915214"/>
              <a:gd name="connsiteY179" fmla="*/ 246235 h 3276600"/>
              <a:gd name="connsiteX180" fmla="*/ 1005066 w 2915214"/>
              <a:gd name="connsiteY180" fmla="*/ 209688 h 3276600"/>
              <a:gd name="connsiteX181" fmla="*/ 1060078 w 2915214"/>
              <a:gd name="connsiteY181" fmla="*/ 176407 h 3276600"/>
              <a:gd name="connsiteX182" fmla="*/ 1110472 w 2915214"/>
              <a:gd name="connsiteY182" fmla="*/ 145577 h 3276600"/>
              <a:gd name="connsiteX183" fmla="*/ 1156850 w 2915214"/>
              <a:gd name="connsiteY183" fmla="*/ 118013 h 3276600"/>
              <a:gd name="connsiteX184" fmla="*/ 1199414 w 2915214"/>
              <a:gd name="connsiteY184" fmla="*/ 93104 h 3276600"/>
              <a:gd name="connsiteX185" fmla="*/ 1238765 w 2915214"/>
              <a:gd name="connsiteY185" fmla="*/ 71461 h 3276600"/>
              <a:gd name="connsiteX186" fmla="*/ 1275306 w 2915214"/>
              <a:gd name="connsiteY186" fmla="*/ 52473 h 3276600"/>
              <a:gd name="connsiteX187" fmla="*/ 1309437 w 2915214"/>
              <a:gd name="connsiteY187" fmla="*/ 36547 h 3276600"/>
              <a:gd name="connsiteX188" fmla="*/ 1341561 w 2915214"/>
              <a:gd name="connsiteY188" fmla="*/ 23276 h 3276600"/>
              <a:gd name="connsiteX189" fmla="*/ 1371877 w 2915214"/>
              <a:gd name="connsiteY189" fmla="*/ 13067 h 3276600"/>
              <a:gd name="connsiteX190" fmla="*/ 1401190 w 2915214"/>
              <a:gd name="connsiteY190" fmla="*/ 5921 h 3276600"/>
              <a:gd name="connsiteX191" fmla="*/ 1429700 w 2915214"/>
              <a:gd name="connsiteY191" fmla="*/ 1429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915214" h="3276600">
                <a:moveTo>
                  <a:pt x="1457808" y="0"/>
                </a:moveTo>
                <a:lnTo>
                  <a:pt x="1485515" y="1429"/>
                </a:lnTo>
                <a:lnTo>
                  <a:pt x="1514024" y="5921"/>
                </a:lnTo>
                <a:lnTo>
                  <a:pt x="1543337" y="13067"/>
                </a:lnTo>
                <a:lnTo>
                  <a:pt x="1573654" y="23276"/>
                </a:lnTo>
                <a:lnTo>
                  <a:pt x="1605777" y="36547"/>
                </a:lnTo>
                <a:lnTo>
                  <a:pt x="1639908" y="52473"/>
                </a:lnTo>
                <a:lnTo>
                  <a:pt x="1676449" y="71461"/>
                </a:lnTo>
                <a:lnTo>
                  <a:pt x="1715800" y="93104"/>
                </a:lnTo>
                <a:lnTo>
                  <a:pt x="1758364" y="118013"/>
                </a:lnTo>
                <a:lnTo>
                  <a:pt x="1804743" y="145577"/>
                </a:lnTo>
                <a:lnTo>
                  <a:pt x="1855136" y="176407"/>
                </a:lnTo>
                <a:lnTo>
                  <a:pt x="1910148" y="209688"/>
                </a:lnTo>
                <a:lnTo>
                  <a:pt x="1969978" y="246235"/>
                </a:lnTo>
                <a:lnTo>
                  <a:pt x="2035028" y="285437"/>
                </a:lnTo>
                <a:lnTo>
                  <a:pt x="2105901" y="327905"/>
                </a:lnTo>
                <a:lnTo>
                  <a:pt x="2182997" y="372824"/>
                </a:lnTo>
                <a:lnTo>
                  <a:pt x="2260094" y="417538"/>
                </a:lnTo>
                <a:lnTo>
                  <a:pt x="2331971" y="458169"/>
                </a:lnTo>
                <a:lnTo>
                  <a:pt x="2398225" y="495329"/>
                </a:lnTo>
                <a:lnTo>
                  <a:pt x="2459662" y="529426"/>
                </a:lnTo>
                <a:lnTo>
                  <a:pt x="2515677" y="560460"/>
                </a:lnTo>
                <a:lnTo>
                  <a:pt x="2567276" y="589249"/>
                </a:lnTo>
                <a:lnTo>
                  <a:pt x="2614256" y="615792"/>
                </a:lnTo>
                <a:lnTo>
                  <a:pt x="2656820" y="640497"/>
                </a:lnTo>
                <a:lnTo>
                  <a:pt x="2695368" y="664181"/>
                </a:lnTo>
                <a:lnTo>
                  <a:pt x="2730102" y="686436"/>
                </a:lnTo>
                <a:lnTo>
                  <a:pt x="2760619" y="708079"/>
                </a:lnTo>
                <a:lnTo>
                  <a:pt x="2788125" y="729722"/>
                </a:lnTo>
                <a:lnTo>
                  <a:pt x="2812218" y="750956"/>
                </a:lnTo>
                <a:lnTo>
                  <a:pt x="2832897" y="772802"/>
                </a:lnTo>
                <a:lnTo>
                  <a:pt x="2850967" y="795466"/>
                </a:lnTo>
                <a:lnTo>
                  <a:pt x="2866226" y="819150"/>
                </a:lnTo>
                <a:lnTo>
                  <a:pt x="2878874" y="844264"/>
                </a:lnTo>
                <a:lnTo>
                  <a:pt x="2889314" y="871215"/>
                </a:lnTo>
                <a:lnTo>
                  <a:pt x="2897747" y="900412"/>
                </a:lnTo>
                <a:lnTo>
                  <a:pt x="2903971" y="932059"/>
                </a:lnTo>
                <a:lnTo>
                  <a:pt x="2908990" y="966564"/>
                </a:lnTo>
                <a:lnTo>
                  <a:pt x="2912203" y="1004337"/>
                </a:lnTo>
                <a:lnTo>
                  <a:pt x="2914210" y="1045580"/>
                </a:lnTo>
                <a:lnTo>
                  <a:pt x="2915013" y="1090907"/>
                </a:lnTo>
                <a:lnTo>
                  <a:pt x="2915214" y="1140726"/>
                </a:lnTo>
                <a:lnTo>
                  <a:pt x="2914612" y="1195036"/>
                </a:lnTo>
                <a:lnTo>
                  <a:pt x="2913407" y="1254043"/>
                </a:lnTo>
                <a:lnTo>
                  <a:pt x="2912203" y="1318766"/>
                </a:lnTo>
                <a:lnTo>
                  <a:pt x="2910797" y="1389207"/>
                </a:lnTo>
                <a:lnTo>
                  <a:pt x="2909593" y="1465568"/>
                </a:lnTo>
                <a:lnTo>
                  <a:pt x="2908589" y="1548667"/>
                </a:lnTo>
                <a:lnTo>
                  <a:pt x="2908187" y="1638300"/>
                </a:lnTo>
                <a:lnTo>
                  <a:pt x="2908589" y="1727933"/>
                </a:lnTo>
                <a:lnTo>
                  <a:pt x="2909593" y="1811032"/>
                </a:lnTo>
                <a:lnTo>
                  <a:pt x="2910797" y="1887394"/>
                </a:lnTo>
                <a:lnTo>
                  <a:pt x="2912203" y="1957834"/>
                </a:lnTo>
                <a:lnTo>
                  <a:pt x="2913407" y="2022557"/>
                </a:lnTo>
                <a:lnTo>
                  <a:pt x="2914612" y="2081564"/>
                </a:lnTo>
                <a:lnTo>
                  <a:pt x="2915214" y="2135875"/>
                </a:lnTo>
                <a:lnTo>
                  <a:pt x="2915013" y="2185693"/>
                </a:lnTo>
                <a:lnTo>
                  <a:pt x="2914210" y="2231020"/>
                </a:lnTo>
                <a:lnTo>
                  <a:pt x="2912203" y="2272263"/>
                </a:lnTo>
                <a:lnTo>
                  <a:pt x="2908990" y="2310036"/>
                </a:lnTo>
                <a:lnTo>
                  <a:pt x="2904172" y="2344541"/>
                </a:lnTo>
                <a:lnTo>
                  <a:pt x="2897747" y="2376188"/>
                </a:lnTo>
                <a:lnTo>
                  <a:pt x="2889314" y="2405386"/>
                </a:lnTo>
                <a:lnTo>
                  <a:pt x="2878874" y="2432337"/>
                </a:lnTo>
                <a:lnTo>
                  <a:pt x="2866226" y="2457450"/>
                </a:lnTo>
                <a:lnTo>
                  <a:pt x="2850967" y="2481134"/>
                </a:lnTo>
                <a:lnTo>
                  <a:pt x="2832897" y="2503798"/>
                </a:lnTo>
                <a:lnTo>
                  <a:pt x="2812218" y="2525645"/>
                </a:lnTo>
                <a:lnTo>
                  <a:pt x="2788125" y="2546879"/>
                </a:lnTo>
                <a:lnTo>
                  <a:pt x="2760820" y="2568521"/>
                </a:lnTo>
                <a:lnTo>
                  <a:pt x="2730102" y="2590164"/>
                </a:lnTo>
                <a:lnTo>
                  <a:pt x="2695368" y="2612623"/>
                </a:lnTo>
                <a:lnTo>
                  <a:pt x="2657021" y="2636103"/>
                </a:lnTo>
                <a:lnTo>
                  <a:pt x="2614256" y="2660808"/>
                </a:lnTo>
                <a:lnTo>
                  <a:pt x="2567276" y="2687351"/>
                </a:lnTo>
                <a:lnTo>
                  <a:pt x="2515677" y="2716140"/>
                </a:lnTo>
                <a:lnTo>
                  <a:pt x="2459662" y="2747379"/>
                </a:lnTo>
                <a:lnTo>
                  <a:pt x="2398225" y="2781476"/>
                </a:lnTo>
                <a:lnTo>
                  <a:pt x="2331971" y="2818431"/>
                </a:lnTo>
                <a:lnTo>
                  <a:pt x="2260094" y="2859062"/>
                </a:lnTo>
                <a:lnTo>
                  <a:pt x="2182997" y="2903777"/>
                </a:lnTo>
                <a:lnTo>
                  <a:pt x="2105901" y="2948695"/>
                </a:lnTo>
                <a:lnTo>
                  <a:pt x="2035028" y="2991164"/>
                </a:lnTo>
                <a:lnTo>
                  <a:pt x="1969978" y="3030365"/>
                </a:lnTo>
                <a:lnTo>
                  <a:pt x="1910148" y="3066912"/>
                </a:lnTo>
                <a:lnTo>
                  <a:pt x="1855136" y="3100193"/>
                </a:lnTo>
                <a:lnTo>
                  <a:pt x="1804743" y="3131023"/>
                </a:lnTo>
                <a:lnTo>
                  <a:pt x="1758364" y="3158587"/>
                </a:lnTo>
                <a:lnTo>
                  <a:pt x="1715800" y="3183496"/>
                </a:lnTo>
                <a:lnTo>
                  <a:pt x="1676449" y="3205139"/>
                </a:lnTo>
                <a:lnTo>
                  <a:pt x="1639908" y="3224127"/>
                </a:lnTo>
                <a:lnTo>
                  <a:pt x="1605777" y="3240053"/>
                </a:lnTo>
                <a:lnTo>
                  <a:pt x="1573654" y="3253324"/>
                </a:lnTo>
                <a:lnTo>
                  <a:pt x="1543337" y="3263533"/>
                </a:lnTo>
                <a:lnTo>
                  <a:pt x="1514024" y="3270679"/>
                </a:lnTo>
                <a:lnTo>
                  <a:pt x="1485515" y="3275171"/>
                </a:lnTo>
                <a:lnTo>
                  <a:pt x="1457808" y="3276600"/>
                </a:lnTo>
                <a:lnTo>
                  <a:pt x="1429700" y="3275171"/>
                </a:lnTo>
                <a:lnTo>
                  <a:pt x="1401190" y="3270679"/>
                </a:lnTo>
                <a:lnTo>
                  <a:pt x="1371877" y="3263533"/>
                </a:lnTo>
                <a:lnTo>
                  <a:pt x="1341561" y="3253324"/>
                </a:lnTo>
                <a:lnTo>
                  <a:pt x="1309437" y="3240053"/>
                </a:lnTo>
                <a:lnTo>
                  <a:pt x="1275306" y="3224127"/>
                </a:lnTo>
                <a:lnTo>
                  <a:pt x="1238765" y="3205139"/>
                </a:lnTo>
                <a:lnTo>
                  <a:pt x="1199414" y="3183496"/>
                </a:lnTo>
                <a:lnTo>
                  <a:pt x="1156850" y="3158587"/>
                </a:lnTo>
                <a:lnTo>
                  <a:pt x="1110472" y="3131023"/>
                </a:lnTo>
                <a:lnTo>
                  <a:pt x="1060078" y="3100193"/>
                </a:lnTo>
                <a:lnTo>
                  <a:pt x="1005066" y="3066912"/>
                </a:lnTo>
                <a:lnTo>
                  <a:pt x="945236" y="3030365"/>
                </a:lnTo>
                <a:lnTo>
                  <a:pt x="880186" y="2991164"/>
                </a:lnTo>
                <a:lnTo>
                  <a:pt x="809313" y="2948695"/>
                </a:lnTo>
                <a:lnTo>
                  <a:pt x="732217" y="2903777"/>
                </a:lnTo>
                <a:lnTo>
                  <a:pt x="655120" y="2859062"/>
                </a:lnTo>
                <a:lnTo>
                  <a:pt x="583244" y="2818431"/>
                </a:lnTo>
                <a:lnTo>
                  <a:pt x="516989" y="2781272"/>
                </a:lnTo>
                <a:lnTo>
                  <a:pt x="455553" y="2747174"/>
                </a:lnTo>
                <a:lnTo>
                  <a:pt x="399537" y="2716140"/>
                </a:lnTo>
                <a:lnTo>
                  <a:pt x="347939" y="2687351"/>
                </a:lnTo>
                <a:lnTo>
                  <a:pt x="300958" y="2660808"/>
                </a:lnTo>
                <a:lnTo>
                  <a:pt x="258394" y="2636103"/>
                </a:lnTo>
                <a:lnTo>
                  <a:pt x="219846" y="2612419"/>
                </a:lnTo>
                <a:lnTo>
                  <a:pt x="185112" y="2590164"/>
                </a:lnTo>
                <a:lnTo>
                  <a:pt x="154595" y="2568521"/>
                </a:lnTo>
                <a:lnTo>
                  <a:pt x="127089" y="2546879"/>
                </a:lnTo>
                <a:lnTo>
                  <a:pt x="102996" y="2525645"/>
                </a:lnTo>
                <a:lnTo>
                  <a:pt x="82317" y="2503798"/>
                </a:lnTo>
                <a:lnTo>
                  <a:pt x="64247" y="2481134"/>
                </a:lnTo>
                <a:lnTo>
                  <a:pt x="48989" y="2457450"/>
                </a:lnTo>
                <a:lnTo>
                  <a:pt x="36340" y="2432337"/>
                </a:lnTo>
                <a:lnTo>
                  <a:pt x="25900" y="2405386"/>
                </a:lnTo>
                <a:lnTo>
                  <a:pt x="17467" y="2376188"/>
                </a:lnTo>
                <a:lnTo>
                  <a:pt x="11243" y="2344541"/>
                </a:lnTo>
                <a:lnTo>
                  <a:pt x="6224" y="2310036"/>
                </a:lnTo>
                <a:lnTo>
                  <a:pt x="3012" y="2272263"/>
                </a:lnTo>
                <a:lnTo>
                  <a:pt x="1004" y="2231020"/>
                </a:lnTo>
                <a:lnTo>
                  <a:pt x="201" y="2185693"/>
                </a:lnTo>
                <a:lnTo>
                  <a:pt x="0" y="2135875"/>
                </a:lnTo>
                <a:lnTo>
                  <a:pt x="603" y="2081564"/>
                </a:lnTo>
                <a:lnTo>
                  <a:pt x="1807" y="2022557"/>
                </a:lnTo>
                <a:lnTo>
                  <a:pt x="3012" y="1957834"/>
                </a:lnTo>
                <a:lnTo>
                  <a:pt x="4417" y="1887394"/>
                </a:lnTo>
                <a:lnTo>
                  <a:pt x="5622" y="1811032"/>
                </a:lnTo>
                <a:lnTo>
                  <a:pt x="6626" y="1727933"/>
                </a:lnTo>
                <a:lnTo>
                  <a:pt x="7027" y="1638300"/>
                </a:lnTo>
                <a:lnTo>
                  <a:pt x="6626" y="1548667"/>
                </a:lnTo>
                <a:lnTo>
                  <a:pt x="5622" y="1465568"/>
                </a:lnTo>
                <a:lnTo>
                  <a:pt x="4417" y="1389207"/>
                </a:lnTo>
                <a:lnTo>
                  <a:pt x="3012" y="1318766"/>
                </a:lnTo>
                <a:lnTo>
                  <a:pt x="1807" y="1254043"/>
                </a:lnTo>
                <a:lnTo>
                  <a:pt x="603" y="1195036"/>
                </a:lnTo>
                <a:lnTo>
                  <a:pt x="0" y="1140726"/>
                </a:lnTo>
                <a:lnTo>
                  <a:pt x="201" y="1090907"/>
                </a:lnTo>
                <a:lnTo>
                  <a:pt x="1004" y="1045580"/>
                </a:lnTo>
                <a:lnTo>
                  <a:pt x="3012" y="1004337"/>
                </a:lnTo>
                <a:lnTo>
                  <a:pt x="6224" y="966564"/>
                </a:lnTo>
                <a:lnTo>
                  <a:pt x="11043" y="932059"/>
                </a:lnTo>
                <a:lnTo>
                  <a:pt x="17467" y="900412"/>
                </a:lnTo>
                <a:lnTo>
                  <a:pt x="25900" y="871215"/>
                </a:lnTo>
                <a:lnTo>
                  <a:pt x="36340" y="844264"/>
                </a:lnTo>
                <a:lnTo>
                  <a:pt x="48989" y="819150"/>
                </a:lnTo>
                <a:lnTo>
                  <a:pt x="64247" y="795466"/>
                </a:lnTo>
                <a:lnTo>
                  <a:pt x="82317" y="772802"/>
                </a:lnTo>
                <a:lnTo>
                  <a:pt x="102996" y="750956"/>
                </a:lnTo>
                <a:lnTo>
                  <a:pt x="127089" y="729722"/>
                </a:lnTo>
                <a:lnTo>
                  <a:pt x="154394" y="708079"/>
                </a:lnTo>
                <a:lnTo>
                  <a:pt x="185112" y="686436"/>
                </a:lnTo>
                <a:lnTo>
                  <a:pt x="219846" y="663977"/>
                </a:lnTo>
                <a:lnTo>
                  <a:pt x="258193" y="640497"/>
                </a:lnTo>
                <a:lnTo>
                  <a:pt x="300958" y="615792"/>
                </a:lnTo>
                <a:lnTo>
                  <a:pt x="347939" y="589249"/>
                </a:lnTo>
                <a:lnTo>
                  <a:pt x="399537" y="560460"/>
                </a:lnTo>
                <a:lnTo>
                  <a:pt x="455553" y="529222"/>
                </a:lnTo>
                <a:lnTo>
                  <a:pt x="516989" y="495124"/>
                </a:lnTo>
                <a:lnTo>
                  <a:pt x="583244" y="458169"/>
                </a:lnTo>
                <a:lnTo>
                  <a:pt x="655120" y="417538"/>
                </a:lnTo>
                <a:lnTo>
                  <a:pt x="732217" y="372824"/>
                </a:lnTo>
                <a:lnTo>
                  <a:pt x="809313" y="327905"/>
                </a:lnTo>
                <a:lnTo>
                  <a:pt x="880186" y="285437"/>
                </a:lnTo>
                <a:lnTo>
                  <a:pt x="945236" y="246235"/>
                </a:lnTo>
                <a:lnTo>
                  <a:pt x="1005066" y="209688"/>
                </a:lnTo>
                <a:lnTo>
                  <a:pt x="1060078" y="176407"/>
                </a:lnTo>
                <a:lnTo>
                  <a:pt x="1110472" y="145577"/>
                </a:lnTo>
                <a:lnTo>
                  <a:pt x="1156850" y="118013"/>
                </a:lnTo>
                <a:lnTo>
                  <a:pt x="1199414" y="93104"/>
                </a:lnTo>
                <a:lnTo>
                  <a:pt x="1238765" y="71461"/>
                </a:lnTo>
                <a:lnTo>
                  <a:pt x="1275306" y="52473"/>
                </a:lnTo>
                <a:lnTo>
                  <a:pt x="1309437" y="36547"/>
                </a:lnTo>
                <a:lnTo>
                  <a:pt x="1341561" y="23276"/>
                </a:lnTo>
                <a:lnTo>
                  <a:pt x="1371877" y="13067"/>
                </a:lnTo>
                <a:lnTo>
                  <a:pt x="1401190" y="5921"/>
                </a:lnTo>
                <a:lnTo>
                  <a:pt x="1429700" y="14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06500" sx="102000" sy="102000" algn="ctr" rotWithShape="0">
              <a:prstClr val="black">
                <a:alpha val="2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6801" y="3105150"/>
            <a:ext cx="621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5400" dirty="0">
                <a:solidFill>
                  <a:prstClr val="white"/>
                </a:solidFill>
                <a:cs typeface="+mn-ea"/>
                <a:sym typeface="+mn-lt"/>
              </a:rPr>
              <a:t>飞鸟意境</a:t>
            </a:r>
          </a:p>
        </p:txBody>
      </p:sp>
      <p:sp>
        <p:nvSpPr>
          <p:cNvPr id="19" name="Freeform 1125"/>
          <p:cNvSpPr>
            <a:spLocks/>
          </p:cNvSpPr>
          <p:nvPr/>
        </p:nvSpPr>
        <p:spPr bwMode="auto">
          <a:xfrm>
            <a:off x="4213159" y="492885"/>
            <a:ext cx="1193799" cy="1195788"/>
          </a:xfrm>
          <a:custGeom>
            <a:avLst/>
            <a:gdLst>
              <a:gd name="T0" fmla="*/ 1370 w 1401"/>
              <a:gd name="T1" fmla="*/ 234 h 1401"/>
              <a:gd name="T2" fmla="*/ 1250 w 1401"/>
              <a:gd name="T3" fmla="*/ 239 h 1401"/>
              <a:gd name="T4" fmla="*/ 1147 w 1401"/>
              <a:gd name="T5" fmla="*/ 239 h 1401"/>
              <a:gd name="T6" fmla="*/ 1147 w 1401"/>
              <a:gd name="T7" fmla="*/ 342 h 1401"/>
              <a:gd name="T8" fmla="*/ 1142 w 1401"/>
              <a:gd name="T9" fmla="*/ 461 h 1401"/>
              <a:gd name="T10" fmla="*/ 1023 w 1401"/>
              <a:gd name="T11" fmla="*/ 466 h 1401"/>
              <a:gd name="T12" fmla="*/ 920 w 1401"/>
              <a:gd name="T13" fmla="*/ 466 h 1401"/>
              <a:gd name="T14" fmla="*/ 920 w 1401"/>
              <a:gd name="T15" fmla="*/ 569 h 1401"/>
              <a:gd name="T16" fmla="*/ 915 w 1401"/>
              <a:gd name="T17" fmla="*/ 688 h 1401"/>
              <a:gd name="T18" fmla="*/ 796 w 1401"/>
              <a:gd name="T19" fmla="*/ 693 h 1401"/>
              <a:gd name="T20" fmla="*/ 693 w 1401"/>
              <a:gd name="T21" fmla="*/ 693 h 1401"/>
              <a:gd name="T22" fmla="*/ 693 w 1401"/>
              <a:gd name="T23" fmla="*/ 796 h 1401"/>
              <a:gd name="T24" fmla="*/ 688 w 1401"/>
              <a:gd name="T25" fmla="*/ 915 h 1401"/>
              <a:gd name="T26" fmla="*/ 569 w 1401"/>
              <a:gd name="T27" fmla="*/ 920 h 1401"/>
              <a:gd name="T28" fmla="*/ 466 w 1401"/>
              <a:gd name="T29" fmla="*/ 920 h 1401"/>
              <a:gd name="T30" fmla="*/ 466 w 1401"/>
              <a:gd name="T31" fmla="*/ 1023 h 1401"/>
              <a:gd name="T32" fmla="*/ 461 w 1401"/>
              <a:gd name="T33" fmla="*/ 1142 h 1401"/>
              <a:gd name="T34" fmla="*/ 342 w 1401"/>
              <a:gd name="T35" fmla="*/ 1147 h 1401"/>
              <a:gd name="T36" fmla="*/ 239 w 1401"/>
              <a:gd name="T37" fmla="*/ 1147 h 1401"/>
              <a:gd name="T38" fmla="*/ 239 w 1401"/>
              <a:gd name="T39" fmla="*/ 1250 h 1401"/>
              <a:gd name="T40" fmla="*/ 234 w 1401"/>
              <a:gd name="T41" fmla="*/ 1369 h 1401"/>
              <a:gd name="T42" fmla="*/ 115 w 1401"/>
              <a:gd name="T43" fmla="*/ 1374 h 1401"/>
              <a:gd name="T44" fmla="*/ 12 w 1401"/>
              <a:gd name="T45" fmla="*/ 1374 h 1401"/>
              <a:gd name="T46" fmla="*/ 0 w 1401"/>
              <a:gd name="T47" fmla="*/ 1363 h 1401"/>
              <a:gd name="T48" fmla="*/ 120 w 1401"/>
              <a:gd name="T49" fmla="*/ 1358 h 1401"/>
              <a:gd name="T50" fmla="*/ 223 w 1401"/>
              <a:gd name="T51" fmla="*/ 1358 h 1401"/>
              <a:gd name="T52" fmla="*/ 223 w 1401"/>
              <a:gd name="T53" fmla="*/ 1255 h 1401"/>
              <a:gd name="T54" fmla="*/ 227 w 1401"/>
              <a:gd name="T55" fmla="*/ 1136 h 1401"/>
              <a:gd name="T56" fmla="*/ 347 w 1401"/>
              <a:gd name="T57" fmla="*/ 1131 h 1401"/>
              <a:gd name="T58" fmla="*/ 450 w 1401"/>
              <a:gd name="T59" fmla="*/ 1131 h 1401"/>
              <a:gd name="T60" fmla="*/ 450 w 1401"/>
              <a:gd name="T61" fmla="*/ 1028 h 1401"/>
              <a:gd name="T62" fmla="*/ 454 w 1401"/>
              <a:gd name="T63" fmla="*/ 909 h 1401"/>
              <a:gd name="T64" fmla="*/ 574 w 1401"/>
              <a:gd name="T65" fmla="*/ 904 h 1401"/>
              <a:gd name="T66" fmla="*/ 677 w 1401"/>
              <a:gd name="T67" fmla="*/ 904 h 1401"/>
              <a:gd name="T68" fmla="*/ 677 w 1401"/>
              <a:gd name="T69" fmla="*/ 801 h 1401"/>
              <a:gd name="T70" fmla="*/ 681 w 1401"/>
              <a:gd name="T71" fmla="*/ 681 h 1401"/>
              <a:gd name="T72" fmla="*/ 801 w 1401"/>
              <a:gd name="T73" fmla="*/ 677 h 1401"/>
              <a:gd name="T74" fmla="*/ 904 w 1401"/>
              <a:gd name="T75" fmla="*/ 677 h 1401"/>
              <a:gd name="T76" fmla="*/ 904 w 1401"/>
              <a:gd name="T77" fmla="*/ 574 h 1401"/>
              <a:gd name="T78" fmla="*/ 908 w 1401"/>
              <a:gd name="T79" fmla="*/ 454 h 1401"/>
              <a:gd name="T80" fmla="*/ 1028 w 1401"/>
              <a:gd name="T81" fmla="*/ 450 h 1401"/>
              <a:gd name="T82" fmla="*/ 1131 w 1401"/>
              <a:gd name="T83" fmla="*/ 450 h 1401"/>
              <a:gd name="T84" fmla="*/ 1131 w 1401"/>
              <a:gd name="T85" fmla="*/ 347 h 1401"/>
              <a:gd name="T86" fmla="*/ 1136 w 1401"/>
              <a:gd name="T87" fmla="*/ 227 h 1401"/>
              <a:gd name="T88" fmla="*/ 1255 w 1401"/>
              <a:gd name="T89" fmla="*/ 223 h 1401"/>
              <a:gd name="T90" fmla="*/ 1358 w 1401"/>
              <a:gd name="T91" fmla="*/ 223 h 1401"/>
              <a:gd name="T92" fmla="*/ 1358 w 1401"/>
              <a:gd name="T93" fmla="*/ 120 h 1401"/>
              <a:gd name="T94" fmla="*/ 1363 w 1401"/>
              <a:gd name="T95" fmla="*/ 0 h 1401"/>
              <a:gd name="T96" fmla="*/ 1374 w 1401"/>
              <a:gd name="T97" fmla="*/ 12 h 1401"/>
              <a:gd name="T98" fmla="*/ 1374 w 1401"/>
              <a:gd name="T99" fmla="*/ 115 h 1401"/>
              <a:gd name="T100" fmla="*/ 1370 w 1401"/>
              <a:gd name="T101" fmla="*/ 234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1" h="1401">
                <a:moveTo>
                  <a:pt x="1370" y="234"/>
                </a:moveTo>
                <a:cubicBezTo>
                  <a:pt x="1338" y="266"/>
                  <a:pt x="1293" y="252"/>
                  <a:pt x="1250" y="239"/>
                </a:cubicBezTo>
                <a:cubicBezTo>
                  <a:pt x="1210" y="226"/>
                  <a:pt x="1172" y="214"/>
                  <a:pt x="1147" y="239"/>
                </a:cubicBezTo>
                <a:cubicBezTo>
                  <a:pt x="1122" y="264"/>
                  <a:pt x="1134" y="302"/>
                  <a:pt x="1147" y="342"/>
                </a:cubicBezTo>
                <a:cubicBezTo>
                  <a:pt x="1160" y="385"/>
                  <a:pt x="1174" y="429"/>
                  <a:pt x="1142" y="461"/>
                </a:cubicBezTo>
                <a:cubicBezTo>
                  <a:pt x="1111" y="493"/>
                  <a:pt x="1066" y="479"/>
                  <a:pt x="1023" y="466"/>
                </a:cubicBezTo>
                <a:cubicBezTo>
                  <a:pt x="983" y="453"/>
                  <a:pt x="945" y="441"/>
                  <a:pt x="920" y="466"/>
                </a:cubicBezTo>
                <a:cubicBezTo>
                  <a:pt x="895" y="491"/>
                  <a:pt x="907" y="529"/>
                  <a:pt x="920" y="569"/>
                </a:cubicBezTo>
                <a:cubicBezTo>
                  <a:pt x="933" y="612"/>
                  <a:pt x="947" y="657"/>
                  <a:pt x="915" y="688"/>
                </a:cubicBezTo>
                <a:cubicBezTo>
                  <a:pt x="883" y="720"/>
                  <a:pt x="839" y="706"/>
                  <a:pt x="796" y="693"/>
                </a:cubicBezTo>
                <a:cubicBezTo>
                  <a:pt x="756" y="680"/>
                  <a:pt x="718" y="668"/>
                  <a:pt x="693" y="693"/>
                </a:cubicBezTo>
                <a:cubicBezTo>
                  <a:pt x="668" y="718"/>
                  <a:pt x="680" y="756"/>
                  <a:pt x="693" y="796"/>
                </a:cubicBezTo>
                <a:cubicBezTo>
                  <a:pt x="706" y="839"/>
                  <a:pt x="720" y="884"/>
                  <a:pt x="688" y="915"/>
                </a:cubicBezTo>
                <a:cubicBezTo>
                  <a:pt x="656" y="947"/>
                  <a:pt x="612" y="933"/>
                  <a:pt x="569" y="920"/>
                </a:cubicBezTo>
                <a:cubicBezTo>
                  <a:pt x="529" y="907"/>
                  <a:pt x="491" y="895"/>
                  <a:pt x="466" y="920"/>
                </a:cubicBezTo>
                <a:cubicBezTo>
                  <a:pt x="441" y="945"/>
                  <a:pt x="453" y="983"/>
                  <a:pt x="466" y="1023"/>
                </a:cubicBezTo>
                <a:cubicBezTo>
                  <a:pt x="479" y="1066"/>
                  <a:pt x="493" y="1111"/>
                  <a:pt x="461" y="1142"/>
                </a:cubicBezTo>
                <a:cubicBezTo>
                  <a:pt x="429" y="1174"/>
                  <a:pt x="385" y="1160"/>
                  <a:pt x="342" y="1147"/>
                </a:cubicBezTo>
                <a:cubicBezTo>
                  <a:pt x="302" y="1134"/>
                  <a:pt x="264" y="1122"/>
                  <a:pt x="239" y="1147"/>
                </a:cubicBezTo>
                <a:cubicBezTo>
                  <a:pt x="214" y="1172"/>
                  <a:pt x="226" y="1210"/>
                  <a:pt x="239" y="1250"/>
                </a:cubicBezTo>
                <a:cubicBezTo>
                  <a:pt x="252" y="1293"/>
                  <a:pt x="266" y="1338"/>
                  <a:pt x="234" y="1369"/>
                </a:cubicBezTo>
                <a:cubicBezTo>
                  <a:pt x="202" y="1401"/>
                  <a:pt x="158" y="1387"/>
                  <a:pt x="115" y="1374"/>
                </a:cubicBezTo>
                <a:cubicBezTo>
                  <a:pt x="75" y="1361"/>
                  <a:pt x="37" y="1349"/>
                  <a:pt x="12" y="1374"/>
                </a:cubicBezTo>
                <a:cubicBezTo>
                  <a:pt x="0" y="1363"/>
                  <a:pt x="0" y="1363"/>
                  <a:pt x="0" y="1363"/>
                </a:cubicBezTo>
                <a:cubicBezTo>
                  <a:pt x="32" y="1331"/>
                  <a:pt x="77" y="1345"/>
                  <a:pt x="120" y="1358"/>
                </a:cubicBezTo>
                <a:cubicBezTo>
                  <a:pt x="160" y="1371"/>
                  <a:pt x="198" y="1383"/>
                  <a:pt x="223" y="1358"/>
                </a:cubicBezTo>
                <a:cubicBezTo>
                  <a:pt x="247" y="1333"/>
                  <a:pt x="236" y="1295"/>
                  <a:pt x="223" y="1255"/>
                </a:cubicBezTo>
                <a:cubicBezTo>
                  <a:pt x="209" y="1212"/>
                  <a:pt x="195" y="1167"/>
                  <a:pt x="227" y="1136"/>
                </a:cubicBezTo>
                <a:cubicBezTo>
                  <a:pt x="259" y="1104"/>
                  <a:pt x="304" y="1118"/>
                  <a:pt x="347" y="1131"/>
                </a:cubicBezTo>
                <a:cubicBezTo>
                  <a:pt x="387" y="1144"/>
                  <a:pt x="425" y="1156"/>
                  <a:pt x="450" y="1131"/>
                </a:cubicBezTo>
                <a:cubicBezTo>
                  <a:pt x="475" y="1106"/>
                  <a:pt x="463" y="1068"/>
                  <a:pt x="450" y="1028"/>
                </a:cubicBezTo>
                <a:cubicBezTo>
                  <a:pt x="436" y="985"/>
                  <a:pt x="422" y="940"/>
                  <a:pt x="454" y="909"/>
                </a:cubicBezTo>
                <a:cubicBezTo>
                  <a:pt x="486" y="877"/>
                  <a:pt x="531" y="891"/>
                  <a:pt x="574" y="904"/>
                </a:cubicBezTo>
                <a:cubicBezTo>
                  <a:pt x="614" y="917"/>
                  <a:pt x="652" y="929"/>
                  <a:pt x="677" y="904"/>
                </a:cubicBezTo>
                <a:cubicBezTo>
                  <a:pt x="702" y="879"/>
                  <a:pt x="690" y="841"/>
                  <a:pt x="677" y="801"/>
                </a:cubicBezTo>
                <a:cubicBezTo>
                  <a:pt x="664" y="758"/>
                  <a:pt x="650" y="713"/>
                  <a:pt x="681" y="681"/>
                </a:cubicBezTo>
                <a:cubicBezTo>
                  <a:pt x="713" y="650"/>
                  <a:pt x="758" y="664"/>
                  <a:pt x="801" y="677"/>
                </a:cubicBezTo>
                <a:cubicBezTo>
                  <a:pt x="841" y="690"/>
                  <a:pt x="879" y="702"/>
                  <a:pt x="904" y="677"/>
                </a:cubicBezTo>
                <a:cubicBezTo>
                  <a:pt x="929" y="652"/>
                  <a:pt x="917" y="614"/>
                  <a:pt x="904" y="574"/>
                </a:cubicBezTo>
                <a:cubicBezTo>
                  <a:pt x="891" y="531"/>
                  <a:pt x="877" y="486"/>
                  <a:pt x="908" y="454"/>
                </a:cubicBezTo>
                <a:cubicBezTo>
                  <a:pt x="940" y="423"/>
                  <a:pt x="985" y="437"/>
                  <a:pt x="1028" y="450"/>
                </a:cubicBezTo>
                <a:cubicBezTo>
                  <a:pt x="1068" y="463"/>
                  <a:pt x="1106" y="475"/>
                  <a:pt x="1131" y="450"/>
                </a:cubicBezTo>
                <a:cubicBezTo>
                  <a:pt x="1156" y="425"/>
                  <a:pt x="1144" y="387"/>
                  <a:pt x="1131" y="347"/>
                </a:cubicBezTo>
                <a:cubicBezTo>
                  <a:pt x="1118" y="304"/>
                  <a:pt x="1104" y="259"/>
                  <a:pt x="1136" y="227"/>
                </a:cubicBezTo>
                <a:cubicBezTo>
                  <a:pt x="1167" y="195"/>
                  <a:pt x="1212" y="209"/>
                  <a:pt x="1255" y="223"/>
                </a:cubicBezTo>
                <a:cubicBezTo>
                  <a:pt x="1295" y="236"/>
                  <a:pt x="1333" y="247"/>
                  <a:pt x="1358" y="223"/>
                </a:cubicBezTo>
                <a:cubicBezTo>
                  <a:pt x="1383" y="198"/>
                  <a:pt x="1371" y="160"/>
                  <a:pt x="1358" y="120"/>
                </a:cubicBezTo>
                <a:cubicBezTo>
                  <a:pt x="1345" y="77"/>
                  <a:pt x="1331" y="32"/>
                  <a:pt x="1363" y="0"/>
                </a:cubicBezTo>
                <a:cubicBezTo>
                  <a:pt x="1374" y="12"/>
                  <a:pt x="1374" y="12"/>
                  <a:pt x="1374" y="12"/>
                </a:cubicBezTo>
                <a:cubicBezTo>
                  <a:pt x="1349" y="37"/>
                  <a:pt x="1361" y="75"/>
                  <a:pt x="1374" y="115"/>
                </a:cubicBezTo>
                <a:cubicBezTo>
                  <a:pt x="1387" y="158"/>
                  <a:pt x="1401" y="202"/>
                  <a:pt x="1370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19"/>
          <p:cNvSpPr/>
          <p:nvPr/>
        </p:nvSpPr>
        <p:spPr>
          <a:xfrm rot="18900000">
            <a:off x="9992888" y="2339278"/>
            <a:ext cx="462879" cy="462879"/>
          </a:xfrm>
          <a:custGeom>
            <a:avLst/>
            <a:gdLst>
              <a:gd name="connsiteX0" fmla="*/ 0 w 1557038"/>
              <a:gd name="connsiteY0" fmla="*/ 778518 h 1557038"/>
              <a:gd name="connsiteX1" fmla="*/ 0 w 1557038"/>
              <a:gd name="connsiteY1" fmla="*/ 778518 h 1557038"/>
              <a:gd name="connsiteX2" fmla="*/ 0 w 1557038"/>
              <a:gd name="connsiteY2" fmla="*/ 778519 h 1557038"/>
              <a:gd name="connsiteX3" fmla="*/ 778519 w 1557038"/>
              <a:gd name="connsiteY3" fmla="*/ 0 h 1557038"/>
              <a:gd name="connsiteX4" fmla="*/ 778518 w 1557038"/>
              <a:gd name="connsiteY4" fmla="*/ 0 h 1557038"/>
              <a:gd name="connsiteX5" fmla="*/ 778518 w 1557038"/>
              <a:gd name="connsiteY5" fmla="*/ 0 h 1557038"/>
              <a:gd name="connsiteX6" fmla="*/ 1503899 w 1557038"/>
              <a:gd name="connsiteY6" fmla="*/ 650229 h 1557038"/>
              <a:gd name="connsiteX7" fmla="*/ 1557038 w 1557038"/>
              <a:gd name="connsiteY7" fmla="*/ 778519 h 1557038"/>
              <a:gd name="connsiteX8" fmla="*/ 1557037 w 1557038"/>
              <a:gd name="connsiteY8" fmla="*/ 778519 h 1557038"/>
              <a:gd name="connsiteX9" fmla="*/ 1375608 w 1557038"/>
              <a:gd name="connsiteY9" fmla="*/ 959948 h 1557038"/>
              <a:gd name="connsiteX10" fmla="*/ 959947 w 1557038"/>
              <a:gd name="connsiteY10" fmla="*/ 959948 h 1557038"/>
              <a:gd name="connsiteX11" fmla="*/ 959947 w 1557038"/>
              <a:gd name="connsiteY11" fmla="*/ 1375609 h 1557038"/>
              <a:gd name="connsiteX12" fmla="*/ 778518 w 1557038"/>
              <a:gd name="connsiteY12" fmla="*/ 1557038 h 1557038"/>
              <a:gd name="connsiteX13" fmla="*/ 778518 w 1557038"/>
              <a:gd name="connsiteY13" fmla="*/ 1557037 h 1557038"/>
              <a:gd name="connsiteX14" fmla="*/ 597089 w 1557038"/>
              <a:gd name="connsiteY14" fmla="*/ 1375608 h 1557038"/>
              <a:gd name="connsiteX15" fmla="*/ 597089 w 1557038"/>
              <a:gd name="connsiteY15" fmla="*/ 959948 h 1557038"/>
              <a:gd name="connsiteX16" fmla="*/ 181429 w 1557038"/>
              <a:gd name="connsiteY16" fmla="*/ 959947 h 1557038"/>
              <a:gd name="connsiteX17" fmla="*/ 14258 w 1557038"/>
              <a:gd name="connsiteY17" fmla="*/ 849138 h 1557038"/>
              <a:gd name="connsiteX18" fmla="*/ 0 w 1557038"/>
              <a:gd name="connsiteY18" fmla="*/ 778518 h 1557038"/>
              <a:gd name="connsiteX19" fmla="*/ 14258 w 1557038"/>
              <a:gd name="connsiteY19" fmla="*/ 707899 h 1557038"/>
              <a:gd name="connsiteX20" fmla="*/ 181429 w 1557038"/>
              <a:gd name="connsiteY20" fmla="*/ 597090 h 1557038"/>
              <a:gd name="connsiteX21" fmla="*/ 597090 w 1557038"/>
              <a:gd name="connsiteY21" fmla="*/ 597090 h 1557038"/>
              <a:gd name="connsiteX22" fmla="*/ 597090 w 1557038"/>
              <a:gd name="connsiteY22" fmla="*/ 181429 h 1557038"/>
              <a:gd name="connsiteX23" fmla="*/ 707899 w 1557038"/>
              <a:gd name="connsiteY23" fmla="*/ 14258 h 1557038"/>
              <a:gd name="connsiteX24" fmla="*/ 778518 w 1557038"/>
              <a:gd name="connsiteY24" fmla="*/ 0 h 1557038"/>
              <a:gd name="connsiteX25" fmla="*/ 849138 w 1557038"/>
              <a:gd name="connsiteY25" fmla="*/ 14258 h 1557038"/>
              <a:gd name="connsiteX26" fmla="*/ 959947 w 1557038"/>
              <a:gd name="connsiteY26" fmla="*/ 181429 h 1557038"/>
              <a:gd name="connsiteX27" fmla="*/ 959947 w 1557038"/>
              <a:gd name="connsiteY27" fmla="*/ 597090 h 1557038"/>
              <a:gd name="connsiteX28" fmla="*/ 1375609 w 1557038"/>
              <a:gd name="connsiteY28" fmla="*/ 597090 h 1557038"/>
              <a:gd name="connsiteX29" fmla="*/ 1503899 w 1557038"/>
              <a:gd name="connsiteY29" fmla="*/ 650229 h 155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57038" h="1557038">
                <a:moveTo>
                  <a:pt x="0" y="778518"/>
                </a:moveTo>
                <a:lnTo>
                  <a:pt x="0" y="778518"/>
                </a:lnTo>
                <a:lnTo>
                  <a:pt x="0" y="778519"/>
                </a:lnTo>
                <a:close/>
                <a:moveTo>
                  <a:pt x="778519" y="0"/>
                </a:moveTo>
                <a:lnTo>
                  <a:pt x="778518" y="0"/>
                </a:lnTo>
                <a:lnTo>
                  <a:pt x="778518" y="0"/>
                </a:lnTo>
                <a:close/>
                <a:moveTo>
                  <a:pt x="1503899" y="650229"/>
                </a:moveTo>
                <a:cubicBezTo>
                  <a:pt x="1536731" y="683062"/>
                  <a:pt x="1557038" y="728419"/>
                  <a:pt x="1557038" y="778519"/>
                </a:cubicBezTo>
                <a:lnTo>
                  <a:pt x="1557037" y="778519"/>
                </a:lnTo>
                <a:cubicBezTo>
                  <a:pt x="1557037" y="878719"/>
                  <a:pt x="1475808" y="959948"/>
                  <a:pt x="1375608" y="959948"/>
                </a:cubicBezTo>
                <a:lnTo>
                  <a:pt x="959947" y="959948"/>
                </a:lnTo>
                <a:lnTo>
                  <a:pt x="959947" y="1375609"/>
                </a:lnTo>
                <a:cubicBezTo>
                  <a:pt x="959947" y="1475809"/>
                  <a:pt x="878718" y="1557038"/>
                  <a:pt x="778518" y="1557038"/>
                </a:cubicBezTo>
                <a:lnTo>
                  <a:pt x="778518" y="1557037"/>
                </a:lnTo>
                <a:cubicBezTo>
                  <a:pt x="678318" y="1557037"/>
                  <a:pt x="597089" y="1475808"/>
                  <a:pt x="597089" y="1375608"/>
                </a:cubicBezTo>
                <a:lnTo>
                  <a:pt x="597089" y="959948"/>
                </a:lnTo>
                <a:lnTo>
                  <a:pt x="181429" y="959947"/>
                </a:lnTo>
                <a:cubicBezTo>
                  <a:pt x="106279" y="959947"/>
                  <a:pt x="41800" y="914256"/>
                  <a:pt x="14258" y="849138"/>
                </a:cubicBezTo>
                <a:lnTo>
                  <a:pt x="0" y="778518"/>
                </a:lnTo>
                <a:lnTo>
                  <a:pt x="14258" y="707899"/>
                </a:lnTo>
                <a:cubicBezTo>
                  <a:pt x="41800" y="642781"/>
                  <a:pt x="106279" y="597090"/>
                  <a:pt x="181429" y="597090"/>
                </a:cubicBezTo>
                <a:lnTo>
                  <a:pt x="597090" y="597090"/>
                </a:lnTo>
                <a:lnTo>
                  <a:pt x="597090" y="181429"/>
                </a:lnTo>
                <a:cubicBezTo>
                  <a:pt x="597090" y="106279"/>
                  <a:pt x="642781" y="41800"/>
                  <a:pt x="707899" y="14258"/>
                </a:cubicBezTo>
                <a:lnTo>
                  <a:pt x="778518" y="0"/>
                </a:lnTo>
                <a:lnTo>
                  <a:pt x="849138" y="14258"/>
                </a:lnTo>
                <a:cubicBezTo>
                  <a:pt x="914256" y="41800"/>
                  <a:pt x="959947" y="106279"/>
                  <a:pt x="959947" y="181429"/>
                </a:cubicBezTo>
                <a:lnTo>
                  <a:pt x="959947" y="597090"/>
                </a:lnTo>
                <a:lnTo>
                  <a:pt x="1375609" y="597090"/>
                </a:lnTo>
                <a:cubicBezTo>
                  <a:pt x="1425709" y="597090"/>
                  <a:pt x="1471066" y="617397"/>
                  <a:pt x="1503899" y="65022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642545" y="5540094"/>
            <a:ext cx="781273" cy="654611"/>
            <a:chOff x="6235700" y="1821666"/>
            <a:chExt cx="781273" cy="654611"/>
          </a:xfrm>
        </p:grpSpPr>
        <p:sp>
          <p:nvSpPr>
            <p:cNvPr id="22" name="Diagonal Stripe 21"/>
            <p:cNvSpPr/>
            <p:nvPr/>
          </p:nvSpPr>
          <p:spPr>
            <a:xfrm>
              <a:off x="6235700" y="1866677"/>
              <a:ext cx="609600" cy="609600"/>
            </a:xfrm>
            <a:prstGeom prst="diagStripe">
              <a:avLst>
                <a:gd name="adj" fmla="val 61111"/>
              </a:avLst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Diagonal Stripe 22"/>
            <p:cNvSpPr/>
            <p:nvPr/>
          </p:nvSpPr>
          <p:spPr>
            <a:xfrm rot="10800000" flipH="1" flipV="1">
              <a:off x="6534150" y="1821666"/>
              <a:ext cx="482823" cy="482823"/>
            </a:xfrm>
            <a:prstGeom prst="diagStripe">
              <a:avLst>
                <a:gd name="adj" fmla="val 84784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Text Placeholder 4"/>
          <p:cNvSpPr txBox="1">
            <a:spLocks/>
          </p:cNvSpPr>
          <p:nvPr/>
        </p:nvSpPr>
        <p:spPr>
          <a:xfrm>
            <a:off x="5056801" y="4759178"/>
            <a:ext cx="6367017" cy="773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Ut wisi enim 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 minim veniam, quis nostrud exerci tation ullamcorper nibh euismod tincidunt ut laoreet dolore magna aliquam erat volutpat. Ut wisi enim ad minim veniam, quis nostrud exerci. </a:t>
            </a:r>
          </a:p>
        </p:txBody>
      </p:sp>
      <p:sp>
        <p:nvSpPr>
          <p:cNvPr id="24" name="Oval 23"/>
          <p:cNvSpPr/>
          <p:nvPr/>
        </p:nvSpPr>
        <p:spPr>
          <a:xfrm rot="18900000">
            <a:off x="3704807" y="4382279"/>
            <a:ext cx="708398" cy="708402"/>
          </a:xfrm>
          <a:prstGeom prst="ellipse">
            <a:avLst/>
          </a:pr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53073" y="4736923"/>
            <a:ext cx="1418255" cy="355374"/>
            <a:chOff x="2774428" y="2059453"/>
            <a:chExt cx="1418255" cy="355374"/>
          </a:xfrm>
        </p:grpSpPr>
        <p:grpSp>
          <p:nvGrpSpPr>
            <p:cNvPr id="26" name="Group 25"/>
            <p:cNvGrpSpPr/>
            <p:nvPr/>
          </p:nvGrpSpPr>
          <p:grpSpPr>
            <a:xfrm>
              <a:off x="3305867" y="2059453"/>
              <a:ext cx="355378" cy="355374"/>
              <a:chOff x="437826" y="3380035"/>
              <a:chExt cx="282575" cy="282575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37826" y="338003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74"/>
              <p:cNvSpPr>
                <a:spLocks noChangeArrowheads="1"/>
              </p:cNvSpPr>
              <p:nvPr userDrawn="1"/>
            </p:nvSpPr>
            <p:spPr bwMode="auto">
              <a:xfrm>
                <a:off x="511310" y="3454412"/>
                <a:ext cx="135607" cy="133821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85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774428" y="2059453"/>
              <a:ext cx="355378" cy="355374"/>
              <a:chOff x="452993" y="2660650"/>
              <a:chExt cx="282575" cy="28257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52993" y="2660650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75"/>
              <p:cNvSpPr>
                <a:spLocks noChangeArrowheads="1"/>
              </p:cNvSpPr>
              <p:nvPr userDrawn="1"/>
            </p:nvSpPr>
            <p:spPr bwMode="auto">
              <a:xfrm>
                <a:off x="556810" y="2732350"/>
                <a:ext cx="74940" cy="139174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adFill>
                <a:gsLst>
                  <a:gs pos="0">
                    <a:schemeClr val="accent5"/>
                  </a:gs>
                  <a:gs pos="85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37305" y="2059453"/>
              <a:ext cx="355378" cy="355374"/>
              <a:chOff x="436488" y="3008085"/>
              <a:chExt cx="282575" cy="28257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36488" y="3008085"/>
                <a:ext cx="282575" cy="2825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74700" sx="90000" sy="90000" algn="ctr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85"/>
              <p:cNvSpPr>
                <a:spLocks noChangeArrowheads="1"/>
              </p:cNvSpPr>
              <p:nvPr userDrawn="1"/>
            </p:nvSpPr>
            <p:spPr bwMode="auto">
              <a:xfrm>
                <a:off x="507296" y="3092721"/>
                <a:ext cx="140959" cy="11330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adFill>
                <a:gsLst>
                  <a:gs pos="0">
                    <a:schemeClr val="accent5"/>
                  </a:gs>
                  <a:gs pos="85000">
                    <a:schemeClr val="accent1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35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355CD524-DB1C-436D-B17E-4AC56AF8DC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" r="16"/>
          <a:stretch>
            <a:fillRect/>
          </a:stretch>
        </p:blipFill>
        <p:spPr/>
      </p:pic>
      <p:sp>
        <p:nvSpPr>
          <p:cNvPr id="11" name="Freeform 37"/>
          <p:cNvSpPr>
            <a:spLocks/>
          </p:cNvSpPr>
          <p:nvPr/>
        </p:nvSpPr>
        <p:spPr bwMode="auto">
          <a:xfrm>
            <a:off x="5260975" y="432700"/>
            <a:ext cx="2293938" cy="2613025"/>
          </a:xfrm>
          <a:custGeom>
            <a:avLst/>
            <a:gdLst>
              <a:gd name="T0" fmla="*/ 92 w 844"/>
              <a:gd name="T1" fmla="*/ 223 h 960"/>
              <a:gd name="T2" fmla="*/ 28 w 844"/>
              <a:gd name="T3" fmla="*/ 537 h 960"/>
              <a:gd name="T4" fmla="*/ 268 w 844"/>
              <a:gd name="T5" fmla="*/ 892 h 960"/>
              <a:gd name="T6" fmla="*/ 759 w 844"/>
              <a:gd name="T7" fmla="*/ 679 h 960"/>
              <a:gd name="T8" fmla="*/ 697 w 844"/>
              <a:gd name="T9" fmla="*/ 167 h 960"/>
              <a:gd name="T10" fmla="*/ 92 w 844"/>
              <a:gd name="T11" fmla="*/ 223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4" h="960">
                <a:moveTo>
                  <a:pt x="92" y="223"/>
                </a:moveTo>
                <a:cubicBezTo>
                  <a:pt x="0" y="342"/>
                  <a:pt x="21" y="492"/>
                  <a:pt x="28" y="537"/>
                </a:cubicBezTo>
                <a:cubicBezTo>
                  <a:pt x="35" y="585"/>
                  <a:pt x="76" y="819"/>
                  <a:pt x="268" y="892"/>
                </a:cubicBezTo>
                <a:cubicBezTo>
                  <a:pt x="449" y="960"/>
                  <a:pt x="665" y="847"/>
                  <a:pt x="759" y="679"/>
                </a:cubicBezTo>
                <a:cubicBezTo>
                  <a:pt x="844" y="525"/>
                  <a:pt x="841" y="301"/>
                  <a:pt x="697" y="167"/>
                </a:cubicBezTo>
                <a:cubicBezTo>
                  <a:pt x="519" y="0"/>
                  <a:pt x="218" y="58"/>
                  <a:pt x="92" y="223"/>
                </a:cubicBezTo>
                <a:close/>
              </a:path>
            </a:pathLst>
          </a:custGeom>
          <a:solidFill>
            <a:srgbClr val="D8C8A8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41"/>
          <p:cNvSpPr>
            <a:spLocks/>
          </p:cNvSpPr>
          <p:nvPr/>
        </p:nvSpPr>
        <p:spPr bwMode="auto">
          <a:xfrm>
            <a:off x="4095750" y="5208070"/>
            <a:ext cx="985838" cy="1123950"/>
          </a:xfrm>
          <a:custGeom>
            <a:avLst/>
            <a:gdLst>
              <a:gd name="T0" fmla="*/ 40 w 363"/>
              <a:gd name="T1" fmla="*/ 96 h 413"/>
              <a:gd name="T2" fmla="*/ 12 w 363"/>
              <a:gd name="T3" fmla="*/ 231 h 413"/>
              <a:gd name="T4" fmla="*/ 115 w 363"/>
              <a:gd name="T5" fmla="*/ 384 h 413"/>
              <a:gd name="T6" fmla="*/ 327 w 363"/>
              <a:gd name="T7" fmla="*/ 292 h 413"/>
              <a:gd name="T8" fmla="*/ 300 w 363"/>
              <a:gd name="T9" fmla="*/ 71 h 413"/>
              <a:gd name="T10" fmla="*/ 40 w 363"/>
              <a:gd name="T11" fmla="*/ 96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3" h="413">
                <a:moveTo>
                  <a:pt x="40" y="96"/>
                </a:moveTo>
                <a:cubicBezTo>
                  <a:pt x="0" y="147"/>
                  <a:pt x="9" y="211"/>
                  <a:pt x="12" y="231"/>
                </a:cubicBezTo>
                <a:cubicBezTo>
                  <a:pt x="15" y="252"/>
                  <a:pt x="33" y="353"/>
                  <a:pt x="115" y="384"/>
                </a:cubicBezTo>
                <a:cubicBezTo>
                  <a:pt x="193" y="413"/>
                  <a:pt x="286" y="364"/>
                  <a:pt x="327" y="292"/>
                </a:cubicBezTo>
                <a:cubicBezTo>
                  <a:pt x="363" y="226"/>
                  <a:pt x="362" y="129"/>
                  <a:pt x="300" y="71"/>
                </a:cubicBezTo>
                <a:cubicBezTo>
                  <a:pt x="223" y="0"/>
                  <a:pt x="94" y="25"/>
                  <a:pt x="40" y="96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42"/>
          <p:cNvSpPr>
            <a:spLocks/>
          </p:cNvSpPr>
          <p:nvPr/>
        </p:nvSpPr>
        <p:spPr bwMode="auto">
          <a:xfrm>
            <a:off x="3011488" y="2855395"/>
            <a:ext cx="2157413" cy="2155825"/>
          </a:xfrm>
          <a:custGeom>
            <a:avLst/>
            <a:gdLst>
              <a:gd name="T0" fmla="*/ 83 w 794"/>
              <a:gd name="T1" fmla="*/ 561 h 792"/>
              <a:gd name="T2" fmla="*/ 307 w 794"/>
              <a:gd name="T3" fmla="*/ 726 h 792"/>
              <a:gd name="T4" fmla="*/ 674 w 794"/>
              <a:gd name="T5" fmla="*/ 667 h 792"/>
              <a:gd name="T6" fmla="*/ 685 w 794"/>
              <a:gd name="T7" fmla="*/ 203 h 792"/>
              <a:gd name="T8" fmla="*/ 260 w 794"/>
              <a:gd name="T9" fmla="*/ 64 h 792"/>
              <a:gd name="T10" fmla="*/ 83 w 794"/>
              <a:gd name="T11" fmla="*/ 561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4" h="792">
                <a:moveTo>
                  <a:pt x="83" y="561"/>
                </a:moveTo>
                <a:cubicBezTo>
                  <a:pt x="144" y="677"/>
                  <a:pt x="269" y="715"/>
                  <a:pt x="307" y="726"/>
                </a:cubicBezTo>
                <a:cubicBezTo>
                  <a:pt x="348" y="738"/>
                  <a:pt x="547" y="792"/>
                  <a:pt x="674" y="667"/>
                </a:cubicBezTo>
                <a:cubicBezTo>
                  <a:pt x="794" y="549"/>
                  <a:pt x="784" y="338"/>
                  <a:pt x="685" y="203"/>
                </a:cubicBezTo>
                <a:cubicBezTo>
                  <a:pt x="595" y="79"/>
                  <a:pt x="418" y="0"/>
                  <a:pt x="260" y="64"/>
                </a:cubicBezTo>
                <a:cubicBezTo>
                  <a:pt x="64" y="144"/>
                  <a:pt x="0" y="402"/>
                  <a:pt x="83" y="561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5000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44"/>
          <p:cNvSpPr>
            <a:spLocks/>
          </p:cNvSpPr>
          <p:nvPr/>
        </p:nvSpPr>
        <p:spPr bwMode="auto">
          <a:xfrm>
            <a:off x="4405313" y="5155683"/>
            <a:ext cx="396875" cy="368300"/>
          </a:xfrm>
          <a:custGeom>
            <a:avLst/>
            <a:gdLst>
              <a:gd name="T0" fmla="*/ 5 w 146"/>
              <a:gd name="T1" fmla="*/ 74 h 135"/>
              <a:gd name="T2" fmla="*/ 9 w 146"/>
              <a:gd name="T3" fmla="*/ 82 h 135"/>
              <a:gd name="T4" fmla="*/ 89 w 146"/>
              <a:gd name="T5" fmla="*/ 121 h 135"/>
              <a:gd name="T6" fmla="*/ 99 w 146"/>
              <a:gd name="T7" fmla="*/ 114 h 135"/>
              <a:gd name="T8" fmla="*/ 106 w 146"/>
              <a:gd name="T9" fmla="*/ 19 h 135"/>
              <a:gd name="T10" fmla="*/ 34 w 146"/>
              <a:gd name="T11" fmla="*/ 9 h 135"/>
              <a:gd name="T12" fmla="*/ 7 w 146"/>
              <a:gd name="T13" fmla="*/ 35 h 135"/>
              <a:gd name="T14" fmla="*/ 5 w 146"/>
              <a:gd name="T15" fmla="*/ 74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6" h="135">
                <a:moveTo>
                  <a:pt x="5" y="74"/>
                </a:moveTo>
                <a:cubicBezTo>
                  <a:pt x="6" y="76"/>
                  <a:pt x="7" y="79"/>
                  <a:pt x="9" y="82"/>
                </a:cubicBezTo>
                <a:cubicBezTo>
                  <a:pt x="24" y="106"/>
                  <a:pt x="59" y="135"/>
                  <a:pt x="89" y="121"/>
                </a:cubicBezTo>
                <a:cubicBezTo>
                  <a:pt x="93" y="119"/>
                  <a:pt x="96" y="117"/>
                  <a:pt x="99" y="114"/>
                </a:cubicBezTo>
                <a:cubicBezTo>
                  <a:pt x="146" y="77"/>
                  <a:pt x="139" y="42"/>
                  <a:pt x="106" y="19"/>
                </a:cubicBezTo>
                <a:cubicBezTo>
                  <a:pt x="86" y="5"/>
                  <a:pt x="57" y="0"/>
                  <a:pt x="34" y="9"/>
                </a:cubicBezTo>
                <a:cubicBezTo>
                  <a:pt x="22" y="14"/>
                  <a:pt x="12" y="23"/>
                  <a:pt x="7" y="35"/>
                </a:cubicBezTo>
                <a:cubicBezTo>
                  <a:pt x="2" y="48"/>
                  <a:pt x="0" y="61"/>
                  <a:pt x="5" y="74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47"/>
          <p:cNvSpPr>
            <a:spLocks/>
          </p:cNvSpPr>
          <p:nvPr/>
        </p:nvSpPr>
        <p:spPr bwMode="auto">
          <a:xfrm>
            <a:off x="3260725" y="5616058"/>
            <a:ext cx="411163" cy="471488"/>
          </a:xfrm>
          <a:custGeom>
            <a:avLst/>
            <a:gdLst>
              <a:gd name="T0" fmla="*/ 53 w 151"/>
              <a:gd name="T1" fmla="*/ 19 h 173"/>
              <a:gd name="T2" fmla="*/ 15 w 151"/>
              <a:gd name="T3" fmla="*/ 109 h 173"/>
              <a:gd name="T4" fmla="*/ 131 w 151"/>
              <a:gd name="T5" fmla="*/ 112 h 173"/>
              <a:gd name="T6" fmla="*/ 53 w 151"/>
              <a:gd name="T7" fmla="*/ 1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1" h="173">
                <a:moveTo>
                  <a:pt x="53" y="19"/>
                </a:moveTo>
                <a:cubicBezTo>
                  <a:pt x="26" y="25"/>
                  <a:pt x="0" y="73"/>
                  <a:pt x="15" y="109"/>
                </a:cubicBezTo>
                <a:cubicBezTo>
                  <a:pt x="36" y="158"/>
                  <a:pt x="88" y="173"/>
                  <a:pt x="131" y="112"/>
                </a:cubicBezTo>
                <a:cubicBezTo>
                  <a:pt x="151" y="83"/>
                  <a:pt x="143" y="0"/>
                  <a:pt x="53" y="19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48"/>
          <p:cNvSpPr>
            <a:spLocks/>
          </p:cNvSpPr>
          <p:nvPr/>
        </p:nvSpPr>
        <p:spPr bwMode="auto">
          <a:xfrm>
            <a:off x="3584575" y="3045895"/>
            <a:ext cx="347663" cy="433388"/>
          </a:xfrm>
          <a:custGeom>
            <a:avLst/>
            <a:gdLst>
              <a:gd name="T0" fmla="*/ 12 w 128"/>
              <a:gd name="T1" fmla="*/ 67 h 159"/>
              <a:gd name="T2" fmla="*/ 46 w 128"/>
              <a:gd name="T3" fmla="*/ 143 h 159"/>
              <a:gd name="T4" fmla="*/ 115 w 128"/>
              <a:gd name="T5" fmla="*/ 72 h 159"/>
              <a:gd name="T6" fmla="*/ 12 w 128"/>
              <a:gd name="T7" fmla="*/ 6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59">
                <a:moveTo>
                  <a:pt x="12" y="67"/>
                </a:moveTo>
                <a:cubicBezTo>
                  <a:pt x="0" y="87"/>
                  <a:pt x="15" y="131"/>
                  <a:pt x="46" y="143"/>
                </a:cubicBezTo>
                <a:cubicBezTo>
                  <a:pt x="88" y="159"/>
                  <a:pt x="128" y="135"/>
                  <a:pt x="115" y="72"/>
                </a:cubicBezTo>
                <a:cubicBezTo>
                  <a:pt x="109" y="43"/>
                  <a:pt x="53" y="0"/>
                  <a:pt x="12" y="67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49"/>
          <p:cNvSpPr>
            <a:spLocks/>
          </p:cNvSpPr>
          <p:nvPr/>
        </p:nvSpPr>
        <p:spPr bwMode="auto">
          <a:xfrm>
            <a:off x="5211763" y="4533383"/>
            <a:ext cx="419100" cy="323850"/>
          </a:xfrm>
          <a:custGeom>
            <a:avLst/>
            <a:gdLst>
              <a:gd name="T0" fmla="*/ 1 w 154"/>
              <a:gd name="T1" fmla="*/ 60 h 119"/>
              <a:gd name="T2" fmla="*/ 87 w 154"/>
              <a:gd name="T3" fmla="*/ 115 h 119"/>
              <a:gd name="T4" fmla="*/ 151 w 154"/>
              <a:gd name="T5" fmla="*/ 64 h 119"/>
              <a:gd name="T6" fmla="*/ 76 w 154"/>
              <a:gd name="T7" fmla="*/ 1 h 119"/>
              <a:gd name="T8" fmla="*/ 1 w 154"/>
              <a:gd name="T9" fmla="*/ 6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19">
                <a:moveTo>
                  <a:pt x="1" y="60"/>
                </a:moveTo>
                <a:cubicBezTo>
                  <a:pt x="2" y="93"/>
                  <a:pt x="48" y="119"/>
                  <a:pt x="87" y="115"/>
                </a:cubicBezTo>
                <a:cubicBezTo>
                  <a:pt x="114" y="112"/>
                  <a:pt x="149" y="93"/>
                  <a:pt x="151" y="64"/>
                </a:cubicBezTo>
                <a:cubicBezTo>
                  <a:pt x="154" y="32"/>
                  <a:pt x="114" y="1"/>
                  <a:pt x="76" y="1"/>
                </a:cubicBezTo>
                <a:cubicBezTo>
                  <a:pt x="40" y="0"/>
                  <a:pt x="0" y="29"/>
                  <a:pt x="1" y="60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50"/>
          <p:cNvSpPr>
            <a:spLocks/>
          </p:cNvSpPr>
          <p:nvPr/>
        </p:nvSpPr>
        <p:spPr bwMode="auto">
          <a:xfrm>
            <a:off x="5124450" y="4404795"/>
            <a:ext cx="136525" cy="157163"/>
          </a:xfrm>
          <a:custGeom>
            <a:avLst/>
            <a:gdLst>
              <a:gd name="T0" fmla="*/ 8 w 50"/>
              <a:gd name="T1" fmla="*/ 14 h 58"/>
              <a:gd name="T2" fmla="*/ 27 w 50"/>
              <a:gd name="T3" fmla="*/ 57 h 58"/>
              <a:gd name="T4" fmla="*/ 50 w 50"/>
              <a:gd name="T5" fmla="*/ 36 h 58"/>
              <a:gd name="T6" fmla="*/ 8 w 50"/>
              <a:gd name="T7" fmla="*/ 1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58">
                <a:moveTo>
                  <a:pt x="8" y="14"/>
                </a:moveTo>
                <a:cubicBezTo>
                  <a:pt x="0" y="22"/>
                  <a:pt x="10" y="56"/>
                  <a:pt x="27" y="57"/>
                </a:cubicBezTo>
                <a:cubicBezTo>
                  <a:pt x="37" y="58"/>
                  <a:pt x="50" y="46"/>
                  <a:pt x="50" y="36"/>
                </a:cubicBezTo>
                <a:cubicBezTo>
                  <a:pt x="49" y="19"/>
                  <a:pt x="21" y="0"/>
                  <a:pt x="8" y="14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: Rounded Corners 7"/>
          <p:cNvSpPr/>
          <p:nvPr/>
        </p:nvSpPr>
        <p:spPr>
          <a:xfrm>
            <a:off x="7754937" y="2591196"/>
            <a:ext cx="360000" cy="36000"/>
          </a:xfrm>
          <a:prstGeom prst="roundRect">
            <a:avLst>
              <a:gd name="adj" fmla="val 12320"/>
            </a:avLst>
          </a:pr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gradFill>
                <a:gsLst>
                  <a:gs pos="2000">
                    <a:srgbClr val="9BCD49"/>
                  </a:gs>
                  <a:gs pos="100000">
                    <a:srgbClr val="019244"/>
                  </a:gs>
                </a:gsLst>
                <a:lin ang="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6988" y="2636035"/>
            <a:ext cx="401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4000" dirty="0">
                <a:solidFill>
                  <a:prstClr val="white"/>
                </a:solidFill>
                <a:cs typeface="+mn-ea"/>
                <a:sym typeface="+mn-lt"/>
              </a:rPr>
              <a:t>飞鸟意境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46987" y="3885579"/>
            <a:ext cx="912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Business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 Placeholder 4"/>
          <p:cNvSpPr txBox="1">
            <a:spLocks/>
          </p:cNvSpPr>
          <p:nvPr/>
        </p:nvSpPr>
        <p:spPr>
          <a:xfrm>
            <a:off x="7646987" y="4470669"/>
            <a:ext cx="3110411" cy="773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Ut wisi enim 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 minim veniam, quis nostrud exerci tation ullamcorper nibh euismod tincidunt ut laoreet dolore magna aliquam erat volutpat. Ut wisi enim ad minim veniam, quis nostrud exerci. </a:t>
            </a:r>
          </a:p>
        </p:txBody>
      </p:sp>
    </p:spTree>
    <p:extLst>
      <p:ext uri="{BB962C8B-B14F-4D97-AF65-F5344CB8AC3E}">
        <p14:creationId xmlns:p14="http://schemas.microsoft.com/office/powerpoint/2010/main" val="7559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35F88468-31CC-4887-8A5D-B021849693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>
            <a:fillRect/>
          </a:stretch>
        </p:blipFill>
        <p:spPr/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C2B7E138-BD43-4AF9-9403-62A4F55180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" b="31"/>
          <a:stretch>
            <a:fillRect/>
          </a:stretch>
        </p:blipFill>
        <p:spPr/>
      </p:pic>
      <p:pic>
        <p:nvPicPr>
          <p:cNvPr id="20" name="图片占位符 19">
            <a:extLst>
              <a:ext uri="{FF2B5EF4-FFF2-40B4-BE49-F238E27FC236}">
                <a16:creationId xmlns:a16="http://schemas.microsoft.com/office/drawing/2014/main" id="{E10572F6-7180-47FC-868B-98828301E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" b="83"/>
          <a:stretch>
            <a:fillRect/>
          </a:stretch>
        </p:blipFill>
        <p:spPr/>
      </p:pic>
      <p:sp>
        <p:nvSpPr>
          <p:cNvPr id="34" name="Title 33">
            <a:extLst>
              <a:ext uri="{FF2B5EF4-FFF2-40B4-BE49-F238E27FC236}">
                <a16:creationId xmlns:a16="http://schemas.microsoft.com/office/drawing/2014/main" id="{FC43523C-622F-4A66-A273-6EDAFF74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357"/>
            <a:ext cx="10515600" cy="71543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飞鸟意境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FA69326-00C2-4FD7-90A5-CAD7945C2CC2}"/>
              </a:ext>
            </a:extLst>
          </p:cNvPr>
          <p:cNvSpPr>
            <a:spLocks/>
          </p:cNvSpPr>
          <p:nvPr/>
        </p:nvSpPr>
        <p:spPr bwMode="auto">
          <a:xfrm rot="13500000">
            <a:off x="8281246" y="2045594"/>
            <a:ext cx="2290380" cy="1831012"/>
          </a:xfrm>
          <a:custGeom>
            <a:avLst/>
            <a:gdLst>
              <a:gd name="connsiteX0" fmla="*/ 2112647 w 8142568"/>
              <a:gd name="connsiteY0" fmla="*/ 6509415 h 6509461"/>
              <a:gd name="connsiteX1" fmla="*/ 1987924 w 8142568"/>
              <a:gd name="connsiteY1" fmla="*/ 6505106 h 6509461"/>
              <a:gd name="connsiteX2" fmla="*/ 694624 w 8142568"/>
              <a:gd name="connsiteY2" fmla="*/ 5715568 h 6509461"/>
              <a:gd name="connsiteX3" fmla="*/ 254466 w 8142568"/>
              <a:gd name="connsiteY3" fmla="*/ 4828019 h 6509461"/>
              <a:gd name="connsiteX4" fmla="*/ 45256 w 8142568"/>
              <a:gd name="connsiteY4" fmla="*/ 3243499 h 6509461"/>
              <a:gd name="connsiteX5" fmla="*/ 55713 w 8142568"/>
              <a:gd name="connsiteY5" fmla="*/ 3243485 h 6509461"/>
              <a:gd name="connsiteX6" fmla="*/ 109324 w 8142568"/>
              <a:gd name="connsiteY6" fmla="*/ 3043012 h 6509461"/>
              <a:gd name="connsiteX7" fmla="*/ 454343 w 8142568"/>
              <a:gd name="connsiteY7" fmla="*/ 2400194 h 6509461"/>
              <a:gd name="connsiteX8" fmla="*/ 1242278 w 8142568"/>
              <a:gd name="connsiteY8" fmla="*/ 1899246 h 6509461"/>
              <a:gd name="connsiteX9" fmla="*/ 2282895 w 8142568"/>
              <a:gd name="connsiteY9" fmla="*/ 1956420 h 6509461"/>
              <a:gd name="connsiteX10" fmla="*/ 3614234 w 8142568"/>
              <a:gd name="connsiteY10" fmla="*/ 1749507 h 6509461"/>
              <a:gd name="connsiteX11" fmla="*/ 4524435 w 8142568"/>
              <a:gd name="connsiteY11" fmla="*/ 851067 h 6509461"/>
              <a:gd name="connsiteX12" fmla="*/ 6154644 w 8142568"/>
              <a:gd name="connsiteY12" fmla="*/ 4357 h 6509461"/>
              <a:gd name="connsiteX13" fmla="*/ 7447944 w 8142568"/>
              <a:gd name="connsiteY13" fmla="*/ 793894 h 6509461"/>
              <a:gd name="connsiteX14" fmla="*/ 7888101 w 8142568"/>
              <a:gd name="connsiteY14" fmla="*/ 1681443 h 6509461"/>
              <a:gd name="connsiteX15" fmla="*/ 8097312 w 8142568"/>
              <a:gd name="connsiteY15" fmla="*/ 3265963 h 6509461"/>
              <a:gd name="connsiteX16" fmla="*/ 8086855 w 8142568"/>
              <a:gd name="connsiteY16" fmla="*/ 3265977 h 6509461"/>
              <a:gd name="connsiteX17" fmla="*/ 8033244 w 8142568"/>
              <a:gd name="connsiteY17" fmla="*/ 3466450 h 6509461"/>
              <a:gd name="connsiteX18" fmla="*/ 7688225 w 8142568"/>
              <a:gd name="connsiteY18" fmla="*/ 4109268 h 6509461"/>
              <a:gd name="connsiteX19" fmla="*/ 6900291 w 8142568"/>
              <a:gd name="connsiteY19" fmla="*/ 4610216 h 6509461"/>
              <a:gd name="connsiteX20" fmla="*/ 5859673 w 8142568"/>
              <a:gd name="connsiteY20" fmla="*/ 4553043 h 6509461"/>
              <a:gd name="connsiteX21" fmla="*/ 4528335 w 8142568"/>
              <a:gd name="connsiteY21" fmla="*/ 4759956 h 6509461"/>
              <a:gd name="connsiteX22" fmla="*/ 3618134 w 8142568"/>
              <a:gd name="connsiteY22" fmla="*/ 5658395 h 6509461"/>
              <a:gd name="connsiteX23" fmla="*/ 2112647 w 8142568"/>
              <a:gd name="connsiteY23" fmla="*/ 6509415 h 650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42568" h="6509461">
                <a:moveTo>
                  <a:pt x="2112647" y="6509415"/>
                </a:moveTo>
                <a:cubicBezTo>
                  <a:pt x="2071610" y="6509742"/>
                  <a:pt x="2030037" y="6508339"/>
                  <a:pt x="1987924" y="6505106"/>
                </a:cubicBezTo>
                <a:cubicBezTo>
                  <a:pt x="1452671" y="6466990"/>
                  <a:pt x="1001646" y="6140285"/>
                  <a:pt x="694624" y="5715568"/>
                </a:cubicBezTo>
                <a:cubicBezTo>
                  <a:pt x="498998" y="5448759"/>
                  <a:pt x="357713" y="5141112"/>
                  <a:pt x="254466" y="4828019"/>
                </a:cubicBezTo>
                <a:cubicBezTo>
                  <a:pt x="-144935" y="3638268"/>
                  <a:pt x="45256" y="3243499"/>
                  <a:pt x="45256" y="3243499"/>
                </a:cubicBezTo>
                <a:lnTo>
                  <a:pt x="55713" y="3243485"/>
                </a:lnTo>
                <a:lnTo>
                  <a:pt x="109324" y="3043012"/>
                </a:lnTo>
                <a:cubicBezTo>
                  <a:pt x="185358" y="2809597"/>
                  <a:pt x="301510" y="2581924"/>
                  <a:pt x="454343" y="2400194"/>
                </a:cubicBezTo>
                <a:cubicBezTo>
                  <a:pt x="652685" y="2163333"/>
                  <a:pt x="940689" y="1964587"/>
                  <a:pt x="1242278" y="1899246"/>
                </a:cubicBezTo>
                <a:cubicBezTo>
                  <a:pt x="1587339" y="1828460"/>
                  <a:pt x="1943268" y="1877466"/>
                  <a:pt x="2282895" y="1956420"/>
                </a:cubicBezTo>
                <a:cubicBezTo>
                  <a:pt x="2676863" y="2046264"/>
                  <a:pt x="3222983" y="2002703"/>
                  <a:pt x="3614234" y="1749507"/>
                </a:cubicBezTo>
                <a:cubicBezTo>
                  <a:pt x="3989182" y="1509923"/>
                  <a:pt x="4236431" y="1183218"/>
                  <a:pt x="4524435" y="851067"/>
                </a:cubicBezTo>
                <a:cubicBezTo>
                  <a:pt x="4945572" y="369177"/>
                  <a:pt x="5480824" y="-47372"/>
                  <a:pt x="6154644" y="4357"/>
                </a:cubicBezTo>
                <a:cubicBezTo>
                  <a:pt x="6689897" y="42472"/>
                  <a:pt x="7140922" y="369177"/>
                  <a:pt x="7447944" y="793894"/>
                </a:cubicBezTo>
                <a:cubicBezTo>
                  <a:pt x="7643570" y="1060703"/>
                  <a:pt x="7784855" y="1368351"/>
                  <a:pt x="7888101" y="1681443"/>
                </a:cubicBezTo>
                <a:cubicBezTo>
                  <a:pt x="8287503" y="2871194"/>
                  <a:pt x="8097312" y="3265963"/>
                  <a:pt x="8097312" y="3265963"/>
                </a:cubicBezTo>
                <a:lnTo>
                  <a:pt x="8086855" y="3265977"/>
                </a:lnTo>
                <a:lnTo>
                  <a:pt x="8033244" y="3466450"/>
                </a:lnTo>
                <a:cubicBezTo>
                  <a:pt x="7957210" y="3699866"/>
                  <a:pt x="7841058" y="3927538"/>
                  <a:pt x="7688225" y="4109268"/>
                </a:cubicBezTo>
                <a:cubicBezTo>
                  <a:pt x="7489883" y="4346129"/>
                  <a:pt x="7201879" y="4544875"/>
                  <a:pt x="6900291" y="4610216"/>
                </a:cubicBezTo>
                <a:cubicBezTo>
                  <a:pt x="6555229" y="4681002"/>
                  <a:pt x="6199300" y="4631996"/>
                  <a:pt x="5859673" y="4553043"/>
                </a:cubicBezTo>
                <a:cubicBezTo>
                  <a:pt x="5465705" y="4463198"/>
                  <a:pt x="4919585" y="4506759"/>
                  <a:pt x="4528335" y="4759956"/>
                </a:cubicBezTo>
                <a:cubicBezTo>
                  <a:pt x="4153386" y="4999539"/>
                  <a:pt x="3906138" y="5326245"/>
                  <a:pt x="3618134" y="5658395"/>
                </a:cubicBezTo>
                <a:cubicBezTo>
                  <a:pt x="3223317" y="6110167"/>
                  <a:pt x="2728205" y="6504510"/>
                  <a:pt x="2112647" y="6509415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FCD7AB2-0BE4-4E04-92E0-2AB6B0C8C0A0}"/>
              </a:ext>
            </a:extLst>
          </p:cNvPr>
          <p:cNvSpPr/>
          <p:nvPr/>
        </p:nvSpPr>
        <p:spPr>
          <a:xfrm>
            <a:off x="1324889" y="1785257"/>
            <a:ext cx="3575844" cy="3704330"/>
          </a:xfrm>
          <a:custGeom>
            <a:avLst/>
            <a:gdLst>
              <a:gd name="connsiteX0" fmla="*/ 588321 w 3575844"/>
              <a:gd name="connsiteY0" fmla="*/ 0 h 3704330"/>
              <a:gd name="connsiteX1" fmla="*/ 596615 w 3575844"/>
              <a:gd name="connsiteY1" fmla="*/ 0 h 3704330"/>
              <a:gd name="connsiteX2" fmla="*/ 605719 w 3575844"/>
              <a:gd name="connsiteY2" fmla="*/ 202 h 3704330"/>
              <a:gd name="connsiteX3" fmla="*/ 615632 w 3575844"/>
              <a:gd name="connsiteY3" fmla="*/ 405 h 3704330"/>
              <a:gd name="connsiteX4" fmla="*/ 636875 w 3575844"/>
              <a:gd name="connsiteY4" fmla="*/ 1619 h 3704330"/>
              <a:gd name="connsiteX5" fmla="*/ 659938 w 3575844"/>
              <a:gd name="connsiteY5" fmla="*/ 3440 h 3704330"/>
              <a:gd name="connsiteX6" fmla="*/ 684013 w 3575844"/>
              <a:gd name="connsiteY6" fmla="*/ 5462 h 3704330"/>
              <a:gd name="connsiteX7" fmla="*/ 708898 w 3575844"/>
              <a:gd name="connsiteY7" fmla="*/ 8093 h 3704330"/>
              <a:gd name="connsiteX8" fmla="*/ 733782 w 3575844"/>
              <a:gd name="connsiteY8" fmla="*/ 10925 h 3704330"/>
              <a:gd name="connsiteX9" fmla="*/ 758463 w 3575844"/>
              <a:gd name="connsiteY9" fmla="*/ 13960 h 3704330"/>
              <a:gd name="connsiteX10" fmla="*/ 781932 w 3575844"/>
              <a:gd name="connsiteY10" fmla="*/ 16994 h 3704330"/>
              <a:gd name="connsiteX11" fmla="*/ 804186 w 3575844"/>
              <a:gd name="connsiteY11" fmla="*/ 19827 h 3704330"/>
              <a:gd name="connsiteX12" fmla="*/ 824417 w 3575844"/>
              <a:gd name="connsiteY12" fmla="*/ 22659 h 3704330"/>
              <a:gd name="connsiteX13" fmla="*/ 842018 w 3575844"/>
              <a:gd name="connsiteY13" fmla="*/ 25290 h 3704330"/>
              <a:gd name="connsiteX14" fmla="*/ 856584 w 3575844"/>
              <a:gd name="connsiteY14" fmla="*/ 27515 h 3704330"/>
              <a:gd name="connsiteX15" fmla="*/ 867307 w 3575844"/>
              <a:gd name="connsiteY15" fmla="*/ 29537 h 3704330"/>
              <a:gd name="connsiteX16" fmla="*/ 890168 w 3575844"/>
              <a:gd name="connsiteY16" fmla="*/ 33988 h 3704330"/>
              <a:gd name="connsiteX17" fmla="*/ 912624 w 3575844"/>
              <a:gd name="connsiteY17" fmla="*/ 38642 h 3704330"/>
              <a:gd name="connsiteX18" fmla="*/ 935284 w 3575844"/>
              <a:gd name="connsiteY18" fmla="*/ 43497 h 3704330"/>
              <a:gd name="connsiteX19" fmla="*/ 957942 w 3575844"/>
              <a:gd name="connsiteY19" fmla="*/ 48555 h 3704330"/>
              <a:gd name="connsiteX20" fmla="*/ 980399 w 3575844"/>
              <a:gd name="connsiteY20" fmla="*/ 54018 h 3704330"/>
              <a:gd name="connsiteX21" fmla="*/ 1003057 w 3575844"/>
              <a:gd name="connsiteY21" fmla="*/ 59682 h 3704330"/>
              <a:gd name="connsiteX22" fmla="*/ 1025513 w 3575844"/>
              <a:gd name="connsiteY22" fmla="*/ 65549 h 3704330"/>
              <a:gd name="connsiteX23" fmla="*/ 1048173 w 3575844"/>
              <a:gd name="connsiteY23" fmla="*/ 71821 h 3704330"/>
              <a:gd name="connsiteX24" fmla="*/ 1070629 w 3575844"/>
              <a:gd name="connsiteY24" fmla="*/ 78093 h 3704330"/>
              <a:gd name="connsiteX25" fmla="*/ 1093287 w 3575844"/>
              <a:gd name="connsiteY25" fmla="*/ 84566 h 3704330"/>
              <a:gd name="connsiteX26" fmla="*/ 1115745 w 3575844"/>
              <a:gd name="connsiteY26" fmla="*/ 91243 h 3704330"/>
              <a:gd name="connsiteX27" fmla="*/ 1138201 w 3575844"/>
              <a:gd name="connsiteY27" fmla="*/ 98122 h 3704330"/>
              <a:gd name="connsiteX28" fmla="*/ 1160658 w 3575844"/>
              <a:gd name="connsiteY28" fmla="*/ 105405 h 3704330"/>
              <a:gd name="connsiteX29" fmla="*/ 1183114 w 3575844"/>
              <a:gd name="connsiteY29" fmla="*/ 112486 h 3704330"/>
              <a:gd name="connsiteX30" fmla="*/ 1205570 w 3575844"/>
              <a:gd name="connsiteY30" fmla="*/ 119971 h 3704330"/>
              <a:gd name="connsiteX31" fmla="*/ 1228026 w 3575844"/>
              <a:gd name="connsiteY31" fmla="*/ 127659 h 3704330"/>
              <a:gd name="connsiteX32" fmla="*/ 1250281 w 3575844"/>
              <a:gd name="connsiteY32" fmla="*/ 135144 h 3704330"/>
              <a:gd name="connsiteX33" fmla="*/ 1272535 w 3575844"/>
              <a:gd name="connsiteY33" fmla="*/ 143035 h 3704330"/>
              <a:gd name="connsiteX34" fmla="*/ 1294789 w 3575844"/>
              <a:gd name="connsiteY34" fmla="*/ 151127 h 3704330"/>
              <a:gd name="connsiteX35" fmla="*/ 1316639 w 3575844"/>
              <a:gd name="connsiteY35" fmla="*/ 159220 h 3704330"/>
              <a:gd name="connsiteX36" fmla="*/ 1338894 w 3575844"/>
              <a:gd name="connsiteY36" fmla="*/ 167313 h 3704330"/>
              <a:gd name="connsiteX37" fmla="*/ 1360945 w 3575844"/>
              <a:gd name="connsiteY37" fmla="*/ 175809 h 3704330"/>
              <a:gd name="connsiteX38" fmla="*/ 1382997 w 3575844"/>
              <a:gd name="connsiteY38" fmla="*/ 184307 h 3704330"/>
              <a:gd name="connsiteX39" fmla="*/ 1404644 w 3575844"/>
              <a:gd name="connsiteY39" fmla="*/ 192803 h 3704330"/>
              <a:gd name="connsiteX40" fmla="*/ 1448141 w 3575844"/>
              <a:gd name="connsiteY40" fmla="*/ 210000 h 3704330"/>
              <a:gd name="connsiteX41" fmla="*/ 1491233 w 3575844"/>
              <a:gd name="connsiteY41" fmla="*/ 227602 h 3704330"/>
              <a:gd name="connsiteX42" fmla="*/ 1534123 w 3575844"/>
              <a:gd name="connsiteY42" fmla="*/ 245405 h 3704330"/>
              <a:gd name="connsiteX43" fmla="*/ 1576204 w 3575844"/>
              <a:gd name="connsiteY43" fmla="*/ 263208 h 3704330"/>
              <a:gd name="connsiteX44" fmla="*/ 1583082 w 3575844"/>
              <a:gd name="connsiteY44" fmla="*/ 266041 h 3704330"/>
              <a:gd name="connsiteX45" fmla="*/ 1590568 w 3575844"/>
              <a:gd name="connsiteY45" fmla="*/ 269075 h 3704330"/>
              <a:gd name="connsiteX46" fmla="*/ 1598458 w 3575844"/>
              <a:gd name="connsiteY46" fmla="*/ 272110 h 3704330"/>
              <a:gd name="connsiteX47" fmla="*/ 1606348 w 3575844"/>
              <a:gd name="connsiteY47" fmla="*/ 275144 h 3704330"/>
              <a:gd name="connsiteX48" fmla="*/ 1614036 w 3575844"/>
              <a:gd name="connsiteY48" fmla="*/ 278382 h 3704330"/>
              <a:gd name="connsiteX49" fmla="*/ 1621319 w 3575844"/>
              <a:gd name="connsiteY49" fmla="*/ 281618 h 3704330"/>
              <a:gd name="connsiteX50" fmla="*/ 1627996 w 3575844"/>
              <a:gd name="connsiteY50" fmla="*/ 285057 h 3704330"/>
              <a:gd name="connsiteX51" fmla="*/ 1634267 w 3575844"/>
              <a:gd name="connsiteY51" fmla="*/ 288497 h 3704330"/>
              <a:gd name="connsiteX52" fmla="*/ 1639122 w 3575844"/>
              <a:gd name="connsiteY52" fmla="*/ 289913 h 3704330"/>
              <a:gd name="connsiteX53" fmla="*/ 1644585 w 3575844"/>
              <a:gd name="connsiteY53" fmla="*/ 291734 h 3704330"/>
              <a:gd name="connsiteX54" fmla="*/ 1650048 w 3575844"/>
              <a:gd name="connsiteY54" fmla="*/ 293555 h 3704330"/>
              <a:gd name="connsiteX55" fmla="*/ 1655712 w 3575844"/>
              <a:gd name="connsiteY55" fmla="*/ 295578 h 3704330"/>
              <a:gd name="connsiteX56" fmla="*/ 1667446 w 3575844"/>
              <a:gd name="connsiteY56" fmla="*/ 300433 h 3704330"/>
              <a:gd name="connsiteX57" fmla="*/ 1679180 w 3575844"/>
              <a:gd name="connsiteY57" fmla="*/ 305693 h 3704330"/>
              <a:gd name="connsiteX58" fmla="*/ 1691319 w 3575844"/>
              <a:gd name="connsiteY58" fmla="*/ 310953 h 3704330"/>
              <a:gd name="connsiteX59" fmla="*/ 1702851 w 3575844"/>
              <a:gd name="connsiteY59" fmla="*/ 316011 h 3704330"/>
              <a:gd name="connsiteX60" fmla="*/ 1713977 w 3575844"/>
              <a:gd name="connsiteY60" fmla="*/ 321069 h 3704330"/>
              <a:gd name="connsiteX61" fmla="*/ 1724296 w 3575844"/>
              <a:gd name="connsiteY61" fmla="*/ 325318 h 3704330"/>
              <a:gd name="connsiteX62" fmla="*/ 1739873 w 3575844"/>
              <a:gd name="connsiteY62" fmla="*/ 331792 h 3704330"/>
              <a:gd name="connsiteX63" fmla="*/ 1755856 w 3575844"/>
              <a:gd name="connsiteY63" fmla="*/ 338468 h 3704330"/>
              <a:gd name="connsiteX64" fmla="*/ 1772041 w 3575844"/>
              <a:gd name="connsiteY64" fmla="*/ 345347 h 3704330"/>
              <a:gd name="connsiteX65" fmla="*/ 1788428 w 3575844"/>
              <a:gd name="connsiteY65" fmla="*/ 352630 h 3704330"/>
              <a:gd name="connsiteX66" fmla="*/ 1805219 w 3575844"/>
              <a:gd name="connsiteY66" fmla="*/ 360116 h 3704330"/>
              <a:gd name="connsiteX67" fmla="*/ 1822011 w 3575844"/>
              <a:gd name="connsiteY67" fmla="*/ 367399 h 3704330"/>
              <a:gd name="connsiteX68" fmla="*/ 1839207 w 3575844"/>
              <a:gd name="connsiteY68" fmla="*/ 375289 h 3704330"/>
              <a:gd name="connsiteX69" fmla="*/ 1855999 w 3575844"/>
              <a:gd name="connsiteY69" fmla="*/ 382976 h 3704330"/>
              <a:gd name="connsiteX70" fmla="*/ 1872994 w 3575844"/>
              <a:gd name="connsiteY70" fmla="*/ 390866 h 3704330"/>
              <a:gd name="connsiteX71" fmla="*/ 1889583 w 3575844"/>
              <a:gd name="connsiteY71" fmla="*/ 398757 h 3704330"/>
              <a:gd name="connsiteX72" fmla="*/ 1906375 w 3575844"/>
              <a:gd name="connsiteY72" fmla="*/ 406647 h 3704330"/>
              <a:gd name="connsiteX73" fmla="*/ 1922762 w 3575844"/>
              <a:gd name="connsiteY73" fmla="*/ 414132 h 3704330"/>
              <a:gd name="connsiteX74" fmla="*/ 1938745 w 3575844"/>
              <a:gd name="connsiteY74" fmla="*/ 422022 h 3704330"/>
              <a:gd name="connsiteX75" fmla="*/ 1954322 w 3575844"/>
              <a:gd name="connsiteY75" fmla="*/ 429711 h 3704330"/>
              <a:gd name="connsiteX76" fmla="*/ 1969496 w 3575844"/>
              <a:gd name="connsiteY76" fmla="*/ 437399 h 3704330"/>
              <a:gd name="connsiteX77" fmla="*/ 1984063 w 3575844"/>
              <a:gd name="connsiteY77" fmla="*/ 444682 h 3704330"/>
              <a:gd name="connsiteX78" fmla="*/ 2005102 w 3575844"/>
              <a:gd name="connsiteY78" fmla="*/ 455404 h 3704330"/>
              <a:gd name="connsiteX79" fmla="*/ 2026143 w 3575844"/>
              <a:gd name="connsiteY79" fmla="*/ 466329 h 3704330"/>
              <a:gd name="connsiteX80" fmla="*/ 2047386 w 3575844"/>
              <a:gd name="connsiteY80" fmla="*/ 477254 h 3704330"/>
              <a:gd name="connsiteX81" fmla="*/ 2068224 w 3575844"/>
              <a:gd name="connsiteY81" fmla="*/ 488179 h 3704330"/>
              <a:gd name="connsiteX82" fmla="*/ 2089062 w 3575844"/>
              <a:gd name="connsiteY82" fmla="*/ 499306 h 3704330"/>
              <a:gd name="connsiteX83" fmla="*/ 2109495 w 3575844"/>
              <a:gd name="connsiteY83" fmla="*/ 510433 h 3704330"/>
              <a:gd name="connsiteX84" fmla="*/ 2130131 w 3575844"/>
              <a:gd name="connsiteY84" fmla="*/ 521763 h 3704330"/>
              <a:gd name="connsiteX85" fmla="*/ 2150767 w 3575844"/>
              <a:gd name="connsiteY85" fmla="*/ 533091 h 3704330"/>
              <a:gd name="connsiteX86" fmla="*/ 2171200 w 3575844"/>
              <a:gd name="connsiteY86" fmla="*/ 544623 h 3704330"/>
              <a:gd name="connsiteX87" fmla="*/ 2191229 w 3575844"/>
              <a:gd name="connsiteY87" fmla="*/ 556156 h 3704330"/>
              <a:gd name="connsiteX88" fmla="*/ 2211257 w 3575844"/>
              <a:gd name="connsiteY88" fmla="*/ 567688 h 3704330"/>
              <a:gd name="connsiteX89" fmla="*/ 2231084 w 3575844"/>
              <a:gd name="connsiteY89" fmla="*/ 579220 h 3704330"/>
              <a:gd name="connsiteX90" fmla="*/ 2250708 w 3575844"/>
              <a:gd name="connsiteY90" fmla="*/ 590750 h 3704330"/>
              <a:gd name="connsiteX91" fmla="*/ 2270333 w 3575844"/>
              <a:gd name="connsiteY91" fmla="*/ 602687 h 3704330"/>
              <a:gd name="connsiteX92" fmla="*/ 2289754 w 3575844"/>
              <a:gd name="connsiteY92" fmla="*/ 614421 h 3704330"/>
              <a:gd name="connsiteX93" fmla="*/ 2308568 w 3575844"/>
              <a:gd name="connsiteY93" fmla="*/ 626560 h 3704330"/>
              <a:gd name="connsiteX94" fmla="*/ 2328396 w 3575844"/>
              <a:gd name="connsiteY94" fmla="*/ 638901 h 3704330"/>
              <a:gd name="connsiteX95" fmla="*/ 2348020 w 3575844"/>
              <a:gd name="connsiteY95" fmla="*/ 651243 h 3704330"/>
              <a:gd name="connsiteX96" fmla="*/ 2367442 w 3575844"/>
              <a:gd name="connsiteY96" fmla="*/ 663584 h 3704330"/>
              <a:gd name="connsiteX97" fmla="*/ 2386863 w 3575844"/>
              <a:gd name="connsiteY97" fmla="*/ 675722 h 3704330"/>
              <a:gd name="connsiteX98" fmla="*/ 2406083 w 3575844"/>
              <a:gd name="connsiteY98" fmla="*/ 688265 h 3704330"/>
              <a:gd name="connsiteX99" fmla="*/ 2425302 w 3575844"/>
              <a:gd name="connsiteY99" fmla="*/ 700606 h 3704330"/>
              <a:gd name="connsiteX100" fmla="*/ 2444522 w 3575844"/>
              <a:gd name="connsiteY100" fmla="*/ 713149 h 3704330"/>
              <a:gd name="connsiteX101" fmla="*/ 2463539 w 3575844"/>
              <a:gd name="connsiteY101" fmla="*/ 726098 h 3704330"/>
              <a:gd name="connsiteX102" fmla="*/ 2483568 w 3575844"/>
              <a:gd name="connsiteY102" fmla="*/ 739450 h 3704330"/>
              <a:gd name="connsiteX103" fmla="*/ 2503192 w 3575844"/>
              <a:gd name="connsiteY103" fmla="*/ 753005 h 3704330"/>
              <a:gd name="connsiteX104" fmla="*/ 2522411 w 3575844"/>
              <a:gd name="connsiteY104" fmla="*/ 766155 h 3704330"/>
              <a:gd name="connsiteX105" fmla="*/ 2540822 w 3575844"/>
              <a:gd name="connsiteY105" fmla="*/ 779306 h 3704330"/>
              <a:gd name="connsiteX106" fmla="*/ 2559232 w 3575844"/>
              <a:gd name="connsiteY106" fmla="*/ 792253 h 3704330"/>
              <a:gd name="connsiteX107" fmla="*/ 2577035 w 3575844"/>
              <a:gd name="connsiteY107" fmla="*/ 805201 h 3704330"/>
              <a:gd name="connsiteX108" fmla="*/ 2594838 w 3575844"/>
              <a:gd name="connsiteY108" fmla="*/ 817947 h 3704330"/>
              <a:gd name="connsiteX109" fmla="*/ 2612440 w 3575844"/>
              <a:gd name="connsiteY109" fmla="*/ 830895 h 3704330"/>
              <a:gd name="connsiteX110" fmla="*/ 2629839 w 3575844"/>
              <a:gd name="connsiteY110" fmla="*/ 843640 h 3704330"/>
              <a:gd name="connsiteX111" fmla="*/ 2647237 w 3575844"/>
              <a:gd name="connsiteY111" fmla="*/ 856589 h 3704330"/>
              <a:gd name="connsiteX112" fmla="*/ 2664839 w 3575844"/>
              <a:gd name="connsiteY112" fmla="*/ 869739 h 3704330"/>
              <a:gd name="connsiteX113" fmla="*/ 2682440 w 3575844"/>
              <a:gd name="connsiteY113" fmla="*/ 882890 h 3704330"/>
              <a:gd name="connsiteX114" fmla="*/ 2700445 w 3575844"/>
              <a:gd name="connsiteY114" fmla="*/ 896242 h 3704330"/>
              <a:gd name="connsiteX115" fmla="*/ 2718451 w 3575844"/>
              <a:gd name="connsiteY115" fmla="*/ 909595 h 3704330"/>
              <a:gd name="connsiteX116" fmla="*/ 2736861 w 3575844"/>
              <a:gd name="connsiteY116" fmla="*/ 923554 h 3704330"/>
              <a:gd name="connsiteX117" fmla="*/ 2755878 w 3575844"/>
              <a:gd name="connsiteY117" fmla="*/ 937513 h 3704330"/>
              <a:gd name="connsiteX118" fmla="*/ 2773480 w 3575844"/>
              <a:gd name="connsiteY118" fmla="*/ 950866 h 3704330"/>
              <a:gd name="connsiteX119" fmla="*/ 2791283 w 3575844"/>
              <a:gd name="connsiteY119" fmla="*/ 964826 h 3704330"/>
              <a:gd name="connsiteX120" fmla="*/ 2809087 w 3575844"/>
              <a:gd name="connsiteY120" fmla="*/ 979190 h 3704330"/>
              <a:gd name="connsiteX121" fmla="*/ 2826687 w 3575844"/>
              <a:gd name="connsiteY121" fmla="*/ 993554 h 3704330"/>
              <a:gd name="connsiteX122" fmla="*/ 2844086 w 3575844"/>
              <a:gd name="connsiteY122" fmla="*/ 1007716 h 3704330"/>
              <a:gd name="connsiteX123" fmla="*/ 2861484 w 3575844"/>
              <a:gd name="connsiteY123" fmla="*/ 1022080 h 3704330"/>
              <a:gd name="connsiteX124" fmla="*/ 2878884 w 3575844"/>
              <a:gd name="connsiteY124" fmla="*/ 1036039 h 3704330"/>
              <a:gd name="connsiteX125" fmla="*/ 2895675 w 3575844"/>
              <a:gd name="connsiteY125" fmla="*/ 1049190 h 3704330"/>
              <a:gd name="connsiteX126" fmla="*/ 3232725 w 3575844"/>
              <a:gd name="connsiteY126" fmla="*/ 1345779 h 3704330"/>
              <a:gd name="connsiteX127" fmla="*/ 3239199 w 3575844"/>
              <a:gd name="connsiteY127" fmla="*/ 1352051 h 3704330"/>
              <a:gd name="connsiteX128" fmla="*/ 3245471 w 3575844"/>
              <a:gd name="connsiteY128" fmla="*/ 1358524 h 3704330"/>
              <a:gd name="connsiteX129" fmla="*/ 3251337 w 3575844"/>
              <a:gd name="connsiteY129" fmla="*/ 1364999 h 3704330"/>
              <a:gd name="connsiteX130" fmla="*/ 3257003 w 3575844"/>
              <a:gd name="connsiteY130" fmla="*/ 1371473 h 3704330"/>
              <a:gd name="connsiteX131" fmla="*/ 3262667 w 3575844"/>
              <a:gd name="connsiteY131" fmla="*/ 1377946 h 3704330"/>
              <a:gd name="connsiteX132" fmla="*/ 3267927 w 3575844"/>
              <a:gd name="connsiteY132" fmla="*/ 1384218 h 3704330"/>
              <a:gd name="connsiteX133" fmla="*/ 3273187 w 3575844"/>
              <a:gd name="connsiteY133" fmla="*/ 1390287 h 3704330"/>
              <a:gd name="connsiteX134" fmla="*/ 3278852 w 3575844"/>
              <a:gd name="connsiteY134" fmla="*/ 1395750 h 3704330"/>
              <a:gd name="connsiteX135" fmla="*/ 3295036 w 3575844"/>
              <a:gd name="connsiteY135" fmla="*/ 1411732 h 3704330"/>
              <a:gd name="connsiteX136" fmla="*/ 3312436 w 3575844"/>
              <a:gd name="connsiteY136" fmla="*/ 1429334 h 3704330"/>
              <a:gd name="connsiteX137" fmla="*/ 3330441 w 3575844"/>
              <a:gd name="connsiteY137" fmla="*/ 1447946 h 3704330"/>
              <a:gd name="connsiteX138" fmla="*/ 3348447 w 3575844"/>
              <a:gd name="connsiteY138" fmla="*/ 1467368 h 3704330"/>
              <a:gd name="connsiteX139" fmla="*/ 3366654 w 3575844"/>
              <a:gd name="connsiteY139" fmla="*/ 1486993 h 3704330"/>
              <a:gd name="connsiteX140" fmla="*/ 3383649 w 3575844"/>
              <a:gd name="connsiteY140" fmla="*/ 1506415 h 3704330"/>
              <a:gd name="connsiteX141" fmla="*/ 3391944 w 3575844"/>
              <a:gd name="connsiteY141" fmla="*/ 1515923 h 3704330"/>
              <a:gd name="connsiteX142" fmla="*/ 3399834 w 3575844"/>
              <a:gd name="connsiteY142" fmla="*/ 1525432 h 3704330"/>
              <a:gd name="connsiteX143" fmla="*/ 3407521 w 3575844"/>
              <a:gd name="connsiteY143" fmla="*/ 1534535 h 3704330"/>
              <a:gd name="connsiteX144" fmla="*/ 3414400 w 3575844"/>
              <a:gd name="connsiteY144" fmla="*/ 1543033 h 3704330"/>
              <a:gd name="connsiteX145" fmla="*/ 3430788 w 3575844"/>
              <a:gd name="connsiteY145" fmla="*/ 1563264 h 3704330"/>
              <a:gd name="connsiteX146" fmla="*/ 3445151 w 3575844"/>
              <a:gd name="connsiteY146" fmla="*/ 1581270 h 3704330"/>
              <a:gd name="connsiteX147" fmla="*/ 3451828 w 3575844"/>
              <a:gd name="connsiteY147" fmla="*/ 1589767 h 3704330"/>
              <a:gd name="connsiteX148" fmla="*/ 3458099 w 3575844"/>
              <a:gd name="connsiteY148" fmla="*/ 1598264 h 3704330"/>
              <a:gd name="connsiteX149" fmla="*/ 3464169 w 3575844"/>
              <a:gd name="connsiteY149" fmla="*/ 1606559 h 3704330"/>
              <a:gd name="connsiteX150" fmla="*/ 3470238 w 3575844"/>
              <a:gd name="connsiteY150" fmla="*/ 1614652 h 3704330"/>
              <a:gd name="connsiteX151" fmla="*/ 3476105 w 3575844"/>
              <a:gd name="connsiteY151" fmla="*/ 1623148 h 3704330"/>
              <a:gd name="connsiteX152" fmla="*/ 3481769 w 3575844"/>
              <a:gd name="connsiteY152" fmla="*/ 1631848 h 3704330"/>
              <a:gd name="connsiteX153" fmla="*/ 3487636 w 3575844"/>
              <a:gd name="connsiteY153" fmla="*/ 1640547 h 3704330"/>
              <a:gd name="connsiteX154" fmla="*/ 3493504 w 3575844"/>
              <a:gd name="connsiteY154" fmla="*/ 1649853 h 3704330"/>
              <a:gd name="connsiteX155" fmla="*/ 3499370 w 3575844"/>
              <a:gd name="connsiteY155" fmla="*/ 1659564 h 3704330"/>
              <a:gd name="connsiteX156" fmla="*/ 3505642 w 3575844"/>
              <a:gd name="connsiteY156" fmla="*/ 1669883 h 3704330"/>
              <a:gd name="connsiteX157" fmla="*/ 3512116 w 3575844"/>
              <a:gd name="connsiteY157" fmla="*/ 1681212 h 3704330"/>
              <a:gd name="connsiteX158" fmla="*/ 3518994 w 3575844"/>
              <a:gd name="connsiteY158" fmla="*/ 1693148 h 3704330"/>
              <a:gd name="connsiteX159" fmla="*/ 3523243 w 3575844"/>
              <a:gd name="connsiteY159" fmla="*/ 1701038 h 3704330"/>
              <a:gd name="connsiteX160" fmla="*/ 3527694 w 3575844"/>
              <a:gd name="connsiteY160" fmla="*/ 1710547 h 3704330"/>
              <a:gd name="connsiteX161" fmla="*/ 3532752 w 3575844"/>
              <a:gd name="connsiteY161" fmla="*/ 1720865 h 3704330"/>
              <a:gd name="connsiteX162" fmla="*/ 3537809 w 3575844"/>
              <a:gd name="connsiteY162" fmla="*/ 1732396 h 3704330"/>
              <a:gd name="connsiteX163" fmla="*/ 3543069 w 3575844"/>
              <a:gd name="connsiteY163" fmla="*/ 1744738 h 3704330"/>
              <a:gd name="connsiteX164" fmla="*/ 3548330 w 3575844"/>
              <a:gd name="connsiteY164" fmla="*/ 1757888 h 3704330"/>
              <a:gd name="connsiteX165" fmla="*/ 3553186 w 3575844"/>
              <a:gd name="connsiteY165" fmla="*/ 1771646 h 3704330"/>
              <a:gd name="connsiteX166" fmla="*/ 3558041 w 3575844"/>
              <a:gd name="connsiteY166" fmla="*/ 1785402 h 3704330"/>
              <a:gd name="connsiteX167" fmla="*/ 3562492 w 3575844"/>
              <a:gd name="connsiteY167" fmla="*/ 1799564 h 3704330"/>
              <a:gd name="connsiteX168" fmla="*/ 3566537 w 3575844"/>
              <a:gd name="connsiteY168" fmla="*/ 1813726 h 3704330"/>
              <a:gd name="connsiteX169" fmla="*/ 3568156 w 3575844"/>
              <a:gd name="connsiteY169" fmla="*/ 1820605 h 3704330"/>
              <a:gd name="connsiteX170" fmla="*/ 3569775 w 3575844"/>
              <a:gd name="connsiteY170" fmla="*/ 1827686 h 3704330"/>
              <a:gd name="connsiteX171" fmla="*/ 3571393 w 3575844"/>
              <a:gd name="connsiteY171" fmla="*/ 1834564 h 3704330"/>
              <a:gd name="connsiteX172" fmla="*/ 3572607 w 3575844"/>
              <a:gd name="connsiteY172" fmla="*/ 1841241 h 3704330"/>
              <a:gd name="connsiteX173" fmla="*/ 3573821 w 3575844"/>
              <a:gd name="connsiteY173" fmla="*/ 1847714 h 3704330"/>
              <a:gd name="connsiteX174" fmla="*/ 3574631 w 3575844"/>
              <a:gd name="connsiteY174" fmla="*/ 1854188 h 3704330"/>
              <a:gd name="connsiteX175" fmla="*/ 3575237 w 3575844"/>
              <a:gd name="connsiteY175" fmla="*/ 1860461 h 3704330"/>
              <a:gd name="connsiteX176" fmla="*/ 3575642 w 3575844"/>
              <a:gd name="connsiteY176" fmla="*/ 1866529 h 3704330"/>
              <a:gd name="connsiteX177" fmla="*/ 3575844 w 3575844"/>
              <a:gd name="connsiteY177" fmla="*/ 1872397 h 3704330"/>
              <a:gd name="connsiteX178" fmla="*/ 3575844 w 3575844"/>
              <a:gd name="connsiteY178" fmla="*/ 1878061 h 3704330"/>
              <a:gd name="connsiteX179" fmla="*/ 3575439 w 3575844"/>
              <a:gd name="connsiteY179" fmla="*/ 1883321 h 3704330"/>
              <a:gd name="connsiteX180" fmla="*/ 3574631 w 3575844"/>
              <a:gd name="connsiteY180" fmla="*/ 1888379 h 3704330"/>
              <a:gd name="connsiteX181" fmla="*/ 3572607 w 3575844"/>
              <a:gd name="connsiteY181" fmla="*/ 1899911 h 3704330"/>
              <a:gd name="connsiteX182" fmla="*/ 3570382 w 3575844"/>
              <a:gd name="connsiteY182" fmla="*/ 1911038 h 3704330"/>
              <a:gd name="connsiteX183" fmla="*/ 3567954 w 3575844"/>
              <a:gd name="connsiteY183" fmla="*/ 1922165 h 3704330"/>
              <a:gd name="connsiteX184" fmla="*/ 3565122 w 3575844"/>
              <a:gd name="connsiteY184" fmla="*/ 1932686 h 3704330"/>
              <a:gd name="connsiteX185" fmla="*/ 3562492 w 3575844"/>
              <a:gd name="connsiteY185" fmla="*/ 1943408 h 3704330"/>
              <a:gd name="connsiteX186" fmla="*/ 3559457 w 3575844"/>
              <a:gd name="connsiteY186" fmla="*/ 1953726 h 3704330"/>
              <a:gd name="connsiteX187" fmla="*/ 3556220 w 3575844"/>
              <a:gd name="connsiteY187" fmla="*/ 1964044 h 3704330"/>
              <a:gd name="connsiteX188" fmla="*/ 3552781 w 3575844"/>
              <a:gd name="connsiteY188" fmla="*/ 1973957 h 3704330"/>
              <a:gd name="connsiteX189" fmla="*/ 3549139 w 3575844"/>
              <a:gd name="connsiteY189" fmla="*/ 1983668 h 3704330"/>
              <a:gd name="connsiteX190" fmla="*/ 3545295 w 3575844"/>
              <a:gd name="connsiteY190" fmla="*/ 1993379 h 3704330"/>
              <a:gd name="connsiteX191" fmla="*/ 3541451 w 3575844"/>
              <a:gd name="connsiteY191" fmla="*/ 2002888 h 3704330"/>
              <a:gd name="connsiteX192" fmla="*/ 3537405 w 3575844"/>
              <a:gd name="connsiteY192" fmla="*/ 2012194 h 3704330"/>
              <a:gd name="connsiteX193" fmla="*/ 3532954 w 3575844"/>
              <a:gd name="connsiteY193" fmla="*/ 2021501 h 3704330"/>
              <a:gd name="connsiteX194" fmla="*/ 3528706 w 3575844"/>
              <a:gd name="connsiteY194" fmla="*/ 2030604 h 3704330"/>
              <a:gd name="connsiteX195" fmla="*/ 3524053 w 3575844"/>
              <a:gd name="connsiteY195" fmla="*/ 2039506 h 3704330"/>
              <a:gd name="connsiteX196" fmla="*/ 3519400 w 3575844"/>
              <a:gd name="connsiteY196" fmla="*/ 2048408 h 3704330"/>
              <a:gd name="connsiteX197" fmla="*/ 3514544 w 3575844"/>
              <a:gd name="connsiteY197" fmla="*/ 2057309 h 3704330"/>
              <a:gd name="connsiteX198" fmla="*/ 3509486 w 3575844"/>
              <a:gd name="connsiteY198" fmla="*/ 2065807 h 3704330"/>
              <a:gd name="connsiteX199" fmla="*/ 3504226 w 3575844"/>
              <a:gd name="connsiteY199" fmla="*/ 2074507 h 3704330"/>
              <a:gd name="connsiteX200" fmla="*/ 3498966 w 3575844"/>
              <a:gd name="connsiteY200" fmla="*/ 2083003 h 3704330"/>
              <a:gd name="connsiteX201" fmla="*/ 3493706 w 3575844"/>
              <a:gd name="connsiteY201" fmla="*/ 2091299 h 3704330"/>
              <a:gd name="connsiteX202" fmla="*/ 3488041 w 3575844"/>
              <a:gd name="connsiteY202" fmla="*/ 2099795 h 3704330"/>
              <a:gd name="connsiteX203" fmla="*/ 3482579 w 3575844"/>
              <a:gd name="connsiteY203" fmla="*/ 2108292 h 3704330"/>
              <a:gd name="connsiteX204" fmla="*/ 3476712 w 3575844"/>
              <a:gd name="connsiteY204" fmla="*/ 2116587 h 3704330"/>
              <a:gd name="connsiteX205" fmla="*/ 3465180 w 3575844"/>
              <a:gd name="connsiteY205" fmla="*/ 2132974 h 3704330"/>
              <a:gd name="connsiteX206" fmla="*/ 3452839 w 3575844"/>
              <a:gd name="connsiteY206" fmla="*/ 2149766 h 3704330"/>
              <a:gd name="connsiteX207" fmla="*/ 3440498 w 3575844"/>
              <a:gd name="connsiteY207" fmla="*/ 2166154 h 3704330"/>
              <a:gd name="connsiteX208" fmla="*/ 3427753 w 3575844"/>
              <a:gd name="connsiteY208" fmla="*/ 2182743 h 3704330"/>
              <a:gd name="connsiteX209" fmla="*/ 3420672 w 3575844"/>
              <a:gd name="connsiteY209" fmla="*/ 2191645 h 3704330"/>
              <a:gd name="connsiteX210" fmla="*/ 3413793 w 3575844"/>
              <a:gd name="connsiteY210" fmla="*/ 2200142 h 3704330"/>
              <a:gd name="connsiteX211" fmla="*/ 3410151 w 3575844"/>
              <a:gd name="connsiteY211" fmla="*/ 2204390 h 3704330"/>
              <a:gd name="connsiteX212" fmla="*/ 3406308 w 3575844"/>
              <a:gd name="connsiteY212" fmla="*/ 2208234 h 3704330"/>
              <a:gd name="connsiteX213" fmla="*/ 3402464 w 3575844"/>
              <a:gd name="connsiteY213" fmla="*/ 2212281 h 3704330"/>
              <a:gd name="connsiteX214" fmla="*/ 3398215 w 3575844"/>
              <a:gd name="connsiteY214" fmla="*/ 2215922 h 3704330"/>
              <a:gd name="connsiteX215" fmla="*/ 3395989 w 3575844"/>
              <a:gd name="connsiteY215" fmla="*/ 2219158 h 3704330"/>
              <a:gd name="connsiteX216" fmla="*/ 3390932 w 3575844"/>
              <a:gd name="connsiteY216" fmla="*/ 2224824 h 3704330"/>
              <a:gd name="connsiteX217" fmla="*/ 3383851 w 3575844"/>
              <a:gd name="connsiteY217" fmla="*/ 2232714 h 3704330"/>
              <a:gd name="connsiteX218" fmla="*/ 3374748 w 3575844"/>
              <a:gd name="connsiteY218" fmla="*/ 2242425 h 3704330"/>
              <a:gd name="connsiteX219" fmla="*/ 3364227 w 3575844"/>
              <a:gd name="connsiteY219" fmla="*/ 2253754 h 3704330"/>
              <a:gd name="connsiteX220" fmla="*/ 3352493 w 3575844"/>
              <a:gd name="connsiteY220" fmla="*/ 2266298 h 3704330"/>
              <a:gd name="connsiteX221" fmla="*/ 3339747 w 3575844"/>
              <a:gd name="connsiteY221" fmla="*/ 2279651 h 3704330"/>
              <a:gd name="connsiteX222" fmla="*/ 3326598 w 3575844"/>
              <a:gd name="connsiteY222" fmla="*/ 2293205 h 3704330"/>
              <a:gd name="connsiteX223" fmla="*/ 3313245 w 3575844"/>
              <a:gd name="connsiteY223" fmla="*/ 2306962 h 3704330"/>
              <a:gd name="connsiteX224" fmla="*/ 3299892 w 3575844"/>
              <a:gd name="connsiteY224" fmla="*/ 2320518 h 3704330"/>
              <a:gd name="connsiteX225" fmla="*/ 3287146 w 3575844"/>
              <a:gd name="connsiteY225" fmla="*/ 2333667 h 3704330"/>
              <a:gd name="connsiteX226" fmla="*/ 3275412 w 3575844"/>
              <a:gd name="connsiteY226" fmla="*/ 2345806 h 3704330"/>
              <a:gd name="connsiteX227" fmla="*/ 3264488 w 3575844"/>
              <a:gd name="connsiteY227" fmla="*/ 2356731 h 3704330"/>
              <a:gd name="connsiteX228" fmla="*/ 3254979 w 3575844"/>
              <a:gd name="connsiteY228" fmla="*/ 2366240 h 3704330"/>
              <a:gd name="connsiteX229" fmla="*/ 3247494 w 3575844"/>
              <a:gd name="connsiteY229" fmla="*/ 2373726 h 3704330"/>
              <a:gd name="connsiteX230" fmla="*/ 3242031 w 3575844"/>
              <a:gd name="connsiteY230" fmla="*/ 2378783 h 3704330"/>
              <a:gd name="connsiteX231" fmla="*/ 3235355 w 3575844"/>
              <a:gd name="connsiteY231" fmla="*/ 2385257 h 3704330"/>
              <a:gd name="connsiteX232" fmla="*/ 3228679 w 3575844"/>
              <a:gd name="connsiteY232" fmla="*/ 2391933 h 3704330"/>
              <a:gd name="connsiteX233" fmla="*/ 3222204 w 3575844"/>
              <a:gd name="connsiteY233" fmla="*/ 2398003 h 3704330"/>
              <a:gd name="connsiteX234" fmla="*/ 3215730 w 3575844"/>
              <a:gd name="connsiteY234" fmla="*/ 2404274 h 3704330"/>
              <a:gd name="connsiteX235" fmla="*/ 3209257 w 3575844"/>
              <a:gd name="connsiteY235" fmla="*/ 2410546 h 3704330"/>
              <a:gd name="connsiteX236" fmla="*/ 3202581 w 3575844"/>
              <a:gd name="connsiteY236" fmla="*/ 2417020 h 3704330"/>
              <a:gd name="connsiteX237" fmla="*/ 3196106 w 3575844"/>
              <a:gd name="connsiteY237" fmla="*/ 2423494 h 3704330"/>
              <a:gd name="connsiteX238" fmla="*/ 3189431 w 3575844"/>
              <a:gd name="connsiteY238" fmla="*/ 2430372 h 3704330"/>
              <a:gd name="connsiteX239" fmla="*/ 3146945 w 3575844"/>
              <a:gd name="connsiteY239" fmla="*/ 2468205 h 3704330"/>
              <a:gd name="connsiteX240" fmla="*/ 3142696 w 3575844"/>
              <a:gd name="connsiteY240" fmla="*/ 2472251 h 3704330"/>
              <a:gd name="connsiteX241" fmla="*/ 3139864 w 3575844"/>
              <a:gd name="connsiteY241" fmla="*/ 2474881 h 3704330"/>
              <a:gd name="connsiteX242" fmla="*/ 3137436 w 3575844"/>
              <a:gd name="connsiteY242" fmla="*/ 2477309 h 3704330"/>
              <a:gd name="connsiteX243" fmla="*/ 3133188 w 3575844"/>
              <a:gd name="connsiteY243" fmla="*/ 2480546 h 3704330"/>
              <a:gd name="connsiteX244" fmla="*/ 3125905 w 3575844"/>
              <a:gd name="connsiteY244" fmla="*/ 2486616 h 3704330"/>
              <a:gd name="connsiteX245" fmla="*/ 3116598 w 3575844"/>
              <a:gd name="connsiteY245" fmla="*/ 2494101 h 3704330"/>
              <a:gd name="connsiteX246" fmla="*/ 3106281 w 3575844"/>
              <a:gd name="connsiteY246" fmla="*/ 2503002 h 3704330"/>
              <a:gd name="connsiteX247" fmla="*/ 3094951 w 3575844"/>
              <a:gd name="connsiteY247" fmla="*/ 2512915 h 3704330"/>
              <a:gd name="connsiteX248" fmla="*/ 3082813 w 3575844"/>
              <a:gd name="connsiteY248" fmla="*/ 2523841 h 3704330"/>
              <a:gd name="connsiteX249" fmla="*/ 3070067 w 3575844"/>
              <a:gd name="connsiteY249" fmla="*/ 2534968 h 3704330"/>
              <a:gd name="connsiteX250" fmla="*/ 3056916 w 3575844"/>
              <a:gd name="connsiteY250" fmla="*/ 2546499 h 3704330"/>
              <a:gd name="connsiteX251" fmla="*/ 3043565 w 3575844"/>
              <a:gd name="connsiteY251" fmla="*/ 2558233 h 3704330"/>
              <a:gd name="connsiteX252" fmla="*/ 3030414 w 3575844"/>
              <a:gd name="connsiteY252" fmla="*/ 2569563 h 3704330"/>
              <a:gd name="connsiteX253" fmla="*/ 3017871 w 3575844"/>
              <a:gd name="connsiteY253" fmla="*/ 2580691 h 3704330"/>
              <a:gd name="connsiteX254" fmla="*/ 3005732 w 3575844"/>
              <a:gd name="connsiteY254" fmla="*/ 2591008 h 3704330"/>
              <a:gd name="connsiteX255" fmla="*/ 2994605 w 3575844"/>
              <a:gd name="connsiteY255" fmla="*/ 2600517 h 3704330"/>
              <a:gd name="connsiteX256" fmla="*/ 2984287 w 3575844"/>
              <a:gd name="connsiteY256" fmla="*/ 2608811 h 3704330"/>
              <a:gd name="connsiteX257" fmla="*/ 2975588 w 3575844"/>
              <a:gd name="connsiteY257" fmla="*/ 2615488 h 3704330"/>
              <a:gd name="connsiteX258" fmla="*/ 2971946 w 3575844"/>
              <a:gd name="connsiteY258" fmla="*/ 2618320 h 3704330"/>
              <a:gd name="connsiteX259" fmla="*/ 2968507 w 3575844"/>
              <a:gd name="connsiteY259" fmla="*/ 2620748 h 3704330"/>
              <a:gd name="connsiteX260" fmla="*/ 2965472 w 3575844"/>
              <a:gd name="connsiteY260" fmla="*/ 2622569 h 3704330"/>
              <a:gd name="connsiteX261" fmla="*/ 2962842 w 3575844"/>
              <a:gd name="connsiteY261" fmla="*/ 2623985 h 3704330"/>
              <a:gd name="connsiteX262" fmla="*/ 2960616 w 3575844"/>
              <a:gd name="connsiteY262" fmla="*/ 2626413 h 3704330"/>
              <a:gd name="connsiteX263" fmla="*/ 2956773 w 3575844"/>
              <a:gd name="connsiteY263" fmla="*/ 2630054 h 3704330"/>
              <a:gd name="connsiteX264" fmla="*/ 2951715 w 3575844"/>
              <a:gd name="connsiteY264" fmla="*/ 2634505 h 3704330"/>
              <a:gd name="connsiteX265" fmla="*/ 2945443 w 3575844"/>
              <a:gd name="connsiteY265" fmla="*/ 2639765 h 3704330"/>
              <a:gd name="connsiteX266" fmla="*/ 2929664 w 3575844"/>
              <a:gd name="connsiteY266" fmla="*/ 2652714 h 3704330"/>
              <a:gd name="connsiteX267" fmla="*/ 2910242 w 3575844"/>
              <a:gd name="connsiteY267" fmla="*/ 2668494 h 3704330"/>
              <a:gd name="connsiteX268" fmla="*/ 2887785 w 3575844"/>
              <a:gd name="connsiteY268" fmla="*/ 2686297 h 3704330"/>
              <a:gd name="connsiteX269" fmla="*/ 2863305 w 3575844"/>
              <a:gd name="connsiteY269" fmla="*/ 2705718 h 3704330"/>
              <a:gd name="connsiteX270" fmla="*/ 2837207 w 3575844"/>
              <a:gd name="connsiteY270" fmla="*/ 2726152 h 3704330"/>
              <a:gd name="connsiteX271" fmla="*/ 2810300 w 3575844"/>
              <a:gd name="connsiteY271" fmla="*/ 2746991 h 3704330"/>
              <a:gd name="connsiteX272" fmla="*/ 2783393 w 3575844"/>
              <a:gd name="connsiteY272" fmla="*/ 2767626 h 3704330"/>
              <a:gd name="connsiteX273" fmla="*/ 2757092 w 3575844"/>
              <a:gd name="connsiteY273" fmla="*/ 2787656 h 3704330"/>
              <a:gd name="connsiteX274" fmla="*/ 2732209 w 3575844"/>
              <a:gd name="connsiteY274" fmla="*/ 2806672 h 3704330"/>
              <a:gd name="connsiteX275" fmla="*/ 2709347 w 3575844"/>
              <a:gd name="connsiteY275" fmla="*/ 2823870 h 3704330"/>
              <a:gd name="connsiteX276" fmla="*/ 2689520 w 3575844"/>
              <a:gd name="connsiteY276" fmla="*/ 2838436 h 3704330"/>
              <a:gd name="connsiteX277" fmla="*/ 2672931 w 3575844"/>
              <a:gd name="connsiteY277" fmla="*/ 2850169 h 3704330"/>
              <a:gd name="connsiteX278" fmla="*/ 2666255 w 3575844"/>
              <a:gd name="connsiteY278" fmla="*/ 2855026 h 3704330"/>
              <a:gd name="connsiteX279" fmla="*/ 2660792 w 3575844"/>
              <a:gd name="connsiteY279" fmla="*/ 2858869 h 3704330"/>
              <a:gd name="connsiteX280" fmla="*/ 2656543 w 3575844"/>
              <a:gd name="connsiteY280" fmla="*/ 2861297 h 3704330"/>
              <a:gd name="connsiteX281" fmla="*/ 2653509 w 3575844"/>
              <a:gd name="connsiteY281" fmla="*/ 2863118 h 3704330"/>
              <a:gd name="connsiteX282" fmla="*/ 2646833 w 3575844"/>
              <a:gd name="connsiteY282" fmla="*/ 2868580 h 3704330"/>
              <a:gd name="connsiteX283" fmla="*/ 2636313 w 3575844"/>
              <a:gd name="connsiteY283" fmla="*/ 2876470 h 3704330"/>
              <a:gd name="connsiteX284" fmla="*/ 2622555 w 3575844"/>
              <a:gd name="connsiteY284" fmla="*/ 2886384 h 3704330"/>
              <a:gd name="connsiteX285" fmla="*/ 2606370 w 3575844"/>
              <a:gd name="connsiteY285" fmla="*/ 2897915 h 3704330"/>
              <a:gd name="connsiteX286" fmla="*/ 2587759 w 3575844"/>
              <a:gd name="connsiteY286" fmla="*/ 2910863 h 3704330"/>
              <a:gd name="connsiteX287" fmla="*/ 2568133 w 3575844"/>
              <a:gd name="connsiteY287" fmla="*/ 2924822 h 3704330"/>
              <a:gd name="connsiteX288" fmla="*/ 2547094 w 3575844"/>
              <a:gd name="connsiteY288" fmla="*/ 2939186 h 3704330"/>
              <a:gd name="connsiteX289" fmla="*/ 2525851 w 3575844"/>
              <a:gd name="connsiteY289" fmla="*/ 2953754 h 3704330"/>
              <a:gd name="connsiteX290" fmla="*/ 2504406 w 3575844"/>
              <a:gd name="connsiteY290" fmla="*/ 2968320 h 3704330"/>
              <a:gd name="connsiteX291" fmla="*/ 2483568 w 3575844"/>
              <a:gd name="connsiteY291" fmla="*/ 2982279 h 3704330"/>
              <a:gd name="connsiteX292" fmla="*/ 2463944 w 3575844"/>
              <a:gd name="connsiteY292" fmla="*/ 2995430 h 3704330"/>
              <a:gd name="connsiteX293" fmla="*/ 2445939 w 3575844"/>
              <a:gd name="connsiteY293" fmla="*/ 3007164 h 3704330"/>
              <a:gd name="connsiteX294" fmla="*/ 2430158 w 3575844"/>
              <a:gd name="connsiteY294" fmla="*/ 3017077 h 3704330"/>
              <a:gd name="connsiteX295" fmla="*/ 2417008 w 3575844"/>
              <a:gd name="connsiteY295" fmla="*/ 3025371 h 3704330"/>
              <a:gd name="connsiteX296" fmla="*/ 2411343 w 3575844"/>
              <a:gd name="connsiteY296" fmla="*/ 3028609 h 3704330"/>
              <a:gd name="connsiteX297" fmla="*/ 2407094 w 3575844"/>
              <a:gd name="connsiteY297" fmla="*/ 3031037 h 3704330"/>
              <a:gd name="connsiteX298" fmla="*/ 2403251 w 3575844"/>
              <a:gd name="connsiteY298" fmla="*/ 3032857 h 3704330"/>
              <a:gd name="connsiteX299" fmla="*/ 2400823 w 3575844"/>
              <a:gd name="connsiteY299" fmla="*/ 3034071 h 3704330"/>
              <a:gd name="connsiteX300" fmla="*/ 2398800 w 3575844"/>
              <a:gd name="connsiteY300" fmla="*/ 3036095 h 3704330"/>
              <a:gd name="connsiteX301" fmla="*/ 2394955 w 3575844"/>
              <a:gd name="connsiteY301" fmla="*/ 3038927 h 3704330"/>
              <a:gd name="connsiteX302" fmla="*/ 2389898 w 3575844"/>
              <a:gd name="connsiteY302" fmla="*/ 3042366 h 3704330"/>
              <a:gd name="connsiteX303" fmla="*/ 2383424 w 3575844"/>
              <a:gd name="connsiteY303" fmla="*/ 3046817 h 3704330"/>
              <a:gd name="connsiteX304" fmla="*/ 2367037 w 3575844"/>
              <a:gd name="connsiteY304" fmla="*/ 3057134 h 3704330"/>
              <a:gd name="connsiteX305" fmla="*/ 2346199 w 3575844"/>
              <a:gd name="connsiteY305" fmla="*/ 3070285 h 3704330"/>
              <a:gd name="connsiteX306" fmla="*/ 2321922 w 3575844"/>
              <a:gd name="connsiteY306" fmla="*/ 3085054 h 3704330"/>
              <a:gd name="connsiteX307" fmla="*/ 2295014 w 3575844"/>
              <a:gd name="connsiteY307" fmla="*/ 3101037 h 3704330"/>
              <a:gd name="connsiteX308" fmla="*/ 2266286 w 3575844"/>
              <a:gd name="connsiteY308" fmla="*/ 3117829 h 3704330"/>
              <a:gd name="connsiteX309" fmla="*/ 2236142 w 3575844"/>
              <a:gd name="connsiteY309" fmla="*/ 3135429 h 3704330"/>
              <a:gd name="connsiteX310" fmla="*/ 2205795 w 3575844"/>
              <a:gd name="connsiteY310" fmla="*/ 3152828 h 3704330"/>
              <a:gd name="connsiteX311" fmla="*/ 2176055 w 3575844"/>
              <a:gd name="connsiteY311" fmla="*/ 3170024 h 3704330"/>
              <a:gd name="connsiteX312" fmla="*/ 2147327 w 3575844"/>
              <a:gd name="connsiteY312" fmla="*/ 3186007 h 3704330"/>
              <a:gd name="connsiteX313" fmla="*/ 2120622 w 3575844"/>
              <a:gd name="connsiteY313" fmla="*/ 3200776 h 3704330"/>
              <a:gd name="connsiteX314" fmla="*/ 2096547 w 3575844"/>
              <a:gd name="connsiteY314" fmla="*/ 3213927 h 3704330"/>
              <a:gd name="connsiteX315" fmla="*/ 2076316 w 3575844"/>
              <a:gd name="connsiteY315" fmla="*/ 3224649 h 3704330"/>
              <a:gd name="connsiteX316" fmla="*/ 2067617 w 3575844"/>
              <a:gd name="connsiteY316" fmla="*/ 3229302 h 3704330"/>
              <a:gd name="connsiteX317" fmla="*/ 2060333 w 3575844"/>
              <a:gd name="connsiteY317" fmla="*/ 3232741 h 3704330"/>
              <a:gd name="connsiteX318" fmla="*/ 2054062 w 3575844"/>
              <a:gd name="connsiteY318" fmla="*/ 3235776 h 3704330"/>
              <a:gd name="connsiteX319" fmla="*/ 2049207 w 3575844"/>
              <a:gd name="connsiteY319" fmla="*/ 3237799 h 3704330"/>
              <a:gd name="connsiteX320" fmla="*/ 2041924 w 3575844"/>
              <a:gd name="connsiteY320" fmla="*/ 3242250 h 3704330"/>
              <a:gd name="connsiteX321" fmla="*/ 2034641 w 3575844"/>
              <a:gd name="connsiteY321" fmla="*/ 3246701 h 3704330"/>
              <a:gd name="connsiteX322" fmla="*/ 2026750 w 3575844"/>
              <a:gd name="connsiteY322" fmla="*/ 3250950 h 3704330"/>
              <a:gd name="connsiteX323" fmla="*/ 2018658 w 3575844"/>
              <a:gd name="connsiteY323" fmla="*/ 3255401 h 3704330"/>
              <a:gd name="connsiteX324" fmla="*/ 2001664 w 3575844"/>
              <a:gd name="connsiteY324" fmla="*/ 3263695 h 3704330"/>
              <a:gd name="connsiteX325" fmla="*/ 1984063 w 3575844"/>
              <a:gd name="connsiteY325" fmla="*/ 3271990 h 3704330"/>
              <a:gd name="connsiteX326" fmla="*/ 1966461 w 3575844"/>
              <a:gd name="connsiteY326" fmla="*/ 3280285 h 3704330"/>
              <a:gd name="connsiteX327" fmla="*/ 1948860 w 3575844"/>
              <a:gd name="connsiteY327" fmla="*/ 3288377 h 3704330"/>
              <a:gd name="connsiteX328" fmla="*/ 1932069 w 3575844"/>
              <a:gd name="connsiteY328" fmla="*/ 3296065 h 3704330"/>
              <a:gd name="connsiteX329" fmla="*/ 1916086 w 3575844"/>
              <a:gd name="connsiteY329" fmla="*/ 3303955 h 3704330"/>
              <a:gd name="connsiteX330" fmla="*/ 1907791 w 3575844"/>
              <a:gd name="connsiteY330" fmla="*/ 3308204 h 3704330"/>
              <a:gd name="connsiteX331" fmla="*/ 1899294 w 3575844"/>
              <a:gd name="connsiteY331" fmla="*/ 3312047 h 3704330"/>
              <a:gd name="connsiteX332" fmla="*/ 1890797 w 3575844"/>
              <a:gd name="connsiteY332" fmla="*/ 3316094 h 3704330"/>
              <a:gd name="connsiteX333" fmla="*/ 1882300 w 3575844"/>
              <a:gd name="connsiteY333" fmla="*/ 3319735 h 3704330"/>
              <a:gd name="connsiteX334" fmla="*/ 1874006 w 3575844"/>
              <a:gd name="connsiteY334" fmla="*/ 3323782 h 3704330"/>
              <a:gd name="connsiteX335" fmla="*/ 1865306 w 3575844"/>
              <a:gd name="connsiteY335" fmla="*/ 3327424 h 3704330"/>
              <a:gd name="connsiteX336" fmla="*/ 1856809 w 3575844"/>
              <a:gd name="connsiteY336" fmla="*/ 3331065 h 3704330"/>
              <a:gd name="connsiteX337" fmla="*/ 1848514 w 3575844"/>
              <a:gd name="connsiteY337" fmla="*/ 3335111 h 3704330"/>
              <a:gd name="connsiteX338" fmla="*/ 1841029 w 3575844"/>
              <a:gd name="connsiteY338" fmla="*/ 3338550 h 3704330"/>
              <a:gd name="connsiteX339" fmla="*/ 1832734 w 3575844"/>
              <a:gd name="connsiteY339" fmla="*/ 3342597 h 3704330"/>
              <a:gd name="connsiteX340" fmla="*/ 1823428 w 3575844"/>
              <a:gd name="connsiteY340" fmla="*/ 3346846 h 3704330"/>
              <a:gd name="connsiteX341" fmla="*/ 1813717 w 3575844"/>
              <a:gd name="connsiteY341" fmla="*/ 3351297 h 3704330"/>
              <a:gd name="connsiteX342" fmla="*/ 1804208 w 3575844"/>
              <a:gd name="connsiteY342" fmla="*/ 3355747 h 3704330"/>
              <a:gd name="connsiteX343" fmla="*/ 1794902 w 3575844"/>
              <a:gd name="connsiteY343" fmla="*/ 3359389 h 3704330"/>
              <a:gd name="connsiteX344" fmla="*/ 1786202 w 3575844"/>
              <a:gd name="connsiteY344" fmla="*/ 3362625 h 3704330"/>
              <a:gd name="connsiteX345" fmla="*/ 1778717 w 3575844"/>
              <a:gd name="connsiteY345" fmla="*/ 3365053 h 3704330"/>
              <a:gd name="connsiteX346" fmla="*/ 1769006 w 3575844"/>
              <a:gd name="connsiteY346" fmla="*/ 3370111 h 3704330"/>
              <a:gd name="connsiteX347" fmla="*/ 1758081 w 3575844"/>
              <a:gd name="connsiteY347" fmla="*/ 3374966 h 3704330"/>
              <a:gd name="connsiteX348" fmla="*/ 1746550 w 3575844"/>
              <a:gd name="connsiteY348" fmla="*/ 3380024 h 3704330"/>
              <a:gd name="connsiteX349" fmla="*/ 1734613 w 3575844"/>
              <a:gd name="connsiteY349" fmla="*/ 3384879 h 3704330"/>
              <a:gd name="connsiteX350" fmla="*/ 1722272 w 3575844"/>
              <a:gd name="connsiteY350" fmla="*/ 3389736 h 3704330"/>
              <a:gd name="connsiteX351" fmla="*/ 1710336 w 3575844"/>
              <a:gd name="connsiteY351" fmla="*/ 3394388 h 3704330"/>
              <a:gd name="connsiteX352" fmla="*/ 1698602 w 3575844"/>
              <a:gd name="connsiteY352" fmla="*/ 3398637 h 3704330"/>
              <a:gd name="connsiteX353" fmla="*/ 1688082 w 3575844"/>
              <a:gd name="connsiteY353" fmla="*/ 3403088 h 3704330"/>
              <a:gd name="connsiteX354" fmla="*/ 1678169 w 3575844"/>
              <a:gd name="connsiteY354" fmla="*/ 3407134 h 3704330"/>
              <a:gd name="connsiteX355" fmla="*/ 1664614 w 3575844"/>
              <a:gd name="connsiteY355" fmla="*/ 3412394 h 3704330"/>
              <a:gd name="connsiteX356" fmla="*/ 1648429 w 3575844"/>
              <a:gd name="connsiteY356" fmla="*/ 3418869 h 3704330"/>
              <a:gd name="connsiteX357" fmla="*/ 1630019 w 3575844"/>
              <a:gd name="connsiteY357" fmla="*/ 3426556 h 3704330"/>
              <a:gd name="connsiteX358" fmla="*/ 1609383 w 3575844"/>
              <a:gd name="connsiteY358" fmla="*/ 3434648 h 3704330"/>
              <a:gd name="connsiteX359" fmla="*/ 1587331 w 3575844"/>
              <a:gd name="connsiteY359" fmla="*/ 3443550 h 3704330"/>
              <a:gd name="connsiteX360" fmla="*/ 1564672 w 3575844"/>
              <a:gd name="connsiteY360" fmla="*/ 3452655 h 3704330"/>
              <a:gd name="connsiteX361" fmla="*/ 1541811 w 3575844"/>
              <a:gd name="connsiteY361" fmla="*/ 3461960 h 3704330"/>
              <a:gd name="connsiteX362" fmla="*/ 1518747 w 3575844"/>
              <a:gd name="connsiteY362" fmla="*/ 3470862 h 3704330"/>
              <a:gd name="connsiteX363" fmla="*/ 1496493 w 3575844"/>
              <a:gd name="connsiteY363" fmla="*/ 3479764 h 3704330"/>
              <a:gd name="connsiteX364" fmla="*/ 1475655 w 3575844"/>
              <a:gd name="connsiteY364" fmla="*/ 3487856 h 3704330"/>
              <a:gd name="connsiteX365" fmla="*/ 1456639 w 3575844"/>
              <a:gd name="connsiteY365" fmla="*/ 3495342 h 3704330"/>
              <a:gd name="connsiteX366" fmla="*/ 1439644 w 3575844"/>
              <a:gd name="connsiteY366" fmla="*/ 3501614 h 3704330"/>
              <a:gd name="connsiteX367" fmla="*/ 1425483 w 3575844"/>
              <a:gd name="connsiteY367" fmla="*/ 3506672 h 3704330"/>
              <a:gd name="connsiteX368" fmla="*/ 1414962 w 3575844"/>
              <a:gd name="connsiteY368" fmla="*/ 3510314 h 3704330"/>
              <a:gd name="connsiteX369" fmla="*/ 1407881 w 3575844"/>
              <a:gd name="connsiteY369" fmla="*/ 3512336 h 3704330"/>
              <a:gd name="connsiteX370" fmla="*/ 1404644 w 3575844"/>
              <a:gd name="connsiteY370" fmla="*/ 3513955 h 3704330"/>
              <a:gd name="connsiteX371" fmla="*/ 1399385 w 3575844"/>
              <a:gd name="connsiteY371" fmla="*/ 3516585 h 3704330"/>
              <a:gd name="connsiteX372" fmla="*/ 1392101 w 3575844"/>
              <a:gd name="connsiteY372" fmla="*/ 3519822 h 3704330"/>
              <a:gd name="connsiteX373" fmla="*/ 1383199 w 3575844"/>
              <a:gd name="connsiteY373" fmla="*/ 3523261 h 3704330"/>
              <a:gd name="connsiteX374" fmla="*/ 1361350 w 3575844"/>
              <a:gd name="connsiteY374" fmla="*/ 3531556 h 3704330"/>
              <a:gd name="connsiteX375" fmla="*/ 1336870 w 3575844"/>
              <a:gd name="connsiteY375" fmla="*/ 3540660 h 3704330"/>
              <a:gd name="connsiteX376" fmla="*/ 1311581 w 3575844"/>
              <a:gd name="connsiteY376" fmla="*/ 3549360 h 3704330"/>
              <a:gd name="connsiteX377" fmla="*/ 1288316 w 3575844"/>
              <a:gd name="connsiteY377" fmla="*/ 3557856 h 3704330"/>
              <a:gd name="connsiteX378" fmla="*/ 1269097 w 3575844"/>
              <a:gd name="connsiteY378" fmla="*/ 3564533 h 3704330"/>
              <a:gd name="connsiteX379" fmla="*/ 1256552 w 3575844"/>
              <a:gd name="connsiteY379" fmla="*/ 3568579 h 3704330"/>
              <a:gd name="connsiteX380" fmla="*/ 1225194 w 3575844"/>
              <a:gd name="connsiteY380" fmla="*/ 3579099 h 3704330"/>
              <a:gd name="connsiteX381" fmla="*/ 1194444 w 3575844"/>
              <a:gd name="connsiteY381" fmla="*/ 3589214 h 3704330"/>
              <a:gd name="connsiteX382" fmla="*/ 1163895 w 3575844"/>
              <a:gd name="connsiteY382" fmla="*/ 3598925 h 3704330"/>
              <a:gd name="connsiteX383" fmla="*/ 1133548 w 3575844"/>
              <a:gd name="connsiteY383" fmla="*/ 3608434 h 3704330"/>
              <a:gd name="connsiteX384" fmla="*/ 1103606 w 3575844"/>
              <a:gd name="connsiteY384" fmla="*/ 3617741 h 3704330"/>
              <a:gd name="connsiteX385" fmla="*/ 1073259 w 3575844"/>
              <a:gd name="connsiteY385" fmla="*/ 3626845 h 3704330"/>
              <a:gd name="connsiteX386" fmla="*/ 1043115 w 3575844"/>
              <a:gd name="connsiteY386" fmla="*/ 3635341 h 3704330"/>
              <a:gd name="connsiteX387" fmla="*/ 1012768 w 3575844"/>
              <a:gd name="connsiteY387" fmla="*/ 3643435 h 3704330"/>
              <a:gd name="connsiteX388" fmla="*/ 997595 w 3575844"/>
              <a:gd name="connsiteY388" fmla="*/ 3647278 h 3704330"/>
              <a:gd name="connsiteX389" fmla="*/ 982219 w 3575844"/>
              <a:gd name="connsiteY389" fmla="*/ 3651324 h 3704330"/>
              <a:gd name="connsiteX390" fmla="*/ 966844 w 3575844"/>
              <a:gd name="connsiteY390" fmla="*/ 3654967 h 3704330"/>
              <a:gd name="connsiteX391" fmla="*/ 951671 w 3575844"/>
              <a:gd name="connsiteY391" fmla="*/ 3658405 h 3704330"/>
              <a:gd name="connsiteX392" fmla="*/ 936092 w 3575844"/>
              <a:gd name="connsiteY392" fmla="*/ 3662048 h 3704330"/>
              <a:gd name="connsiteX393" fmla="*/ 920313 w 3575844"/>
              <a:gd name="connsiteY393" fmla="*/ 3665486 h 3704330"/>
              <a:gd name="connsiteX394" fmla="*/ 904937 w 3575844"/>
              <a:gd name="connsiteY394" fmla="*/ 3668723 h 3704330"/>
              <a:gd name="connsiteX395" fmla="*/ 889157 w 3575844"/>
              <a:gd name="connsiteY395" fmla="*/ 3671961 h 3704330"/>
              <a:gd name="connsiteX396" fmla="*/ 873174 w 3575844"/>
              <a:gd name="connsiteY396" fmla="*/ 3674995 h 3704330"/>
              <a:gd name="connsiteX397" fmla="*/ 856989 w 3575844"/>
              <a:gd name="connsiteY397" fmla="*/ 3677625 h 3704330"/>
              <a:gd name="connsiteX398" fmla="*/ 841007 w 3575844"/>
              <a:gd name="connsiteY398" fmla="*/ 3680457 h 3704330"/>
              <a:gd name="connsiteX399" fmla="*/ 824619 w 3575844"/>
              <a:gd name="connsiteY399" fmla="*/ 3683289 h 3704330"/>
              <a:gd name="connsiteX400" fmla="*/ 808232 w 3575844"/>
              <a:gd name="connsiteY400" fmla="*/ 3685717 h 3704330"/>
              <a:gd name="connsiteX401" fmla="*/ 791440 w 3575844"/>
              <a:gd name="connsiteY401" fmla="*/ 3688145 h 3704330"/>
              <a:gd name="connsiteX402" fmla="*/ 774648 w 3575844"/>
              <a:gd name="connsiteY402" fmla="*/ 3690168 h 3704330"/>
              <a:gd name="connsiteX403" fmla="*/ 757654 w 3575844"/>
              <a:gd name="connsiteY403" fmla="*/ 3692191 h 3704330"/>
              <a:gd name="connsiteX404" fmla="*/ 745718 w 3575844"/>
              <a:gd name="connsiteY404" fmla="*/ 3693608 h 3704330"/>
              <a:gd name="connsiteX405" fmla="*/ 733377 w 3575844"/>
              <a:gd name="connsiteY405" fmla="*/ 3695024 h 3704330"/>
              <a:gd name="connsiteX406" fmla="*/ 721239 w 3575844"/>
              <a:gd name="connsiteY406" fmla="*/ 3696440 h 3704330"/>
              <a:gd name="connsiteX407" fmla="*/ 709100 w 3575844"/>
              <a:gd name="connsiteY407" fmla="*/ 3697654 h 3704330"/>
              <a:gd name="connsiteX408" fmla="*/ 696759 w 3575844"/>
              <a:gd name="connsiteY408" fmla="*/ 3698868 h 3704330"/>
              <a:gd name="connsiteX409" fmla="*/ 684621 w 3575844"/>
              <a:gd name="connsiteY409" fmla="*/ 3699677 h 3704330"/>
              <a:gd name="connsiteX410" fmla="*/ 672279 w 3575844"/>
              <a:gd name="connsiteY410" fmla="*/ 3700689 h 3704330"/>
              <a:gd name="connsiteX411" fmla="*/ 659938 w 3575844"/>
              <a:gd name="connsiteY411" fmla="*/ 3701498 h 3704330"/>
              <a:gd name="connsiteX412" fmla="*/ 647395 w 3575844"/>
              <a:gd name="connsiteY412" fmla="*/ 3702307 h 3704330"/>
              <a:gd name="connsiteX413" fmla="*/ 635256 w 3575844"/>
              <a:gd name="connsiteY413" fmla="*/ 3702915 h 3704330"/>
              <a:gd name="connsiteX414" fmla="*/ 622915 w 3575844"/>
              <a:gd name="connsiteY414" fmla="*/ 3703319 h 3704330"/>
              <a:gd name="connsiteX415" fmla="*/ 610372 w 3575844"/>
              <a:gd name="connsiteY415" fmla="*/ 3703926 h 3704330"/>
              <a:gd name="connsiteX416" fmla="*/ 598234 w 3575844"/>
              <a:gd name="connsiteY416" fmla="*/ 3704128 h 3704330"/>
              <a:gd name="connsiteX417" fmla="*/ 585893 w 3575844"/>
              <a:gd name="connsiteY417" fmla="*/ 3704330 h 3704330"/>
              <a:gd name="connsiteX418" fmla="*/ 573551 w 3575844"/>
              <a:gd name="connsiteY418" fmla="*/ 3704330 h 3704330"/>
              <a:gd name="connsiteX419" fmla="*/ 561616 w 3575844"/>
              <a:gd name="connsiteY419" fmla="*/ 3704128 h 3704330"/>
              <a:gd name="connsiteX420" fmla="*/ 555344 w 3575844"/>
              <a:gd name="connsiteY420" fmla="*/ 3704128 h 3704330"/>
              <a:gd name="connsiteX421" fmla="*/ 549476 w 3575844"/>
              <a:gd name="connsiteY421" fmla="*/ 3703926 h 3704330"/>
              <a:gd name="connsiteX422" fmla="*/ 543610 w 3575844"/>
              <a:gd name="connsiteY422" fmla="*/ 3703319 h 3704330"/>
              <a:gd name="connsiteX423" fmla="*/ 537743 w 3575844"/>
              <a:gd name="connsiteY423" fmla="*/ 3702915 h 3704330"/>
              <a:gd name="connsiteX424" fmla="*/ 532280 w 3575844"/>
              <a:gd name="connsiteY424" fmla="*/ 3702307 h 3704330"/>
              <a:gd name="connsiteX425" fmla="*/ 526615 w 3575844"/>
              <a:gd name="connsiteY425" fmla="*/ 3701498 h 3704330"/>
              <a:gd name="connsiteX426" fmla="*/ 521153 w 3575844"/>
              <a:gd name="connsiteY426" fmla="*/ 3700689 h 3704330"/>
              <a:gd name="connsiteX427" fmla="*/ 515690 w 3575844"/>
              <a:gd name="connsiteY427" fmla="*/ 3699677 h 3704330"/>
              <a:gd name="connsiteX428" fmla="*/ 505170 w 3575844"/>
              <a:gd name="connsiteY428" fmla="*/ 3697654 h 3704330"/>
              <a:gd name="connsiteX429" fmla="*/ 494853 w 3575844"/>
              <a:gd name="connsiteY429" fmla="*/ 3695024 h 3704330"/>
              <a:gd name="connsiteX430" fmla="*/ 484940 w 3575844"/>
              <a:gd name="connsiteY430" fmla="*/ 3691989 h 3704330"/>
              <a:gd name="connsiteX431" fmla="*/ 475229 w 3575844"/>
              <a:gd name="connsiteY431" fmla="*/ 3688550 h 3704330"/>
              <a:gd name="connsiteX432" fmla="*/ 465922 w 3575844"/>
              <a:gd name="connsiteY432" fmla="*/ 3684908 h 3704330"/>
              <a:gd name="connsiteX433" fmla="*/ 457020 w 3575844"/>
              <a:gd name="connsiteY433" fmla="*/ 3680862 h 3704330"/>
              <a:gd name="connsiteX434" fmla="*/ 448119 w 3575844"/>
              <a:gd name="connsiteY434" fmla="*/ 3676816 h 3704330"/>
              <a:gd name="connsiteX435" fmla="*/ 439622 w 3575844"/>
              <a:gd name="connsiteY435" fmla="*/ 3672163 h 3704330"/>
              <a:gd name="connsiteX436" fmla="*/ 431327 w 3575844"/>
              <a:gd name="connsiteY436" fmla="*/ 3667307 h 3704330"/>
              <a:gd name="connsiteX437" fmla="*/ 423032 w 3575844"/>
              <a:gd name="connsiteY437" fmla="*/ 3662250 h 3704330"/>
              <a:gd name="connsiteX438" fmla="*/ 415143 w 3575844"/>
              <a:gd name="connsiteY438" fmla="*/ 3656787 h 3704330"/>
              <a:gd name="connsiteX439" fmla="*/ 407252 w 3575844"/>
              <a:gd name="connsiteY439" fmla="*/ 3651324 h 3704330"/>
              <a:gd name="connsiteX440" fmla="*/ 400576 w 3575844"/>
              <a:gd name="connsiteY440" fmla="*/ 3646267 h 3704330"/>
              <a:gd name="connsiteX441" fmla="*/ 393900 w 3575844"/>
              <a:gd name="connsiteY441" fmla="*/ 3641209 h 3704330"/>
              <a:gd name="connsiteX442" fmla="*/ 387830 w 3575844"/>
              <a:gd name="connsiteY442" fmla="*/ 3635545 h 3704330"/>
              <a:gd name="connsiteX443" fmla="*/ 381357 w 3575844"/>
              <a:gd name="connsiteY443" fmla="*/ 3630082 h 3704330"/>
              <a:gd name="connsiteX444" fmla="*/ 375085 w 3575844"/>
              <a:gd name="connsiteY444" fmla="*/ 3624215 h 3704330"/>
              <a:gd name="connsiteX445" fmla="*/ 369015 w 3575844"/>
              <a:gd name="connsiteY445" fmla="*/ 3618145 h 3704330"/>
              <a:gd name="connsiteX446" fmla="*/ 362946 w 3575844"/>
              <a:gd name="connsiteY446" fmla="*/ 3611874 h 3704330"/>
              <a:gd name="connsiteX447" fmla="*/ 356876 w 3575844"/>
              <a:gd name="connsiteY447" fmla="*/ 3605602 h 3704330"/>
              <a:gd name="connsiteX448" fmla="*/ 351212 w 3575844"/>
              <a:gd name="connsiteY448" fmla="*/ 3598925 h 3704330"/>
              <a:gd name="connsiteX449" fmla="*/ 345345 w 3575844"/>
              <a:gd name="connsiteY449" fmla="*/ 3592250 h 3704330"/>
              <a:gd name="connsiteX450" fmla="*/ 339882 w 3575844"/>
              <a:gd name="connsiteY450" fmla="*/ 3585371 h 3704330"/>
              <a:gd name="connsiteX451" fmla="*/ 334218 w 3575844"/>
              <a:gd name="connsiteY451" fmla="*/ 3578290 h 3704330"/>
              <a:gd name="connsiteX452" fmla="*/ 328756 w 3575844"/>
              <a:gd name="connsiteY452" fmla="*/ 3571007 h 3704330"/>
              <a:gd name="connsiteX453" fmla="*/ 323293 w 3575844"/>
              <a:gd name="connsiteY453" fmla="*/ 3563522 h 3704330"/>
              <a:gd name="connsiteX454" fmla="*/ 318033 w 3575844"/>
              <a:gd name="connsiteY454" fmla="*/ 3555833 h 3704330"/>
              <a:gd name="connsiteX455" fmla="*/ 312773 w 3575844"/>
              <a:gd name="connsiteY455" fmla="*/ 3548145 h 3704330"/>
              <a:gd name="connsiteX456" fmla="*/ 307715 w 3575844"/>
              <a:gd name="connsiteY456" fmla="*/ 3540255 h 3704330"/>
              <a:gd name="connsiteX457" fmla="*/ 302657 w 3575844"/>
              <a:gd name="connsiteY457" fmla="*/ 3532163 h 3704330"/>
              <a:gd name="connsiteX458" fmla="*/ 297600 w 3575844"/>
              <a:gd name="connsiteY458" fmla="*/ 3523666 h 3704330"/>
              <a:gd name="connsiteX459" fmla="*/ 292744 w 3575844"/>
              <a:gd name="connsiteY459" fmla="*/ 3515371 h 3704330"/>
              <a:gd name="connsiteX460" fmla="*/ 287889 w 3575844"/>
              <a:gd name="connsiteY460" fmla="*/ 3506874 h 3704330"/>
              <a:gd name="connsiteX461" fmla="*/ 283033 w 3575844"/>
              <a:gd name="connsiteY461" fmla="*/ 3497972 h 3704330"/>
              <a:gd name="connsiteX462" fmla="*/ 278582 w 3575844"/>
              <a:gd name="connsiteY462" fmla="*/ 3489273 h 3704330"/>
              <a:gd name="connsiteX463" fmla="*/ 273929 w 3575844"/>
              <a:gd name="connsiteY463" fmla="*/ 3480169 h 3704330"/>
              <a:gd name="connsiteX464" fmla="*/ 269478 w 3575844"/>
              <a:gd name="connsiteY464" fmla="*/ 3470862 h 3704330"/>
              <a:gd name="connsiteX465" fmla="*/ 265027 w 3575844"/>
              <a:gd name="connsiteY465" fmla="*/ 3461758 h 3704330"/>
              <a:gd name="connsiteX466" fmla="*/ 260576 w 3575844"/>
              <a:gd name="connsiteY466" fmla="*/ 3452249 h 3704330"/>
              <a:gd name="connsiteX467" fmla="*/ 256329 w 3575844"/>
              <a:gd name="connsiteY467" fmla="*/ 3442742 h 3704330"/>
              <a:gd name="connsiteX468" fmla="*/ 247831 w 3575844"/>
              <a:gd name="connsiteY468" fmla="*/ 3423116 h 3704330"/>
              <a:gd name="connsiteX469" fmla="*/ 239739 w 3575844"/>
              <a:gd name="connsiteY469" fmla="*/ 3403088 h 3704330"/>
              <a:gd name="connsiteX470" fmla="*/ 233062 w 3575844"/>
              <a:gd name="connsiteY470" fmla="*/ 3385689 h 3704330"/>
              <a:gd name="connsiteX471" fmla="*/ 226386 w 3575844"/>
              <a:gd name="connsiteY471" fmla="*/ 3367683 h 3704330"/>
              <a:gd name="connsiteX472" fmla="*/ 219711 w 3575844"/>
              <a:gd name="connsiteY472" fmla="*/ 3349475 h 3704330"/>
              <a:gd name="connsiteX473" fmla="*/ 213236 w 3575844"/>
              <a:gd name="connsiteY473" fmla="*/ 3330256 h 3704330"/>
              <a:gd name="connsiteX474" fmla="*/ 206762 w 3575844"/>
              <a:gd name="connsiteY474" fmla="*/ 3310834 h 3704330"/>
              <a:gd name="connsiteX475" fmla="*/ 200491 w 3575844"/>
              <a:gd name="connsiteY475" fmla="*/ 3290804 h 3704330"/>
              <a:gd name="connsiteX476" fmla="*/ 194219 w 3575844"/>
              <a:gd name="connsiteY476" fmla="*/ 3270371 h 3704330"/>
              <a:gd name="connsiteX477" fmla="*/ 187947 w 3575844"/>
              <a:gd name="connsiteY477" fmla="*/ 3249937 h 3704330"/>
              <a:gd name="connsiteX478" fmla="*/ 181878 w 3575844"/>
              <a:gd name="connsiteY478" fmla="*/ 3228695 h 3704330"/>
              <a:gd name="connsiteX479" fmla="*/ 176011 w 3575844"/>
              <a:gd name="connsiteY479" fmla="*/ 3207453 h 3704330"/>
              <a:gd name="connsiteX480" fmla="*/ 169942 w 3575844"/>
              <a:gd name="connsiteY480" fmla="*/ 3185805 h 3704330"/>
              <a:gd name="connsiteX481" fmla="*/ 164074 w 3575844"/>
              <a:gd name="connsiteY481" fmla="*/ 3163956 h 3704330"/>
              <a:gd name="connsiteX482" fmla="*/ 158612 w 3575844"/>
              <a:gd name="connsiteY482" fmla="*/ 3141904 h 3704330"/>
              <a:gd name="connsiteX483" fmla="*/ 152745 w 3575844"/>
              <a:gd name="connsiteY483" fmla="*/ 3119649 h 3704330"/>
              <a:gd name="connsiteX484" fmla="*/ 147486 w 3575844"/>
              <a:gd name="connsiteY484" fmla="*/ 3097597 h 3704330"/>
              <a:gd name="connsiteX485" fmla="*/ 141820 w 3575844"/>
              <a:gd name="connsiteY485" fmla="*/ 3075141 h 3704330"/>
              <a:gd name="connsiteX486" fmla="*/ 131503 w 3575844"/>
              <a:gd name="connsiteY486" fmla="*/ 3030429 h 3704330"/>
              <a:gd name="connsiteX487" fmla="*/ 121792 w 3575844"/>
              <a:gd name="connsiteY487" fmla="*/ 2985517 h 3704330"/>
              <a:gd name="connsiteX488" fmla="*/ 112283 w 3575844"/>
              <a:gd name="connsiteY488" fmla="*/ 2941210 h 3704330"/>
              <a:gd name="connsiteX489" fmla="*/ 103381 w 3575844"/>
              <a:gd name="connsiteY489" fmla="*/ 2897510 h 3704330"/>
              <a:gd name="connsiteX490" fmla="*/ 95087 w 3575844"/>
              <a:gd name="connsiteY490" fmla="*/ 2854620 h 3704330"/>
              <a:gd name="connsiteX491" fmla="*/ 87601 w 3575844"/>
              <a:gd name="connsiteY491" fmla="*/ 2813146 h 3704330"/>
              <a:gd name="connsiteX492" fmla="*/ 80520 w 3575844"/>
              <a:gd name="connsiteY492" fmla="*/ 2773088 h 3704330"/>
              <a:gd name="connsiteX493" fmla="*/ 74046 w 3575844"/>
              <a:gd name="connsiteY493" fmla="*/ 2735054 h 3704330"/>
              <a:gd name="connsiteX494" fmla="*/ 70607 w 3575844"/>
              <a:gd name="connsiteY494" fmla="*/ 2712193 h 3704330"/>
              <a:gd name="connsiteX495" fmla="*/ 66965 w 3575844"/>
              <a:gd name="connsiteY495" fmla="*/ 2689332 h 3704330"/>
              <a:gd name="connsiteX496" fmla="*/ 63525 w 3575844"/>
              <a:gd name="connsiteY496" fmla="*/ 2666470 h 3704330"/>
              <a:gd name="connsiteX497" fmla="*/ 60289 w 3575844"/>
              <a:gd name="connsiteY497" fmla="*/ 2643407 h 3704330"/>
              <a:gd name="connsiteX498" fmla="*/ 56850 w 3575844"/>
              <a:gd name="connsiteY498" fmla="*/ 2620546 h 3704330"/>
              <a:gd name="connsiteX499" fmla="*/ 54018 w 3575844"/>
              <a:gd name="connsiteY499" fmla="*/ 2597483 h 3704330"/>
              <a:gd name="connsiteX500" fmla="*/ 50982 w 3575844"/>
              <a:gd name="connsiteY500" fmla="*/ 2574419 h 3704330"/>
              <a:gd name="connsiteX501" fmla="*/ 47948 w 3575844"/>
              <a:gd name="connsiteY501" fmla="*/ 2551355 h 3704330"/>
              <a:gd name="connsiteX502" fmla="*/ 45116 w 3575844"/>
              <a:gd name="connsiteY502" fmla="*/ 2528494 h 3704330"/>
              <a:gd name="connsiteX503" fmla="*/ 42284 w 3575844"/>
              <a:gd name="connsiteY503" fmla="*/ 2505228 h 3704330"/>
              <a:gd name="connsiteX504" fmla="*/ 39856 w 3575844"/>
              <a:gd name="connsiteY504" fmla="*/ 2482165 h 3704330"/>
              <a:gd name="connsiteX505" fmla="*/ 37226 w 3575844"/>
              <a:gd name="connsiteY505" fmla="*/ 2458898 h 3704330"/>
              <a:gd name="connsiteX506" fmla="*/ 34798 w 3575844"/>
              <a:gd name="connsiteY506" fmla="*/ 2435834 h 3704330"/>
              <a:gd name="connsiteX507" fmla="*/ 32371 w 3575844"/>
              <a:gd name="connsiteY507" fmla="*/ 2412772 h 3704330"/>
              <a:gd name="connsiteX508" fmla="*/ 30145 w 3575844"/>
              <a:gd name="connsiteY508" fmla="*/ 2389505 h 3704330"/>
              <a:gd name="connsiteX509" fmla="*/ 27920 w 3575844"/>
              <a:gd name="connsiteY509" fmla="*/ 2366442 h 3704330"/>
              <a:gd name="connsiteX510" fmla="*/ 25694 w 3575844"/>
              <a:gd name="connsiteY510" fmla="*/ 2341760 h 3704330"/>
              <a:gd name="connsiteX511" fmla="*/ 23671 w 3575844"/>
              <a:gd name="connsiteY511" fmla="*/ 2317280 h 3704330"/>
              <a:gd name="connsiteX512" fmla="*/ 21850 w 3575844"/>
              <a:gd name="connsiteY512" fmla="*/ 2292800 h 3704330"/>
              <a:gd name="connsiteX513" fmla="*/ 19826 w 3575844"/>
              <a:gd name="connsiteY513" fmla="*/ 2268523 h 3704330"/>
              <a:gd name="connsiteX514" fmla="*/ 18209 w 3575844"/>
              <a:gd name="connsiteY514" fmla="*/ 2243841 h 3704330"/>
              <a:gd name="connsiteX515" fmla="*/ 16590 w 3575844"/>
              <a:gd name="connsiteY515" fmla="*/ 2219564 h 3704330"/>
              <a:gd name="connsiteX516" fmla="*/ 14971 w 3575844"/>
              <a:gd name="connsiteY516" fmla="*/ 2195287 h 3704330"/>
              <a:gd name="connsiteX517" fmla="*/ 13758 w 3575844"/>
              <a:gd name="connsiteY517" fmla="*/ 2171008 h 3704330"/>
              <a:gd name="connsiteX518" fmla="*/ 12341 w 3575844"/>
              <a:gd name="connsiteY518" fmla="*/ 2146731 h 3704330"/>
              <a:gd name="connsiteX519" fmla="*/ 10925 w 3575844"/>
              <a:gd name="connsiteY519" fmla="*/ 2122251 h 3704330"/>
              <a:gd name="connsiteX520" fmla="*/ 9509 w 3575844"/>
              <a:gd name="connsiteY520" fmla="*/ 2097772 h 3704330"/>
              <a:gd name="connsiteX521" fmla="*/ 8296 w 3575844"/>
              <a:gd name="connsiteY521" fmla="*/ 2073494 h 3704330"/>
              <a:gd name="connsiteX522" fmla="*/ 6879 w 3575844"/>
              <a:gd name="connsiteY522" fmla="*/ 2049015 h 3704330"/>
              <a:gd name="connsiteX523" fmla="*/ 5462 w 3575844"/>
              <a:gd name="connsiteY523" fmla="*/ 2024333 h 3704330"/>
              <a:gd name="connsiteX524" fmla="*/ 4249 w 3575844"/>
              <a:gd name="connsiteY524" fmla="*/ 1999854 h 3704330"/>
              <a:gd name="connsiteX525" fmla="*/ 2832 w 3575844"/>
              <a:gd name="connsiteY525" fmla="*/ 1975171 h 3704330"/>
              <a:gd name="connsiteX526" fmla="*/ 2024 w 3575844"/>
              <a:gd name="connsiteY526" fmla="*/ 1958581 h 3704330"/>
              <a:gd name="connsiteX527" fmla="*/ 1417 w 3575844"/>
              <a:gd name="connsiteY527" fmla="*/ 1941991 h 3704330"/>
              <a:gd name="connsiteX528" fmla="*/ 607 w 3575844"/>
              <a:gd name="connsiteY528" fmla="*/ 1925605 h 3704330"/>
              <a:gd name="connsiteX529" fmla="*/ 405 w 3575844"/>
              <a:gd name="connsiteY529" fmla="*/ 1909217 h 3704330"/>
              <a:gd name="connsiteX530" fmla="*/ 202 w 3575844"/>
              <a:gd name="connsiteY530" fmla="*/ 1892426 h 3704330"/>
              <a:gd name="connsiteX531" fmla="*/ 0 w 3575844"/>
              <a:gd name="connsiteY531" fmla="*/ 1876038 h 3704330"/>
              <a:gd name="connsiteX532" fmla="*/ 0 w 3575844"/>
              <a:gd name="connsiteY532" fmla="*/ 1859246 h 3704330"/>
              <a:gd name="connsiteX533" fmla="*/ 0 w 3575844"/>
              <a:gd name="connsiteY533" fmla="*/ 1842859 h 3704330"/>
              <a:gd name="connsiteX534" fmla="*/ 607 w 3575844"/>
              <a:gd name="connsiteY534" fmla="*/ 1809883 h 3704330"/>
              <a:gd name="connsiteX535" fmla="*/ 1619 w 3575844"/>
              <a:gd name="connsiteY535" fmla="*/ 1776703 h 3704330"/>
              <a:gd name="connsiteX536" fmla="*/ 2832 w 3575844"/>
              <a:gd name="connsiteY536" fmla="*/ 1743726 h 3704330"/>
              <a:gd name="connsiteX537" fmla="*/ 4451 w 3575844"/>
              <a:gd name="connsiteY537" fmla="*/ 1710749 h 3704330"/>
              <a:gd name="connsiteX538" fmla="*/ 6272 w 3575844"/>
              <a:gd name="connsiteY538" fmla="*/ 1677773 h 3704330"/>
              <a:gd name="connsiteX539" fmla="*/ 8498 w 3575844"/>
              <a:gd name="connsiteY539" fmla="*/ 1644796 h 3704330"/>
              <a:gd name="connsiteX540" fmla="*/ 10925 w 3575844"/>
              <a:gd name="connsiteY540" fmla="*/ 1611818 h 3704330"/>
              <a:gd name="connsiteX541" fmla="*/ 13151 w 3575844"/>
              <a:gd name="connsiteY541" fmla="*/ 1579045 h 3704330"/>
              <a:gd name="connsiteX542" fmla="*/ 15983 w 3575844"/>
              <a:gd name="connsiteY542" fmla="*/ 1546270 h 3704330"/>
              <a:gd name="connsiteX543" fmla="*/ 18613 w 3575844"/>
              <a:gd name="connsiteY543" fmla="*/ 1513496 h 3704330"/>
              <a:gd name="connsiteX544" fmla="*/ 21243 w 3575844"/>
              <a:gd name="connsiteY544" fmla="*/ 1480721 h 3704330"/>
              <a:gd name="connsiteX545" fmla="*/ 24075 w 3575844"/>
              <a:gd name="connsiteY545" fmla="*/ 1448148 h 3704330"/>
              <a:gd name="connsiteX546" fmla="*/ 25694 w 3575844"/>
              <a:gd name="connsiteY546" fmla="*/ 1424681 h 3704330"/>
              <a:gd name="connsiteX547" fmla="*/ 27717 w 3575844"/>
              <a:gd name="connsiteY547" fmla="*/ 1401415 h 3704330"/>
              <a:gd name="connsiteX548" fmla="*/ 29943 w 3575844"/>
              <a:gd name="connsiteY548" fmla="*/ 1377946 h 3704330"/>
              <a:gd name="connsiteX549" fmla="*/ 32371 w 3575844"/>
              <a:gd name="connsiteY549" fmla="*/ 1354883 h 3704330"/>
              <a:gd name="connsiteX550" fmla="*/ 35000 w 3575844"/>
              <a:gd name="connsiteY550" fmla="*/ 1331415 h 3704330"/>
              <a:gd name="connsiteX551" fmla="*/ 37428 w 3575844"/>
              <a:gd name="connsiteY551" fmla="*/ 1308351 h 3704330"/>
              <a:gd name="connsiteX552" fmla="*/ 40260 w 3575844"/>
              <a:gd name="connsiteY552" fmla="*/ 1285086 h 3704330"/>
              <a:gd name="connsiteX553" fmla="*/ 43295 w 3575844"/>
              <a:gd name="connsiteY553" fmla="*/ 1262022 h 3704330"/>
              <a:gd name="connsiteX554" fmla="*/ 46329 w 3575844"/>
              <a:gd name="connsiteY554" fmla="*/ 1238959 h 3704330"/>
              <a:gd name="connsiteX555" fmla="*/ 49365 w 3575844"/>
              <a:gd name="connsiteY555" fmla="*/ 1215692 h 3704330"/>
              <a:gd name="connsiteX556" fmla="*/ 52399 w 3575844"/>
              <a:gd name="connsiteY556" fmla="*/ 1192831 h 3704330"/>
              <a:gd name="connsiteX557" fmla="*/ 55636 w 3575844"/>
              <a:gd name="connsiteY557" fmla="*/ 1169565 h 3704330"/>
              <a:gd name="connsiteX558" fmla="*/ 58469 w 3575844"/>
              <a:gd name="connsiteY558" fmla="*/ 1146704 h 3704330"/>
              <a:gd name="connsiteX559" fmla="*/ 61503 w 3575844"/>
              <a:gd name="connsiteY559" fmla="*/ 1123843 h 3704330"/>
              <a:gd name="connsiteX560" fmla="*/ 64740 w 3575844"/>
              <a:gd name="connsiteY560" fmla="*/ 1100981 h 3704330"/>
              <a:gd name="connsiteX561" fmla="*/ 67774 w 3575844"/>
              <a:gd name="connsiteY561" fmla="*/ 1077918 h 3704330"/>
              <a:gd name="connsiteX562" fmla="*/ 70000 w 3575844"/>
              <a:gd name="connsiteY562" fmla="*/ 1062744 h 3704330"/>
              <a:gd name="connsiteX563" fmla="*/ 72023 w 3575844"/>
              <a:gd name="connsiteY563" fmla="*/ 1047369 h 3704330"/>
              <a:gd name="connsiteX564" fmla="*/ 74248 w 3575844"/>
              <a:gd name="connsiteY564" fmla="*/ 1031791 h 3704330"/>
              <a:gd name="connsiteX565" fmla="*/ 76878 w 3575844"/>
              <a:gd name="connsiteY565" fmla="*/ 1016415 h 3704330"/>
              <a:gd name="connsiteX566" fmla="*/ 79306 w 3575844"/>
              <a:gd name="connsiteY566" fmla="*/ 1000635 h 3704330"/>
              <a:gd name="connsiteX567" fmla="*/ 81936 w 3575844"/>
              <a:gd name="connsiteY567" fmla="*/ 984854 h 3704330"/>
              <a:gd name="connsiteX568" fmla="*/ 84768 w 3575844"/>
              <a:gd name="connsiteY568" fmla="*/ 969277 h 3704330"/>
              <a:gd name="connsiteX569" fmla="*/ 87601 w 3575844"/>
              <a:gd name="connsiteY569" fmla="*/ 953698 h 3704330"/>
              <a:gd name="connsiteX570" fmla="*/ 90434 w 3575844"/>
              <a:gd name="connsiteY570" fmla="*/ 937918 h 3704330"/>
              <a:gd name="connsiteX571" fmla="*/ 93266 w 3575844"/>
              <a:gd name="connsiteY571" fmla="*/ 922340 h 3704330"/>
              <a:gd name="connsiteX572" fmla="*/ 96300 w 3575844"/>
              <a:gd name="connsiteY572" fmla="*/ 906965 h 3704330"/>
              <a:gd name="connsiteX573" fmla="*/ 99336 w 3575844"/>
              <a:gd name="connsiteY573" fmla="*/ 891386 h 3704330"/>
              <a:gd name="connsiteX574" fmla="*/ 102370 w 3575844"/>
              <a:gd name="connsiteY574" fmla="*/ 876011 h 3704330"/>
              <a:gd name="connsiteX575" fmla="*/ 105607 w 3575844"/>
              <a:gd name="connsiteY575" fmla="*/ 861040 h 3704330"/>
              <a:gd name="connsiteX576" fmla="*/ 108641 w 3575844"/>
              <a:gd name="connsiteY576" fmla="*/ 846068 h 3704330"/>
              <a:gd name="connsiteX577" fmla="*/ 111879 w 3575844"/>
              <a:gd name="connsiteY577" fmla="*/ 831097 h 3704330"/>
              <a:gd name="connsiteX578" fmla="*/ 115115 w 3575844"/>
              <a:gd name="connsiteY578" fmla="*/ 815924 h 3704330"/>
              <a:gd name="connsiteX579" fmla="*/ 118352 w 3575844"/>
              <a:gd name="connsiteY579" fmla="*/ 801155 h 3704330"/>
              <a:gd name="connsiteX580" fmla="*/ 121590 w 3575844"/>
              <a:gd name="connsiteY580" fmla="*/ 786185 h 3704330"/>
              <a:gd name="connsiteX581" fmla="*/ 124826 w 3575844"/>
              <a:gd name="connsiteY581" fmla="*/ 771415 h 3704330"/>
              <a:gd name="connsiteX582" fmla="*/ 128063 w 3575844"/>
              <a:gd name="connsiteY582" fmla="*/ 756646 h 3704330"/>
              <a:gd name="connsiteX583" fmla="*/ 131300 w 3575844"/>
              <a:gd name="connsiteY583" fmla="*/ 741878 h 3704330"/>
              <a:gd name="connsiteX584" fmla="*/ 134739 w 3575844"/>
              <a:gd name="connsiteY584" fmla="*/ 726907 h 3704330"/>
              <a:gd name="connsiteX585" fmla="*/ 138178 w 3575844"/>
              <a:gd name="connsiteY585" fmla="*/ 711936 h 3704330"/>
              <a:gd name="connsiteX586" fmla="*/ 140809 w 3575844"/>
              <a:gd name="connsiteY586" fmla="*/ 700202 h 3704330"/>
              <a:gd name="connsiteX587" fmla="*/ 144046 w 3575844"/>
              <a:gd name="connsiteY587" fmla="*/ 685838 h 3704330"/>
              <a:gd name="connsiteX588" fmla="*/ 147687 w 3575844"/>
              <a:gd name="connsiteY588" fmla="*/ 669652 h 3704330"/>
              <a:gd name="connsiteX589" fmla="*/ 151531 w 3575844"/>
              <a:gd name="connsiteY589" fmla="*/ 652456 h 3704330"/>
              <a:gd name="connsiteX590" fmla="*/ 155780 w 3575844"/>
              <a:gd name="connsiteY590" fmla="*/ 635664 h 3704330"/>
              <a:gd name="connsiteX591" fmla="*/ 159825 w 3575844"/>
              <a:gd name="connsiteY591" fmla="*/ 620491 h 3704330"/>
              <a:gd name="connsiteX592" fmla="*/ 161849 w 3575844"/>
              <a:gd name="connsiteY592" fmla="*/ 613612 h 3704330"/>
              <a:gd name="connsiteX593" fmla="*/ 163670 w 3575844"/>
              <a:gd name="connsiteY593" fmla="*/ 607542 h 3704330"/>
              <a:gd name="connsiteX594" fmla="*/ 165491 w 3575844"/>
              <a:gd name="connsiteY594" fmla="*/ 602282 h 3704330"/>
              <a:gd name="connsiteX595" fmla="*/ 167312 w 3575844"/>
              <a:gd name="connsiteY595" fmla="*/ 597831 h 3704330"/>
              <a:gd name="connsiteX596" fmla="*/ 169132 w 3575844"/>
              <a:gd name="connsiteY596" fmla="*/ 587918 h 3704330"/>
              <a:gd name="connsiteX597" fmla="*/ 171762 w 3575844"/>
              <a:gd name="connsiteY597" fmla="*/ 576994 h 3704330"/>
              <a:gd name="connsiteX598" fmla="*/ 174797 w 3575844"/>
              <a:gd name="connsiteY598" fmla="*/ 565866 h 3704330"/>
              <a:gd name="connsiteX599" fmla="*/ 178034 w 3575844"/>
              <a:gd name="connsiteY599" fmla="*/ 554334 h 3704330"/>
              <a:gd name="connsiteX600" fmla="*/ 181270 w 3575844"/>
              <a:gd name="connsiteY600" fmla="*/ 542600 h 3704330"/>
              <a:gd name="connsiteX601" fmla="*/ 184710 w 3575844"/>
              <a:gd name="connsiteY601" fmla="*/ 531272 h 3704330"/>
              <a:gd name="connsiteX602" fmla="*/ 187947 w 3575844"/>
              <a:gd name="connsiteY602" fmla="*/ 520548 h 3704330"/>
              <a:gd name="connsiteX603" fmla="*/ 190981 w 3575844"/>
              <a:gd name="connsiteY603" fmla="*/ 510433 h 3704330"/>
              <a:gd name="connsiteX604" fmla="*/ 194219 w 3575844"/>
              <a:gd name="connsiteY604" fmla="*/ 499913 h 3704330"/>
              <a:gd name="connsiteX605" fmla="*/ 197456 w 3575844"/>
              <a:gd name="connsiteY605" fmla="*/ 489190 h 3704330"/>
              <a:gd name="connsiteX606" fmla="*/ 200693 w 3575844"/>
              <a:gd name="connsiteY606" fmla="*/ 478873 h 3704330"/>
              <a:gd name="connsiteX607" fmla="*/ 203930 w 3575844"/>
              <a:gd name="connsiteY607" fmla="*/ 468353 h 3704330"/>
              <a:gd name="connsiteX608" fmla="*/ 206964 w 3575844"/>
              <a:gd name="connsiteY608" fmla="*/ 458034 h 3704330"/>
              <a:gd name="connsiteX609" fmla="*/ 210202 w 3575844"/>
              <a:gd name="connsiteY609" fmla="*/ 447716 h 3704330"/>
              <a:gd name="connsiteX610" fmla="*/ 213438 w 3575844"/>
              <a:gd name="connsiteY610" fmla="*/ 437399 h 3704330"/>
              <a:gd name="connsiteX611" fmla="*/ 216675 w 3575844"/>
              <a:gd name="connsiteY611" fmla="*/ 426878 h 3704330"/>
              <a:gd name="connsiteX612" fmla="*/ 222745 w 3575844"/>
              <a:gd name="connsiteY612" fmla="*/ 407862 h 3704330"/>
              <a:gd name="connsiteX613" fmla="*/ 229218 w 3575844"/>
              <a:gd name="connsiteY613" fmla="*/ 387428 h 3704330"/>
              <a:gd name="connsiteX614" fmla="*/ 236097 w 3575844"/>
              <a:gd name="connsiteY614" fmla="*/ 365780 h 3704330"/>
              <a:gd name="connsiteX615" fmla="*/ 243582 w 3575844"/>
              <a:gd name="connsiteY615" fmla="*/ 344335 h 3704330"/>
              <a:gd name="connsiteX616" fmla="*/ 247224 w 3575844"/>
              <a:gd name="connsiteY616" fmla="*/ 333411 h 3704330"/>
              <a:gd name="connsiteX617" fmla="*/ 251069 w 3575844"/>
              <a:gd name="connsiteY617" fmla="*/ 322890 h 3704330"/>
              <a:gd name="connsiteX618" fmla="*/ 255114 w 3575844"/>
              <a:gd name="connsiteY618" fmla="*/ 312572 h 3704330"/>
              <a:gd name="connsiteX619" fmla="*/ 258958 w 3575844"/>
              <a:gd name="connsiteY619" fmla="*/ 302659 h 3704330"/>
              <a:gd name="connsiteX620" fmla="*/ 263004 w 3575844"/>
              <a:gd name="connsiteY620" fmla="*/ 293150 h 3704330"/>
              <a:gd name="connsiteX621" fmla="*/ 267051 w 3575844"/>
              <a:gd name="connsiteY621" fmla="*/ 284046 h 3704330"/>
              <a:gd name="connsiteX622" fmla="*/ 271097 w 3575844"/>
              <a:gd name="connsiteY622" fmla="*/ 275550 h 3704330"/>
              <a:gd name="connsiteX623" fmla="*/ 274940 w 3575844"/>
              <a:gd name="connsiteY623" fmla="*/ 267659 h 3704330"/>
              <a:gd name="connsiteX624" fmla="*/ 276559 w 3575844"/>
              <a:gd name="connsiteY624" fmla="*/ 263208 h 3704330"/>
              <a:gd name="connsiteX625" fmla="*/ 278582 w 3575844"/>
              <a:gd name="connsiteY625" fmla="*/ 258352 h 3704330"/>
              <a:gd name="connsiteX626" fmla="*/ 280606 w 3575844"/>
              <a:gd name="connsiteY626" fmla="*/ 253294 h 3704330"/>
              <a:gd name="connsiteX627" fmla="*/ 282831 w 3575844"/>
              <a:gd name="connsiteY627" fmla="*/ 248034 h 3704330"/>
              <a:gd name="connsiteX628" fmla="*/ 288293 w 3575844"/>
              <a:gd name="connsiteY628" fmla="*/ 236705 h 3704330"/>
              <a:gd name="connsiteX629" fmla="*/ 294160 w 3575844"/>
              <a:gd name="connsiteY629" fmla="*/ 224768 h 3704330"/>
              <a:gd name="connsiteX630" fmla="*/ 301039 w 3575844"/>
              <a:gd name="connsiteY630" fmla="*/ 212630 h 3704330"/>
              <a:gd name="connsiteX631" fmla="*/ 308322 w 3575844"/>
              <a:gd name="connsiteY631" fmla="*/ 199884 h 3704330"/>
              <a:gd name="connsiteX632" fmla="*/ 315807 w 3575844"/>
              <a:gd name="connsiteY632" fmla="*/ 187341 h 3704330"/>
              <a:gd name="connsiteX633" fmla="*/ 323698 w 3575844"/>
              <a:gd name="connsiteY633" fmla="*/ 174596 h 3704330"/>
              <a:gd name="connsiteX634" fmla="*/ 331588 w 3575844"/>
              <a:gd name="connsiteY634" fmla="*/ 162254 h 3704330"/>
              <a:gd name="connsiteX635" fmla="*/ 339680 w 3575844"/>
              <a:gd name="connsiteY635" fmla="*/ 150521 h 3704330"/>
              <a:gd name="connsiteX636" fmla="*/ 347368 w 3575844"/>
              <a:gd name="connsiteY636" fmla="*/ 139393 h 3704330"/>
              <a:gd name="connsiteX637" fmla="*/ 354854 w 3575844"/>
              <a:gd name="connsiteY637" fmla="*/ 128873 h 3704330"/>
              <a:gd name="connsiteX638" fmla="*/ 362137 w 3575844"/>
              <a:gd name="connsiteY638" fmla="*/ 119769 h 3704330"/>
              <a:gd name="connsiteX639" fmla="*/ 368813 w 3575844"/>
              <a:gd name="connsiteY639" fmla="*/ 111272 h 3704330"/>
              <a:gd name="connsiteX640" fmla="*/ 371848 w 3575844"/>
              <a:gd name="connsiteY640" fmla="*/ 107833 h 3704330"/>
              <a:gd name="connsiteX641" fmla="*/ 374882 w 3575844"/>
              <a:gd name="connsiteY641" fmla="*/ 104596 h 3704330"/>
              <a:gd name="connsiteX642" fmla="*/ 377512 w 3575844"/>
              <a:gd name="connsiteY642" fmla="*/ 101966 h 3704330"/>
              <a:gd name="connsiteX643" fmla="*/ 379940 w 3575844"/>
              <a:gd name="connsiteY643" fmla="*/ 99335 h 3704330"/>
              <a:gd name="connsiteX644" fmla="*/ 389853 w 3575844"/>
              <a:gd name="connsiteY644" fmla="*/ 90232 h 3704330"/>
              <a:gd name="connsiteX645" fmla="*/ 398148 w 3575844"/>
              <a:gd name="connsiteY645" fmla="*/ 81936 h 3704330"/>
              <a:gd name="connsiteX646" fmla="*/ 406038 w 3575844"/>
              <a:gd name="connsiteY646" fmla="*/ 74249 h 3704330"/>
              <a:gd name="connsiteX647" fmla="*/ 413928 w 3575844"/>
              <a:gd name="connsiteY647" fmla="*/ 67168 h 3704330"/>
              <a:gd name="connsiteX648" fmla="*/ 417772 w 3575844"/>
              <a:gd name="connsiteY648" fmla="*/ 63729 h 3704330"/>
              <a:gd name="connsiteX649" fmla="*/ 422020 w 3575844"/>
              <a:gd name="connsiteY649" fmla="*/ 60289 h 3704330"/>
              <a:gd name="connsiteX650" fmla="*/ 426471 w 3575844"/>
              <a:gd name="connsiteY650" fmla="*/ 56648 h 3704330"/>
              <a:gd name="connsiteX651" fmla="*/ 431327 w 3575844"/>
              <a:gd name="connsiteY651" fmla="*/ 53006 h 3704330"/>
              <a:gd name="connsiteX652" fmla="*/ 436588 w 3575844"/>
              <a:gd name="connsiteY652" fmla="*/ 49365 h 3704330"/>
              <a:gd name="connsiteX653" fmla="*/ 442454 w 3575844"/>
              <a:gd name="connsiteY653" fmla="*/ 45318 h 3704330"/>
              <a:gd name="connsiteX654" fmla="*/ 448726 w 3575844"/>
              <a:gd name="connsiteY654" fmla="*/ 41474 h 3704330"/>
              <a:gd name="connsiteX655" fmla="*/ 455604 w 3575844"/>
              <a:gd name="connsiteY655" fmla="*/ 37226 h 3704330"/>
              <a:gd name="connsiteX656" fmla="*/ 460865 w 3575844"/>
              <a:gd name="connsiteY656" fmla="*/ 34191 h 3704330"/>
              <a:gd name="connsiteX657" fmla="*/ 466529 w 3575844"/>
              <a:gd name="connsiteY657" fmla="*/ 30954 h 3704330"/>
              <a:gd name="connsiteX658" fmla="*/ 471991 w 3575844"/>
              <a:gd name="connsiteY658" fmla="*/ 27920 h 3704330"/>
              <a:gd name="connsiteX659" fmla="*/ 478061 w 3575844"/>
              <a:gd name="connsiteY659" fmla="*/ 25290 h 3704330"/>
              <a:gd name="connsiteX660" fmla="*/ 484130 w 3575844"/>
              <a:gd name="connsiteY660" fmla="*/ 22456 h 3704330"/>
              <a:gd name="connsiteX661" fmla="*/ 490200 w 3575844"/>
              <a:gd name="connsiteY661" fmla="*/ 19624 h 3704330"/>
              <a:gd name="connsiteX662" fmla="*/ 496471 w 3575844"/>
              <a:gd name="connsiteY662" fmla="*/ 17197 h 3704330"/>
              <a:gd name="connsiteX663" fmla="*/ 502945 w 3575844"/>
              <a:gd name="connsiteY663" fmla="*/ 14769 h 3704330"/>
              <a:gd name="connsiteX664" fmla="*/ 509419 w 3575844"/>
              <a:gd name="connsiteY664" fmla="*/ 12746 h 3704330"/>
              <a:gd name="connsiteX665" fmla="*/ 516298 w 3575844"/>
              <a:gd name="connsiteY665" fmla="*/ 10723 h 3704330"/>
              <a:gd name="connsiteX666" fmla="*/ 523177 w 3575844"/>
              <a:gd name="connsiteY666" fmla="*/ 8700 h 3704330"/>
              <a:gd name="connsiteX667" fmla="*/ 530054 w 3575844"/>
              <a:gd name="connsiteY667" fmla="*/ 7081 h 3704330"/>
              <a:gd name="connsiteX668" fmla="*/ 537135 w 3575844"/>
              <a:gd name="connsiteY668" fmla="*/ 5868 h 3704330"/>
              <a:gd name="connsiteX669" fmla="*/ 544014 w 3575844"/>
              <a:gd name="connsiteY669" fmla="*/ 4856 h 3704330"/>
              <a:gd name="connsiteX670" fmla="*/ 551095 w 3575844"/>
              <a:gd name="connsiteY670" fmla="*/ 3844 h 3704330"/>
              <a:gd name="connsiteX671" fmla="*/ 558580 w 3575844"/>
              <a:gd name="connsiteY671" fmla="*/ 3440 h 3704330"/>
              <a:gd name="connsiteX672" fmla="*/ 562425 w 3575844"/>
              <a:gd name="connsiteY672" fmla="*/ 2226 h 3704330"/>
              <a:gd name="connsiteX673" fmla="*/ 567685 w 3575844"/>
              <a:gd name="connsiteY673" fmla="*/ 1417 h 3704330"/>
              <a:gd name="connsiteX674" fmla="*/ 573349 w 3575844"/>
              <a:gd name="connsiteY674" fmla="*/ 607 h 3704330"/>
              <a:gd name="connsiteX675" fmla="*/ 580430 w 3575844"/>
              <a:gd name="connsiteY675" fmla="*/ 202 h 370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3575844" h="3704330">
                <a:moveTo>
                  <a:pt x="588321" y="0"/>
                </a:moveTo>
                <a:lnTo>
                  <a:pt x="596615" y="0"/>
                </a:lnTo>
                <a:lnTo>
                  <a:pt x="605719" y="202"/>
                </a:lnTo>
                <a:lnTo>
                  <a:pt x="615632" y="405"/>
                </a:lnTo>
                <a:lnTo>
                  <a:pt x="636875" y="1619"/>
                </a:lnTo>
                <a:lnTo>
                  <a:pt x="659938" y="3440"/>
                </a:lnTo>
                <a:lnTo>
                  <a:pt x="684013" y="5462"/>
                </a:lnTo>
                <a:lnTo>
                  <a:pt x="708898" y="8093"/>
                </a:lnTo>
                <a:lnTo>
                  <a:pt x="733782" y="10925"/>
                </a:lnTo>
                <a:lnTo>
                  <a:pt x="758463" y="13960"/>
                </a:lnTo>
                <a:lnTo>
                  <a:pt x="781932" y="16994"/>
                </a:lnTo>
                <a:lnTo>
                  <a:pt x="804186" y="19827"/>
                </a:lnTo>
                <a:lnTo>
                  <a:pt x="824417" y="22659"/>
                </a:lnTo>
                <a:lnTo>
                  <a:pt x="842018" y="25290"/>
                </a:lnTo>
                <a:lnTo>
                  <a:pt x="856584" y="27515"/>
                </a:lnTo>
                <a:lnTo>
                  <a:pt x="867307" y="29537"/>
                </a:lnTo>
                <a:lnTo>
                  <a:pt x="890168" y="33988"/>
                </a:lnTo>
                <a:lnTo>
                  <a:pt x="912624" y="38642"/>
                </a:lnTo>
                <a:lnTo>
                  <a:pt x="935284" y="43497"/>
                </a:lnTo>
                <a:lnTo>
                  <a:pt x="957942" y="48555"/>
                </a:lnTo>
                <a:lnTo>
                  <a:pt x="980399" y="54018"/>
                </a:lnTo>
                <a:lnTo>
                  <a:pt x="1003057" y="59682"/>
                </a:lnTo>
                <a:lnTo>
                  <a:pt x="1025513" y="65549"/>
                </a:lnTo>
                <a:lnTo>
                  <a:pt x="1048173" y="71821"/>
                </a:lnTo>
                <a:lnTo>
                  <a:pt x="1070629" y="78093"/>
                </a:lnTo>
                <a:lnTo>
                  <a:pt x="1093287" y="84566"/>
                </a:lnTo>
                <a:lnTo>
                  <a:pt x="1115745" y="91243"/>
                </a:lnTo>
                <a:lnTo>
                  <a:pt x="1138201" y="98122"/>
                </a:lnTo>
                <a:lnTo>
                  <a:pt x="1160658" y="105405"/>
                </a:lnTo>
                <a:lnTo>
                  <a:pt x="1183114" y="112486"/>
                </a:lnTo>
                <a:lnTo>
                  <a:pt x="1205570" y="119971"/>
                </a:lnTo>
                <a:lnTo>
                  <a:pt x="1228026" y="127659"/>
                </a:lnTo>
                <a:lnTo>
                  <a:pt x="1250281" y="135144"/>
                </a:lnTo>
                <a:lnTo>
                  <a:pt x="1272535" y="143035"/>
                </a:lnTo>
                <a:lnTo>
                  <a:pt x="1294789" y="151127"/>
                </a:lnTo>
                <a:lnTo>
                  <a:pt x="1316639" y="159220"/>
                </a:lnTo>
                <a:lnTo>
                  <a:pt x="1338894" y="167313"/>
                </a:lnTo>
                <a:lnTo>
                  <a:pt x="1360945" y="175809"/>
                </a:lnTo>
                <a:lnTo>
                  <a:pt x="1382997" y="184307"/>
                </a:lnTo>
                <a:lnTo>
                  <a:pt x="1404644" y="192803"/>
                </a:lnTo>
                <a:lnTo>
                  <a:pt x="1448141" y="210000"/>
                </a:lnTo>
                <a:lnTo>
                  <a:pt x="1491233" y="227602"/>
                </a:lnTo>
                <a:lnTo>
                  <a:pt x="1534123" y="245405"/>
                </a:lnTo>
                <a:lnTo>
                  <a:pt x="1576204" y="263208"/>
                </a:lnTo>
                <a:lnTo>
                  <a:pt x="1583082" y="266041"/>
                </a:lnTo>
                <a:lnTo>
                  <a:pt x="1590568" y="269075"/>
                </a:lnTo>
                <a:lnTo>
                  <a:pt x="1598458" y="272110"/>
                </a:lnTo>
                <a:lnTo>
                  <a:pt x="1606348" y="275144"/>
                </a:lnTo>
                <a:lnTo>
                  <a:pt x="1614036" y="278382"/>
                </a:lnTo>
                <a:lnTo>
                  <a:pt x="1621319" y="281618"/>
                </a:lnTo>
                <a:lnTo>
                  <a:pt x="1627996" y="285057"/>
                </a:lnTo>
                <a:lnTo>
                  <a:pt x="1634267" y="288497"/>
                </a:lnTo>
                <a:lnTo>
                  <a:pt x="1639122" y="289913"/>
                </a:lnTo>
                <a:lnTo>
                  <a:pt x="1644585" y="291734"/>
                </a:lnTo>
                <a:lnTo>
                  <a:pt x="1650048" y="293555"/>
                </a:lnTo>
                <a:lnTo>
                  <a:pt x="1655712" y="295578"/>
                </a:lnTo>
                <a:lnTo>
                  <a:pt x="1667446" y="300433"/>
                </a:lnTo>
                <a:lnTo>
                  <a:pt x="1679180" y="305693"/>
                </a:lnTo>
                <a:lnTo>
                  <a:pt x="1691319" y="310953"/>
                </a:lnTo>
                <a:lnTo>
                  <a:pt x="1702851" y="316011"/>
                </a:lnTo>
                <a:lnTo>
                  <a:pt x="1713977" y="321069"/>
                </a:lnTo>
                <a:lnTo>
                  <a:pt x="1724296" y="325318"/>
                </a:lnTo>
                <a:lnTo>
                  <a:pt x="1739873" y="331792"/>
                </a:lnTo>
                <a:lnTo>
                  <a:pt x="1755856" y="338468"/>
                </a:lnTo>
                <a:lnTo>
                  <a:pt x="1772041" y="345347"/>
                </a:lnTo>
                <a:lnTo>
                  <a:pt x="1788428" y="352630"/>
                </a:lnTo>
                <a:lnTo>
                  <a:pt x="1805219" y="360116"/>
                </a:lnTo>
                <a:lnTo>
                  <a:pt x="1822011" y="367399"/>
                </a:lnTo>
                <a:lnTo>
                  <a:pt x="1839207" y="375289"/>
                </a:lnTo>
                <a:lnTo>
                  <a:pt x="1855999" y="382976"/>
                </a:lnTo>
                <a:lnTo>
                  <a:pt x="1872994" y="390866"/>
                </a:lnTo>
                <a:lnTo>
                  <a:pt x="1889583" y="398757"/>
                </a:lnTo>
                <a:lnTo>
                  <a:pt x="1906375" y="406647"/>
                </a:lnTo>
                <a:lnTo>
                  <a:pt x="1922762" y="414132"/>
                </a:lnTo>
                <a:lnTo>
                  <a:pt x="1938745" y="422022"/>
                </a:lnTo>
                <a:lnTo>
                  <a:pt x="1954322" y="429711"/>
                </a:lnTo>
                <a:lnTo>
                  <a:pt x="1969496" y="437399"/>
                </a:lnTo>
                <a:lnTo>
                  <a:pt x="1984063" y="444682"/>
                </a:lnTo>
                <a:lnTo>
                  <a:pt x="2005102" y="455404"/>
                </a:lnTo>
                <a:lnTo>
                  <a:pt x="2026143" y="466329"/>
                </a:lnTo>
                <a:lnTo>
                  <a:pt x="2047386" y="477254"/>
                </a:lnTo>
                <a:lnTo>
                  <a:pt x="2068224" y="488179"/>
                </a:lnTo>
                <a:lnTo>
                  <a:pt x="2089062" y="499306"/>
                </a:lnTo>
                <a:lnTo>
                  <a:pt x="2109495" y="510433"/>
                </a:lnTo>
                <a:lnTo>
                  <a:pt x="2130131" y="521763"/>
                </a:lnTo>
                <a:lnTo>
                  <a:pt x="2150767" y="533091"/>
                </a:lnTo>
                <a:lnTo>
                  <a:pt x="2171200" y="544623"/>
                </a:lnTo>
                <a:lnTo>
                  <a:pt x="2191229" y="556156"/>
                </a:lnTo>
                <a:lnTo>
                  <a:pt x="2211257" y="567688"/>
                </a:lnTo>
                <a:lnTo>
                  <a:pt x="2231084" y="579220"/>
                </a:lnTo>
                <a:lnTo>
                  <a:pt x="2250708" y="590750"/>
                </a:lnTo>
                <a:lnTo>
                  <a:pt x="2270333" y="602687"/>
                </a:lnTo>
                <a:lnTo>
                  <a:pt x="2289754" y="614421"/>
                </a:lnTo>
                <a:lnTo>
                  <a:pt x="2308568" y="626560"/>
                </a:lnTo>
                <a:lnTo>
                  <a:pt x="2328396" y="638901"/>
                </a:lnTo>
                <a:lnTo>
                  <a:pt x="2348020" y="651243"/>
                </a:lnTo>
                <a:lnTo>
                  <a:pt x="2367442" y="663584"/>
                </a:lnTo>
                <a:lnTo>
                  <a:pt x="2386863" y="675722"/>
                </a:lnTo>
                <a:lnTo>
                  <a:pt x="2406083" y="688265"/>
                </a:lnTo>
                <a:lnTo>
                  <a:pt x="2425302" y="700606"/>
                </a:lnTo>
                <a:lnTo>
                  <a:pt x="2444522" y="713149"/>
                </a:lnTo>
                <a:lnTo>
                  <a:pt x="2463539" y="726098"/>
                </a:lnTo>
                <a:lnTo>
                  <a:pt x="2483568" y="739450"/>
                </a:lnTo>
                <a:lnTo>
                  <a:pt x="2503192" y="753005"/>
                </a:lnTo>
                <a:lnTo>
                  <a:pt x="2522411" y="766155"/>
                </a:lnTo>
                <a:lnTo>
                  <a:pt x="2540822" y="779306"/>
                </a:lnTo>
                <a:lnTo>
                  <a:pt x="2559232" y="792253"/>
                </a:lnTo>
                <a:lnTo>
                  <a:pt x="2577035" y="805201"/>
                </a:lnTo>
                <a:lnTo>
                  <a:pt x="2594838" y="817947"/>
                </a:lnTo>
                <a:lnTo>
                  <a:pt x="2612440" y="830895"/>
                </a:lnTo>
                <a:lnTo>
                  <a:pt x="2629839" y="843640"/>
                </a:lnTo>
                <a:lnTo>
                  <a:pt x="2647237" y="856589"/>
                </a:lnTo>
                <a:lnTo>
                  <a:pt x="2664839" y="869739"/>
                </a:lnTo>
                <a:lnTo>
                  <a:pt x="2682440" y="882890"/>
                </a:lnTo>
                <a:lnTo>
                  <a:pt x="2700445" y="896242"/>
                </a:lnTo>
                <a:lnTo>
                  <a:pt x="2718451" y="909595"/>
                </a:lnTo>
                <a:lnTo>
                  <a:pt x="2736861" y="923554"/>
                </a:lnTo>
                <a:lnTo>
                  <a:pt x="2755878" y="937513"/>
                </a:lnTo>
                <a:lnTo>
                  <a:pt x="2773480" y="950866"/>
                </a:lnTo>
                <a:lnTo>
                  <a:pt x="2791283" y="964826"/>
                </a:lnTo>
                <a:lnTo>
                  <a:pt x="2809087" y="979190"/>
                </a:lnTo>
                <a:lnTo>
                  <a:pt x="2826687" y="993554"/>
                </a:lnTo>
                <a:lnTo>
                  <a:pt x="2844086" y="1007716"/>
                </a:lnTo>
                <a:lnTo>
                  <a:pt x="2861484" y="1022080"/>
                </a:lnTo>
                <a:lnTo>
                  <a:pt x="2878884" y="1036039"/>
                </a:lnTo>
                <a:lnTo>
                  <a:pt x="2895675" y="1049190"/>
                </a:lnTo>
                <a:lnTo>
                  <a:pt x="3232725" y="1345779"/>
                </a:lnTo>
                <a:lnTo>
                  <a:pt x="3239199" y="1352051"/>
                </a:lnTo>
                <a:lnTo>
                  <a:pt x="3245471" y="1358524"/>
                </a:lnTo>
                <a:lnTo>
                  <a:pt x="3251337" y="1364999"/>
                </a:lnTo>
                <a:lnTo>
                  <a:pt x="3257003" y="1371473"/>
                </a:lnTo>
                <a:lnTo>
                  <a:pt x="3262667" y="1377946"/>
                </a:lnTo>
                <a:lnTo>
                  <a:pt x="3267927" y="1384218"/>
                </a:lnTo>
                <a:lnTo>
                  <a:pt x="3273187" y="1390287"/>
                </a:lnTo>
                <a:lnTo>
                  <a:pt x="3278852" y="1395750"/>
                </a:lnTo>
                <a:lnTo>
                  <a:pt x="3295036" y="1411732"/>
                </a:lnTo>
                <a:lnTo>
                  <a:pt x="3312436" y="1429334"/>
                </a:lnTo>
                <a:lnTo>
                  <a:pt x="3330441" y="1447946"/>
                </a:lnTo>
                <a:lnTo>
                  <a:pt x="3348447" y="1467368"/>
                </a:lnTo>
                <a:lnTo>
                  <a:pt x="3366654" y="1486993"/>
                </a:lnTo>
                <a:lnTo>
                  <a:pt x="3383649" y="1506415"/>
                </a:lnTo>
                <a:lnTo>
                  <a:pt x="3391944" y="1515923"/>
                </a:lnTo>
                <a:lnTo>
                  <a:pt x="3399834" y="1525432"/>
                </a:lnTo>
                <a:lnTo>
                  <a:pt x="3407521" y="1534535"/>
                </a:lnTo>
                <a:lnTo>
                  <a:pt x="3414400" y="1543033"/>
                </a:lnTo>
                <a:lnTo>
                  <a:pt x="3430788" y="1563264"/>
                </a:lnTo>
                <a:lnTo>
                  <a:pt x="3445151" y="1581270"/>
                </a:lnTo>
                <a:lnTo>
                  <a:pt x="3451828" y="1589767"/>
                </a:lnTo>
                <a:lnTo>
                  <a:pt x="3458099" y="1598264"/>
                </a:lnTo>
                <a:lnTo>
                  <a:pt x="3464169" y="1606559"/>
                </a:lnTo>
                <a:lnTo>
                  <a:pt x="3470238" y="1614652"/>
                </a:lnTo>
                <a:lnTo>
                  <a:pt x="3476105" y="1623148"/>
                </a:lnTo>
                <a:lnTo>
                  <a:pt x="3481769" y="1631848"/>
                </a:lnTo>
                <a:lnTo>
                  <a:pt x="3487636" y="1640547"/>
                </a:lnTo>
                <a:lnTo>
                  <a:pt x="3493504" y="1649853"/>
                </a:lnTo>
                <a:lnTo>
                  <a:pt x="3499370" y="1659564"/>
                </a:lnTo>
                <a:lnTo>
                  <a:pt x="3505642" y="1669883"/>
                </a:lnTo>
                <a:lnTo>
                  <a:pt x="3512116" y="1681212"/>
                </a:lnTo>
                <a:lnTo>
                  <a:pt x="3518994" y="1693148"/>
                </a:lnTo>
                <a:lnTo>
                  <a:pt x="3523243" y="1701038"/>
                </a:lnTo>
                <a:lnTo>
                  <a:pt x="3527694" y="1710547"/>
                </a:lnTo>
                <a:lnTo>
                  <a:pt x="3532752" y="1720865"/>
                </a:lnTo>
                <a:lnTo>
                  <a:pt x="3537809" y="1732396"/>
                </a:lnTo>
                <a:lnTo>
                  <a:pt x="3543069" y="1744738"/>
                </a:lnTo>
                <a:lnTo>
                  <a:pt x="3548330" y="1757888"/>
                </a:lnTo>
                <a:lnTo>
                  <a:pt x="3553186" y="1771646"/>
                </a:lnTo>
                <a:lnTo>
                  <a:pt x="3558041" y="1785402"/>
                </a:lnTo>
                <a:lnTo>
                  <a:pt x="3562492" y="1799564"/>
                </a:lnTo>
                <a:lnTo>
                  <a:pt x="3566537" y="1813726"/>
                </a:lnTo>
                <a:lnTo>
                  <a:pt x="3568156" y="1820605"/>
                </a:lnTo>
                <a:lnTo>
                  <a:pt x="3569775" y="1827686"/>
                </a:lnTo>
                <a:lnTo>
                  <a:pt x="3571393" y="1834564"/>
                </a:lnTo>
                <a:lnTo>
                  <a:pt x="3572607" y="1841241"/>
                </a:lnTo>
                <a:lnTo>
                  <a:pt x="3573821" y="1847714"/>
                </a:lnTo>
                <a:lnTo>
                  <a:pt x="3574631" y="1854188"/>
                </a:lnTo>
                <a:lnTo>
                  <a:pt x="3575237" y="1860461"/>
                </a:lnTo>
                <a:lnTo>
                  <a:pt x="3575642" y="1866529"/>
                </a:lnTo>
                <a:lnTo>
                  <a:pt x="3575844" y="1872397"/>
                </a:lnTo>
                <a:lnTo>
                  <a:pt x="3575844" y="1878061"/>
                </a:lnTo>
                <a:lnTo>
                  <a:pt x="3575439" y="1883321"/>
                </a:lnTo>
                <a:lnTo>
                  <a:pt x="3574631" y="1888379"/>
                </a:lnTo>
                <a:lnTo>
                  <a:pt x="3572607" y="1899911"/>
                </a:lnTo>
                <a:lnTo>
                  <a:pt x="3570382" y="1911038"/>
                </a:lnTo>
                <a:lnTo>
                  <a:pt x="3567954" y="1922165"/>
                </a:lnTo>
                <a:lnTo>
                  <a:pt x="3565122" y="1932686"/>
                </a:lnTo>
                <a:lnTo>
                  <a:pt x="3562492" y="1943408"/>
                </a:lnTo>
                <a:lnTo>
                  <a:pt x="3559457" y="1953726"/>
                </a:lnTo>
                <a:lnTo>
                  <a:pt x="3556220" y="1964044"/>
                </a:lnTo>
                <a:lnTo>
                  <a:pt x="3552781" y="1973957"/>
                </a:lnTo>
                <a:lnTo>
                  <a:pt x="3549139" y="1983668"/>
                </a:lnTo>
                <a:lnTo>
                  <a:pt x="3545295" y="1993379"/>
                </a:lnTo>
                <a:lnTo>
                  <a:pt x="3541451" y="2002888"/>
                </a:lnTo>
                <a:lnTo>
                  <a:pt x="3537405" y="2012194"/>
                </a:lnTo>
                <a:lnTo>
                  <a:pt x="3532954" y="2021501"/>
                </a:lnTo>
                <a:lnTo>
                  <a:pt x="3528706" y="2030604"/>
                </a:lnTo>
                <a:lnTo>
                  <a:pt x="3524053" y="2039506"/>
                </a:lnTo>
                <a:lnTo>
                  <a:pt x="3519400" y="2048408"/>
                </a:lnTo>
                <a:lnTo>
                  <a:pt x="3514544" y="2057309"/>
                </a:lnTo>
                <a:lnTo>
                  <a:pt x="3509486" y="2065807"/>
                </a:lnTo>
                <a:lnTo>
                  <a:pt x="3504226" y="2074507"/>
                </a:lnTo>
                <a:lnTo>
                  <a:pt x="3498966" y="2083003"/>
                </a:lnTo>
                <a:lnTo>
                  <a:pt x="3493706" y="2091299"/>
                </a:lnTo>
                <a:lnTo>
                  <a:pt x="3488041" y="2099795"/>
                </a:lnTo>
                <a:lnTo>
                  <a:pt x="3482579" y="2108292"/>
                </a:lnTo>
                <a:lnTo>
                  <a:pt x="3476712" y="2116587"/>
                </a:lnTo>
                <a:lnTo>
                  <a:pt x="3465180" y="2132974"/>
                </a:lnTo>
                <a:lnTo>
                  <a:pt x="3452839" y="2149766"/>
                </a:lnTo>
                <a:lnTo>
                  <a:pt x="3440498" y="2166154"/>
                </a:lnTo>
                <a:lnTo>
                  <a:pt x="3427753" y="2182743"/>
                </a:lnTo>
                <a:lnTo>
                  <a:pt x="3420672" y="2191645"/>
                </a:lnTo>
                <a:lnTo>
                  <a:pt x="3413793" y="2200142"/>
                </a:lnTo>
                <a:lnTo>
                  <a:pt x="3410151" y="2204390"/>
                </a:lnTo>
                <a:lnTo>
                  <a:pt x="3406308" y="2208234"/>
                </a:lnTo>
                <a:lnTo>
                  <a:pt x="3402464" y="2212281"/>
                </a:lnTo>
                <a:lnTo>
                  <a:pt x="3398215" y="2215922"/>
                </a:lnTo>
                <a:lnTo>
                  <a:pt x="3395989" y="2219158"/>
                </a:lnTo>
                <a:lnTo>
                  <a:pt x="3390932" y="2224824"/>
                </a:lnTo>
                <a:lnTo>
                  <a:pt x="3383851" y="2232714"/>
                </a:lnTo>
                <a:lnTo>
                  <a:pt x="3374748" y="2242425"/>
                </a:lnTo>
                <a:lnTo>
                  <a:pt x="3364227" y="2253754"/>
                </a:lnTo>
                <a:lnTo>
                  <a:pt x="3352493" y="2266298"/>
                </a:lnTo>
                <a:lnTo>
                  <a:pt x="3339747" y="2279651"/>
                </a:lnTo>
                <a:lnTo>
                  <a:pt x="3326598" y="2293205"/>
                </a:lnTo>
                <a:lnTo>
                  <a:pt x="3313245" y="2306962"/>
                </a:lnTo>
                <a:lnTo>
                  <a:pt x="3299892" y="2320518"/>
                </a:lnTo>
                <a:lnTo>
                  <a:pt x="3287146" y="2333667"/>
                </a:lnTo>
                <a:lnTo>
                  <a:pt x="3275412" y="2345806"/>
                </a:lnTo>
                <a:lnTo>
                  <a:pt x="3264488" y="2356731"/>
                </a:lnTo>
                <a:lnTo>
                  <a:pt x="3254979" y="2366240"/>
                </a:lnTo>
                <a:lnTo>
                  <a:pt x="3247494" y="2373726"/>
                </a:lnTo>
                <a:lnTo>
                  <a:pt x="3242031" y="2378783"/>
                </a:lnTo>
                <a:lnTo>
                  <a:pt x="3235355" y="2385257"/>
                </a:lnTo>
                <a:lnTo>
                  <a:pt x="3228679" y="2391933"/>
                </a:lnTo>
                <a:lnTo>
                  <a:pt x="3222204" y="2398003"/>
                </a:lnTo>
                <a:lnTo>
                  <a:pt x="3215730" y="2404274"/>
                </a:lnTo>
                <a:lnTo>
                  <a:pt x="3209257" y="2410546"/>
                </a:lnTo>
                <a:lnTo>
                  <a:pt x="3202581" y="2417020"/>
                </a:lnTo>
                <a:lnTo>
                  <a:pt x="3196106" y="2423494"/>
                </a:lnTo>
                <a:lnTo>
                  <a:pt x="3189431" y="2430372"/>
                </a:lnTo>
                <a:lnTo>
                  <a:pt x="3146945" y="2468205"/>
                </a:lnTo>
                <a:lnTo>
                  <a:pt x="3142696" y="2472251"/>
                </a:lnTo>
                <a:lnTo>
                  <a:pt x="3139864" y="2474881"/>
                </a:lnTo>
                <a:lnTo>
                  <a:pt x="3137436" y="2477309"/>
                </a:lnTo>
                <a:lnTo>
                  <a:pt x="3133188" y="2480546"/>
                </a:lnTo>
                <a:lnTo>
                  <a:pt x="3125905" y="2486616"/>
                </a:lnTo>
                <a:lnTo>
                  <a:pt x="3116598" y="2494101"/>
                </a:lnTo>
                <a:lnTo>
                  <a:pt x="3106281" y="2503002"/>
                </a:lnTo>
                <a:lnTo>
                  <a:pt x="3094951" y="2512915"/>
                </a:lnTo>
                <a:lnTo>
                  <a:pt x="3082813" y="2523841"/>
                </a:lnTo>
                <a:lnTo>
                  <a:pt x="3070067" y="2534968"/>
                </a:lnTo>
                <a:lnTo>
                  <a:pt x="3056916" y="2546499"/>
                </a:lnTo>
                <a:lnTo>
                  <a:pt x="3043565" y="2558233"/>
                </a:lnTo>
                <a:lnTo>
                  <a:pt x="3030414" y="2569563"/>
                </a:lnTo>
                <a:lnTo>
                  <a:pt x="3017871" y="2580691"/>
                </a:lnTo>
                <a:lnTo>
                  <a:pt x="3005732" y="2591008"/>
                </a:lnTo>
                <a:lnTo>
                  <a:pt x="2994605" y="2600517"/>
                </a:lnTo>
                <a:lnTo>
                  <a:pt x="2984287" y="2608811"/>
                </a:lnTo>
                <a:lnTo>
                  <a:pt x="2975588" y="2615488"/>
                </a:lnTo>
                <a:lnTo>
                  <a:pt x="2971946" y="2618320"/>
                </a:lnTo>
                <a:lnTo>
                  <a:pt x="2968507" y="2620748"/>
                </a:lnTo>
                <a:lnTo>
                  <a:pt x="2965472" y="2622569"/>
                </a:lnTo>
                <a:lnTo>
                  <a:pt x="2962842" y="2623985"/>
                </a:lnTo>
                <a:lnTo>
                  <a:pt x="2960616" y="2626413"/>
                </a:lnTo>
                <a:lnTo>
                  <a:pt x="2956773" y="2630054"/>
                </a:lnTo>
                <a:lnTo>
                  <a:pt x="2951715" y="2634505"/>
                </a:lnTo>
                <a:lnTo>
                  <a:pt x="2945443" y="2639765"/>
                </a:lnTo>
                <a:lnTo>
                  <a:pt x="2929664" y="2652714"/>
                </a:lnTo>
                <a:lnTo>
                  <a:pt x="2910242" y="2668494"/>
                </a:lnTo>
                <a:lnTo>
                  <a:pt x="2887785" y="2686297"/>
                </a:lnTo>
                <a:lnTo>
                  <a:pt x="2863305" y="2705718"/>
                </a:lnTo>
                <a:lnTo>
                  <a:pt x="2837207" y="2726152"/>
                </a:lnTo>
                <a:lnTo>
                  <a:pt x="2810300" y="2746991"/>
                </a:lnTo>
                <a:lnTo>
                  <a:pt x="2783393" y="2767626"/>
                </a:lnTo>
                <a:lnTo>
                  <a:pt x="2757092" y="2787656"/>
                </a:lnTo>
                <a:lnTo>
                  <a:pt x="2732209" y="2806672"/>
                </a:lnTo>
                <a:lnTo>
                  <a:pt x="2709347" y="2823870"/>
                </a:lnTo>
                <a:lnTo>
                  <a:pt x="2689520" y="2838436"/>
                </a:lnTo>
                <a:lnTo>
                  <a:pt x="2672931" y="2850169"/>
                </a:lnTo>
                <a:lnTo>
                  <a:pt x="2666255" y="2855026"/>
                </a:lnTo>
                <a:lnTo>
                  <a:pt x="2660792" y="2858869"/>
                </a:lnTo>
                <a:lnTo>
                  <a:pt x="2656543" y="2861297"/>
                </a:lnTo>
                <a:lnTo>
                  <a:pt x="2653509" y="2863118"/>
                </a:lnTo>
                <a:lnTo>
                  <a:pt x="2646833" y="2868580"/>
                </a:lnTo>
                <a:lnTo>
                  <a:pt x="2636313" y="2876470"/>
                </a:lnTo>
                <a:lnTo>
                  <a:pt x="2622555" y="2886384"/>
                </a:lnTo>
                <a:lnTo>
                  <a:pt x="2606370" y="2897915"/>
                </a:lnTo>
                <a:lnTo>
                  <a:pt x="2587759" y="2910863"/>
                </a:lnTo>
                <a:lnTo>
                  <a:pt x="2568133" y="2924822"/>
                </a:lnTo>
                <a:lnTo>
                  <a:pt x="2547094" y="2939186"/>
                </a:lnTo>
                <a:lnTo>
                  <a:pt x="2525851" y="2953754"/>
                </a:lnTo>
                <a:lnTo>
                  <a:pt x="2504406" y="2968320"/>
                </a:lnTo>
                <a:lnTo>
                  <a:pt x="2483568" y="2982279"/>
                </a:lnTo>
                <a:lnTo>
                  <a:pt x="2463944" y="2995430"/>
                </a:lnTo>
                <a:lnTo>
                  <a:pt x="2445939" y="3007164"/>
                </a:lnTo>
                <a:lnTo>
                  <a:pt x="2430158" y="3017077"/>
                </a:lnTo>
                <a:lnTo>
                  <a:pt x="2417008" y="3025371"/>
                </a:lnTo>
                <a:lnTo>
                  <a:pt x="2411343" y="3028609"/>
                </a:lnTo>
                <a:lnTo>
                  <a:pt x="2407094" y="3031037"/>
                </a:lnTo>
                <a:lnTo>
                  <a:pt x="2403251" y="3032857"/>
                </a:lnTo>
                <a:lnTo>
                  <a:pt x="2400823" y="3034071"/>
                </a:lnTo>
                <a:lnTo>
                  <a:pt x="2398800" y="3036095"/>
                </a:lnTo>
                <a:lnTo>
                  <a:pt x="2394955" y="3038927"/>
                </a:lnTo>
                <a:lnTo>
                  <a:pt x="2389898" y="3042366"/>
                </a:lnTo>
                <a:lnTo>
                  <a:pt x="2383424" y="3046817"/>
                </a:lnTo>
                <a:lnTo>
                  <a:pt x="2367037" y="3057134"/>
                </a:lnTo>
                <a:lnTo>
                  <a:pt x="2346199" y="3070285"/>
                </a:lnTo>
                <a:lnTo>
                  <a:pt x="2321922" y="3085054"/>
                </a:lnTo>
                <a:lnTo>
                  <a:pt x="2295014" y="3101037"/>
                </a:lnTo>
                <a:lnTo>
                  <a:pt x="2266286" y="3117829"/>
                </a:lnTo>
                <a:lnTo>
                  <a:pt x="2236142" y="3135429"/>
                </a:lnTo>
                <a:lnTo>
                  <a:pt x="2205795" y="3152828"/>
                </a:lnTo>
                <a:lnTo>
                  <a:pt x="2176055" y="3170024"/>
                </a:lnTo>
                <a:lnTo>
                  <a:pt x="2147327" y="3186007"/>
                </a:lnTo>
                <a:lnTo>
                  <a:pt x="2120622" y="3200776"/>
                </a:lnTo>
                <a:lnTo>
                  <a:pt x="2096547" y="3213927"/>
                </a:lnTo>
                <a:lnTo>
                  <a:pt x="2076316" y="3224649"/>
                </a:lnTo>
                <a:lnTo>
                  <a:pt x="2067617" y="3229302"/>
                </a:lnTo>
                <a:lnTo>
                  <a:pt x="2060333" y="3232741"/>
                </a:lnTo>
                <a:lnTo>
                  <a:pt x="2054062" y="3235776"/>
                </a:lnTo>
                <a:lnTo>
                  <a:pt x="2049207" y="3237799"/>
                </a:lnTo>
                <a:lnTo>
                  <a:pt x="2041924" y="3242250"/>
                </a:lnTo>
                <a:lnTo>
                  <a:pt x="2034641" y="3246701"/>
                </a:lnTo>
                <a:lnTo>
                  <a:pt x="2026750" y="3250950"/>
                </a:lnTo>
                <a:lnTo>
                  <a:pt x="2018658" y="3255401"/>
                </a:lnTo>
                <a:lnTo>
                  <a:pt x="2001664" y="3263695"/>
                </a:lnTo>
                <a:lnTo>
                  <a:pt x="1984063" y="3271990"/>
                </a:lnTo>
                <a:lnTo>
                  <a:pt x="1966461" y="3280285"/>
                </a:lnTo>
                <a:lnTo>
                  <a:pt x="1948860" y="3288377"/>
                </a:lnTo>
                <a:lnTo>
                  <a:pt x="1932069" y="3296065"/>
                </a:lnTo>
                <a:lnTo>
                  <a:pt x="1916086" y="3303955"/>
                </a:lnTo>
                <a:lnTo>
                  <a:pt x="1907791" y="3308204"/>
                </a:lnTo>
                <a:lnTo>
                  <a:pt x="1899294" y="3312047"/>
                </a:lnTo>
                <a:lnTo>
                  <a:pt x="1890797" y="3316094"/>
                </a:lnTo>
                <a:lnTo>
                  <a:pt x="1882300" y="3319735"/>
                </a:lnTo>
                <a:lnTo>
                  <a:pt x="1874006" y="3323782"/>
                </a:lnTo>
                <a:lnTo>
                  <a:pt x="1865306" y="3327424"/>
                </a:lnTo>
                <a:lnTo>
                  <a:pt x="1856809" y="3331065"/>
                </a:lnTo>
                <a:lnTo>
                  <a:pt x="1848514" y="3335111"/>
                </a:lnTo>
                <a:lnTo>
                  <a:pt x="1841029" y="3338550"/>
                </a:lnTo>
                <a:lnTo>
                  <a:pt x="1832734" y="3342597"/>
                </a:lnTo>
                <a:lnTo>
                  <a:pt x="1823428" y="3346846"/>
                </a:lnTo>
                <a:lnTo>
                  <a:pt x="1813717" y="3351297"/>
                </a:lnTo>
                <a:lnTo>
                  <a:pt x="1804208" y="3355747"/>
                </a:lnTo>
                <a:lnTo>
                  <a:pt x="1794902" y="3359389"/>
                </a:lnTo>
                <a:lnTo>
                  <a:pt x="1786202" y="3362625"/>
                </a:lnTo>
                <a:lnTo>
                  <a:pt x="1778717" y="3365053"/>
                </a:lnTo>
                <a:lnTo>
                  <a:pt x="1769006" y="3370111"/>
                </a:lnTo>
                <a:lnTo>
                  <a:pt x="1758081" y="3374966"/>
                </a:lnTo>
                <a:lnTo>
                  <a:pt x="1746550" y="3380024"/>
                </a:lnTo>
                <a:lnTo>
                  <a:pt x="1734613" y="3384879"/>
                </a:lnTo>
                <a:lnTo>
                  <a:pt x="1722272" y="3389736"/>
                </a:lnTo>
                <a:lnTo>
                  <a:pt x="1710336" y="3394388"/>
                </a:lnTo>
                <a:lnTo>
                  <a:pt x="1698602" y="3398637"/>
                </a:lnTo>
                <a:lnTo>
                  <a:pt x="1688082" y="3403088"/>
                </a:lnTo>
                <a:lnTo>
                  <a:pt x="1678169" y="3407134"/>
                </a:lnTo>
                <a:lnTo>
                  <a:pt x="1664614" y="3412394"/>
                </a:lnTo>
                <a:lnTo>
                  <a:pt x="1648429" y="3418869"/>
                </a:lnTo>
                <a:lnTo>
                  <a:pt x="1630019" y="3426556"/>
                </a:lnTo>
                <a:lnTo>
                  <a:pt x="1609383" y="3434648"/>
                </a:lnTo>
                <a:lnTo>
                  <a:pt x="1587331" y="3443550"/>
                </a:lnTo>
                <a:lnTo>
                  <a:pt x="1564672" y="3452655"/>
                </a:lnTo>
                <a:lnTo>
                  <a:pt x="1541811" y="3461960"/>
                </a:lnTo>
                <a:lnTo>
                  <a:pt x="1518747" y="3470862"/>
                </a:lnTo>
                <a:lnTo>
                  <a:pt x="1496493" y="3479764"/>
                </a:lnTo>
                <a:lnTo>
                  <a:pt x="1475655" y="3487856"/>
                </a:lnTo>
                <a:lnTo>
                  <a:pt x="1456639" y="3495342"/>
                </a:lnTo>
                <a:lnTo>
                  <a:pt x="1439644" y="3501614"/>
                </a:lnTo>
                <a:lnTo>
                  <a:pt x="1425483" y="3506672"/>
                </a:lnTo>
                <a:lnTo>
                  <a:pt x="1414962" y="3510314"/>
                </a:lnTo>
                <a:lnTo>
                  <a:pt x="1407881" y="3512336"/>
                </a:lnTo>
                <a:lnTo>
                  <a:pt x="1404644" y="3513955"/>
                </a:lnTo>
                <a:lnTo>
                  <a:pt x="1399385" y="3516585"/>
                </a:lnTo>
                <a:lnTo>
                  <a:pt x="1392101" y="3519822"/>
                </a:lnTo>
                <a:lnTo>
                  <a:pt x="1383199" y="3523261"/>
                </a:lnTo>
                <a:lnTo>
                  <a:pt x="1361350" y="3531556"/>
                </a:lnTo>
                <a:lnTo>
                  <a:pt x="1336870" y="3540660"/>
                </a:lnTo>
                <a:lnTo>
                  <a:pt x="1311581" y="3549360"/>
                </a:lnTo>
                <a:lnTo>
                  <a:pt x="1288316" y="3557856"/>
                </a:lnTo>
                <a:lnTo>
                  <a:pt x="1269097" y="3564533"/>
                </a:lnTo>
                <a:lnTo>
                  <a:pt x="1256552" y="3568579"/>
                </a:lnTo>
                <a:lnTo>
                  <a:pt x="1225194" y="3579099"/>
                </a:lnTo>
                <a:lnTo>
                  <a:pt x="1194444" y="3589214"/>
                </a:lnTo>
                <a:lnTo>
                  <a:pt x="1163895" y="3598925"/>
                </a:lnTo>
                <a:lnTo>
                  <a:pt x="1133548" y="3608434"/>
                </a:lnTo>
                <a:lnTo>
                  <a:pt x="1103606" y="3617741"/>
                </a:lnTo>
                <a:lnTo>
                  <a:pt x="1073259" y="3626845"/>
                </a:lnTo>
                <a:lnTo>
                  <a:pt x="1043115" y="3635341"/>
                </a:lnTo>
                <a:lnTo>
                  <a:pt x="1012768" y="3643435"/>
                </a:lnTo>
                <a:lnTo>
                  <a:pt x="997595" y="3647278"/>
                </a:lnTo>
                <a:lnTo>
                  <a:pt x="982219" y="3651324"/>
                </a:lnTo>
                <a:lnTo>
                  <a:pt x="966844" y="3654967"/>
                </a:lnTo>
                <a:lnTo>
                  <a:pt x="951671" y="3658405"/>
                </a:lnTo>
                <a:lnTo>
                  <a:pt x="936092" y="3662048"/>
                </a:lnTo>
                <a:lnTo>
                  <a:pt x="920313" y="3665486"/>
                </a:lnTo>
                <a:lnTo>
                  <a:pt x="904937" y="3668723"/>
                </a:lnTo>
                <a:lnTo>
                  <a:pt x="889157" y="3671961"/>
                </a:lnTo>
                <a:lnTo>
                  <a:pt x="873174" y="3674995"/>
                </a:lnTo>
                <a:lnTo>
                  <a:pt x="856989" y="3677625"/>
                </a:lnTo>
                <a:lnTo>
                  <a:pt x="841007" y="3680457"/>
                </a:lnTo>
                <a:lnTo>
                  <a:pt x="824619" y="3683289"/>
                </a:lnTo>
                <a:lnTo>
                  <a:pt x="808232" y="3685717"/>
                </a:lnTo>
                <a:lnTo>
                  <a:pt x="791440" y="3688145"/>
                </a:lnTo>
                <a:lnTo>
                  <a:pt x="774648" y="3690168"/>
                </a:lnTo>
                <a:lnTo>
                  <a:pt x="757654" y="3692191"/>
                </a:lnTo>
                <a:lnTo>
                  <a:pt x="745718" y="3693608"/>
                </a:lnTo>
                <a:lnTo>
                  <a:pt x="733377" y="3695024"/>
                </a:lnTo>
                <a:lnTo>
                  <a:pt x="721239" y="3696440"/>
                </a:lnTo>
                <a:lnTo>
                  <a:pt x="709100" y="3697654"/>
                </a:lnTo>
                <a:lnTo>
                  <a:pt x="696759" y="3698868"/>
                </a:lnTo>
                <a:lnTo>
                  <a:pt x="684621" y="3699677"/>
                </a:lnTo>
                <a:lnTo>
                  <a:pt x="672279" y="3700689"/>
                </a:lnTo>
                <a:lnTo>
                  <a:pt x="659938" y="3701498"/>
                </a:lnTo>
                <a:lnTo>
                  <a:pt x="647395" y="3702307"/>
                </a:lnTo>
                <a:lnTo>
                  <a:pt x="635256" y="3702915"/>
                </a:lnTo>
                <a:lnTo>
                  <a:pt x="622915" y="3703319"/>
                </a:lnTo>
                <a:lnTo>
                  <a:pt x="610372" y="3703926"/>
                </a:lnTo>
                <a:lnTo>
                  <a:pt x="598234" y="3704128"/>
                </a:lnTo>
                <a:lnTo>
                  <a:pt x="585893" y="3704330"/>
                </a:lnTo>
                <a:lnTo>
                  <a:pt x="573551" y="3704330"/>
                </a:lnTo>
                <a:lnTo>
                  <a:pt x="561616" y="3704128"/>
                </a:lnTo>
                <a:lnTo>
                  <a:pt x="555344" y="3704128"/>
                </a:lnTo>
                <a:lnTo>
                  <a:pt x="549476" y="3703926"/>
                </a:lnTo>
                <a:lnTo>
                  <a:pt x="543610" y="3703319"/>
                </a:lnTo>
                <a:lnTo>
                  <a:pt x="537743" y="3702915"/>
                </a:lnTo>
                <a:lnTo>
                  <a:pt x="532280" y="3702307"/>
                </a:lnTo>
                <a:lnTo>
                  <a:pt x="526615" y="3701498"/>
                </a:lnTo>
                <a:lnTo>
                  <a:pt x="521153" y="3700689"/>
                </a:lnTo>
                <a:lnTo>
                  <a:pt x="515690" y="3699677"/>
                </a:lnTo>
                <a:lnTo>
                  <a:pt x="505170" y="3697654"/>
                </a:lnTo>
                <a:lnTo>
                  <a:pt x="494853" y="3695024"/>
                </a:lnTo>
                <a:lnTo>
                  <a:pt x="484940" y="3691989"/>
                </a:lnTo>
                <a:lnTo>
                  <a:pt x="475229" y="3688550"/>
                </a:lnTo>
                <a:lnTo>
                  <a:pt x="465922" y="3684908"/>
                </a:lnTo>
                <a:lnTo>
                  <a:pt x="457020" y="3680862"/>
                </a:lnTo>
                <a:lnTo>
                  <a:pt x="448119" y="3676816"/>
                </a:lnTo>
                <a:lnTo>
                  <a:pt x="439622" y="3672163"/>
                </a:lnTo>
                <a:lnTo>
                  <a:pt x="431327" y="3667307"/>
                </a:lnTo>
                <a:lnTo>
                  <a:pt x="423032" y="3662250"/>
                </a:lnTo>
                <a:lnTo>
                  <a:pt x="415143" y="3656787"/>
                </a:lnTo>
                <a:lnTo>
                  <a:pt x="407252" y="3651324"/>
                </a:lnTo>
                <a:lnTo>
                  <a:pt x="400576" y="3646267"/>
                </a:lnTo>
                <a:lnTo>
                  <a:pt x="393900" y="3641209"/>
                </a:lnTo>
                <a:lnTo>
                  <a:pt x="387830" y="3635545"/>
                </a:lnTo>
                <a:lnTo>
                  <a:pt x="381357" y="3630082"/>
                </a:lnTo>
                <a:lnTo>
                  <a:pt x="375085" y="3624215"/>
                </a:lnTo>
                <a:lnTo>
                  <a:pt x="369015" y="3618145"/>
                </a:lnTo>
                <a:lnTo>
                  <a:pt x="362946" y="3611874"/>
                </a:lnTo>
                <a:lnTo>
                  <a:pt x="356876" y="3605602"/>
                </a:lnTo>
                <a:lnTo>
                  <a:pt x="351212" y="3598925"/>
                </a:lnTo>
                <a:lnTo>
                  <a:pt x="345345" y="3592250"/>
                </a:lnTo>
                <a:lnTo>
                  <a:pt x="339882" y="3585371"/>
                </a:lnTo>
                <a:lnTo>
                  <a:pt x="334218" y="3578290"/>
                </a:lnTo>
                <a:lnTo>
                  <a:pt x="328756" y="3571007"/>
                </a:lnTo>
                <a:lnTo>
                  <a:pt x="323293" y="3563522"/>
                </a:lnTo>
                <a:lnTo>
                  <a:pt x="318033" y="3555833"/>
                </a:lnTo>
                <a:lnTo>
                  <a:pt x="312773" y="3548145"/>
                </a:lnTo>
                <a:lnTo>
                  <a:pt x="307715" y="3540255"/>
                </a:lnTo>
                <a:lnTo>
                  <a:pt x="302657" y="3532163"/>
                </a:lnTo>
                <a:lnTo>
                  <a:pt x="297600" y="3523666"/>
                </a:lnTo>
                <a:lnTo>
                  <a:pt x="292744" y="3515371"/>
                </a:lnTo>
                <a:lnTo>
                  <a:pt x="287889" y="3506874"/>
                </a:lnTo>
                <a:lnTo>
                  <a:pt x="283033" y="3497972"/>
                </a:lnTo>
                <a:lnTo>
                  <a:pt x="278582" y="3489273"/>
                </a:lnTo>
                <a:lnTo>
                  <a:pt x="273929" y="3480169"/>
                </a:lnTo>
                <a:lnTo>
                  <a:pt x="269478" y="3470862"/>
                </a:lnTo>
                <a:lnTo>
                  <a:pt x="265027" y="3461758"/>
                </a:lnTo>
                <a:lnTo>
                  <a:pt x="260576" y="3452249"/>
                </a:lnTo>
                <a:lnTo>
                  <a:pt x="256329" y="3442742"/>
                </a:lnTo>
                <a:lnTo>
                  <a:pt x="247831" y="3423116"/>
                </a:lnTo>
                <a:lnTo>
                  <a:pt x="239739" y="3403088"/>
                </a:lnTo>
                <a:lnTo>
                  <a:pt x="233062" y="3385689"/>
                </a:lnTo>
                <a:lnTo>
                  <a:pt x="226386" y="3367683"/>
                </a:lnTo>
                <a:lnTo>
                  <a:pt x="219711" y="3349475"/>
                </a:lnTo>
                <a:lnTo>
                  <a:pt x="213236" y="3330256"/>
                </a:lnTo>
                <a:lnTo>
                  <a:pt x="206762" y="3310834"/>
                </a:lnTo>
                <a:lnTo>
                  <a:pt x="200491" y="3290804"/>
                </a:lnTo>
                <a:lnTo>
                  <a:pt x="194219" y="3270371"/>
                </a:lnTo>
                <a:lnTo>
                  <a:pt x="187947" y="3249937"/>
                </a:lnTo>
                <a:lnTo>
                  <a:pt x="181878" y="3228695"/>
                </a:lnTo>
                <a:lnTo>
                  <a:pt x="176011" y="3207453"/>
                </a:lnTo>
                <a:lnTo>
                  <a:pt x="169942" y="3185805"/>
                </a:lnTo>
                <a:lnTo>
                  <a:pt x="164074" y="3163956"/>
                </a:lnTo>
                <a:lnTo>
                  <a:pt x="158612" y="3141904"/>
                </a:lnTo>
                <a:lnTo>
                  <a:pt x="152745" y="3119649"/>
                </a:lnTo>
                <a:lnTo>
                  <a:pt x="147486" y="3097597"/>
                </a:lnTo>
                <a:lnTo>
                  <a:pt x="141820" y="3075141"/>
                </a:lnTo>
                <a:lnTo>
                  <a:pt x="131503" y="3030429"/>
                </a:lnTo>
                <a:lnTo>
                  <a:pt x="121792" y="2985517"/>
                </a:lnTo>
                <a:lnTo>
                  <a:pt x="112283" y="2941210"/>
                </a:lnTo>
                <a:lnTo>
                  <a:pt x="103381" y="2897510"/>
                </a:lnTo>
                <a:lnTo>
                  <a:pt x="95087" y="2854620"/>
                </a:lnTo>
                <a:lnTo>
                  <a:pt x="87601" y="2813146"/>
                </a:lnTo>
                <a:lnTo>
                  <a:pt x="80520" y="2773088"/>
                </a:lnTo>
                <a:lnTo>
                  <a:pt x="74046" y="2735054"/>
                </a:lnTo>
                <a:lnTo>
                  <a:pt x="70607" y="2712193"/>
                </a:lnTo>
                <a:lnTo>
                  <a:pt x="66965" y="2689332"/>
                </a:lnTo>
                <a:lnTo>
                  <a:pt x="63525" y="2666470"/>
                </a:lnTo>
                <a:lnTo>
                  <a:pt x="60289" y="2643407"/>
                </a:lnTo>
                <a:lnTo>
                  <a:pt x="56850" y="2620546"/>
                </a:lnTo>
                <a:lnTo>
                  <a:pt x="54018" y="2597483"/>
                </a:lnTo>
                <a:lnTo>
                  <a:pt x="50982" y="2574419"/>
                </a:lnTo>
                <a:lnTo>
                  <a:pt x="47948" y="2551355"/>
                </a:lnTo>
                <a:lnTo>
                  <a:pt x="45116" y="2528494"/>
                </a:lnTo>
                <a:lnTo>
                  <a:pt x="42284" y="2505228"/>
                </a:lnTo>
                <a:lnTo>
                  <a:pt x="39856" y="2482165"/>
                </a:lnTo>
                <a:lnTo>
                  <a:pt x="37226" y="2458898"/>
                </a:lnTo>
                <a:lnTo>
                  <a:pt x="34798" y="2435834"/>
                </a:lnTo>
                <a:lnTo>
                  <a:pt x="32371" y="2412772"/>
                </a:lnTo>
                <a:lnTo>
                  <a:pt x="30145" y="2389505"/>
                </a:lnTo>
                <a:lnTo>
                  <a:pt x="27920" y="2366442"/>
                </a:lnTo>
                <a:lnTo>
                  <a:pt x="25694" y="2341760"/>
                </a:lnTo>
                <a:lnTo>
                  <a:pt x="23671" y="2317280"/>
                </a:lnTo>
                <a:lnTo>
                  <a:pt x="21850" y="2292800"/>
                </a:lnTo>
                <a:lnTo>
                  <a:pt x="19826" y="2268523"/>
                </a:lnTo>
                <a:lnTo>
                  <a:pt x="18209" y="2243841"/>
                </a:lnTo>
                <a:lnTo>
                  <a:pt x="16590" y="2219564"/>
                </a:lnTo>
                <a:lnTo>
                  <a:pt x="14971" y="2195287"/>
                </a:lnTo>
                <a:lnTo>
                  <a:pt x="13758" y="2171008"/>
                </a:lnTo>
                <a:lnTo>
                  <a:pt x="12341" y="2146731"/>
                </a:lnTo>
                <a:lnTo>
                  <a:pt x="10925" y="2122251"/>
                </a:lnTo>
                <a:lnTo>
                  <a:pt x="9509" y="2097772"/>
                </a:lnTo>
                <a:lnTo>
                  <a:pt x="8296" y="2073494"/>
                </a:lnTo>
                <a:lnTo>
                  <a:pt x="6879" y="2049015"/>
                </a:lnTo>
                <a:lnTo>
                  <a:pt x="5462" y="2024333"/>
                </a:lnTo>
                <a:lnTo>
                  <a:pt x="4249" y="1999854"/>
                </a:lnTo>
                <a:lnTo>
                  <a:pt x="2832" y="1975171"/>
                </a:lnTo>
                <a:lnTo>
                  <a:pt x="2024" y="1958581"/>
                </a:lnTo>
                <a:lnTo>
                  <a:pt x="1417" y="1941991"/>
                </a:lnTo>
                <a:lnTo>
                  <a:pt x="607" y="1925605"/>
                </a:lnTo>
                <a:lnTo>
                  <a:pt x="405" y="1909217"/>
                </a:lnTo>
                <a:lnTo>
                  <a:pt x="202" y="1892426"/>
                </a:lnTo>
                <a:lnTo>
                  <a:pt x="0" y="1876038"/>
                </a:lnTo>
                <a:lnTo>
                  <a:pt x="0" y="1859246"/>
                </a:lnTo>
                <a:lnTo>
                  <a:pt x="0" y="1842859"/>
                </a:lnTo>
                <a:lnTo>
                  <a:pt x="607" y="1809883"/>
                </a:lnTo>
                <a:lnTo>
                  <a:pt x="1619" y="1776703"/>
                </a:lnTo>
                <a:lnTo>
                  <a:pt x="2832" y="1743726"/>
                </a:lnTo>
                <a:lnTo>
                  <a:pt x="4451" y="1710749"/>
                </a:lnTo>
                <a:lnTo>
                  <a:pt x="6272" y="1677773"/>
                </a:lnTo>
                <a:lnTo>
                  <a:pt x="8498" y="1644796"/>
                </a:lnTo>
                <a:lnTo>
                  <a:pt x="10925" y="1611818"/>
                </a:lnTo>
                <a:lnTo>
                  <a:pt x="13151" y="1579045"/>
                </a:lnTo>
                <a:lnTo>
                  <a:pt x="15983" y="1546270"/>
                </a:lnTo>
                <a:lnTo>
                  <a:pt x="18613" y="1513496"/>
                </a:lnTo>
                <a:lnTo>
                  <a:pt x="21243" y="1480721"/>
                </a:lnTo>
                <a:lnTo>
                  <a:pt x="24075" y="1448148"/>
                </a:lnTo>
                <a:lnTo>
                  <a:pt x="25694" y="1424681"/>
                </a:lnTo>
                <a:lnTo>
                  <a:pt x="27717" y="1401415"/>
                </a:lnTo>
                <a:lnTo>
                  <a:pt x="29943" y="1377946"/>
                </a:lnTo>
                <a:lnTo>
                  <a:pt x="32371" y="1354883"/>
                </a:lnTo>
                <a:lnTo>
                  <a:pt x="35000" y="1331415"/>
                </a:lnTo>
                <a:lnTo>
                  <a:pt x="37428" y="1308351"/>
                </a:lnTo>
                <a:lnTo>
                  <a:pt x="40260" y="1285086"/>
                </a:lnTo>
                <a:lnTo>
                  <a:pt x="43295" y="1262022"/>
                </a:lnTo>
                <a:lnTo>
                  <a:pt x="46329" y="1238959"/>
                </a:lnTo>
                <a:lnTo>
                  <a:pt x="49365" y="1215692"/>
                </a:lnTo>
                <a:lnTo>
                  <a:pt x="52399" y="1192831"/>
                </a:lnTo>
                <a:lnTo>
                  <a:pt x="55636" y="1169565"/>
                </a:lnTo>
                <a:lnTo>
                  <a:pt x="58469" y="1146704"/>
                </a:lnTo>
                <a:lnTo>
                  <a:pt x="61503" y="1123843"/>
                </a:lnTo>
                <a:lnTo>
                  <a:pt x="64740" y="1100981"/>
                </a:lnTo>
                <a:lnTo>
                  <a:pt x="67774" y="1077918"/>
                </a:lnTo>
                <a:lnTo>
                  <a:pt x="70000" y="1062744"/>
                </a:lnTo>
                <a:lnTo>
                  <a:pt x="72023" y="1047369"/>
                </a:lnTo>
                <a:lnTo>
                  <a:pt x="74248" y="1031791"/>
                </a:lnTo>
                <a:lnTo>
                  <a:pt x="76878" y="1016415"/>
                </a:lnTo>
                <a:lnTo>
                  <a:pt x="79306" y="1000635"/>
                </a:lnTo>
                <a:lnTo>
                  <a:pt x="81936" y="984854"/>
                </a:lnTo>
                <a:lnTo>
                  <a:pt x="84768" y="969277"/>
                </a:lnTo>
                <a:lnTo>
                  <a:pt x="87601" y="953698"/>
                </a:lnTo>
                <a:lnTo>
                  <a:pt x="90434" y="937918"/>
                </a:lnTo>
                <a:lnTo>
                  <a:pt x="93266" y="922340"/>
                </a:lnTo>
                <a:lnTo>
                  <a:pt x="96300" y="906965"/>
                </a:lnTo>
                <a:lnTo>
                  <a:pt x="99336" y="891386"/>
                </a:lnTo>
                <a:lnTo>
                  <a:pt x="102370" y="876011"/>
                </a:lnTo>
                <a:lnTo>
                  <a:pt x="105607" y="861040"/>
                </a:lnTo>
                <a:lnTo>
                  <a:pt x="108641" y="846068"/>
                </a:lnTo>
                <a:lnTo>
                  <a:pt x="111879" y="831097"/>
                </a:lnTo>
                <a:lnTo>
                  <a:pt x="115115" y="815924"/>
                </a:lnTo>
                <a:lnTo>
                  <a:pt x="118352" y="801155"/>
                </a:lnTo>
                <a:lnTo>
                  <a:pt x="121590" y="786185"/>
                </a:lnTo>
                <a:lnTo>
                  <a:pt x="124826" y="771415"/>
                </a:lnTo>
                <a:lnTo>
                  <a:pt x="128063" y="756646"/>
                </a:lnTo>
                <a:lnTo>
                  <a:pt x="131300" y="741878"/>
                </a:lnTo>
                <a:lnTo>
                  <a:pt x="134739" y="726907"/>
                </a:lnTo>
                <a:lnTo>
                  <a:pt x="138178" y="711936"/>
                </a:lnTo>
                <a:lnTo>
                  <a:pt x="140809" y="700202"/>
                </a:lnTo>
                <a:lnTo>
                  <a:pt x="144046" y="685838"/>
                </a:lnTo>
                <a:lnTo>
                  <a:pt x="147687" y="669652"/>
                </a:lnTo>
                <a:lnTo>
                  <a:pt x="151531" y="652456"/>
                </a:lnTo>
                <a:lnTo>
                  <a:pt x="155780" y="635664"/>
                </a:lnTo>
                <a:lnTo>
                  <a:pt x="159825" y="620491"/>
                </a:lnTo>
                <a:lnTo>
                  <a:pt x="161849" y="613612"/>
                </a:lnTo>
                <a:lnTo>
                  <a:pt x="163670" y="607542"/>
                </a:lnTo>
                <a:lnTo>
                  <a:pt x="165491" y="602282"/>
                </a:lnTo>
                <a:lnTo>
                  <a:pt x="167312" y="597831"/>
                </a:lnTo>
                <a:lnTo>
                  <a:pt x="169132" y="587918"/>
                </a:lnTo>
                <a:lnTo>
                  <a:pt x="171762" y="576994"/>
                </a:lnTo>
                <a:lnTo>
                  <a:pt x="174797" y="565866"/>
                </a:lnTo>
                <a:lnTo>
                  <a:pt x="178034" y="554334"/>
                </a:lnTo>
                <a:lnTo>
                  <a:pt x="181270" y="542600"/>
                </a:lnTo>
                <a:lnTo>
                  <a:pt x="184710" y="531272"/>
                </a:lnTo>
                <a:lnTo>
                  <a:pt x="187947" y="520548"/>
                </a:lnTo>
                <a:lnTo>
                  <a:pt x="190981" y="510433"/>
                </a:lnTo>
                <a:lnTo>
                  <a:pt x="194219" y="499913"/>
                </a:lnTo>
                <a:lnTo>
                  <a:pt x="197456" y="489190"/>
                </a:lnTo>
                <a:lnTo>
                  <a:pt x="200693" y="478873"/>
                </a:lnTo>
                <a:lnTo>
                  <a:pt x="203930" y="468353"/>
                </a:lnTo>
                <a:lnTo>
                  <a:pt x="206964" y="458034"/>
                </a:lnTo>
                <a:lnTo>
                  <a:pt x="210202" y="447716"/>
                </a:lnTo>
                <a:lnTo>
                  <a:pt x="213438" y="437399"/>
                </a:lnTo>
                <a:lnTo>
                  <a:pt x="216675" y="426878"/>
                </a:lnTo>
                <a:lnTo>
                  <a:pt x="222745" y="407862"/>
                </a:lnTo>
                <a:lnTo>
                  <a:pt x="229218" y="387428"/>
                </a:lnTo>
                <a:lnTo>
                  <a:pt x="236097" y="365780"/>
                </a:lnTo>
                <a:lnTo>
                  <a:pt x="243582" y="344335"/>
                </a:lnTo>
                <a:lnTo>
                  <a:pt x="247224" y="333411"/>
                </a:lnTo>
                <a:lnTo>
                  <a:pt x="251069" y="322890"/>
                </a:lnTo>
                <a:lnTo>
                  <a:pt x="255114" y="312572"/>
                </a:lnTo>
                <a:lnTo>
                  <a:pt x="258958" y="302659"/>
                </a:lnTo>
                <a:lnTo>
                  <a:pt x="263004" y="293150"/>
                </a:lnTo>
                <a:lnTo>
                  <a:pt x="267051" y="284046"/>
                </a:lnTo>
                <a:lnTo>
                  <a:pt x="271097" y="275550"/>
                </a:lnTo>
                <a:lnTo>
                  <a:pt x="274940" y="267659"/>
                </a:lnTo>
                <a:lnTo>
                  <a:pt x="276559" y="263208"/>
                </a:lnTo>
                <a:lnTo>
                  <a:pt x="278582" y="258352"/>
                </a:lnTo>
                <a:lnTo>
                  <a:pt x="280606" y="253294"/>
                </a:lnTo>
                <a:lnTo>
                  <a:pt x="282831" y="248034"/>
                </a:lnTo>
                <a:lnTo>
                  <a:pt x="288293" y="236705"/>
                </a:lnTo>
                <a:lnTo>
                  <a:pt x="294160" y="224768"/>
                </a:lnTo>
                <a:lnTo>
                  <a:pt x="301039" y="212630"/>
                </a:lnTo>
                <a:lnTo>
                  <a:pt x="308322" y="199884"/>
                </a:lnTo>
                <a:lnTo>
                  <a:pt x="315807" y="187341"/>
                </a:lnTo>
                <a:lnTo>
                  <a:pt x="323698" y="174596"/>
                </a:lnTo>
                <a:lnTo>
                  <a:pt x="331588" y="162254"/>
                </a:lnTo>
                <a:lnTo>
                  <a:pt x="339680" y="150521"/>
                </a:lnTo>
                <a:lnTo>
                  <a:pt x="347368" y="139393"/>
                </a:lnTo>
                <a:lnTo>
                  <a:pt x="354854" y="128873"/>
                </a:lnTo>
                <a:lnTo>
                  <a:pt x="362137" y="119769"/>
                </a:lnTo>
                <a:lnTo>
                  <a:pt x="368813" y="111272"/>
                </a:lnTo>
                <a:lnTo>
                  <a:pt x="371848" y="107833"/>
                </a:lnTo>
                <a:lnTo>
                  <a:pt x="374882" y="104596"/>
                </a:lnTo>
                <a:lnTo>
                  <a:pt x="377512" y="101966"/>
                </a:lnTo>
                <a:lnTo>
                  <a:pt x="379940" y="99335"/>
                </a:lnTo>
                <a:lnTo>
                  <a:pt x="389853" y="90232"/>
                </a:lnTo>
                <a:lnTo>
                  <a:pt x="398148" y="81936"/>
                </a:lnTo>
                <a:lnTo>
                  <a:pt x="406038" y="74249"/>
                </a:lnTo>
                <a:lnTo>
                  <a:pt x="413928" y="67168"/>
                </a:lnTo>
                <a:lnTo>
                  <a:pt x="417772" y="63729"/>
                </a:lnTo>
                <a:lnTo>
                  <a:pt x="422020" y="60289"/>
                </a:lnTo>
                <a:lnTo>
                  <a:pt x="426471" y="56648"/>
                </a:lnTo>
                <a:lnTo>
                  <a:pt x="431327" y="53006"/>
                </a:lnTo>
                <a:lnTo>
                  <a:pt x="436588" y="49365"/>
                </a:lnTo>
                <a:lnTo>
                  <a:pt x="442454" y="45318"/>
                </a:lnTo>
                <a:lnTo>
                  <a:pt x="448726" y="41474"/>
                </a:lnTo>
                <a:lnTo>
                  <a:pt x="455604" y="37226"/>
                </a:lnTo>
                <a:lnTo>
                  <a:pt x="460865" y="34191"/>
                </a:lnTo>
                <a:lnTo>
                  <a:pt x="466529" y="30954"/>
                </a:lnTo>
                <a:lnTo>
                  <a:pt x="471991" y="27920"/>
                </a:lnTo>
                <a:lnTo>
                  <a:pt x="478061" y="25290"/>
                </a:lnTo>
                <a:lnTo>
                  <a:pt x="484130" y="22456"/>
                </a:lnTo>
                <a:lnTo>
                  <a:pt x="490200" y="19624"/>
                </a:lnTo>
                <a:lnTo>
                  <a:pt x="496471" y="17197"/>
                </a:lnTo>
                <a:lnTo>
                  <a:pt x="502945" y="14769"/>
                </a:lnTo>
                <a:lnTo>
                  <a:pt x="509419" y="12746"/>
                </a:lnTo>
                <a:lnTo>
                  <a:pt x="516298" y="10723"/>
                </a:lnTo>
                <a:lnTo>
                  <a:pt x="523177" y="8700"/>
                </a:lnTo>
                <a:lnTo>
                  <a:pt x="530054" y="7081"/>
                </a:lnTo>
                <a:lnTo>
                  <a:pt x="537135" y="5868"/>
                </a:lnTo>
                <a:lnTo>
                  <a:pt x="544014" y="4856"/>
                </a:lnTo>
                <a:lnTo>
                  <a:pt x="551095" y="3844"/>
                </a:lnTo>
                <a:lnTo>
                  <a:pt x="558580" y="3440"/>
                </a:lnTo>
                <a:lnTo>
                  <a:pt x="562425" y="2226"/>
                </a:lnTo>
                <a:lnTo>
                  <a:pt x="567685" y="1417"/>
                </a:lnTo>
                <a:lnTo>
                  <a:pt x="573349" y="607"/>
                </a:lnTo>
                <a:lnTo>
                  <a:pt x="580430" y="202"/>
                </a:lnTo>
                <a:close/>
              </a:path>
            </a:pathLst>
          </a:custGeom>
          <a:solidFill>
            <a:srgbClr val="D8C8A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53E01544-04FA-43DE-A61F-099F1E406921}"/>
              </a:ext>
            </a:extLst>
          </p:cNvPr>
          <p:cNvSpPr/>
          <p:nvPr/>
        </p:nvSpPr>
        <p:spPr>
          <a:xfrm rot="18900000">
            <a:off x="5510084" y="2607541"/>
            <a:ext cx="462879" cy="462879"/>
          </a:xfrm>
          <a:custGeom>
            <a:avLst/>
            <a:gdLst>
              <a:gd name="connsiteX0" fmla="*/ 0 w 1557038"/>
              <a:gd name="connsiteY0" fmla="*/ 778518 h 1557038"/>
              <a:gd name="connsiteX1" fmla="*/ 0 w 1557038"/>
              <a:gd name="connsiteY1" fmla="*/ 778518 h 1557038"/>
              <a:gd name="connsiteX2" fmla="*/ 0 w 1557038"/>
              <a:gd name="connsiteY2" fmla="*/ 778519 h 1557038"/>
              <a:gd name="connsiteX3" fmla="*/ 778519 w 1557038"/>
              <a:gd name="connsiteY3" fmla="*/ 0 h 1557038"/>
              <a:gd name="connsiteX4" fmla="*/ 778518 w 1557038"/>
              <a:gd name="connsiteY4" fmla="*/ 0 h 1557038"/>
              <a:gd name="connsiteX5" fmla="*/ 778518 w 1557038"/>
              <a:gd name="connsiteY5" fmla="*/ 0 h 1557038"/>
              <a:gd name="connsiteX6" fmla="*/ 1503899 w 1557038"/>
              <a:gd name="connsiteY6" fmla="*/ 650229 h 1557038"/>
              <a:gd name="connsiteX7" fmla="*/ 1557038 w 1557038"/>
              <a:gd name="connsiteY7" fmla="*/ 778519 h 1557038"/>
              <a:gd name="connsiteX8" fmla="*/ 1557037 w 1557038"/>
              <a:gd name="connsiteY8" fmla="*/ 778519 h 1557038"/>
              <a:gd name="connsiteX9" fmla="*/ 1375608 w 1557038"/>
              <a:gd name="connsiteY9" fmla="*/ 959948 h 1557038"/>
              <a:gd name="connsiteX10" fmla="*/ 959947 w 1557038"/>
              <a:gd name="connsiteY10" fmla="*/ 959948 h 1557038"/>
              <a:gd name="connsiteX11" fmla="*/ 959947 w 1557038"/>
              <a:gd name="connsiteY11" fmla="*/ 1375609 h 1557038"/>
              <a:gd name="connsiteX12" fmla="*/ 778518 w 1557038"/>
              <a:gd name="connsiteY12" fmla="*/ 1557038 h 1557038"/>
              <a:gd name="connsiteX13" fmla="*/ 778518 w 1557038"/>
              <a:gd name="connsiteY13" fmla="*/ 1557037 h 1557038"/>
              <a:gd name="connsiteX14" fmla="*/ 597089 w 1557038"/>
              <a:gd name="connsiteY14" fmla="*/ 1375608 h 1557038"/>
              <a:gd name="connsiteX15" fmla="*/ 597089 w 1557038"/>
              <a:gd name="connsiteY15" fmla="*/ 959948 h 1557038"/>
              <a:gd name="connsiteX16" fmla="*/ 181429 w 1557038"/>
              <a:gd name="connsiteY16" fmla="*/ 959947 h 1557038"/>
              <a:gd name="connsiteX17" fmla="*/ 14258 w 1557038"/>
              <a:gd name="connsiteY17" fmla="*/ 849138 h 1557038"/>
              <a:gd name="connsiteX18" fmla="*/ 0 w 1557038"/>
              <a:gd name="connsiteY18" fmla="*/ 778518 h 1557038"/>
              <a:gd name="connsiteX19" fmla="*/ 14258 w 1557038"/>
              <a:gd name="connsiteY19" fmla="*/ 707899 h 1557038"/>
              <a:gd name="connsiteX20" fmla="*/ 181429 w 1557038"/>
              <a:gd name="connsiteY20" fmla="*/ 597090 h 1557038"/>
              <a:gd name="connsiteX21" fmla="*/ 597090 w 1557038"/>
              <a:gd name="connsiteY21" fmla="*/ 597090 h 1557038"/>
              <a:gd name="connsiteX22" fmla="*/ 597090 w 1557038"/>
              <a:gd name="connsiteY22" fmla="*/ 181429 h 1557038"/>
              <a:gd name="connsiteX23" fmla="*/ 707899 w 1557038"/>
              <a:gd name="connsiteY23" fmla="*/ 14258 h 1557038"/>
              <a:gd name="connsiteX24" fmla="*/ 778518 w 1557038"/>
              <a:gd name="connsiteY24" fmla="*/ 0 h 1557038"/>
              <a:gd name="connsiteX25" fmla="*/ 849138 w 1557038"/>
              <a:gd name="connsiteY25" fmla="*/ 14258 h 1557038"/>
              <a:gd name="connsiteX26" fmla="*/ 959947 w 1557038"/>
              <a:gd name="connsiteY26" fmla="*/ 181429 h 1557038"/>
              <a:gd name="connsiteX27" fmla="*/ 959947 w 1557038"/>
              <a:gd name="connsiteY27" fmla="*/ 597090 h 1557038"/>
              <a:gd name="connsiteX28" fmla="*/ 1375609 w 1557038"/>
              <a:gd name="connsiteY28" fmla="*/ 597090 h 1557038"/>
              <a:gd name="connsiteX29" fmla="*/ 1503899 w 1557038"/>
              <a:gd name="connsiteY29" fmla="*/ 650229 h 155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57038" h="1557038">
                <a:moveTo>
                  <a:pt x="0" y="778518"/>
                </a:moveTo>
                <a:lnTo>
                  <a:pt x="0" y="778518"/>
                </a:lnTo>
                <a:lnTo>
                  <a:pt x="0" y="778519"/>
                </a:lnTo>
                <a:close/>
                <a:moveTo>
                  <a:pt x="778519" y="0"/>
                </a:moveTo>
                <a:lnTo>
                  <a:pt x="778518" y="0"/>
                </a:lnTo>
                <a:lnTo>
                  <a:pt x="778518" y="0"/>
                </a:lnTo>
                <a:close/>
                <a:moveTo>
                  <a:pt x="1503899" y="650229"/>
                </a:moveTo>
                <a:cubicBezTo>
                  <a:pt x="1536731" y="683062"/>
                  <a:pt x="1557038" y="728419"/>
                  <a:pt x="1557038" y="778519"/>
                </a:cubicBezTo>
                <a:lnTo>
                  <a:pt x="1557037" y="778519"/>
                </a:lnTo>
                <a:cubicBezTo>
                  <a:pt x="1557037" y="878719"/>
                  <a:pt x="1475808" y="959948"/>
                  <a:pt x="1375608" y="959948"/>
                </a:cubicBezTo>
                <a:lnTo>
                  <a:pt x="959947" y="959948"/>
                </a:lnTo>
                <a:lnTo>
                  <a:pt x="959947" y="1375609"/>
                </a:lnTo>
                <a:cubicBezTo>
                  <a:pt x="959947" y="1475809"/>
                  <a:pt x="878718" y="1557038"/>
                  <a:pt x="778518" y="1557038"/>
                </a:cubicBezTo>
                <a:lnTo>
                  <a:pt x="778518" y="1557037"/>
                </a:lnTo>
                <a:cubicBezTo>
                  <a:pt x="678318" y="1557037"/>
                  <a:pt x="597089" y="1475808"/>
                  <a:pt x="597089" y="1375608"/>
                </a:cubicBezTo>
                <a:lnTo>
                  <a:pt x="597089" y="959948"/>
                </a:lnTo>
                <a:lnTo>
                  <a:pt x="181429" y="959947"/>
                </a:lnTo>
                <a:cubicBezTo>
                  <a:pt x="106279" y="959947"/>
                  <a:pt x="41800" y="914256"/>
                  <a:pt x="14258" y="849138"/>
                </a:cubicBezTo>
                <a:lnTo>
                  <a:pt x="0" y="778518"/>
                </a:lnTo>
                <a:lnTo>
                  <a:pt x="14258" y="707899"/>
                </a:lnTo>
                <a:cubicBezTo>
                  <a:pt x="41800" y="642781"/>
                  <a:pt x="106279" y="597090"/>
                  <a:pt x="181429" y="597090"/>
                </a:cubicBezTo>
                <a:lnTo>
                  <a:pt x="597090" y="597090"/>
                </a:lnTo>
                <a:lnTo>
                  <a:pt x="597090" y="181429"/>
                </a:lnTo>
                <a:cubicBezTo>
                  <a:pt x="597090" y="106279"/>
                  <a:pt x="642781" y="41800"/>
                  <a:pt x="707899" y="14258"/>
                </a:cubicBezTo>
                <a:lnTo>
                  <a:pt x="778518" y="0"/>
                </a:lnTo>
                <a:lnTo>
                  <a:pt x="849138" y="14258"/>
                </a:lnTo>
                <a:cubicBezTo>
                  <a:pt x="914256" y="41800"/>
                  <a:pt x="959947" y="106279"/>
                  <a:pt x="959947" y="181429"/>
                </a:cubicBezTo>
                <a:lnTo>
                  <a:pt x="959947" y="597090"/>
                </a:lnTo>
                <a:lnTo>
                  <a:pt x="1375609" y="597090"/>
                </a:lnTo>
                <a:cubicBezTo>
                  <a:pt x="1425709" y="597090"/>
                  <a:pt x="1471066" y="617397"/>
                  <a:pt x="1503899" y="650229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6A4E69-984E-43C2-A1A6-C46410C3A4E4}"/>
              </a:ext>
            </a:extLst>
          </p:cNvPr>
          <p:cNvSpPr/>
          <p:nvPr/>
        </p:nvSpPr>
        <p:spPr>
          <a:xfrm>
            <a:off x="5763554" y="3368697"/>
            <a:ext cx="220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8C8A8"/>
                </a:solidFill>
                <a:cs typeface="+mn-ea"/>
                <a:sym typeface="+mn-lt"/>
              </a:rPr>
              <a:t>Your Title Text Goes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4162AC8-4EB4-465D-B8BF-E30C822CEB16}"/>
              </a:ext>
            </a:extLst>
          </p:cNvPr>
          <p:cNvSpPr txBox="1">
            <a:spLocks/>
          </p:cNvSpPr>
          <p:nvPr/>
        </p:nvSpPr>
        <p:spPr>
          <a:xfrm>
            <a:off x="8304569" y="4804796"/>
            <a:ext cx="3354919" cy="773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id-ID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 wisi enim 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 minim veniam, quis nostrud exerci tation ullamcorper nibh euismod tincidunt ut laoreet dolore magna aliquam erat volutpat. Ut wisi enim ad minim veniam, quis nostrud exerci.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A6EFC-4E2A-4453-9243-D723CAF66457}"/>
              </a:ext>
            </a:extLst>
          </p:cNvPr>
          <p:cNvSpPr/>
          <p:nvPr/>
        </p:nvSpPr>
        <p:spPr>
          <a:xfrm>
            <a:off x="1722777" y="3160369"/>
            <a:ext cx="2747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+mn-ea"/>
                <a:sym typeface="+mn-lt"/>
              </a:rPr>
              <a:t>Your Title Text Goes Here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2BAC6-B855-4370-931F-FCCFC6AC052F}"/>
              </a:ext>
            </a:extLst>
          </p:cNvPr>
          <p:cNvGrpSpPr/>
          <p:nvPr/>
        </p:nvGrpSpPr>
        <p:grpSpPr>
          <a:xfrm>
            <a:off x="9061208" y="3160369"/>
            <a:ext cx="954107" cy="954107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23" name="AutoShape 126">
              <a:extLst>
                <a:ext uri="{FF2B5EF4-FFF2-40B4-BE49-F238E27FC236}">
                  <a16:creationId xmlns:a16="http://schemas.microsoft.com/office/drawing/2014/main" id="{BB33F9D2-E1EC-4F5A-97BE-CE4609291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127">
              <a:extLst>
                <a:ext uri="{FF2B5EF4-FFF2-40B4-BE49-F238E27FC236}">
                  <a16:creationId xmlns:a16="http://schemas.microsoft.com/office/drawing/2014/main" id="{9DBFAD97-87E3-43B1-A171-D9A80DD5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1125">
            <a:extLst>
              <a:ext uri="{FF2B5EF4-FFF2-40B4-BE49-F238E27FC236}">
                <a16:creationId xmlns:a16="http://schemas.microsoft.com/office/drawing/2014/main" id="{0364D2F6-34A7-4692-B220-0D1B700196A2}"/>
              </a:ext>
            </a:extLst>
          </p:cNvPr>
          <p:cNvSpPr>
            <a:spLocks/>
          </p:cNvSpPr>
          <p:nvPr/>
        </p:nvSpPr>
        <p:spPr bwMode="auto">
          <a:xfrm>
            <a:off x="9772765" y="1006199"/>
            <a:ext cx="1193799" cy="1195788"/>
          </a:xfrm>
          <a:custGeom>
            <a:avLst/>
            <a:gdLst>
              <a:gd name="T0" fmla="*/ 1370 w 1401"/>
              <a:gd name="T1" fmla="*/ 234 h 1401"/>
              <a:gd name="T2" fmla="*/ 1250 w 1401"/>
              <a:gd name="T3" fmla="*/ 239 h 1401"/>
              <a:gd name="T4" fmla="*/ 1147 w 1401"/>
              <a:gd name="T5" fmla="*/ 239 h 1401"/>
              <a:gd name="T6" fmla="*/ 1147 w 1401"/>
              <a:gd name="T7" fmla="*/ 342 h 1401"/>
              <a:gd name="T8" fmla="*/ 1142 w 1401"/>
              <a:gd name="T9" fmla="*/ 461 h 1401"/>
              <a:gd name="T10" fmla="*/ 1023 w 1401"/>
              <a:gd name="T11" fmla="*/ 466 h 1401"/>
              <a:gd name="T12" fmla="*/ 920 w 1401"/>
              <a:gd name="T13" fmla="*/ 466 h 1401"/>
              <a:gd name="T14" fmla="*/ 920 w 1401"/>
              <a:gd name="T15" fmla="*/ 569 h 1401"/>
              <a:gd name="T16" fmla="*/ 915 w 1401"/>
              <a:gd name="T17" fmla="*/ 688 h 1401"/>
              <a:gd name="T18" fmla="*/ 796 w 1401"/>
              <a:gd name="T19" fmla="*/ 693 h 1401"/>
              <a:gd name="T20" fmla="*/ 693 w 1401"/>
              <a:gd name="T21" fmla="*/ 693 h 1401"/>
              <a:gd name="T22" fmla="*/ 693 w 1401"/>
              <a:gd name="T23" fmla="*/ 796 h 1401"/>
              <a:gd name="T24" fmla="*/ 688 w 1401"/>
              <a:gd name="T25" fmla="*/ 915 h 1401"/>
              <a:gd name="T26" fmla="*/ 569 w 1401"/>
              <a:gd name="T27" fmla="*/ 920 h 1401"/>
              <a:gd name="T28" fmla="*/ 466 w 1401"/>
              <a:gd name="T29" fmla="*/ 920 h 1401"/>
              <a:gd name="T30" fmla="*/ 466 w 1401"/>
              <a:gd name="T31" fmla="*/ 1023 h 1401"/>
              <a:gd name="T32" fmla="*/ 461 w 1401"/>
              <a:gd name="T33" fmla="*/ 1142 h 1401"/>
              <a:gd name="T34" fmla="*/ 342 w 1401"/>
              <a:gd name="T35" fmla="*/ 1147 h 1401"/>
              <a:gd name="T36" fmla="*/ 239 w 1401"/>
              <a:gd name="T37" fmla="*/ 1147 h 1401"/>
              <a:gd name="T38" fmla="*/ 239 w 1401"/>
              <a:gd name="T39" fmla="*/ 1250 h 1401"/>
              <a:gd name="T40" fmla="*/ 234 w 1401"/>
              <a:gd name="T41" fmla="*/ 1369 h 1401"/>
              <a:gd name="T42" fmla="*/ 115 w 1401"/>
              <a:gd name="T43" fmla="*/ 1374 h 1401"/>
              <a:gd name="T44" fmla="*/ 12 w 1401"/>
              <a:gd name="T45" fmla="*/ 1374 h 1401"/>
              <a:gd name="T46" fmla="*/ 0 w 1401"/>
              <a:gd name="T47" fmla="*/ 1363 h 1401"/>
              <a:gd name="T48" fmla="*/ 120 w 1401"/>
              <a:gd name="T49" fmla="*/ 1358 h 1401"/>
              <a:gd name="T50" fmla="*/ 223 w 1401"/>
              <a:gd name="T51" fmla="*/ 1358 h 1401"/>
              <a:gd name="T52" fmla="*/ 223 w 1401"/>
              <a:gd name="T53" fmla="*/ 1255 h 1401"/>
              <a:gd name="T54" fmla="*/ 227 w 1401"/>
              <a:gd name="T55" fmla="*/ 1136 h 1401"/>
              <a:gd name="T56" fmla="*/ 347 w 1401"/>
              <a:gd name="T57" fmla="*/ 1131 h 1401"/>
              <a:gd name="T58" fmla="*/ 450 w 1401"/>
              <a:gd name="T59" fmla="*/ 1131 h 1401"/>
              <a:gd name="T60" fmla="*/ 450 w 1401"/>
              <a:gd name="T61" fmla="*/ 1028 h 1401"/>
              <a:gd name="T62" fmla="*/ 454 w 1401"/>
              <a:gd name="T63" fmla="*/ 909 h 1401"/>
              <a:gd name="T64" fmla="*/ 574 w 1401"/>
              <a:gd name="T65" fmla="*/ 904 h 1401"/>
              <a:gd name="T66" fmla="*/ 677 w 1401"/>
              <a:gd name="T67" fmla="*/ 904 h 1401"/>
              <a:gd name="T68" fmla="*/ 677 w 1401"/>
              <a:gd name="T69" fmla="*/ 801 h 1401"/>
              <a:gd name="T70" fmla="*/ 681 w 1401"/>
              <a:gd name="T71" fmla="*/ 681 h 1401"/>
              <a:gd name="T72" fmla="*/ 801 w 1401"/>
              <a:gd name="T73" fmla="*/ 677 h 1401"/>
              <a:gd name="T74" fmla="*/ 904 w 1401"/>
              <a:gd name="T75" fmla="*/ 677 h 1401"/>
              <a:gd name="T76" fmla="*/ 904 w 1401"/>
              <a:gd name="T77" fmla="*/ 574 h 1401"/>
              <a:gd name="T78" fmla="*/ 908 w 1401"/>
              <a:gd name="T79" fmla="*/ 454 h 1401"/>
              <a:gd name="T80" fmla="*/ 1028 w 1401"/>
              <a:gd name="T81" fmla="*/ 450 h 1401"/>
              <a:gd name="T82" fmla="*/ 1131 w 1401"/>
              <a:gd name="T83" fmla="*/ 450 h 1401"/>
              <a:gd name="T84" fmla="*/ 1131 w 1401"/>
              <a:gd name="T85" fmla="*/ 347 h 1401"/>
              <a:gd name="T86" fmla="*/ 1136 w 1401"/>
              <a:gd name="T87" fmla="*/ 227 h 1401"/>
              <a:gd name="T88" fmla="*/ 1255 w 1401"/>
              <a:gd name="T89" fmla="*/ 223 h 1401"/>
              <a:gd name="T90" fmla="*/ 1358 w 1401"/>
              <a:gd name="T91" fmla="*/ 223 h 1401"/>
              <a:gd name="T92" fmla="*/ 1358 w 1401"/>
              <a:gd name="T93" fmla="*/ 120 h 1401"/>
              <a:gd name="T94" fmla="*/ 1363 w 1401"/>
              <a:gd name="T95" fmla="*/ 0 h 1401"/>
              <a:gd name="T96" fmla="*/ 1374 w 1401"/>
              <a:gd name="T97" fmla="*/ 12 h 1401"/>
              <a:gd name="T98" fmla="*/ 1374 w 1401"/>
              <a:gd name="T99" fmla="*/ 115 h 1401"/>
              <a:gd name="T100" fmla="*/ 1370 w 1401"/>
              <a:gd name="T101" fmla="*/ 234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1" h="1401">
                <a:moveTo>
                  <a:pt x="1370" y="234"/>
                </a:moveTo>
                <a:cubicBezTo>
                  <a:pt x="1338" y="266"/>
                  <a:pt x="1293" y="252"/>
                  <a:pt x="1250" y="239"/>
                </a:cubicBezTo>
                <a:cubicBezTo>
                  <a:pt x="1210" y="226"/>
                  <a:pt x="1172" y="214"/>
                  <a:pt x="1147" y="239"/>
                </a:cubicBezTo>
                <a:cubicBezTo>
                  <a:pt x="1122" y="264"/>
                  <a:pt x="1134" y="302"/>
                  <a:pt x="1147" y="342"/>
                </a:cubicBezTo>
                <a:cubicBezTo>
                  <a:pt x="1160" y="385"/>
                  <a:pt x="1174" y="429"/>
                  <a:pt x="1142" y="461"/>
                </a:cubicBezTo>
                <a:cubicBezTo>
                  <a:pt x="1111" y="493"/>
                  <a:pt x="1066" y="479"/>
                  <a:pt x="1023" y="466"/>
                </a:cubicBezTo>
                <a:cubicBezTo>
                  <a:pt x="983" y="453"/>
                  <a:pt x="945" y="441"/>
                  <a:pt x="920" y="466"/>
                </a:cubicBezTo>
                <a:cubicBezTo>
                  <a:pt x="895" y="491"/>
                  <a:pt x="907" y="529"/>
                  <a:pt x="920" y="569"/>
                </a:cubicBezTo>
                <a:cubicBezTo>
                  <a:pt x="933" y="612"/>
                  <a:pt x="947" y="657"/>
                  <a:pt x="915" y="688"/>
                </a:cubicBezTo>
                <a:cubicBezTo>
                  <a:pt x="883" y="720"/>
                  <a:pt x="839" y="706"/>
                  <a:pt x="796" y="693"/>
                </a:cubicBezTo>
                <a:cubicBezTo>
                  <a:pt x="756" y="680"/>
                  <a:pt x="718" y="668"/>
                  <a:pt x="693" y="693"/>
                </a:cubicBezTo>
                <a:cubicBezTo>
                  <a:pt x="668" y="718"/>
                  <a:pt x="680" y="756"/>
                  <a:pt x="693" y="796"/>
                </a:cubicBezTo>
                <a:cubicBezTo>
                  <a:pt x="706" y="839"/>
                  <a:pt x="720" y="884"/>
                  <a:pt x="688" y="915"/>
                </a:cubicBezTo>
                <a:cubicBezTo>
                  <a:pt x="656" y="947"/>
                  <a:pt x="612" y="933"/>
                  <a:pt x="569" y="920"/>
                </a:cubicBezTo>
                <a:cubicBezTo>
                  <a:pt x="529" y="907"/>
                  <a:pt x="491" y="895"/>
                  <a:pt x="466" y="920"/>
                </a:cubicBezTo>
                <a:cubicBezTo>
                  <a:pt x="441" y="945"/>
                  <a:pt x="453" y="983"/>
                  <a:pt x="466" y="1023"/>
                </a:cubicBezTo>
                <a:cubicBezTo>
                  <a:pt x="479" y="1066"/>
                  <a:pt x="493" y="1111"/>
                  <a:pt x="461" y="1142"/>
                </a:cubicBezTo>
                <a:cubicBezTo>
                  <a:pt x="429" y="1174"/>
                  <a:pt x="385" y="1160"/>
                  <a:pt x="342" y="1147"/>
                </a:cubicBezTo>
                <a:cubicBezTo>
                  <a:pt x="302" y="1134"/>
                  <a:pt x="264" y="1122"/>
                  <a:pt x="239" y="1147"/>
                </a:cubicBezTo>
                <a:cubicBezTo>
                  <a:pt x="214" y="1172"/>
                  <a:pt x="226" y="1210"/>
                  <a:pt x="239" y="1250"/>
                </a:cubicBezTo>
                <a:cubicBezTo>
                  <a:pt x="252" y="1293"/>
                  <a:pt x="266" y="1338"/>
                  <a:pt x="234" y="1369"/>
                </a:cubicBezTo>
                <a:cubicBezTo>
                  <a:pt x="202" y="1401"/>
                  <a:pt x="158" y="1387"/>
                  <a:pt x="115" y="1374"/>
                </a:cubicBezTo>
                <a:cubicBezTo>
                  <a:pt x="75" y="1361"/>
                  <a:pt x="37" y="1349"/>
                  <a:pt x="12" y="1374"/>
                </a:cubicBezTo>
                <a:cubicBezTo>
                  <a:pt x="0" y="1363"/>
                  <a:pt x="0" y="1363"/>
                  <a:pt x="0" y="1363"/>
                </a:cubicBezTo>
                <a:cubicBezTo>
                  <a:pt x="32" y="1331"/>
                  <a:pt x="77" y="1345"/>
                  <a:pt x="120" y="1358"/>
                </a:cubicBezTo>
                <a:cubicBezTo>
                  <a:pt x="160" y="1371"/>
                  <a:pt x="198" y="1383"/>
                  <a:pt x="223" y="1358"/>
                </a:cubicBezTo>
                <a:cubicBezTo>
                  <a:pt x="247" y="1333"/>
                  <a:pt x="236" y="1295"/>
                  <a:pt x="223" y="1255"/>
                </a:cubicBezTo>
                <a:cubicBezTo>
                  <a:pt x="209" y="1212"/>
                  <a:pt x="195" y="1167"/>
                  <a:pt x="227" y="1136"/>
                </a:cubicBezTo>
                <a:cubicBezTo>
                  <a:pt x="259" y="1104"/>
                  <a:pt x="304" y="1118"/>
                  <a:pt x="347" y="1131"/>
                </a:cubicBezTo>
                <a:cubicBezTo>
                  <a:pt x="387" y="1144"/>
                  <a:pt x="425" y="1156"/>
                  <a:pt x="450" y="1131"/>
                </a:cubicBezTo>
                <a:cubicBezTo>
                  <a:pt x="475" y="1106"/>
                  <a:pt x="463" y="1068"/>
                  <a:pt x="450" y="1028"/>
                </a:cubicBezTo>
                <a:cubicBezTo>
                  <a:pt x="436" y="985"/>
                  <a:pt x="422" y="940"/>
                  <a:pt x="454" y="909"/>
                </a:cubicBezTo>
                <a:cubicBezTo>
                  <a:pt x="486" y="877"/>
                  <a:pt x="531" y="891"/>
                  <a:pt x="574" y="904"/>
                </a:cubicBezTo>
                <a:cubicBezTo>
                  <a:pt x="614" y="917"/>
                  <a:pt x="652" y="929"/>
                  <a:pt x="677" y="904"/>
                </a:cubicBezTo>
                <a:cubicBezTo>
                  <a:pt x="702" y="879"/>
                  <a:pt x="690" y="841"/>
                  <a:pt x="677" y="801"/>
                </a:cubicBezTo>
                <a:cubicBezTo>
                  <a:pt x="664" y="758"/>
                  <a:pt x="650" y="713"/>
                  <a:pt x="681" y="681"/>
                </a:cubicBezTo>
                <a:cubicBezTo>
                  <a:pt x="713" y="650"/>
                  <a:pt x="758" y="664"/>
                  <a:pt x="801" y="677"/>
                </a:cubicBezTo>
                <a:cubicBezTo>
                  <a:pt x="841" y="690"/>
                  <a:pt x="879" y="702"/>
                  <a:pt x="904" y="677"/>
                </a:cubicBezTo>
                <a:cubicBezTo>
                  <a:pt x="929" y="652"/>
                  <a:pt x="917" y="614"/>
                  <a:pt x="904" y="574"/>
                </a:cubicBezTo>
                <a:cubicBezTo>
                  <a:pt x="891" y="531"/>
                  <a:pt x="877" y="486"/>
                  <a:pt x="908" y="454"/>
                </a:cubicBezTo>
                <a:cubicBezTo>
                  <a:pt x="940" y="423"/>
                  <a:pt x="985" y="437"/>
                  <a:pt x="1028" y="450"/>
                </a:cubicBezTo>
                <a:cubicBezTo>
                  <a:pt x="1068" y="463"/>
                  <a:pt x="1106" y="475"/>
                  <a:pt x="1131" y="450"/>
                </a:cubicBezTo>
                <a:cubicBezTo>
                  <a:pt x="1156" y="425"/>
                  <a:pt x="1144" y="387"/>
                  <a:pt x="1131" y="347"/>
                </a:cubicBezTo>
                <a:cubicBezTo>
                  <a:pt x="1118" y="304"/>
                  <a:pt x="1104" y="259"/>
                  <a:pt x="1136" y="227"/>
                </a:cubicBezTo>
                <a:cubicBezTo>
                  <a:pt x="1167" y="195"/>
                  <a:pt x="1212" y="209"/>
                  <a:pt x="1255" y="223"/>
                </a:cubicBezTo>
                <a:cubicBezTo>
                  <a:pt x="1295" y="236"/>
                  <a:pt x="1333" y="247"/>
                  <a:pt x="1358" y="223"/>
                </a:cubicBezTo>
                <a:cubicBezTo>
                  <a:pt x="1383" y="198"/>
                  <a:pt x="1371" y="160"/>
                  <a:pt x="1358" y="120"/>
                </a:cubicBezTo>
                <a:cubicBezTo>
                  <a:pt x="1345" y="77"/>
                  <a:pt x="1331" y="32"/>
                  <a:pt x="1363" y="0"/>
                </a:cubicBezTo>
                <a:cubicBezTo>
                  <a:pt x="1374" y="12"/>
                  <a:pt x="1374" y="12"/>
                  <a:pt x="1374" y="12"/>
                </a:cubicBezTo>
                <a:cubicBezTo>
                  <a:pt x="1349" y="37"/>
                  <a:pt x="1361" y="75"/>
                  <a:pt x="1374" y="115"/>
                </a:cubicBezTo>
                <a:cubicBezTo>
                  <a:pt x="1387" y="158"/>
                  <a:pt x="1401" y="202"/>
                  <a:pt x="1370" y="2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solidFill>
              <a:srgbClr val="D8C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242FC-17B2-4CFD-B96B-2C0CCC5BBB20}"/>
              </a:ext>
            </a:extLst>
          </p:cNvPr>
          <p:cNvSpPr/>
          <p:nvPr/>
        </p:nvSpPr>
        <p:spPr>
          <a:xfrm rot="18900000">
            <a:off x="1239195" y="1744453"/>
            <a:ext cx="677714" cy="677714"/>
          </a:xfrm>
          <a:prstGeom prst="ellipse">
            <a:avLst/>
          </a:pr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6B4E947D-3AE0-4084-9EFE-E53FF9BE947A}"/>
              </a:ext>
            </a:extLst>
          </p:cNvPr>
          <p:cNvSpPr/>
          <p:nvPr/>
        </p:nvSpPr>
        <p:spPr>
          <a:xfrm rot="18900000">
            <a:off x="2651605" y="5673791"/>
            <a:ext cx="462879" cy="462879"/>
          </a:xfrm>
          <a:custGeom>
            <a:avLst/>
            <a:gdLst>
              <a:gd name="connsiteX0" fmla="*/ 0 w 1557038"/>
              <a:gd name="connsiteY0" fmla="*/ 778518 h 1557038"/>
              <a:gd name="connsiteX1" fmla="*/ 0 w 1557038"/>
              <a:gd name="connsiteY1" fmla="*/ 778518 h 1557038"/>
              <a:gd name="connsiteX2" fmla="*/ 0 w 1557038"/>
              <a:gd name="connsiteY2" fmla="*/ 778519 h 1557038"/>
              <a:gd name="connsiteX3" fmla="*/ 778519 w 1557038"/>
              <a:gd name="connsiteY3" fmla="*/ 0 h 1557038"/>
              <a:gd name="connsiteX4" fmla="*/ 778518 w 1557038"/>
              <a:gd name="connsiteY4" fmla="*/ 0 h 1557038"/>
              <a:gd name="connsiteX5" fmla="*/ 778518 w 1557038"/>
              <a:gd name="connsiteY5" fmla="*/ 0 h 1557038"/>
              <a:gd name="connsiteX6" fmla="*/ 1503899 w 1557038"/>
              <a:gd name="connsiteY6" fmla="*/ 650229 h 1557038"/>
              <a:gd name="connsiteX7" fmla="*/ 1557038 w 1557038"/>
              <a:gd name="connsiteY7" fmla="*/ 778519 h 1557038"/>
              <a:gd name="connsiteX8" fmla="*/ 1557037 w 1557038"/>
              <a:gd name="connsiteY8" fmla="*/ 778519 h 1557038"/>
              <a:gd name="connsiteX9" fmla="*/ 1375608 w 1557038"/>
              <a:gd name="connsiteY9" fmla="*/ 959948 h 1557038"/>
              <a:gd name="connsiteX10" fmla="*/ 959947 w 1557038"/>
              <a:gd name="connsiteY10" fmla="*/ 959948 h 1557038"/>
              <a:gd name="connsiteX11" fmla="*/ 959947 w 1557038"/>
              <a:gd name="connsiteY11" fmla="*/ 1375609 h 1557038"/>
              <a:gd name="connsiteX12" fmla="*/ 778518 w 1557038"/>
              <a:gd name="connsiteY12" fmla="*/ 1557038 h 1557038"/>
              <a:gd name="connsiteX13" fmla="*/ 778518 w 1557038"/>
              <a:gd name="connsiteY13" fmla="*/ 1557037 h 1557038"/>
              <a:gd name="connsiteX14" fmla="*/ 597089 w 1557038"/>
              <a:gd name="connsiteY14" fmla="*/ 1375608 h 1557038"/>
              <a:gd name="connsiteX15" fmla="*/ 597089 w 1557038"/>
              <a:gd name="connsiteY15" fmla="*/ 959948 h 1557038"/>
              <a:gd name="connsiteX16" fmla="*/ 181429 w 1557038"/>
              <a:gd name="connsiteY16" fmla="*/ 959947 h 1557038"/>
              <a:gd name="connsiteX17" fmla="*/ 14258 w 1557038"/>
              <a:gd name="connsiteY17" fmla="*/ 849138 h 1557038"/>
              <a:gd name="connsiteX18" fmla="*/ 0 w 1557038"/>
              <a:gd name="connsiteY18" fmla="*/ 778518 h 1557038"/>
              <a:gd name="connsiteX19" fmla="*/ 14258 w 1557038"/>
              <a:gd name="connsiteY19" fmla="*/ 707899 h 1557038"/>
              <a:gd name="connsiteX20" fmla="*/ 181429 w 1557038"/>
              <a:gd name="connsiteY20" fmla="*/ 597090 h 1557038"/>
              <a:gd name="connsiteX21" fmla="*/ 597090 w 1557038"/>
              <a:gd name="connsiteY21" fmla="*/ 597090 h 1557038"/>
              <a:gd name="connsiteX22" fmla="*/ 597090 w 1557038"/>
              <a:gd name="connsiteY22" fmla="*/ 181429 h 1557038"/>
              <a:gd name="connsiteX23" fmla="*/ 707899 w 1557038"/>
              <a:gd name="connsiteY23" fmla="*/ 14258 h 1557038"/>
              <a:gd name="connsiteX24" fmla="*/ 778518 w 1557038"/>
              <a:gd name="connsiteY24" fmla="*/ 0 h 1557038"/>
              <a:gd name="connsiteX25" fmla="*/ 849138 w 1557038"/>
              <a:gd name="connsiteY25" fmla="*/ 14258 h 1557038"/>
              <a:gd name="connsiteX26" fmla="*/ 959947 w 1557038"/>
              <a:gd name="connsiteY26" fmla="*/ 181429 h 1557038"/>
              <a:gd name="connsiteX27" fmla="*/ 959947 w 1557038"/>
              <a:gd name="connsiteY27" fmla="*/ 597090 h 1557038"/>
              <a:gd name="connsiteX28" fmla="*/ 1375609 w 1557038"/>
              <a:gd name="connsiteY28" fmla="*/ 597090 h 1557038"/>
              <a:gd name="connsiteX29" fmla="*/ 1503899 w 1557038"/>
              <a:gd name="connsiteY29" fmla="*/ 650229 h 155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57038" h="1557038">
                <a:moveTo>
                  <a:pt x="0" y="778518"/>
                </a:moveTo>
                <a:lnTo>
                  <a:pt x="0" y="778518"/>
                </a:lnTo>
                <a:lnTo>
                  <a:pt x="0" y="778519"/>
                </a:lnTo>
                <a:close/>
                <a:moveTo>
                  <a:pt x="778519" y="0"/>
                </a:moveTo>
                <a:lnTo>
                  <a:pt x="778518" y="0"/>
                </a:lnTo>
                <a:lnTo>
                  <a:pt x="778518" y="0"/>
                </a:lnTo>
                <a:close/>
                <a:moveTo>
                  <a:pt x="1503899" y="650229"/>
                </a:moveTo>
                <a:cubicBezTo>
                  <a:pt x="1536731" y="683062"/>
                  <a:pt x="1557038" y="728419"/>
                  <a:pt x="1557038" y="778519"/>
                </a:cubicBezTo>
                <a:lnTo>
                  <a:pt x="1557037" y="778519"/>
                </a:lnTo>
                <a:cubicBezTo>
                  <a:pt x="1557037" y="878719"/>
                  <a:pt x="1475808" y="959948"/>
                  <a:pt x="1375608" y="959948"/>
                </a:cubicBezTo>
                <a:lnTo>
                  <a:pt x="959947" y="959948"/>
                </a:lnTo>
                <a:lnTo>
                  <a:pt x="959947" y="1375609"/>
                </a:lnTo>
                <a:cubicBezTo>
                  <a:pt x="959947" y="1475809"/>
                  <a:pt x="878718" y="1557038"/>
                  <a:pt x="778518" y="1557038"/>
                </a:cubicBezTo>
                <a:lnTo>
                  <a:pt x="778518" y="1557037"/>
                </a:lnTo>
                <a:cubicBezTo>
                  <a:pt x="678318" y="1557037"/>
                  <a:pt x="597089" y="1475808"/>
                  <a:pt x="597089" y="1375608"/>
                </a:cubicBezTo>
                <a:lnTo>
                  <a:pt x="597089" y="959948"/>
                </a:lnTo>
                <a:lnTo>
                  <a:pt x="181429" y="959947"/>
                </a:lnTo>
                <a:cubicBezTo>
                  <a:pt x="106279" y="959947"/>
                  <a:pt x="41800" y="914256"/>
                  <a:pt x="14258" y="849138"/>
                </a:cubicBezTo>
                <a:lnTo>
                  <a:pt x="0" y="778518"/>
                </a:lnTo>
                <a:lnTo>
                  <a:pt x="14258" y="707899"/>
                </a:lnTo>
                <a:cubicBezTo>
                  <a:pt x="41800" y="642781"/>
                  <a:pt x="106279" y="597090"/>
                  <a:pt x="181429" y="597090"/>
                </a:cubicBezTo>
                <a:lnTo>
                  <a:pt x="597090" y="597090"/>
                </a:lnTo>
                <a:lnTo>
                  <a:pt x="597090" y="181429"/>
                </a:lnTo>
                <a:cubicBezTo>
                  <a:pt x="597090" y="106279"/>
                  <a:pt x="642781" y="41800"/>
                  <a:pt x="707899" y="14258"/>
                </a:cubicBezTo>
                <a:lnTo>
                  <a:pt x="778518" y="0"/>
                </a:lnTo>
                <a:lnTo>
                  <a:pt x="849138" y="14258"/>
                </a:lnTo>
                <a:cubicBezTo>
                  <a:pt x="914256" y="41800"/>
                  <a:pt x="959947" y="106279"/>
                  <a:pt x="959947" y="181429"/>
                </a:cubicBezTo>
                <a:lnTo>
                  <a:pt x="959947" y="597090"/>
                </a:lnTo>
                <a:lnTo>
                  <a:pt x="1375609" y="597090"/>
                </a:lnTo>
                <a:cubicBezTo>
                  <a:pt x="1425709" y="597090"/>
                  <a:pt x="1471066" y="617397"/>
                  <a:pt x="1503899" y="650229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8B494D2-8766-4B61-BEC6-D072789336C6}"/>
              </a:ext>
            </a:extLst>
          </p:cNvPr>
          <p:cNvSpPr/>
          <p:nvPr/>
        </p:nvSpPr>
        <p:spPr>
          <a:xfrm rot="18900000">
            <a:off x="6210026" y="4589777"/>
            <a:ext cx="681761" cy="681761"/>
          </a:xfrm>
          <a:prstGeom prst="ellipse">
            <a:avLst/>
          </a:pr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7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4569DC-23E0-4EE1-8130-9D89796ECBDE}"/>
              </a:ext>
            </a:extLst>
          </p:cNvPr>
          <p:cNvSpPr/>
          <p:nvPr/>
        </p:nvSpPr>
        <p:spPr>
          <a:xfrm>
            <a:off x="3491354" y="1021080"/>
            <a:ext cx="2510776" cy="4583610"/>
          </a:xfrm>
          <a:prstGeom prst="roundRect">
            <a:avLst>
              <a:gd name="adj" fmla="val 1158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D9D217-837C-4034-99BD-85859FA866AB}"/>
              </a:ext>
            </a:extLst>
          </p:cNvPr>
          <p:cNvSpPr/>
          <p:nvPr/>
        </p:nvSpPr>
        <p:spPr>
          <a:xfrm>
            <a:off x="6189869" y="1021080"/>
            <a:ext cx="2510776" cy="4583610"/>
          </a:xfrm>
          <a:prstGeom prst="roundRect">
            <a:avLst>
              <a:gd name="adj" fmla="val 1158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30A2C8-324C-4951-AA5C-B1FEF8DEFC42}"/>
              </a:ext>
            </a:extLst>
          </p:cNvPr>
          <p:cNvSpPr/>
          <p:nvPr/>
        </p:nvSpPr>
        <p:spPr>
          <a:xfrm>
            <a:off x="8888385" y="1021080"/>
            <a:ext cx="2510776" cy="4583610"/>
          </a:xfrm>
          <a:prstGeom prst="roundRect">
            <a:avLst>
              <a:gd name="adj" fmla="val 1158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B44B89-1F85-432E-85A9-91F5C4F564C6}"/>
              </a:ext>
            </a:extLst>
          </p:cNvPr>
          <p:cNvSpPr/>
          <p:nvPr/>
        </p:nvSpPr>
        <p:spPr>
          <a:xfrm>
            <a:off x="792839" y="1021080"/>
            <a:ext cx="2510776" cy="2196813"/>
          </a:xfrm>
          <a:prstGeom prst="roundRect">
            <a:avLst>
              <a:gd name="adj" fmla="val 1158"/>
            </a:avLst>
          </a:prstGeom>
          <a:gradFill>
            <a:gsLst>
              <a:gs pos="0">
                <a:srgbClr val="D8C8A8"/>
              </a:gs>
              <a:gs pos="100000">
                <a:srgbClr val="AD9975"/>
              </a:gs>
            </a:gsLst>
            <a:lin ang="2700000" scaled="0"/>
          </a:gra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66FD70-4D74-4903-9D1A-1BF0B1BA965E}"/>
              </a:ext>
            </a:extLst>
          </p:cNvPr>
          <p:cNvSpPr txBox="1"/>
          <p:nvPr/>
        </p:nvSpPr>
        <p:spPr>
          <a:xfrm>
            <a:off x="1024404" y="1642433"/>
            <a:ext cx="200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飞鸟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F179D-F39A-4685-953E-5EF144BAD18F}"/>
              </a:ext>
            </a:extLst>
          </p:cNvPr>
          <p:cNvGrpSpPr/>
          <p:nvPr/>
        </p:nvGrpSpPr>
        <p:grpSpPr>
          <a:xfrm>
            <a:off x="3115882" y="1931750"/>
            <a:ext cx="375472" cy="375472"/>
            <a:chOff x="5907232" y="2294399"/>
            <a:chExt cx="440402" cy="4404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6B23EB-948F-474D-86D7-A4DD66B12AD2}"/>
                </a:ext>
              </a:extLst>
            </p:cNvPr>
            <p:cNvSpPr/>
            <p:nvPr/>
          </p:nvSpPr>
          <p:spPr>
            <a:xfrm>
              <a:off x="5907232" y="2294399"/>
              <a:ext cx="440402" cy="440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651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EAD1CDA1-6966-4F61-AC06-C60E1C5ECC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82553" y="2415272"/>
              <a:ext cx="89760" cy="198656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rgbClr val="AD9975"/>
            </a:solidFill>
            <a:ln>
              <a:solidFill>
                <a:srgbClr val="D8C8A8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D888EB-BC4B-45E1-B53A-951122DFC560}"/>
              </a:ext>
            </a:extLst>
          </p:cNvPr>
          <p:cNvSpPr/>
          <p:nvPr/>
        </p:nvSpPr>
        <p:spPr>
          <a:xfrm>
            <a:off x="792839" y="3407877"/>
            <a:ext cx="2510776" cy="2196813"/>
          </a:xfrm>
          <a:prstGeom prst="roundRect">
            <a:avLst>
              <a:gd name="adj" fmla="val 1158"/>
            </a:avLst>
          </a:prstGeom>
          <a:gradFill>
            <a:gsLst>
              <a:gs pos="0">
                <a:srgbClr val="D8C8A8"/>
              </a:gs>
              <a:gs pos="100000">
                <a:srgbClr val="AD9975"/>
              </a:gs>
            </a:gsLst>
            <a:lin ang="2700000" scaled="0"/>
          </a:gra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900DE0-414D-4FFF-95D3-E47AB2A1486A}"/>
              </a:ext>
            </a:extLst>
          </p:cNvPr>
          <p:cNvSpPr txBox="1"/>
          <p:nvPr/>
        </p:nvSpPr>
        <p:spPr>
          <a:xfrm>
            <a:off x="1024404" y="4029230"/>
            <a:ext cx="2053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意境</a:t>
            </a:r>
            <a:endParaRPr kumimoji="0" lang="id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FF3F5B-ACB1-4E9C-98E9-16F76E207635}"/>
              </a:ext>
            </a:extLst>
          </p:cNvPr>
          <p:cNvGrpSpPr/>
          <p:nvPr/>
        </p:nvGrpSpPr>
        <p:grpSpPr>
          <a:xfrm>
            <a:off x="3115882" y="4318547"/>
            <a:ext cx="375472" cy="375472"/>
            <a:chOff x="5907232" y="2294399"/>
            <a:chExt cx="440402" cy="4404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12050B-4DAA-488F-A707-0D130363BF04}"/>
                </a:ext>
              </a:extLst>
            </p:cNvPr>
            <p:cNvSpPr/>
            <p:nvPr/>
          </p:nvSpPr>
          <p:spPr>
            <a:xfrm>
              <a:off x="5907232" y="2294399"/>
              <a:ext cx="440402" cy="440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651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83E75BCC-820E-4AA6-BDB6-69327258E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82553" y="2415272"/>
              <a:ext cx="89760" cy="198656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rgbClr val="AD9975"/>
            </a:solidFill>
            <a:ln>
              <a:solidFill>
                <a:srgbClr val="D8C8A8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063A27-3FEC-41AA-94B7-EDC58792C736}"/>
              </a:ext>
            </a:extLst>
          </p:cNvPr>
          <p:cNvCxnSpPr>
            <a:cxnSpLocks/>
          </p:cNvCxnSpPr>
          <p:nvPr/>
        </p:nvCxnSpPr>
        <p:spPr>
          <a:xfrm>
            <a:off x="3713590" y="3312885"/>
            <a:ext cx="206630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F791B7-D9BA-41CE-819D-53F05E84CED7}"/>
              </a:ext>
            </a:extLst>
          </p:cNvPr>
          <p:cNvCxnSpPr>
            <a:cxnSpLocks/>
          </p:cNvCxnSpPr>
          <p:nvPr/>
        </p:nvCxnSpPr>
        <p:spPr>
          <a:xfrm>
            <a:off x="6301490" y="3312885"/>
            <a:ext cx="228753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A3C90D-A48D-4C96-9FFC-C24AEE0572A6}"/>
              </a:ext>
            </a:extLst>
          </p:cNvPr>
          <p:cNvCxnSpPr>
            <a:cxnSpLocks/>
          </p:cNvCxnSpPr>
          <p:nvPr/>
        </p:nvCxnSpPr>
        <p:spPr>
          <a:xfrm>
            <a:off x="9000006" y="3312885"/>
            <a:ext cx="228753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22F8F20-C39E-448A-8A71-FF44620D7596}"/>
              </a:ext>
            </a:extLst>
          </p:cNvPr>
          <p:cNvSpPr txBox="1">
            <a:spLocks/>
          </p:cNvSpPr>
          <p:nvPr/>
        </p:nvSpPr>
        <p:spPr>
          <a:xfrm>
            <a:off x="4040576" y="1248927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Basic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DEEE31B-1A62-4E01-A851-4EE642F3068C}"/>
              </a:ext>
            </a:extLst>
          </p:cNvPr>
          <p:cNvSpPr/>
          <p:nvPr/>
        </p:nvSpPr>
        <p:spPr>
          <a:xfrm>
            <a:off x="4359627" y="2759194"/>
            <a:ext cx="774230" cy="280035"/>
          </a:xfrm>
          <a:prstGeom prst="roundRect">
            <a:avLst>
              <a:gd name="adj" fmla="val 50000"/>
            </a:avLst>
          </a:prstGeom>
          <a:solidFill>
            <a:srgbClr val="AD9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FREE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7EEF53-00A6-4C43-BA31-DCEC41610732}"/>
              </a:ext>
            </a:extLst>
          </p:cNvPr>
          <p:cNvGrpSpPr/>
          <p:nvPr/>
        </p:nvGrpSpPr>
        <p:grpSpPr>
          <a:xfrm>
            <a:off x="3815435" y="1667442"/>
            <a:ext cx="1862614" cy="434627"/>
            <a:chOff x="4631581" y="1728402"/>
            <a:chExt cx="1862614" cy="43462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BCE8028-559F-46C3-86BD-63DEB7CC6915}"/>
                </a:ext>
              </a:extLst>
            </p:cNvPr>
            <p:cNvSpPr/>
            <p:nvPr/>
          </p:nvSpPr>
          <p:spPr>
            <a:xfrm>
              <a:off x="4631581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D37241C-5C21-4680-ADFD-D869A5082DC7}"/>
                </a:ext>
              </a:extLst>
            </p:cNvPr>
            <p:cNvGrpSpPr/>
            <p:nvPr/>
          </p:nvGrpSpPr>
          <p:grpSpPr>
            <a:xfrm>
              <a:off x="4718157" y="1811608"/>
              <a:ext cx="1689463" cy="268215"/>
              <a:chOff x="5128966" y="1821876"/>
              <a:chExt cx="1689463" cy="268215"/>
            </a:xfrm>
          </p:grpSpPr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6695E63D-2D20-4A84-A337-A94AD677A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31D3F5-A0C0-4640-B7D0-5F0BCE51C9A2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9812159-497B-4A68-8756-15953BF60ED8}"/>
              </a:ext>
            </a:extLst>
          </p:cNvPr>
          <p:cNvGrpSpPr/>
          <p:nvPr/>
        </p:nvGrpSpPr>
        <p:grpSpPr>
          <a:xfrm>
            <a:off x="3815435" y="2185474"/>
            <a:ext cx="1862614" cy="434627"/>
            <a:chOff x="4631581" y="2246434"/>
            <a:chExt cx="1862614" cy="434627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378FF30-AC63-4ECB-87DF-BF32BF4649EE}"/>
                </a:ext>
              </a:extLst>
            </p:cNvPr>
            <p:cNvSpPr/>
            <p:nvPr/>
          </p:nvSpPr>
          <p:spPr>
            <a:xfrm>
              <a:off x="4631581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04720CD-533F-43B7-B34B-12820A43E487}"/>
                </a:ext>
              </a:extLst>
            </p:cNvPr>
            <p:cNvGrpSpPr/>
            <p:nvPr/>
          </p:nvGrpSpPr>
          <p:grpSpPr>
            <a:xfrm>
              <a:off x="4718157" y="2329640"/>
              <a:ext cx="1689463" cy="268215"/>
              <a:chOff x="5128966" y="1821876"/>
              <a:chExt cx="1689463" cy="268215"/>
            </a:xfrm>
          </p:grpSpPr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A642730D-C17D-41C9-BC2A-4A89A8B24A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18362CE-5067-4A53-B74D-730E8CD2AA8D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BA081A2-A4D1-4B3C-9DCA-EF9E85EA80A4}"/>
              </a:ext>
            </a:extLst>
          </p:cNvPr>
          <p:cNvSpPr txBox="1">
            <a:spLocks/>
          </p:cNvSpPr>
          <p:nvPr/>
        </p:nvSpPr>
        <p:spPr>
          <a:xfrm>
            <a:off x="6739091" y="1248927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Professional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4E284-528E-4601-BC74-AC4DA83087E7}"/>
              </a:ext>
            </a:extLst>
          </p:cNvPr>
          <p:cNvSpPr/>
          <p:nvPr/>
        </p:nvSpPr>
        <p:spPr>
          <a:xfrm>
            <a:off x="7058142" y="2759194"/>
            <a:ext cx="774230" cy="280035"/>
          </a:xfrm>
          <a:prstGeom prst="roundRect">
            <a:avLst>
              <a:gd name="adj" fmla="val 50000"/>
            </a:avLst>
          </a:prstGeom>
          <a:solidFill>
            <a:srgbClr val="AD9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$500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2E2842-F1B6-40BD-AC01-29C8960BC29E}"/>
              </a:ext>
            </a:extLst>
          </p:cNvPr>
          <p:cNvGrpSpPr/>
          <p:nvPr/>
        </p:nvGrpSpPr>
        <p:grpSpPr>
          <a:xfrm>
            <a:off x="6513950" y="1667442"/>
            <a:ext cx="1862614" cy="434627"/>
            <a:chOff x="6897814" y="1728402"/>
            <a:chExt cx="1862614" cy="434627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9478E58-B60A-44D3-8886-8E230E41E3B9}"/>
                </a:ext>
              </a:extLst>
            </p:cNvPr>
            <p:cNvSpPr/>
            <p:nvPr/>
          </p:nvSpPr>
          <p:spPr>
            <a:xfrm>
              <a:off x="6897814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CAACED2-90F8-4F21-8144-271F4ECB3481}"/>
                </a:ext>
              </a:extLst>
            </p:cNvPr>
            <p:cNvGrpSpPr/>
            <p:nvPr/>
          </p:nvGrpSpPr>
          <p:grpSpPr>
            <a:xfrm>
              <a:off x="6984390" y="1811608"/>
              <a:ext cx="1689463" cy="268215"/>
              <a:chOff x="5128966" y="1821876"/>
              <a:chExt cx="1689463" cy="268215"/>
            </a:xfrm>
          </p:grpSpPr>
          <p:sp>
            <p:nvSpPr>
              <p:cNvPr id="54" name="Freeform 45">
                <a:extLst>
                  <a:ext uri="{FF2B5EF4-FFF2-40B4-BE49-F238E27FC236}">
                    <a16:creationId xmlns:a16="http://schemas.microsoft.com/office/drawing/2014/main" id="{D9ED3844-254F-46F8-8902-1E1018F457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A141AC5-2423-45A1-9E90-F522EACD1EC7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BB34F1-75CA-45D0-8738-97665451F881}"/>
              </a:ext>
            </a:extLst>
          </p:cNvPr>
          <p:cNvGrpSpPr/>
          <p:nvPr/>
        </p:nvGrpSpPr>
        <p:grpSpPr>
          <a:xfrm>
            <a:off x="6513950" y="2185474"/>
            <a:ext cx="1862614" cy="434627"/>
            <a:chOff x="6897814" y="2246434"/>
            <a:chExt cx="1862614" cy="434627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A13BA04-FF15-4DF0-8C54-408BCA2D09FB}"/>
                </a:ext>
              </a:extLst>
            </p:cNvPr>
            <p:cNvSpPr/>
            <p:nvPr/>
          </p:nvSpPr>
          <p:spPr>
            <a:xfrm>
              <a:off x="6897814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06230A2-ECCD-4154-8923-D18266AAC083}"/>
                </a:ext>
              </a:extLst>
            </p:cNvPr>
            <p:cNvGrpSpPr/>
            <p:nvPr/>
          </p:nvGrpSpPr>
          <p:grpSpPr>
            <a:xfrm>
              <a:off x="6984390" y="2329640"/>
              <a:ext cx="1689463" cy="268215"/>
              <a:chOff x="5128966" y="1821876"/>
              <a:chExt cx="1689463" cy="268215"/>
            </a:xfrm>
          </p:grpSpPr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8B087427-AB69-46DC-AD46-B440CDDA88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FD383D-84BE-41F1-98FA-B698A5E65A7A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FD4DDD73-A58C-4A42-8DAF-9EE87A152BA5}"/>
              </a:ext>
            </a:extLst>
          </p:cNvPr>
          <p:cNvSpPr txBox="1">
            <a:spLocks/>
          </p:cNvSpPr>
          <p:nvPr/>
        </p:nvSpPr>
        <p:spPr>
          <a:xfrm>
            <a:off x="9437607" y="1248927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Premium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7453A88-3D10-4C7C-B8B4-74C3685A9844}"/>
              </a:ext>
            </a:extLst>
          </p:cNvPr>
          <p:cNvSpPr/>
          <p:nvPr/>
        </p:nvSpPr>
        <p:spPr>
          <a:xfrm>
            <a:off x="9756658" y="2759194"/>
            <a:ext cx="774230" cy="280035"/>
          </a:xfrm>
          <a:prstGeom prst="roundRect">
            <a:avLst>
              <a:gd name="adj" fmla="val 50000"/>
            </a:avLst>
          </a:prstGeom>
          <a:solidFill>
            <a:srgbClr val="AD9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$700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013E087-3BC3-4B70-B316-AE3C1471F46E}"/>
              </a:ext>
            </a:extLst>
          </p:cNvPr>
          <p:cNvGrpSpPr/>
          <p:nvPr/>
        </p:nvGrpSpPr>
        <p:grpSpPr>
          <a:xfrm>
            <a:off x="9212466" y="1667442"/>
            <a:ext cx="1862614" cy="434627"/>
            <a:chOff x="9164046" y="1728402"/>
            <a:chExt cx="1862614" cy="434627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DB648A29-F884-4E20-ADC9-7CB0D6757BFF}"/>
                </a:ext>
              </a:extLst>
            </p:cNvPr>
            <p:cNvSpPr/>
            <p:nvPr/>
          </p:nvSpPr>
          <p:spPr>
            <a:xfrm>
              <a:off x="9164046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E09F1F0-5216-40F5-9B3D-63B4BC499B22}"/>
                </a:ext>
              </a:extLst>
            </p:cNvPr>
            <p:cNvGrpSpPr/>
            <p:nvPr/>
          </p:nvGrpSpPr>
          <p:grpSpPr>
            <a:xfrm>
              <a:off x="9250622" y="1811608"/>
              <a:ext cx="1689463" cy="268215"/>
              <a:chOff x="5128966" y="1821876"/>
              <a:chExt cx="1689463" cy="268215"/>
            </a:xfrm>
          </p:grpSpPr>
          <p:sp>
            <p:nvSpPr>
              <p:cNvPr id="66" name="Freeform 45">
                <a:extLst>
                  <a:ext uri="{FF2B5EF4-FFF2-40B4-BE49-F238E27FC236}">
                    <a16:creationId xmlns:a16="http://schemas.microsoft.com/office/drawing/2014/main" id="{5FFAE5F5-E460-4082-808F-2FBA6E550D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082E880-4F46-4F82-B2F6-1A9A3A72E67E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6CAC4E9-5B58-47DD-84FF-49E48DCEC317}"/>
              </a:ext>
            </a:extLst>
          </p:cNvPr>
          <p:cNvGrpSpPr/>
          <p:nvPr/>
        </p:nvGrpSpPr>
        <p:grpSpPr>
          <a:xfrm>
            <a:off x="9212466" y="2185474"/>
            <a:ext cx="1862614" cy="434627"/>
            <a:chOff x="9164046" y="2246434"/>
            <a:chExt cx="1862614" cy="434627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6494C460-1FCD-44F8-8614-17C5781D5CD7}"/>
                </a:ext>
              </a:extLst>
            </p:cNvPr>
            <p:cNvSpPr/>
            <p:nvPr/>
          </p:nvSpPr>
          <p:spPr>
            <a:xfrm>
              <a:off x="9164046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B9987B1-5D0A-48D9-ADA3-FED6F21C4A4A}"/>
                </a:ext>
              </a:extLst>
            </p:cNvPr>
            <p:cNvGrpSpPr/>
            <p:nvPr/>
          </p:nvGrpSpPr>
          <p:grpSpPr>
            <a:xfrm>
              <a:off x="9250622" y="2329640"/>
              <a:ext cx="1689463" cy="268215"/>
              <a:chOff x="5128966" y="1821876"/>
              <a:chExt cx="1689463" cy="268215"/>
            </a:xfrm>
          </p:grpSpPr>
          <p:sp>
            <p:nvSpPr>
              <p:cNvPr id="71" name="Freeform 45">
                <a:extLst>
                  <a:ext uri="{FF2B5EF4-FFF2-40B4-BE49-F238E27FC236}">
                    <a16:creationId xmlns:a16="http://schemas.microsoft.com/office/drawing/2014/main" id="{84F4CD8B-9F3C-4BEB-87C6-FC4E202CDE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B4D99DE-8282-4FB0-A618-0B8B20DFECC5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E7D0DBDE-C5C4-4696-B821-E7FC5D492511}"/>
              </a:ext>
            </a:extLst>
          </p:cNvPr>
          <p:cNvSpPr txBox="1">
            <a:spLocks/>
          </p:cNvSpPr>
          <p:nvPr/>
        </p:nvSpPr>
        <p:spPr>
          <a:xfrm>
            <a:off x="4040576" y="3575595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Basic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18C7706-D143-42A6-9051-16064FDE1ADD}"/>
              </a:ext>
            </a:extLst>
          </p:cNvPr>
          <p:cNvSpPr/>
          <p:nvPr/>
        </p:nvSpPr>
        <p:spPr>
          <a:xfrm>
            <a:off x="4359627" y="5085862"/>
            <a:ext cx="774230" cy="280035"/>
          </a:xfrm>
          <a:prstGeom prst="roundRect">
            <a:avLst>
              <a:gd name="adj" fmla="val 50000"/>
            </a:avLst>
          </a:prstGeom>
          <a:solidFill>
            <a:srgbClr val="AD9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FREE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3682F0D3-7119-482C-A315-1234EFE6CAC9}"/>
              </a:ext>
            </a:extLst>
          </p:cNvPr>
          <p:cNvSpPr txBox="1">
            <a:spLocks/>
          </p:cNvSpPr>
          <p:nvPr/>
        </p:nvSpPr>
        <p:spPr>
          <a:xfrm>
            <a:off x="6739091" y="3575595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Professional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5EB7EB9-597C-4149-994C-0310019CBF45}"/>
              </a:ext>
            </a:extLst>
          </p:cNvPr>
          <p:cNvSpPr/>
          <p:nvPr/>
        </p:nvSpPr>
        <p:spPr>
          <a:xfrm>
            <a:off x="7058142" y="5085862"/>
            <a:ext cx="774230" cy="280035"/>
          </a:xfrm>
          <a:prstGeom prst="roundRect">
            <a:avLst>
              <a:gd name="adj" fmla="val 50000"/>
            </a:avLst>
          </a:prstGeom>
          <a:solidFill>
            <a:srgbClr val="AD9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$1000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A9E11E3E-2770-410C-A3E8-AA0C06BB5503}"/>
              </a:ext>
            </a:extLst>
          </p:cNvPr>
          <p:cNvSpPr txBox="1">
            <a:spLocks/>
          </p:cNvSpPr>
          <p:nvPr/>
        </p:nvSpPr>
        <p:spPr>
          <a:xfrm>
            <a:off x="9437607" y="3575595"/>
            <a:ext cx="1412332" cy="30071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Premium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9219A0B-D195-43FD-9F69-E5BF8670C4D9}"/>
              </a:ext>
            </a:extLst>
          </p:cNvPr>
          <p:cNvSpPr/>
          <p:nvPr/>
        </p:nvSpPr>
        <p:spPr>
          <a:xfrm>
            <a:off x="9756658" y="5085862"/>
            <a:ext cx="774230" cy="280035"/>
          </a:xfrm>
          <a:prstGeom prst="roundRect">
            <a:avLst>
              <a:gd name="adj" fmla="val 50000"/>
            </a:avLst>
          </a:prstGeom>
          <a:solidFill>
            <a:srgbClr val="AD9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$1500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6657D3C-2B2A-4C74-9F84-7BA63C9A1E7B}"/>
              </a:ext>
            </a:extLst>
          </p:cNvPr>
          <p:cNvGrpSpPr/>
          <p:nvPr/>
        </p:nvGrpSpPr>
        <p:grpSpPr>
          <a:xfrm>
            <a:off x="3815435" y="3994110"/>
            <a:ext cx="1862614" cy="434627"/>
            <a:chOff x="4631581" y="1728402"/>
            <a:chExt cx="1862614" cy="43462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410A9B74-F13D-44DB-B991-3EE1AB08CDED}"/>
                </a:ext>
              </a:extLst>
            </p:cNvPr>
            <p:cNvSpPr/>
            <p:nvPr/>
          </p:nvSpPr>
          <p:spPr>
            <a:xfrm>
              <a:off x="4631581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94A0616-AE25-463E-A1D2-3D3DDEE599FB}"/>
                </a:ext>
              </a:extLst>
            </p:cNvPr>
            <p:cNvGrpSpPr/>
            <p:nvPr/>
          </p:nvGrpSpPr>
          <p:grpSpPr>
            <a:xfrm>
              <a:off x="4718157" y="1811608"/>
              <a:ext cx="1689463" cy="268215"/>
              <a:chOff x="5128966" y="1821876"/>
              <a:chExt cx="1689463" cy="268215"/>
            </a:xfrm>
          </p:grpSpPr>
          <p:sp>
            <p:nvSpPr>
              <p:cNvPr id="80" name="Freeform 45">
                <a:extLst>
                  <a:ext uri="{FF2B5EF4-FFF2-40B4-BE49-F238E27FC236}">
                    <a16:creationId xmlns:a16="http://schemas.microsoft.com/office/drawing/2014/main" id="{59950902-0964-452F-988D-8911DCC30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0B98DCB-3841-4D5F-A428-2D1BE120DC03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5D04EB5-D0B1-4EA8-959E-C2070D1D1F98}"/>
              </a:ext>
            </a:extLst>
          </p:cNvPr>
          <p:cNvGrpSpPr/>
          <p:nvPr/>
        </p:nvGrpSpPr>
        <p:grpSpPr>
          <a:xfrm>
            <a:off x="3815435" y="4512142"/>
            <a:ext cx="1862614" cy="434627"/>
            <a:chOff x="4631581" y="2246434"/>
            <a:chExt cx="1862614" cy="43462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0433442-22C4-4550-AA96-F4DEC08ADE68}"/>
                </a:ext>
              </a:extLst>
            </p:cNvPr>
            <p:cNvSpPr/>
            <p:nvPr/>
          </p:nvSpPr>
          <p:spPr>
            <a:xfrm>
              <a:off x="4631581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37E7216-6F06-41DE-8554-75E83D0A7AA3}"/>
                </a:ext>
              </a:extLst>
            </p:cNvPr>
            <p:cNvGrpSpPr/>
            <p:nvPr/>
          </p:nvGrpSpPr>
          <p:grpSpPr>
            <a:xfrm>
              <a:off x="4718157" y="2329640"/>
              <a:ext cx="1689463" cy="268215"/>
              <a:chOff x="5128966" y="1821876"/>
              <a:chExt cx="1689463" cy="268215"/>
            </a:xfrm>
          </p:grpSpPr>
          <p:sp>
            <p:nvSpPr>
              <p:cNvPr id="85" name="Freeform 45">
                <a:extLst>
                  <a:ext uri="{FF2B5EF4-FFF2-40B4-BE49-F238E27FC236}">
                    <a16:creationId xmlns:a16="http://schemas.microsoft.com/office/drawing/2014/main" id="{2F19A760-5ED6-4DA9-8503-2756E6829A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83D7B8F-7970-4C88-A66D-DFA417C2E923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46798BF-B27D-4B02-9B54-489C9460DE42}"/>
              </a:ext>
            </a:extLst>
          </p:cNvPr>
          <p:cNvGrpSpPr/>
          <p:nvPr/>
        </p:nvGrpSpPr>
        <p:grpSpPr>
          <a:xfrm>
            <a:off x="6513950" y="3994110"/>
            <a:ext cx="1862614" cy="434627"/>
            <a:chOff x="6897814" y="1728402"/>
            <a:chExt cx="1862614" cy="434627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BB48C2AA-7459-4ED3-8B54-1AC63A006E77}"/>
                </a:ext>
              </a:extLst>
            </p:cNvPr>
            <p:cNvSpPr/>
            <p:nvPr/>
          </p:nvSpPr>
          <p:spPr>
            <a:xfrm>
              <a:off x="6897814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55382D6-C498-41AC-B521-D84539F5BB4D}"/>
                </a:ext>
              </a:extLst>
            </p:cNvPr>
            <p:cNvGrpSpPr/>
            <p:nvPr/>
          </p:nvGrpSpPr>
          <p:grpSpPr>
            <a:xfrm>
              <a:off x="6984390" y="1811608"/>
              <a:ext cx="1689463" cy="268215"/>
              <a:chOff x="5128966" y="1821876"/>
              <a:chExt cx="1689463" cy="268215"/>
            </a:xfrm>
          </p:grpSpPr>
          <p:sp>
            <p:nvSpPr>
              <p:cNvPr id="92" name="Freeform 45">
                <a:extLst>
                  <a:ext uri="{FF2B5EF4-FFF2-40B4-BE49-F238E27FC236}">
                    <a16:creationId xmlns:a16="http://schemas.microsoft.com/office/drawing/2014/main" id="{A701BEBB-9C20-42CB-BFA4-46FAF6B550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169F3CE-5CA2-4E1C-A385-22EBAD04B2EA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ABBAF7C-F95E-415B-8D02-BD83F2648DAB}"/>
              </a:ext>
            </a:extLst>
          </p:cNvPr>
          <p:cNvGrpSpPr/>
          <p:nvPr/>
        </p:nvGrpSpPr>
        <p:grpSpPr>
          <a:xfrm>
            <a:off x="6513950" y="4512142"/>
            <a:ext cx="1862614" cy="434627"/>
            <a:chOff x="6897814" y="2246434"/>
            <a:chExt cx="1862614" cy="434627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23F431F6-D6A3-489D-8F01-925B0B9CE22C}"/>
                </a:ext>
              </a:extLst>
            </p:cNvPr>
            <p:cNvSpPr/>
            <p:nvPr/>
          </p:nvSpPr>
          <p:spPr>
            <a:xfrm>
              <a:off x="6897814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3A43260-0B35-4C6A-95E0-E4EC4306E757}"/>
                </a:ext>
              </a:extLst>
            </p:cNvPr>
            <p:cNvGrpSpPr/>
            <p:nvPr/>
          </p:nvGrpSpPr>
          <p:grpSpPr>
            <a:xfrm>
              <a:off x="6984390" y="2329640"/>
              <a:ext cx="1689463" cy="268215"/>
              <a:chOff x="5128966" y="1821876"/>
              <a:chExt cx="1689463" cy="268215"/>
            </a:xfrm>
          </p:grpSpPr>
          <p:sp>
            <p:nvSpPr>
              <p:cNvPr id="97" name="Freeform 45">
                <a:extLst>
                  <a:ext uri="{FF2B5EF4-FFF2-40B4-BE49-F238E27FC236}">
                    <a16:creationId xmlns:a16="http://schemas.microsoft.com/office/drawing/2014/main" id="{E72D9B8B-F19F-4318-A883-0D7CBC40F8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A3F8CBF-D1A6-4A0B-B85A-A7E4B79ECC0B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8C2F439-167D-473C-A2CB-0645497A2405}"/>
              </a:ext>
            </a:extLst>
          </p:cNvPr>
          <p:cNvGrpSpPr/>
          <p:nvPr/>
        </p:nvGrpSpPr>
        <p:grpSpPr>
          <a:xfrm>
            <a:off x="9212466" y="3994110"/>
            <a:ext cx="1862614" cy="434627"/>
            <a:chOff x="9164046" y="1728402"/>
            <a:chExt cx="1862614" cy="434627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330F683-D397-42A6-9DC2-2A9A848698E0}"/>
                </a:ext>
              </a:extLst>
            </p:cNvPr>
            <p:cNvSpPr/>
            <p:nvPr/>
          </p:nvSpPr>
          <p:spPr>
            <a:xfrm>
              <a:off x="9164046" y="1728402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9001477-9971-4E05-B95B-D2BE540F380F}"/>
                </a:ext>
              </a:extLst>
            </p:cNvPr>
            <p:cNvGrpSpPr/>
            <p:nvPr/>
          </p:nvGrpSpPr>
          <p:grpSpPr>
            <a:xfrm>
              <a:off x="9250622" y="1811608"/>
              <a:ext cx="1689463" cy="268215"/>
              <a:chOff x="5128966" y="1821876"/>
              <a:chExt cx="1689463" cy="268215"/>
            </a:xfrm>
          </p:grpSpPr>
          <p:sp>
            <p:nvSpPr>
              <p:cNvPr id="104" name="Freeform 45">
                <a:extLst>
                  <a:ext uri="{FF2B5EF4-FFF2-40B4-BE49-F238E27FC236}">
                    <a16:creationId xmlns:a16="http://schemas.microsoft.com/office/drawing/2014/main" id="{6CE06003-D97B-43A9-9F20-24933B64F4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AD7F6D9-98E6-45C6-8FC5-9DD214519138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D0A2FC2-A496-42A8-BD5E-831E1CC336D3}"/>
              </a:ext>
            </a:extLst>
          </p:cNvPr>
          <p:cNvGrpSpPr/>
          <p:nvPr/>
        </p:nvGrpSpPr>
        <p:grpSpPr>
          <a:xfrm>
            <a:off x="9212466" y="4512142"/>
            <a:ext cx="1862614" cy="434627"/>
            <a:chOff x="9164046" y="2246434"/>
            <a:chExt cx="1862614" cy="434627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4AB3F916-897A-4678-818B-F1B0DB80387C}"/>
                </a:ext>
              </a:extLst>
            </p:cNvPr>
            <p:cNvSpPr/>
            <p:nvPr/>
          </p:nvSpPr>
          <p:spPr>
            <a:xfrm>
              <a:off x="9164046" y="2246434"/>
              <a:ext cx="1862614" cy="434627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7B8C040-5CE5-43EF-862F-51A15C12C9C5}"/>
                </a:ext>
              </a:extLst>
            </p:cNvPr>
            <p:cNvGrpSpPr/>
            <p:nvPr/>
          </p:nvGrpSpPr>
          <p:grpSpPr>
            <a:xfrm>
              <a:off x="9250622" y="2329640"/>
              <a:ext cx="1689463" cy="268215"/>
              <a:chOff x="5128966" y="1821876"/>
              <a:chExt cx="1689463" cy="268215"/>
            </a:xfrm>
          </p:grpSpPr>
          <p:sp>
            <p:nvSpPr>
              <p:cNvPr id="109" name="Freeform 45">
                <a:extLst>
                  <a:ext uri="{FF2B5EF4-FFF2-40B4-BE49-F238E27FC236}">
                    <a16:creationId xmlns:a16="http://schemas.microsoft.com/office/drawing/2014/main" id="{2CBD544C-359F-4064-9CAB-8325ACE676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8966" y="1902227"/>
                <a:ext cx="116362" cy="116362"/>
              </a:xfrm>
              <a:custGeom>
                <a:avLst/>
                <a:gdLst>
                  <a:gd name="T0" fmla="*/ 92739 w 55"/>
                  <a:gd name="T1" fmla="*/ 188912 h 55"/>
                  <a:gd name="T2" fmla="*/ 0 w 55"/>
                  <a:gd name="T3" fmla="*/ 92739 h 55"/>
                  <a:gd name="T4" fmla="*/ 92739 w 55"/>
                  <a:gd name="T5" fmla="*/ 0 h 55"/>
                  <a:gd name="T6" fmla="*/ 188912 w 55"/>
                  <a:gd name="T7" fmla="*/ 92739 h 55"/>
                  <a:gd name="T8" fmla="*/ 92739 w 55"/>
                  <a:gd name="T9" fmla="*/ 188912 h 55"/>
                  <a:gd name="T10" fmla="*/ 154564 w 55"/>
                  <a:gd name="T11" fmla="*/ 68695 h 55"/>
                  <a:gd name="T12" fmla="*/ 144260 w 55"/>
                  <a:gd name="T13" fmla="*/ 58391 h 55"/>
                  <a:gd name="T14" fmla="*/ 137391 w 55"/>
                  <a:gd name="T15" fmla="*/ 54956 h 55"/>
                  <a:gd name="T16" fmla="*/ 130521 w 55"/>
                  <a:gd name="T17" fmla="*/ 58391 h 55"/>
                  <a:gd name="T18" fmla="*/ 82434 w 55"/>
                  <a:gd name="T19" fmla="*/ 106478 h 55"/>
                  <a:gd name="T20" fmla="*/ 54956 w 55"/>
                  <a:gd name="T21" fmla="*/ 79000 h 55"/>
                  <a:gd name="T22" fmla="*/ 48087 w 55"/>
                  <a:gd name="T23" fmla="*/ 75565 h 55"/>
                  <a:gd name="T24" fmla="*/ 44652 w 55"/>
                  <a:gd name="T25" fmla="*/ 79000 h 55"/>
                  <a:gd name="T26" fmla="*/ 30913 w 55"/>
                  <a:gd name="T27" fmla="*/ 89304 h 55"/>
                  <a:gd name="T28" fmla="*/ 30913 w 55"/>
                  <a:gd name="T29" fmla="*/ 96173 h 55"/>
                  <a:gd name="T30" fmla="*/ 30913 w 55"/>
                  <a:gd name="T31" fmla="*/ 103043 h 55"/>
                  <a:gd name="T32" fmla="*/ 75565 w 55"/>
                  <a:gd name="T33" fmla="*/ 147695 h 55"/>
                  <a:gd name="T34" fmla="*/ 82434 w 55"/>
                  <a:gd name="T35" fmla="*/ 147695 h 55"/>
                  <a:gd name="T36" fmla="*/ 89304 w 55"/>
                  <a:gd name="T37" fmla="*/ 147695 h 55"/>
                  <a:gd name="T38" fmla="*/ 154564 w 55"/>
                  <a:gd name="T39" fmla="*/ 79000 h 55"/>
                  <a:gd name="T40" fmla="*/ 157999 w 55"/>
                  <a:gd name="T41" fmla="*/ 75565 h 55"/>
                  <a:gd name="T42" fmla="*/ 154564 w 55"/>
                  <a:gd name="T43" fmla="*/ 68695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5" h="55">
                    <a:moveTo>
                      <a:pt x="27" y="55"/>
                    </a:moveTo>
                    <a:cubicBezTo>
                      <a:pt x="12" y="55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5" y="12"/>
                      <a:pt x="55" y="27"/>
                    </a:cubicBezTo>
                    <a:cubicBezTo>
                      <a:pt x="55" y="42"/>
                      <a:pt x="42" y="55"/>
                      <a:pt x="27" y="55"/>
                    </a:cubicBezTo>
                    <a:close/>
                    <a:moveTo>
                      <a:pt x="45" y="20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0" y="16"/>
                    </a:cubicBezTo>
                    <a:cubicBezTo>
                      <a:pt x="39" y="16"/>
                      <a:pt x="39" y="16"/>
                      <a:pt x="38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3"/>
                      <a:pt x="15" y="22"/>
                      <a:pt x="14" y="22"/>
                    </a:cubicBezTo>
                    <a:cubicBezTo>
                      <a:pt x="14" y="22"/>
                      <a:pt x="13" y="23"/>
                      <a:pt x="13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9"/>
                      <a:pt x="9" y="29"/>
                      <a:pt x="9" y="3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5" y="43"/>
                      <a:pt x="25" y="43"/>
                      <a:pt x="26" y="4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46" y="21"/>
                      <a:pt x="45" y="20"/>
                      <a:pt x="45" y="20"/>
                    </a:cubicBezTo>
                    <a:close/>
                  </a:path>
                </a:pathLst>
              </a:custGeom>
              <a:solidFill>
                <a:srgbClr val="AD997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8E8FE4D-5BB5-4FC1-9B1D-016F0E7215A1}"/>
                  </a:ext>
                </a:extLst>
              </p:cNvPr>
              <p:cNvSpPr/>
              <p:nvPr/>
            </p:nvSpPr>
            <p:spPr>
              <a:xfrm>
                <a:off x="5245328" y="1821876"/>
                <a:ext cx="1573101" cy="26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Insert Text in This </a:t>
                </a:r>
                <a:r>
                  <a:rPr kumimoji="0" lang="id-ID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</a:t>
                </a: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55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1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2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fill="hold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4" fill="hold" grpId="0" nodeType="withEffect" p14:presetBounceEnd="5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9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0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7" grpId="0" animBg="1"/>
          <p:bldP spid="13" grpId="0"/>
          <p:bldP spid="22" grpId="0" animBg="1"/>
          <p:bldP spid="23" grpId="0"/>
          <p:bldP spid="37" grpId="0"/>
          <p:bldP spid="38" grpId="0" animBg="1"/>
          <p:bldP spid="49" grpId="0"/>
          <p:bldP spid="50" grpId="0" animBg="1"/>
          <p:bldP spid="61" grpId="0"/>
          <p:bldP spid="62" grpId="0" animBg="1"/>
          <p:bldP spid="75" grpId="0"/>
          <p:bldP spid="76" grpId="0" animBg="1"/>
          <p:bldP spid="87" grpId="0"/>
          <p:bldP spid="88" grpId="0" animBg="1"/>
          <p:bldP spid="99" grpId="0"/>
          <p:bldP spid="10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7" grpId="0" animBg="1"/>
          <p:bldP spid="13" grpId="0"/>
          <p:bldP spid="22" grpId="0" animBg="1"/>
          <p:bldP spid="23" grpId="0"/>
          <p:bldP spid="37" grpId="0"/>
          <p:bldP spid="38" grpId="0" animBg="1"/>
          <p:bldP spid="49" grpId="0"/>
          <p:bldP spid="50" grpId="0" animBg="1"/>
          <p:bldP spid="61" grpId="0"/>
          <p:bldP spid="62" grpId="0" animBg="1"/>
          <p:bldP spid="75" grpId="0"/>
          <p:bldP spid="76" grpId="0" animBg="1"/>
          <p:bldP spid="87" grpId="0"/>
          <p:bldP spid="88" grpId="0" animBg="1"/>
          <p:bldP spid="99" grpId="0"/>
          <p:bldP spid="10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22191CA-D218-4C1D-BE72-43D3CBCB8350}"/>
              </a:ext>
            </a:extLst>
          </p:cNvPr>
          <p:cNvGrpSpPr/>
          <p:nvPr/>
        </p:nvGrpSpPr>
        <p:grpSpPr>
          <a:xfrm>
            <a:off x="1867800" y="1342102"/>
            <a:ext cx="8456400" cy="3937820"/>
            <a:chOff x="1867800" y="1342102"/>
            <a:chExt cx="8456400" cy="3937820"/>
          </a:xfrm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0A427D09-79BC-4B18-9619-69ABC71BFBED}"/>
                </a:ext>
              </a:extLst>
            </p:cNvPr>
            <p:cNvSpPr/>
            <p:nvPr/>
          </p:nvSpPr>
          <p:spPr>
            <a:xfrm flipV="1">
              <a:off x="1868129" y="1342102"/>
              <a:ext cx="8455742" cy="3937820"/>
            </a:xfrm>
            <a:prstGeom prst="round2SameRect">
              <a:avLst>
                <a:gd name="adj1" fmla="val 730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117600" dir="5400000" sx="80000" sy="8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8A2100-876E-470C-A2B9-43C514BD6D04}"/>
                </a:ext>
              </a:extLst>
            </p:cNvPr>
            <p:cNvSpPr/>
            <p:nvPr/>
          </p:nvSpPr>
          <p:spPr>
            <a:xfrm>
              <a:off x="1867800" y="1342102"/>
              <a:ext cx="8456400" cy="72000"/>
            </a:xfrm>
            <a:prstGeom prst="rect">
              <a:avLst/>
            </a:prstGeom>
            <a:gradFill>
              <a:gsLst>
                <a:gs pos="100000">
                  <a:srgbClr val="D8C8A8"/>
                </a:gs>
                <a:gs pos="1000">
                  <a:srgbClr val="AD997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804B1DD8-5BD0-457C-882E-9E5D58B0A7BC}"/>
              </a:ext>
            </a:extLst>
          </p:cNvPr>
          <p:cNvSpPr>
            <a:spLocks/>
          </p:cNvSpPr>
          <p:nvPr/>
        </p:nvSpPr>
        <p:spPr bwMode="auto">
          <a:xfrm>
            <a:off x="2729916" y="4143127"/>
            <a:ext cx="1397846" cy="311888"/>
          </a:xfrm>
          <a:prstGeom prst="roundRect">
            <a:avLst/>
          </a:prstGeom>
          <a:gradFill>
            <a:gsLst>
              <a:gs pos="0">
                <a:srgbClr val="D8C8A8"/>
              </a:gs>
              <a:gs pos="100000">
                <a:srgbClr val="AD9975"/>
              </a:gs>
            </a:gsLst>
            <a:lin ang="5400000" scaled="0"/>
          </a:gra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90488" algn="ctr">
              <a:defRPr/>
            </a:pPr>
            <a:r>
              <a:rPr lang="en-US" sz="1400" b="1" i="1" dirty="0">
                <a:solidFill>
                  <a:schemeClr val="bg1"/>
                </a:solidFill>
                <a:cs typeface="+mn-ea"/>
                <a:sym typeface="+mn-lt"/>
              </a:rPr>
              <a:t>2023 -  Now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E1B640-6F4E-4C13-8BA0-E2810DC953D8}"/>
              </a:ext>
            </a:extLst>
          </p:cNvPr>
          <p:cNvGrpSpPr/>
          <p:nvPr/>
        </p:nvGrpSpPr>
        <p:grpSpPr>
          <a:xfrm>
            <a:off x="5075267" y="1803358"/>
            <a:ext cx="3780710" cy="917956"/>
            <a:chOff x="3215084" y="2132247"/>
            <a:chExt cx="2064191" cy="50118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105700-9585-4F32-A6AF-BBA11EB63FDA}"/>
                </a:ext>
              </a:extLst>
            </p:cNvPr>
            <p:cNvSpPr/>
            <p:nvPr/>
          </p:nvSpPr>
          <p:spPr>
            <a:xfrm>
              <a:off x="3215084" y="2132247"/>
              <a:ext cx="1998922" cy="319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cs typeface="+mn-ea"/>
                  <a:sym typeface="+mn-lt"/>
                </a:rPr>
                <a:t>飞鸟意境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F0B5F-C98A-4789-9A00-4C49A95F0EC7}"/>
                </a:ext>
              </a:extLst>
            </p:cNvPr>
            <p:cNvSpPr/>
            <p:nvPr/>
          </p:nvSpPr>
          <p:spPr>
            <a:xfrm>
              <a:off x="3280352" y="2414980"/>
              <a:ext cx="1998923" cy="218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Headmaster</a:t>
              </a:r>
              <a:endParaRPr lang="id-ID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315881-DA1B-447B-86B4-F620C9DA9852}"/>
              </a:ext>
            </a:extLst>
          </p:cNvPr>
          <p:cNvGrpSpPr/>
          <p:nvPr/>
        </p:nvGrpSpPr>
        <p:grpSpPr>
          <a:xfrm>
            <a:off x="5075265" y="3054494"/>
            <a:ext cx="4628563" cy="1764172"/>
            <a:chOff x="621557" y="2733009"/>
            <a:chExt cx="4628563" cy="17641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67070D-7694-4190-9D42-2CC3374FB13D}"/>
                </a:ext>
              </a:extLst>
            </p:cNvPr>
            <p:cNvSpPr/>
            <p:nvPr/>
          </p:nvSpPr>
          <p:spPr>
            <a:xfrm>
              <a:off x="621557" y="3075253"/>
              <a:ext cx="462856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3F58A6-2E42-44EE-BEE0-2BCC75228A2B}"/>
                </a:ext>
              </a:extLst>
            </p:cNvPr>
            <p:cNvSpPr/>
            <p:nvPr/>
          </p:nvSpPr>
          <p:spPr>
            <a:xfrm>
              <a:off x="621558" y="2733009"/>
              <a:ext cx="46285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Highlights Profile</a:t>
              </a:r>
              <a:endPara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08F9147B-0BFD-424A-8370-DC3D7BBEA4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12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991EFE8-2FE6-41CE-887D-E064331ED948}"/>
              </a:ext>
            </a:extLst>
          </p:cNvPr>
          <p:cNvSpPr/>
          <p:nvPr/>
        </p:nvSpPr>
        <p:spPr>
          <a:xfrm>
            <a:off x="3638416" y="3378932"/>
            <a:ext cx="7632416" cy="2316264"/>
          </a:xfrm>
          <a:prstGeom prst="roundRect">
            <a:avLst>
              <a:gd name="adj" fmla="val 4445"/>
            </a:avLst>
          </a:prstGeom>
          <a:solidFill>
            <a:schemeClr val="bg1"/>
          </a:solidFill>
          <a:ln>
            <a:noFill/>
          </a:ln>
          <a:effectLst>
            <a:outerShdw blurRad="1270000" dist="812800" dir="5400000" sx="74000" sy="74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C79943D-B42A-4591-84F0-B3964BE02A0D}"/>
              </a:ext>
            </a:extLst>
          </p:cNvPr>
          <p:cNvSpPr/>
          <p:nvPr/>
        </p:nvSpPr>
        <p:spPr>
          <a:xfrm>
            <a:off x="3638416" y="808387"/>
            <a:ext cx="7632416" cy="2316264"/>
          </a:xfrm>
          <a:prstGeom prst="roundRect">
            <a:avLst>
              <a:gd name="adj" fmla="val 4445"/>
            </a:avLst>
          </a:prstGeom>
          <a:solidFill>
            <a:schemeClr val="bg1"/>
          </a:solidFill>
          <a:ln>
            <a:noFill/>
          </a:ln>
          <a:effectLst>
            <a:outerShdw blurRad="1270000" dist="812800" dir="5400000" sx="74000" sy="74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558F95C-0BA1-43E0-98AA-E87E5EDC8B66}"/>
              </a:ext>
            </a:extLst>
          </p:cNvPr>
          <p:cNvSpPr>
            <a:spLocks/>
          </p:cNvSpPr>
          <p:nvPr/>
        </p:nvSpPr>
        <p:spPr bwMode="auto">
          <a:xfrm>
            <a:off x="4480120" y="2609697"/>
            <a:ext cx="1166404" cy="255140"/>
          </a:xfrm>
          <a:prstGeom prst="roundRect">
            <a:avLst/>
          </a:prstGeom>
          <a:solidFill>
            <a:srgbClr val="AD9975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Senior Member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38BE61-5EDE-41E7-9C9B-9292A6DA8286}"/>
              </a:ext>
            </a:extLst>
          </p:cNvPr>
          <p:cNvGrpSpPr/>
          <p:nvPr/>
        </p:nvGrpSpPr>
        <p:grpSpPr>
          <a:xfrm>
            <a:off x="4233978" y="2017942"/>
            <a:ext cx="1680020" cy="576367"/>
            <a:chOff x="1342103" y="2248540"/>
            <a:chExt cx="1680020" cy="5763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0F2C28-5D1F-433E-ACD3-31F732F7E3B6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Jeremy Carton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4742DD-3259-43CE-9972-3F06035F4ADB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Teacher</a:t>
              </a:r>
            </a:p>
          </p:txBody>
        </p:sp>
      </p:grpSp>
      <p:sp>
        <p:nvSpPr>
          <p:cNvPr id="2" name="Rectangle 9">
            <a:extLst>
              <a:ext uri="{FF2B5EF4-FFF2-40B4-BE49-F238E27FC236}">
                <a16:creationId xmlns:a16="http://schemas.microsoft.com/office/drawing/2014/main" id="{B47BB32F-72D6-498A-8B3D-3169FAE12A1E}"/>
              </a:ext>
            </a:extLst>
          </p:cNvPr>
          <p:cNvSpPr>
            <a:spLocks/>
          </p:cNvSpPr>
          <p:nvPr/>
        </p:nvSpPr>
        <p:spPr bwMode="auto">
          <a:xfrm>
            <a:off x="4480120" y="5195780"/>
            <a:ext cx="1166404" cy="255140"/>
          </a:xfrm>
          <a:prstGeom prst="roundRect">
            <a:avLst/>
          </a:prstGeom>
          <a:solidFill>
            <a:srgbClr val="AD9975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Junior Member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1CCF4E-DCC4-4CDA-B662-5BE16A8D7EB6}"/>
              </a:ext>
            </a:extLst>
          </p:cNvPr>
          <p:cNvGrpSpPr/>
          <p:nvPr/>
        </p:nvGrpSpPr>
        <p:grpSpPr>
          <a:xfrm>
            <a:off x="4233978" y="4606046"/>
            <a:ext cx="1680020" cy="576367"/>
            <a:chOff x="1342103" y="2248540"/>
            <a:chExt cx="1680020" cy="5763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F65A35-0806-4C61-8946-E711C3B79455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Christina Doe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C298C0-CCCC-4A74-8589-E9ED2452A591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Teacher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E2D960-6874-4203-8255-FC8A17A8B686}"/>
              </a:ext>
            </a:extLst>
          </p:cNvPr>
          <p:cNvGrpSpPr/>
          <p:nvPr/>
        </p:nvGrpSpPr>
        <p:grpSpPr>
          <a:xfrm>
            <a:off x="6614614" y="2017942"/>
            <a:ext cx="1680020" cy="576367"/>
            <a:chOff x="1342103" y="2248540"/>
            <a:chExt cx="1680020" cy="57636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0F6B46-9A3F-410D-B5A3-2ADC5EEB674F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Merry Asa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962FF0-69A6-4AC0-BEBB-F60D58E8705D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Teacher</a:t>
              </a:r>
            </a:p>
          </p:txBody>
        </p:sp>
      </p:grpSp>
      <p:sp>
        <p:nvSpPr>
          <p:cNvPr id="28" name="Rectangle 9">
            <a:extLst>
              <a:ext uri="{FF2B5EF4-FFF2-40B4-BE49-F238E27FC236}">
                <a16:creationId xmlns:a16="http://schemas.microsoft.com/office/drawing/2014/main" id="{5A1C6379-CFC0-4043-9D34-F10D53F209B2}"/>
              </a:ext>
            </a:extLst>
          </p:cNvPr>
          <p:cNvSpPr>
            <a:spLocks/>
          </p:cNvSpPr>
          <p:nvPr/>
        </p:nvSpPr>
        <p:spPr bwMode="auto">
          <a:xfrm>
            <a:off x="6872311" y="2609697"/>
            <a:ext cx="1166404" cy="255140"/>
          </a:xfrm>
          <a:prstGeom prst="roundRect">
            <a:avLst/>
          </a:prstGeom>
          <a:solidFill>
            <a:srgbClr val="AD9975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Senior Member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B3C5C4-91F8-49BF-B294-5518B5F8EB6A}"/>
              </a:ext>
            </a:extLst>
          </p:cNvPr>
          <p:cNvGrpSpPr/>
          <p:nvPr/>
        </p:nvGrpSpPr>
        <p:grpSpPr>
          <a:xfrm>
            <a:off x="6614614" y="4606046"/>
            <a:ext cx="1680020" cy="576367"/>
            <a:chOff x="1342103" y="2248540"/>
            <a:chExt cx="1680020" cy="5763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DED039-5A32-48CE-89C4-6E2EADB209FC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Mellie Olivia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E8E2E3-0068-43BD-9C0C-B52843F52632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Teacher</a:t>
              </a:r>
            </a:p>
          </p:txBody>
        </p:sp>
      </p:grpSp>
      <p:sp>
        <p:nvSpPr>
          <p:cNvPr id="30" name="Rectangle 9">
            <a:extLst>
              <a:ext uri="{FF2B5EF4-FFF2-40B4-BE49-F238E27FC236}">
                <a16:creationId xmlns:a16="http://schemas.microsoft.com/office/drawing/2014/main" id="{55CA1046-42CE-492C-B8DF-39D34A2005FE}"/>
              </a:ext>
            </a:extLst>
          </p:cNvPr>
          <p:cNvSpPr>
            <a:spLocks/>
          </p:cNvSpPr>
          <p:nvPr/>
        </p:nvSpPr>
        <p:spPr bwMode="auto">
          <a:xfrm>
            <a:off x="6872311" y="5195780"/>
            <a:ext cx="1166404" cy="255140"/>
          </a:xfrm>
          <a:prstGeom prst="roundRect">
            <a:avLst/>
          </a:prstGeom>
          <a:solidFill>
            <a:srgbClr val="AD9975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Junior Member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8CABFA-7B3B-4E4B-970F-B142F2944EFE}"/>
              </a:ext>
            </a:extLst>
          </p:cNvPr>
          <p:cNvGrpSpPr/>
          <p:nvPr/>
        </p:nvGrpSpPr>
        <p:grpSpPr>
          <a:xfrm>
            <a:off x="8995250" y="2017942"/>
            <a:ext cx="1680020" cy="576367"/>
            <a:chOff x="1342103" y="2248540"/>
            <a:chExt cx="1680020" cy="57636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619A79-23C3-4296-B335-7FA454C7974F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Lionel Wiz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2F5D60F-F9D1-4437-857A-BF9E638FEEE0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Teacher</a:t>
              </a: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D65DFDEA-1C42-459B-A995-F3185E127508}"/>
              </a:ext>
            </a:extLst>
          </p:cNvPr>
          <p:cNvSpPr>
            <a:spLocks/>
          </p:cNvSpPr>
          <p:nvPr/>
        </p:nvSpPr>
        <p:spPr bwMode="auto">
          <a:xfrm>
            <a:off x="9252058" y="2609697"/>
            <a:ext cx="1166404" cy="255140"/>
          </a:xfrm>
          <a:prstGeom prst="roundRect">
            <a:avLst/>
          </a:prstGeom>
          <a:solidFill>
            <a:srgbClr val="AD9975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Senior Member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3293FE-3926-4A9B-94F6-C32A89B673FC}"/>
              </a:ext>
            </a:extLst>
          </p:cNvPr>
          <p:cNvGrpSpPr/>
          <p:nvPr/>
        </p:nvGrpSpPr>
        <p:grpSpPr>
          <a:xfrm>
            <a:off x="8995250" y="4606046"/>
            <a:ext cx="1680020" cy="576367"/>
            <a:chOff x="1342103" y="2248540"/>
            <a:chExt cx="1680020" cy="5763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8D943E-7323-4F2D-88EB-0789C951A2F7}"/>
                </a:ext>
              </a:extLst>
            </p:cNvPr>
            <p:cNvSpPr/>
            <p:nvPr/>
          </p:nvSpPr>
          <p:spPr>
            <a:xfrm>
              <a:off x="1342103" y="2248540"/>
              <a:ext cx="16800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Christian Bale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78C191-664F-48CE-A28A-5F03F229D2E4}"/>
                </a:ext>
              </a:extLst>
            </p:cNvPr>
            <p:cNvSpPr/>
            <p:nvPr/>
          </p:nvSpPr>
          <p:spPr>
            <a:xfrm>
              <a:off x="1647518" y="2517130"/>
              <a:ext cx="106919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Teacher</a:t>
              </a:r>
            </a:p>
          </p:txBody>
        </p:sp>
      </p:grpSp>
      <p:sp>
        <p:nvSpPr>
          <p:cNvPr id="31" name="Rectangle 9">
            <a:extLst>
              <a:ext uri="{FF2B5EF4-FFF2-40B4-BE49-F238E27FC236}">
                <a16:creationId xmlns:a16="http://schemas.microsoft.com/office/drawing/2014/main" id="{9DFCABDD-8193-4334-9CAE-A143EBFE59E0}"/>
              </a:ext>
            </a:extLst>
          </p:cNvPr>
          <p:cNvSpPr>
            <a:spLocks/>
          </p:cNvSpPr>
          <p:nvPr/>
        </p:nvSpPr>
        <p:spPr bwMode="auto">
          <a:xfrm>
            <a:off x="9252058" y="5195780"/>
            <a:ext cx="1166404" cy="255140"/>
          </a:xfrm>
          <a:prstGeom prst="roundRect">
            <a:avLst/>
          </a:prstGeom>
          <a:solidFill>
            <a:srgbClr val="AD9975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Junior Member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7EDFEE5-8DCC-4B88-B48E-06947D138CA1}"/>
              </a:ext>
            </a:extLst>
          </p:cNvPr>
          <p:cNvSpPr/>
          <p:nvPr/>
        </p:nvSpPr>
        <p:spPr>
          <a:xfrm>
            <a:off x="896075" y="808387"/>
            <a:ext cx="2510776" cy="2310172"/>
          </a:xfrm>
          <a:prstGeom prst="roundRect">
            <a:avLst>
              <a:gd name="adj" fmla="val 1158"/>
            </a:avLst>
          </a:prstGeom>
          <a:gradFill>
            <a:gsLst>
              <a:gs pos="0">
                <a:srgbClr val="D8C8A8"/>
              </a:gs>
              <a:gs pos="100000">
                <a:srgbClr val="AD9975"/>
              </a:gs>
            </a:gsLst>
            <a:lin ang="2700000" scaled="0"/>
          </a:gra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8098CD-076B-4D3D-A55A-B77A8BC9D134}"/>
              </a:ext>
            </a:extLst>
          </p:cNvPr>
          <p:cNvSpPr txBox="1"/>
          <p:nvPr/>
        </p:nvSpPr>
        <p:spPr>
          <a:xfrm>
            <a:off x="1127640" y="1486420"/>
            <a:ext cx="213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飞鸟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407D81-2F1F-4D03-B4F7-40A2C90DF664}"/>
              </a:ext>
            </a:extLst>
          </p:cNvPr>
          <p:cNvGrpSpPr/>
          <p:nvPr/>
        </p:nvGrpSpPr>
        <p:grpSpPr>
          <a:xfrm>
            <a:off x="3219118" y="1775737"/>
            <a:ext cx="375472" cy="375472"/>
            <a:chOff x="5907232" y="2294399"/>
            <a:chExt cx="440402" cy="44040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20EEAEC-92E2-477D-AE59-B634D6B47E7E}"/>
                </a:ext>
              </a:extLst>
            </p:cNvPr>
            <p:cNvSpPr/>
            <p:nvPr/>
          </p:nvSpPr>
          <p:spPr>
            <a:xfrm>
              <a:off x="5907232" y="2294399"/>
              <a:ext cx="440402" cy="440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651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1F6B19FB-D3F4-40DF-8FA2-9D4B1E9236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82553" y="2415272"/>
              <a:ext cx="89760" cy="198656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rgbClr val="AD997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47C2699-35AA-40AF-99AE-CF561010167F}"/>
              </a:ext>
            </a:extLst>
          </p:cNvPr>
          <p:cNvSpPr/>
          <p:nvPr/>
        </p:nvSpPr>
        <p:spPr>
          <a:xfrm>
            <a:off x="896075" y="3378933"/>
            <a:ext cx="2510776" cy="2316264"/>
          </a:xfrm>
          <a:prstGeom prst="roundRect">
            <a:avLst>
              <a:gd name="adj" fmla="val 1158"/>
            </a:avLst>
          </a:prstGeom>
          <a:gradFill>
            <a:gsLst>
              <a:gs pos="0">
                <a:srgbClr val="D8C8A8"/>
              </a:gs>
              <a:gs pos="100000">
                <a:srgbClr val="AD9975"/>
              </a:gs>
            </a:gsLst>
            <a:lin ang="2700000" scaled="0"/>
          </a:gra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7216FB-768A-438E-937E-D2E6CBC2FC43}"/>
              </a:ext>
            </a:extLst>
          </p:cNvPr>
          <p:cNvSpPr txBox="1"/>
          <p:nvPr/>
        </p:nvSpPr>
        <p:spPr>
          <a:xfrm>
            <a:off x="1127639" y="4060012"/>
            <a:ext cx="233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cs typeface="+mn-ea"/>
                <a:sym typeface="+mn-lt"/>
              </a:rPr>
              <a:t>意境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B902B1-64CB-4D8E-926E-381FC0D280D5}"/>
              </a:ext>
            </a:extLst>
          </p:cNvPr>
          <p:cNvGrpSpPr/>
          <p:nvPr/>
        </p:nvGrpSpPr>
        <p:grpSpPr>
          <a:xfrm>
            <a:off x="3219118" y="4349329"/>
            <a:ext cx="375472" cy="375472"/>
            <a:chOff x="5907232" y="2294399"/>
            <a:chExt cx="440402" cy="44040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169A016-1566-4550-B0FB-4A15B758AA0E}"/>
                </a:ext>
              </a:extLst>
            </p:cNvPr>
            <p:cNvSpPr/>
            <p:nvPr/>
          </p:nvSpPr>
          <p:spPr>
            <a:xfrm>
              <a:off x="5907232" y="2294399"/>
              <a:ext cx="440402" cy="440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65100" dir="10800000" sx="80000" sy="8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7A71A7CB-D6A7-46FF-8DC7-EA9FEFD69D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82553" y="2415272"/>
              <a:ext cx="89760" cy="198656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rgbClr val="AD997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51" name="图片占位符 50">
            <a:extLst>
              <a:ext uri="{FF2B5EF4-FFF2-40B4-BE49-F238E27FC236}">
                <a16:creationId xmlns:a16="http://schemas.microsoft.com/office/drawing/2014/main" id="{74231A48-8DC7-4B44-B428-F435CB8B6E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" b="95"/>
          <a:stretch>
            <a:fillRect/>
          </a:stretch>
        </p:blipFill>
        <p:spPr/>
      </p:pic>
      <p:pic>
        <p:nvPicPr>
          <p:cNvPr id="53" name="图片占位符 52">
            <a:extLst>
              <a:ext uri="{FF2B5EF4-FFF2-40B4-BE49-F238E27FC236}">
                <a16:creationId xmlns:a16="http://schemas.microsoft.com/office/drawing/2014/main" id="{8EAE1985-8589-4F0C-88EB-BCE0ACE6F1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5" name="图片占位符 54">
            <a:extLst>
              <a:ext uri="{FF2B5EF4-FFF2-40B4-BE49-F238E27FC236}">
                <a16:creationId xmlns:a16="http://schemas.microsoft.com/office/drawing/2014/main" id="{046EDEAA-C5CA-4347-8382-F544FA13338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8" name="图片占位符 57">
            <a:extLst>
              <a:ext uri="{FF2B5EF4-FFF2-40B4-BE49-F238E27FC236}">
                <a16:creationId xmlns:a16="http://schemas.microsoft.com/office/drawing/2014/main" id="{56643E11-D258-4130-AC9C-584F88A9FD7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2" name="图片占位符 61">
            <a:extLst>
              <a:ext uri="{FF2B5EF4-FFF2-40B4-BE49-F238E27FC236}">
                <a16:creationId xmlns:a16="http://schemas.microsoft.com/office/drawing/2014/main" id="{BA8C0643-453D-4039-A531-33DBB259861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" r="95"/>
          <a:stretch>
            <a:fillRect/>
          </a:stretch>
        </p:blipFill>
        <p:spPr/>
      </p:pic>
      <p:pic>
        <p:nvPicPr>
          <p:cNvPr id="66" name="图片占位符 65">
            <a:extLst>
              <a:ext uri="{FF2B5EF4-FFF2-40B4-BE49-F238E27FC236}">
                <a16:creationId xmlns:a16="http://schemas.microsoft.com/office/drawing/2014/main" id="{D58F1082-D541-4707-B2EC-F2D54B62D3C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" r="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57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" grpId="0" animBg="1"/>
      <p:bldP spid="2" grpId="0" animBg="1"/>
      <p:bldP spid="28" grpId="0" animBg="1"/>
      <p:bldP spid="30" grpId="0" animBg="1"/>
      <p:bldP spid="29" grpId="0" animBg="1"/>
      <p:bldP spid="31" grpId="0" animBg="1"/>
      <p:bldP spid="39" grpId="0" animBg="1"/>
      <p:bldP spid="40" grpId="0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9A0479-2BCC-4F63-8324-4BDD1C1888CA}"/>
              </a:ext>
            </a:extLst>
          </p:cNvPr>
          <p:cNvSpPr/>
          <p:nvPr/>
        </p:nvSpPr>
        <p:spPr>
          <a:xfrm>
            <a:off x="1100295" y="1595501"/>
            <a:ext cx="2078825" cy="2172606"/>
          </a:xfrm>
          <a:prstGeom prst="roundRect">
            <a:avLst>
              <a:gd name="adj" fmla="val 1158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A12B3D-24D9-44E3-99D2-D520615A0593}"/>
              </a:ext>
            </a:extLst>
          </p:cNvPr>
          <p:cNvSpPr/>
          <p:nvPr/>
        </p:nvSpPr>
        <p:spPr>
          <a:xfrm>
            <a:off x="3737824" y="1595501"/>
            <a:ext cx="2078825" cy="2172606"/>
          </a:xfrm>
          <a:prstGeom prst="roundRect">
            <a:avLst>
              <a:gd name="adj" fmla="val 1616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DD12CB-ED1F-4C49-9982-4C160C6B2C6F}"/>
              </a:ext>
            </a:extLst>
          </p:cNvPr>
          <p:cNvSpPr/>
          <p:nvPr/>
        </p:nvSpPr>
        <p:spPr>
          <a:xfrm>
            <a:off x="6375353" y="1595501"/>
            <a:ext cx="2078825" cy="2172606"/>
          </a:xfrm>
          <a:prstGeom prst="roundRect">
            <a:avLst>
              <a:gd name="adj" fmla="val 916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5FC936-007E-4081-9AA3-676BE33A29DB}"/>
              </a:ext>
            </a:extLst>
          </p:cNvPr>
          <p:cNvSpPr/>
          <p:nvPr/>
        </p:nvSpPr>
        <p:spPr>
          <a:xfrm>
            <a:off x="9012881" y="1595501"/>
            <a:ext cx="2078825" cy="2172606"/>
          </a:xfrm>
          <a:prstGeom prst="roundRect">
            <a:avLst>
              <a:gd name="adj" fmla="val 2074"/>
            </a:avLst>
          </a:prstGeom>
          <a:solidFill>
            <a:schemeClr val="bg1"/>
          </a:solidFill>
          <a:ln>
            <a:noFill/>
          </a:ln>
          <a:effectLst>
            <a:outerShdw blurRad="1270000" dist="1104900" dir="5400000" sx="70000" sy="7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8046ACD8-3F77-4928-BBBA-C56B15DBC0B1}"/>
              </a:ext>
            </a:extLst>
          </p:cNvPr>
          <p:cNvSpPr>
            <a:spLocks noEditPoints="1"/>
          </p:cNvSpPr>
          <p:nvPr/>
        </p:nvSpPr>
        <p:spPr bwMode="auto">
          <a:xfrm>
            <a:off x="1890660" y="4243975"/>
            <a:ext cx="498095" cy="468944"/>
          </a:xfrm>
          <a:custGeom>
            <a:avLst/>
            <a:gdLst>
              <a:gd name="T0" fmla="*/ 164 w 216"/>
              <a:gd name="T1" fmla="*/ 81 h 203"/>
              <a:gd name="T2" fmla="*/ 179 w 216"/>
              <a:gd name="T3" fmla="*/ 124 h 203"/>
              <a:gd name="T4" fmla="*/ 108 w 216"/>
              <a:gd name="T5" fmla="*/ 195 h 203"/>
              <a:gd name="T6" fmla="*/ 37 w 216"/>
              <a:gd name="T7" fmla="*/ 124 h 203"/>
              <a:gd name="T8" fmla="*/ 52 w 216"/>
              <a:gd name="T9" fmla="*/ 81 h 203"/>
              <a:gd name="T10" fmla="*/ 46 w 216"/>
              <a:gd name="T11" fmla="*/ 77 h 203"/>
              <a:gd name="T12" fmla="*/ 29 w 216"/>
              <a:gd name="T13" fmla="*/ 124 h 203"/>
              <a:gd name="T14" fmla="*/ 108 w 216"/>
              <a:gd name="T15" fmla="*/ 203 h 203"/>
              <a:gd name="T16" fmla="*/ 187 w 216"/>
              <a:gd name="T17" fmla="*/ 124 h 203"/>
              <a:gd name="T18" fmla="*/ 171 w 216"/>
              <a:gd name="T19" fmla="*/ 77 h 203"/>
              <a:gd name="T20" fmla="*/ 164 w 216"/>
              <a:gd name="T21" fmla="*/ 81 h 203"/>
              <a:gd name="T22" fmla="*/ 215 w 216"/>
              <a:gd name="T23" fmla="*/ 44 h 203"/>
              <a:gd name="T24" fmla="*/ 216 w 216"/>
              <a:gd name="T25" fmla="*/ 39 h 203"/>
              <a:gd name="T26" fmla="*/ 108 w 216"/>
              <a:gd name="T27" fmla="*/ 0 h 203"/>
              <a:gd name="T28" fmla="*/ 0 w 216"/>
              <a:gd name="T29" fmla="*/ 39 h 203"/>
              <a:gd name="T30" fmla="*/ 108 w 216"/>
              <a:gd name="T31" fmla="*/ 78 h 203"/>
              <a:gd name="T32" fmla="*/ 208 w 216"/>
              <a:gd name="T33" fmla="*/ 54 h 203"/>
              <a:gd name="T34" fmla="*/ 208 w 216"/>
              <a:gd name="T35" fmla="*/ 119 h 203"/>
              <a:gd name="T36" fmla="*/ 216 w 216"/>
              <a:gd name="T37" fmla="*/ 119 h 203"/>
              <a:gd name="T38" fmla="*/ 216 w 216"/>
              <a:gd name="T39" fmla="*/ 47 h 203"/>
              <a:gd name="T40" fmla="*/ 214 w 216"/>
              <a:gd name="T41" fmla="*/ 47 h 203"/>
              <a:gd name="T42" fmla="*/ 215 w 216"/>
              <a:gd name="T43" fmla="*/ 44 h 203"/>
              <a:gd name="T44" fmla="*/ 208 w 216"/>
              <a:gd name="T45" fmla="*/ 42 h 203"/>
              <a:gd name="T46" fmla="*/ 108 w 216"/>
              <a:gd name="T47" fmla="*/ 70 h 203"/>
              <a:gd name="T48" fmla="*/ 8 w 216"/>
              <a:gd name="T49" fmla="*/ 39 h 203"/>
              <a:gd name="T50" fmla="*/ 108 w 216"/>
              <a:gd name="T51" fmla="*/ 8 h 203"/>
              <a:gd name="T52" fmla="*/ 208 w 216"/>
              <a:gd name="T53" fmla="*/ 39 h 203"/>
              <a:gd name="T54" fmla="*/ 208 w 216"/>
              <a:gd name="T55" fmla="*/ 42 h 203"/>
              <a:gd name="T56" fmla="*/ 76 w 216"/>
              <a:gd name="T57" fmla="*/ 107 h 203"/>
              <a:gd name="T58" fmla="*/ 92 w 216"/>
              <a:gd name="T59" fmla="*/ 123 h 203"/>
              <a:gd name="T60" fmla="*/ 100 w 216"/>
              <a:gd name="T61" fmla="*/ 123 h 203"/>
              <a:gd name="T62" fmla="*/ 76 w 216"/>
              <a:gd name="T63" fmla="*/ 99 h 203"/>
              <a:gd name="T64" fmla="*/ 52 w 216"/>
              <a:gd name="T65" fmla="*/ 123 h 203"/>
              <a:gd name="T66" fmla="*/ 60 w 216"/>
              <a:gd name="T67" fmla="*/ 123 h 203"/>
              <a:gd name="T68" fmla="*/ 76 w 216"/>
              <a:gd name="T69" fmla="*/ 107 h 203"/>
              <a:gd name="T70" fmla="*/ 140 w 216"/>
              <a:gd name="T71" fmla="*/ 107 h 203"/>
              <a:gd name="T72" fmla="*/ 156 w 216"/>
              <a:gd name="T73" fmla="*/ 123 h 203"/>
              <a:gd name="T74" fmla="*/ 164 w 216"/>
              <a:gd name="T75" fmla="*/ 123 h 203"/>
              <a:gd name="T76" fmla="*/ 140 w 216"/>
              <a:gd name="T77" fmla="*/ 99 h 203"/>
              <a:gd name="T78" fmla="*/ 116 w 216"/>
              <a:gd name="T79" fmla="*/ 123 h 203"/>
              <a:gd name="T80" fmla="*/ 124 w 216"/>
              <a:gd name="T81" fmla="*/ 123 h 203"/>
              <a:gd name="T82" fmla="*/ 140 w 216"/>
              <a:gd name="T83" fmla="*/ 107 h 203"/>
              <a:gd name="T84" fmla="*/ 112 w 216"/>
              <a:gd name="T85" fmla="*/ 131 h 203"/>
              <a:gd name="T86" fmla="*/ 104 w 216"/>
              <a:gd name="T87" fmla="*/ 131 h 203"/>
              <a:gd name="T88" fmla="*/ 104 w 216"/>
              <a:gd name="T89" fmla="*/ 151 h 203"/>
              <a:gd name="T90" fmla="*/ 112 w 216"/>
              <a:gd name="T91" fmla="*/ 151 h 203"/>
              <a:gd name="T92" fmla="*/ 112 w 216"/>
              <a:gd name="T93" fmla="*/ 131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6" h="203">
                <a:moveTo>
                  <a:pt x="164" y="81"/>
                </a:moveTo>
                <a:cubicBezTo>
                  <a:pt x="174" y="94"/>
                  <a:pt x="179" y="109"/>
                  <a:pt x="179" y="124"/>
                </a:cubicBezTo>
                <a:cubicBezTo>
                  <a:pt x="179" y="163"/>
                  <a:pt x="147" y="195"/>
                  <a:pt x="108" y="195"/>
                </a:cubicBezTo>
                <a:cubicBezTo>
                  <a:pt x="69" y="195"/>
                  <a:pt x="37" y="163"/>
                  <a:pt x="37" y="124"/>
                </a:cubicBezTo>
                <a:cubicBezTo>
                  <a:pt x="37" y="109"/>
                  <a:pt x="42" y="94"/>
                  <a:pt x="52" y="81"/>
                </a:cubicBezTo>
                <a:cubicBezTo>
                  <a:pt x="46" y="77"/>
                  <a:pt x="46" y="77"/>
                  <a:pt x="46" y="77"/>
                </a:cubicBezTo>
                <a:cubicBezTo>
                  <a:pt x="35" y="90"/>
                  <a:pt x="29" y="107"/>
                  <a:pt x="29" y="124"/>
                </a:cubicBezTo>
                <a:cubicBezTo>
                  <a:pt x="29" y="168"/>
                  <a:pt x="65" y="203"/>
                  <a:pt x="108" y="203"/>
                </a:cubicBezTo>
                <a:cubicBezTo>
                  <a:pt x="151" y="203"/>
                  <a:pt x="187" y="168"/>
                  <a:pt x="187" y="124"/>
                </a:cubicBezTo>
                <a:cubicBezTo>
                  <a:pt x="187" y="107"/>
                  <a:pt x="181" y="90"/>
                  <a:pt x="171" y="77"/>
                </a:cubicBezTo>
                <a:lnTo>
                  <a:pt x="164" y="81"/>
                </a:lnTo>
                <a:close/>
                <a:moveTo>
                  <a:pt x="215" y="44"/>
                </a:moveTo>
                <a:cubicBezTo>
                  <a:pt x="216" y="43"/>
                  <a:pt x="216" y="41"/>
                  <a:pt x="216" y="39"/>
                </a:cubicBezTo>
                <a:cubicBezTo>
                  <a:pt x="216" y="14"/>
                  <a:pt x="160" y="0"/>
                  <a:pt x="108" y="0"/>
                </a:cubicBezTo>
                <a:cubicBezTo>
                  <a:pt x="56" y="0"/>
                  <a:pt x="0" y="14"/>
                  <a:pt x="0" y="39"/>
                </a:cubicBezTo>
                <a:cubicBezTo>
                  <a:pt x="0" y="64"/>
                  <a:pt x="56" y="78"/>
                  <a:pt x="108" y="78"/>
                </a:cubicBezTo>
                <a:cubicBezTo>
                  <a:pt x="154" y="78"/>
                  <a:pt x="192" y="68"/>
                  <a:pt x="208" y="54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216" y="119"/>
                  <a:pt x="216" y="119"/>
                  <a:pt x="216" y="119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4" y="47"/>
                  <a:pt x="214" y="47"/>
                  <a:pt x="214" y="47"/>
                </a:cubicBezTo>
                <a:cubicBezTo>
                  <a:pt x="214" y="46"/>
                  <a:pt x="215" y="45"/>
                  <a:pt x="215" y="44"/>
                </a:cubicBezTo>
                <a:close/>
                <a:moveTo>
                  <a:pt x="208" y="42"/>
                </a:moveTo>
                <a:cubicBezTo>
                  <a:pt x="203" y="55"/>
                  <a:pt x="164" y="70"/>
                  <a:pt x="108" y="70"/>
                </a:cubicBezTo>
                <a:cubicBezTo>
                  <a:pt x="49" y="70"/>
                  <a:pt x="8" y="54"/>
                  <a:pt x="8" y="39"/>
                </a:cubicBezTo>
                <a:cubicBezTo>
                  <a:pt x="8" y="25"/>
                  <a:pt x="49" y="8"/>
                  <a:pt x="108" y="8"/>
                </a:cubicBezTo>
                <a:cubicBezTo>
                  <a:pt x="167" y="8"/>
                  <a:pt x="208" y="25"/>
                  <a:pt x="208" y="39"/>
                </a:cubicBezTo>
                <a:cubicBezTo>
                  <a:pt x="208" y="40"/>
                  <a:pt x="208" y="41"/>
                  <a:pt x="208" y="42"/>
                </a:cubicBezTo>
                <a:close/>
                <a:moveTo>
                  <a:pt x="76" y="107"/>
                </a:moveTo>
                <a:cubicBezTo>
                  <a:pt x="85" y="107"/>
                  <a:pt x="92" y="111"/>
                  <a:pt x="92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0" y="107"/>
                  <a:pt x="89" y="99"/>
                  <a:pt x="76" y="99"/>
                </a:cubicBezTo>
                <a:cubicBezTo>
                  <a:pt x="63" y="99"/>
                  <a:pt x="52" y="107"/>
                  <a:pt x="52" y="123"/>
                </a:cubicBezTo>
                <a:cubicBezTo>
                  <a:pt x="60" y="123"/>
                  <a:pt x="60" y="123"/>
                  <a:pt x="60" y="123"/>
                </a:cubicBezTo>
                <a:cubicBezTo>
                  <a:pt x="60" y="111"/>
                  <a:pt x="67" y="107"/>
                  <a:pt x="76" y="107"/>
                </a:cubicBezTo>
                <a:close/>
                <a:moveTo>
                  <a:pt x="140" y="107"/>
                </a:moveTo>
                <a:cubicBezTo>
                  <a:pt x="149" y="107"/>
                  <a:pt x="156" y="111"/>
                  <a:pt x="156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07"/>
                  <a:pt x="153" y="99"/>
                  <a:pt x="140" y="99"/>
                </a:cubicBezTo>
                <a:cubicBezTo>
                  <a:pt x="127" y="99"/>
                  <a:pt x="116" y="107"/>
                  <a:pt x="116" y="123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4" y="111"/>
                  <a:pt x="131" y="107"/>
                  <a:pt x="140" y="107"/>
                </a:cubicBezTo>
                <a:close/>
                <a:moveTo>
                  <a:pt x="112" y="131"/>
                </a:moveTo>
                <a:cubicBezTo>
                  <a:pt x="104" y="131"/>
                  <a:pt x="104" y="131"/>
                  <a:pt x="104" y="131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12" y="151"/>
                  <a:pt x="112" y="151"/>
                  <a:pt x="112" y="151"/>
                </a:cubicBezTo>
                <a:lnTo>
                  <a:pt x="112" y="131"/>
                </a:lnTo>
                <a:close/>
              </a:path>
            </a:pathLst>
          </a:custGeom>
          <a:solidFill>
            <a:srgbClr val="D8C8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67F8D6-84F3-4736-8B3B-51AC102B483B}"/>
              </a:ext>
            </a:extLst>
          </p:cNvPr>
          <p:cNvGrpSpPr/>
          <p:nvPr/>
        </p:nvGrpSpPr>
        <p:grpSpPr>
          <a:xfrm>
            <a:off x="902888" y="4877152"/>
            <a:ext cx="2473638" cy="972943"/>
            <a:chOff x="1130143" y="4877152"/>
            <a:chExt cx="2473638" cy="9729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2453E9-D513-4D10-8F28-605E0E9D0EDB}"/>
                </a:ext>
              </a:extLst>
            </p:cNvPr>
            <p:cNvSpPr/>
            <p:nvPr/>
          </p:nvSpPr>
          <p:spPr>
            <a:xfrm>
              <a:off x="1413510" y="4877152"/>
              <a:ext cx="1906905" cy="498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5678+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90F271-8EF5-46C7-BAEA-4C630F48D619}"/>
                </a:ext>
              </a:extLst>
            </p:cNvPr>
            <p:cNvSpPr/>
            <p:nvPr/>
          </p:nvSpPr>
          <p:spPr>
            <a:xfrm>
              <a:off x="1130143" y="5335146"/>
              <a:ext cx="2473638" cy="514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Freeform 45">
            <a:extLst>
              <a:ext uri="{FF2B5EF4-FFF2-40B4-BE49-F238E27FC236}">
                <a16:creationId xmlns:a16="http://schemas.microsoft.com/office/drawing/2014/main" id="{61CBA412-EA5B-4C5D-9E88-374066672CE0}"/>
              </a:ext>
            </a:extLst>
          </p:cNvPr>
          <p:cNvSpPr>
            <a:spLocks noEditPoints="1"/>
          </p:cNvSpPr>
          <p:nvPr/>
        </p:nvSpPr>
        <p:spPr bwMode="auto">
          <a:xfrm>
            <a:off x="4523119" y="4224330"/>
            <a:ext cx="508234" cy="508234"/>
          </a:xfrm>
          <a:custGeom>
            <a:avLst/>
            <a:gdLst>
              <a:gd name="T0" fmla="*/ 220 w 220"/>
              <a:gd name="T1" fmla="*/ 110 h 220"/>
              <a:gd name="T2" fmla="*/ 193 w 220"/>
              <a:gd name="T3" fmla="*/ 64 h 220"/>
              <a:gd name="T4" fmla="*/ 176 w 220"/>
              <a:gd name="T5" fmla="*/ 58 h 220"/>
              <a:gd name="T6" fmla="*/ 171 w 220"/>
              <a:gd name="T7" fmla="*/ 53 h 220"/>
              <a:gd name="T8" fmla="*/ 203 w 220"/>
              <a:gd name="T9" fmla="*/ 68 h 220"/>
              <a:gd name="T10" fmla="*/ 141 w 220"/>
              <a:gd name="T11" fmla="*/ 13 h 220"/>
              <a:gd name="T12" fmla="*/ 118 w 220"/>
              <a:gd name="T13" fmla="*/ 38 h 220"/>
              <a:gd name="T14" fmla="*/ 110 w 220"/>
              <a:gd name="T15" fmla="*/ 8 h 220"/>
              <a:gd name="T16" fmla="*/ 65 w 220"/>
              <a:gd name="T17" fmla="*/ 28 h 220"/>
              <a:gd name="T18" fmla="*/ 55 w 220"/>
              <a:gd name="T19" fmla="*/ 50 h 220"/>
              <a:gd name="T20" fmla="*/ 47 w 220"/>
              <a:gd name="T21" fmla="*/ 30 h 220"/>
              <a:gd name="T22" fmla="*/ 67 w 220"/>
              <a:gd name="T23" fmla="*/ 18 h 220"/>
              <a:gd name="T24" fmla="*/ 51 w 220"/>
              <a:gd name="T25" fmla="*/ 57 h 220"/>
              <a:gd name="T26" fmla="*/ 76 w 220"/>
              <a:gd name="T27" fmla="*/ 42 h 220"/>
              <a:gd name="T28" fmla="*/ 80 w 220"/>
              <a:gd name="T29" fmla="*/ 24 h 220"/>
              <a:gd name="T30" fmla="*/ 97 w 220"/>
              <a:gd name="T31" fmla="*/ 51 h 220"/>
              <a:gd name="T32" fmla="*/ 81 w 220"/>
              <a:gd name="T33" fmla="*/ 69 h 220"/>
              <a:gd name="T34" fmla="*/ 59 w 220"/>
              <a:gd name="T35" fmla="*/ 95 h 220"/>
              <a:gd name="T36" fmla="*/ 63 w 220"/>
              <a:gd name="T37" fmla="*/ 117 h 220"/>
              <a:gd name="T38" fmla="*/ 120 w 220"/>
              <a:gd name="T39" fmla="*/ 155 h 220"/>
              <a:gd name="T40" fmla="*/ 118 w 220"/>
              <a:gd name="T41" fmla="*/ 180 h 220"/>
              <a:gd name="T42" fmla="*/ 81 w 220"/>
              <a:gd name="T43" fmla="*/ 208 h 220"/>
              <a:gd name="T44" fmla="*/ 62 w 220"/>
              <a:gd name="T45" fmla="*/ 159 h 220"/>
              <a:gd name="T46" fmla="*/ 53 w 220"/>
              <a:gd name="T47" fmla="*/ 120 h 220"/>
              <a:gd name="T48" fmla="*/ 19 w 220"/>
              <a:gd name="T49" fmla="*/ 65 h 220"/>
              <a:gd name="T50" fmla="*/ 10 w 220"/>
              <a:gd name="T51" fmla="*/ 91 h 220"/>
              <a:gd name="T52" fmla="*/ 61 w 220"/>
              <a:gd name="T53" fmla="*/ 133 h 220"/>
              <a:gd name="T54" fmla="*/ 67 w 220"/>
              <a:gd name="T55" fmla="*/ 178 h 220"/>
              <a:gd name="T56" fmla="*/ 8 w 220"/>
              <a:gd name="T57" fmla="*/ 110 h 220"/>
              <a:gd name="T58" fmla="*/ 101 w 220"/>
              <a:gd name="T59" fmla="*/ 204 h 220"/>
              <a:gd name="T60" fmla="*/ 130 w 220"/>
              <a:gd name="T61" fmla="*/ 166 h 220"/>
              <a:gd name="T62" fmla="*/ 82 w 220"/>
              <a:gd name="T63" fmla="*/ 125 h 220"/>
              <a:gd name="T64" fmla="*/ 57 w 220"/>
              <a:gd name="T65" fmla="*/ 108 h 220"/>
              <a:gd name="T66" fmla="*/ 70 w 220"/>
              <a:gd name="T67" fmla="*/ 96 h 220"/>
              <a:gd name="T68" fmla="*/ 90 w 220"/>
              <a:gd name="T69" fmla="*/ 70 h 220"/>
              <a:gd name="T70" fmla="*/ 101 w 220"/>
              <a:gd name="T71" fmla="*/ 38 h 220"/>
              <a:gd name="T72" fmla="*/ 82 w 220"/>
              <a:gd name="T73" fmla="*/ 12 h 220"/>
              <a:gd name="T74" fmla="*/ 118 w 220"/>
              <a:gd name="T75" fmla="*/ 46 h 220"/>
              <a:gd name="T76" fmla="*/ 175 w 220"/>
              <a:gd name="T77" fmla="*/ 31 h 220"/>
              <a:gd name="T78" fmla="*/ 156 w 220"/>
              <a:gd name="T79" fmla="*/ 61 h 220"/>
              <a:gd name="T80" fmla="*/ 180 w 220"/>
              <a:gd name="T81" fmla="*/ 65 h 220"/>
              <a:gd name="T82" fmla="*/ 198 w 220"/>
              <a:gd name="T83" fmla="*/ 75 h 220"/>
              <a:gd name="T84" fmla="*/ 206 w 220"/>
              <a:gd name="T85" fmla="*/ 84 h 220"/>
              <a:gd name="T86" fmla="*/ 168 w 220"/>
              <a:gd name="T87" fmla="*/ 81 h 220"/>
              <a:gd name="T88" fmla="*/ 179 w 220"/>
              <a:gd name="T89" fmla="*/ 127 h 220"/>
              <a:gd name="T90" fmla="*/ 184 w 220"/>
              <a:gd name="T91" fmla="*/ 180 h 220"/>
              <a:gd name="T92" fmla="*/ 189 w 220"/>
              <a:gd name="T93" fmla="*/ 123 h 220"/>
              <a:gd name="T94" fmla="*/ 163 w 220"/>
              <a:gd name="T95" fmla="*/ 99 h 220"/>
              <a:gd name="T96" fmla="*/ 211 w 220"/>
              <a:gd name="T97" fmla="*/ 9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0" h="220">
                <a:moveTo>
                  <a:pt x="110" y="0"/>
                </a:moveTo>
                <a:cubicBezTo>
                  <a:pt x="49" y="0"/>
                  <a:pt x="0" y="49"/>
                  <a:pt x="0" y="110"/>
                </a:cubicBezTo>
                <a:cubicBezTo>
                  <a:pt x="0" y="171"/>
                  <a:pt x="49" y="220"/>
                  <a:pt x="110" y="220"/>
                </a:cubicBezTo>
                <a:cubicBezTo>
                  <a:pt x="171" y="220"/>
                  <a:pt x="220" y="171"/>
                  <a:pt x="220" y="110"/>
                </a:cubicBezTo>
                <a:cubicBezTo>
                  <a:pt x="220" y="49"/>
                  <a:pt x="171" y="0"/>
                  <a:pt x="110" y="0"/>
                </a:cubicBezTo>
                <a:close/>
                <a:moveTo>
                  <a:pt x="203" y="68"/>
                </a:moveTo>
                <a:cubicBezTo>
                  <a:pt x="202" y="68"/>
                  <a:pt x="202" y="68"/>
                  <a:pt x="202" y="68"/>
                </a:cubicBezTo>
                <a:cubicBezTo>
                  <a:pt x="201" y="67"/>
                  <a:pt x="197" y="64"/>
                  <a:pt x="193" y="64"/>
                </a:cubicBezTo>
                <a:cubicBezTo>
                  <a:pt x="193" y="64"/>
                  <a:pt x="193" y="64"/>
                  <a:pt x="192" y="64"/>
                </a:cubicBezTo>
                <a:cubicBezTo>
                  <a:pt x="191" y="63"/>
                  <a:pt x="190" y="61"/>
                  <a:pt x="188" y="61"/>
                </a:cubicBezTo>
                <a:cubicBezTo>
                  <a:pt x="187" y="57"/>
                  <a:pt x="183" y="57"/>
                  <a:pt x="182" y="57"/>
                </a:cubicBezTo>
                <a:cubicBezTo>
                  <a:pt x="179" y="57"/>
                  <a:pt x="179" y="57"/>
                  <a:pt x="176" y="58"/>
                </a:cubicBezTo>
                <a:cubicBezTo>
                  <a:pt x="175" y="59"/>
                  <a:pt x="171" y="61"/>
                  <a:pt x="164" y="64"/>
                </a:cubicBezTo>
                <a:cubicBezTo>
                  <a:pt x="166" y="61"/>
                  <a:pt x="167" y="59"/>
                  <a:pt x="167" y="57"/>
                </a:cubicBezTo>
                <a:cubicBezTo>
                  <a:pt x="171" y="57"/>
                  <a:pt x="171" y="57"/>
                  <a:pt x="171" y="57"/>
                </a:cubicBezTo>
                <a:cubicBezTo>
                  <a:pt x="171" y="53"/>
                  <a:pt x="171" y="53"/>
                  <a:pt x="171" y="53"/>
                </a:cubicBezTo>
                <a:cubicBezTo>
                  <a:pt x="171" y="48"/>
                  <a:pt x="172" y="42"/>
                  <a:pt x="173" y="41"/>
                </a:cubicBezTo>
                <a:cubicBezTo>
                  <a:pt x="175" y="39"/>
                  <a:pt x="180" y="38"/>
                  <a:pt x="182" y="38"/>
                </a:cubicBezTo>
                <a:cubicBezTo>
                  <a:pt x="182" y="38"/>
                  <a:pt x="182" y="38"/>
                  <a:pt x="182" y="38"/>
                </a:cubicBezTo>
                <a:cubicBezTo>
                  <a:pt x="191" y="46"/>
                  <a:pt x="198" y="57"/>
                  <a:pt x="203" y="68"/>
                </a:cubicBezTo>
                <a:close/>
                <a:moveTo>
                  <a:pt x="182" y="38"/>
                </a:moveTo>
                <a:cubicBezTo>
                  <a:pt x="182" y="38"/>
                  <a:pt x="182" y="38"/>
                  <a:pt x="182" y="38"/>
                </a:cubicBezTo>
                <a:cubicBezTo>
                  <a:pt x="182" y="38"/>
                  <a:pt x="182" y="38"/>
                  <a:pt x="182" y="38"/>
                </a:cubicBezTo>
                <a:close/>
                <a:moveTo>
                  <a:pt x="141" y="13"/>
                </a:moveTo>
                <a:cubicBezTo>
                  <a:pt x="137" y="17"/>
                  <a:pt x="137" y="17"/>
                  <a:pt x="137" y="17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21"/>
                  <a:pt x="133" y="31"/>
                  <a:pt x="133" y="37"/>
                </a:cubicBezTo>
                <a:cubicBezTo>
                  <a:pt x="131" y="37"/>
                  <a:pt x="127" y="38"/>
                  <a:pt x="118" y="38"/>
                </a:cubicBezTo>
                <a:cubicBezTo>
                  <a:pt x="117" y="38"/>
                  <a:pt x="115" y="35"/>
                  <a:pt x="113" y="32"/>
                </a:cubicBezTo>
                <a:cubicBezTo>
                  <a:pt x="111" y="30"/>
                  <a:pt x="108" y="27"/>
                  <a:pt x="105" y="24"/>
                </a:cubicBezTo>
                <a:cubicBezTo>
                  <a:pt x="102" y="20"/>
                  <a:pt x="101" y="13"/>
                  <a:pt x="102" y="8"/>
                </a:cubicBezTo>
                <a:cubicBezTo>
                  <a:pt x="105" y="8"/>
                  <a:pt x="107" y="8"/>
                  <a:pt x="110" y="8"/>
                </a:cubicBezTo>
                <a:cubicBezTo>
                  <a:pt x="121" y="8"/>
                  <a:pt x="131" y="10"/>
                  <a:pt x="141" y="13"/>
                </a:cubicBezTo>
                <a:close/>
                <a:moveTo>
                  <a:pt x="47" y="30"/>
                </a:moveTo>
                <a:cubicBezTo>
                  <a:pt x="51" y="27"/>
                  <a:pt x="55" y="24"/>
                  <a:pt x="60" y="21"/>
                </a:cubicBezTo>
                <a:cubicBezTo>
                  <a:pt x="65" y="28"/>
                  <a:pt x="65" y="28"/>
                  <a:pt x="65" y="28"/>
                </a:cubicBezTo>
                <a:cubicBezTo>
                  <a:pt x="66" y="34"/>
                  <a:pt x="68" y="40"/>
                  <a:pt x="68" y="42"/>
                </a:cubicBezTo>
                <a:cubicBezTo>
                  <a:pt x="68" y="46"/>
                  <a:pt x="68" y="48"/>
                  <a:pt x="68" y="49"/>
                </a:cubicBezTo>
                <a:cubicBezTo>
                  <a:pt x="66" y="49"/>
                  <a:pt x="65" y="50"/>
                  <a:pt x="64" y="50"/>
                </a:cubicBezTo>
                <a:cubicBezTo>
                  <a:pt x="61" y="51"/>
                  <a:pt x="59" y="52"/>
                  <a:pt x="55" y="50"/>
                </a:cubicBezTo>
                <a:cubicBezTo>
                  <a:pt x="54" y="49"/>
                  <a:pt x="54" y="49"/>
                  <a:pt x="54" y="49"/>
                </a:cubicBezTo>
                <a:cubicBezTo>
                  <a:pt x="54" y="48"/>
                  <a:pt x="55" y="46"/>
                  <a:pt x="56" y="45"/>
                </a:cubicBezTo>
                <a:cubicBezTo>
                  <a:pt x="59" y="42"/>
                  <a:pt x="59" y="42"/>
                  <a:pt x="59" y="42"/>
                </a:cubicBezTo>
                <a:lnTo>
                  <a:pt x="47" y="30"/>
                </a:lnTo>
                <a:close/>
                <a:moveTo>
                  <a:pt x="67" y="18"/>
                </a:moveTo>
                <a:cubicBezTo>
                  <a:pt x="67" y="17"/>
                  <a:pt x="68" y="17"/>
                  <a:pt x="68" y="17"/>
                </a:cubicBezTo>
                <a:cubicBezTo>
                  <a:pt x="68" y="19"/>
                  <a:pt x="68" y="19"/>
                  <a:pt x="68" y="19"/>
                </a:cubicBezTo>
                <a:lnTo>
                  <a:pt x="67" y="18"/>
                </a:lnTo>
                <a:close/>
                <a:moveTo>
                  <a:pt x="41" y="35"/>
                </a:moveTo>
                <a:cubicBezTo>
                  <a:pt x="48" y="42"/>
                  <a:pt x="48" y="42"/>
                  <a:pt x="48" y="42"/>
                </a:cubicBezTo>
                <a:cubicBezTo>
                  <a:pt x="47" y="44"/>
                  <a:pt x="46" y="47"/>
                  <a:pt x="46" y="50"/>
                </a:cubicBezTo>
                <a:cubicBezTo>
                  <a:pt x="46" y="52"/>
                  <a:pt x="48" y="55"/>
                  <a:pt x="51" y="57"/>
                </a:cubicBezTo>
                <a:cubicBezTo>
                  <a:pt x="55" y="58"/>
                  <a:pt x="57" y="59"/>
                  <a:pt x="60" y="59"/>
                </a:cubicBezTo>
                <a:cubicBezTo>
                  <a:pt x="62" y="59"/>
                  <a:pt x="64" y="58"/>
                  <a:pt x="66" y="58"/>
                </a:cubicBezTo>
                <a:cubicBezTo>
                  <a:pt x="67" y="57"/>
                  <a:pt x="68" y="57"/>
                  <a:pt x="68" y="57"/>
                </a:cubicBezTo>
                <a:cubicBezTo>
                  <a:pt x="76" y="57"/>
                  <a:pt x="76" y="46"/>
                  <a:pt x="76" y="42"/>
                </a:cubicBezTo>
                <a:cubicBezTo>
                  <a:pt x="76" y="38"/>
                  <a:pt x="73" y="27"/>
                  <a:pt x="72" y="25"/>
                </a:cubicBezTo>
                <a:cubicBezTo>
                  <a:pt x="69" y="20"/>
                  <a:pt x="69" y="20"/>
                  <a:pt x="69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37"/>
                  <a:pt x="80" y="37"/>
                  <a:pt x="80" y="37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8"/>
                  <a:pt x="90" y="42"/>
                  <a:pt x="97" y="45"/>
                </a:cubicBezTo>
                <a:cubicBezTo>
                  <a:pt x="98" y="46"/>
                  <a:pt x="99" y="46"/>
                  <a:pt x="97" y="51"/>
                </a:cubicBezTo>
                <a:cubicBezTo>
                  <a:pt x="96" y="53"/>
                  <a:pt x="95" y="55"/>
                  <a:pt x="95" y="57"/>
                </a:cubicBezTo>
                <a:cubicBezTo>
                  <a:pt x="95" y="59"/>
                  <a:pt x="93" y="61"/>
                  <a:pt x="91" y="61"/>
                </a:cubicBezTo>
                <a:cubicBezTo>
                  <a:pt x="87" y="61"/>
                  <a:pt x="85" y="64"/>
                  <a:pt x="83" y="66"/>
                </a:cubicBezTo>
                <a:cubicBezTo>
                  <a:pt x="83" y="67"/>
                  <a:pt x="82" y="68"/>
                  <a:pt x="81" y="69"/>
                </a:cubicBezTo>
                <a:cubicBezTo>
                  <a:pt x="79" y="71"/>
                  <a:pt x="78" y="73"/>
                  <a:pt x="77" y="75"/>
                </a:cubicBezTo>
                <a:cubicBezTo>
                  <a:pt x="75" y="78"/>
                  <a:pt x="73" y="80"/>
                  <a:pt x="69" y="84"/>
                </a:cubicBezTo>
                <a:cubicBezTo>
                  <a:pt x="66" y="88"/>
                  <a:pt x="64" y="90"/>
                  <a:pt x="64" y="92"/>
                </a:cubicBezTo>
                <a:cubicBezTo>
                  <a:pt x="63" y="93"/>
                  <a:pt x="62" y="93"/>
                  <a:pt x="59" y="95"/>
                </a:cubicBezTo>
                <a:cubicBezTo>
                  <a:pt x="57" y="96"/>
                  <a:pt x="56" y="96"/>
                  <a:pt x="55" y="97"/>
                </a:cubicBezTo>
                <a:cubicBezTo>
                  <a:pt x="49" y="98"/>
                  <a:pt x="49" y="101"/>
                  <a:pt x="49" y="106"/>
                </a:cubicBezTo>
                <a:cubicBezTo>
                  <a:pt x="49" y="114"/>
                  <a:pt x="53" y="115"/>
                  <a:pt x="57" y="116"/>
                </a:cubicBezTo>
                <a:cubicBezTo>
                  <a:pt x="59" y="116"/>
                  <a:pt x="61" y="116"/>
                  <a:pt x="63" y="117"/>
                </a:cubicBezTo>
                <a:cubicBezTo>
                  <a:pt x="66" y="119"/>
                  <a:pt x="67" y="121"/>
                  <a:pt x="69" y="124"/>
                </a:cubicBezTo>
                <a:cubicBezTo>
                  <a:pt x="71" y="127"/>
                  <a:pt x="73" y="130"/>
                  <a:pt x="78" y="133"/>
                </a:cubicBezTo>
                <a:cubicBezTo>
                  <a:pt x="81" y="134"/>
                  <a:pt x="86" y="137"/>
                  <a:pt x="92" y="140"/>
                </a:cubicBezTo>
                <a:cubicBezTo>
                  <a:pt x="100" y="145"/>
                  <a:pt x="111" y="151"/>
                  <a:pt x="120" y="155"/>
                </a:cubicBezTo>
                <a:cubicBezTo>
                  <a:pt x="124" y="158"/>
                  <a:pt x="125" y="159"/>
                  <a:pt x="125" y="159"/>
                </a:cubicBezTo>
                <a:cubicBezTo>
                  <a:pt x="125" y="160"/>
                  <a:pt x="124" y="160"/>
                  <a:pt x="124" y="161"/>
                </a:cubicBezTo>
                <a:cubicBezTo>
                  <a:pt x="123" y="163"/>
                  <a:pt x="121" y="164"/>
                  <a:pt x="121" y="167"/>
                </a:cubicBezTo>
                <a:cubicBezTo>
                  <a:pt x="121" y="170"/>
                  <a:pt x="121" y="173"/>
                  <a:pt x="118" y="180"/>
                </a:cubicBezTo>
                <a:cubicBezTo>
                  <a:pt x="116" y="184"/>
                  <a:pt x="114" y="186"/>
                  <a:pt x="108" y="189"/>
                </a:cubicBezTo>
                <a:cubicBezTo>
                  <a:pt x="105" y="191"/>
                  <a:pt x="101" y="194"/>
                  <a:pt x="96" y="198"/>
                </a:cubicBezTo>
                <a:cubicBezTo>
                  <a:pt x="92" y="201"/>
                  <a:pt x="87" y="205"/>
                  <a:pt x="87" y="209"/>
                </a:cubicBezTo>
                <a:cubicBezTo>
                  <a:pt x="85" y="209"/>
                  <a:pt x="83" y="208"/>
                  <a:pt x="81" y="208"/>
                </a:cubicBezTo>
                <a:cubicBezTo>
                  <a:pt x="82" y="203"/>
                  <a:pt x="84" y="196"/>
                  <a:pt x="84" y="189"/>
                </a:cubicBezTo>
                <a:cubicBezTo>
                  <a:pt x="84" y="178"/>
                  <a:pt x="80" y="175"/>
                  <a:pt x="73" y="172"/>
                </a:cubicBezTo>
                <a:cubicBezTo>
                  <a:pt x="72" y="172"/>
                  <a:pt x="71" y="171"/>
                  <a:pt x="70" y="171"/>
                </a:cubicBezTo>
                <a:cubicBezTo>
                  <a:pt x="65" y="168"/>
                  <a:pt x="65" y="166"/>
                  <a:pt x="62" y="159"/>
                </a:cubicBezTo>
                <a:cubicBezTo>
                  <a:pt x="62" y="158"/>
                  <a:pt x="61" y="156"/>
                  <a:pt x="61" y="154"/>
                </a:cubicBezTo>
                <a:cubicBezTo>
                  <a:pt x="59" y="149"/>
                  <a:pt x="61" y="147"/>
                  <a:pt x="64" y="143"/>
                </a:cubicBezTo>
                <a:cubicBezTo>
                  <a:pt x="66" y="140"/>
                  <a:pt x="69" y="137"/>
                  <a:pt x="69" y="132"/>
                </a:cubicBezTo>
                <a:cubicBezTo>
                  <a:pt x="69" y="124"/>
                  <a:pt x="63" y="120"/>
                  <a:pt x="53" y="12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2" y="120"/>
                  <a:pt x="46" y="117"/>
                  <a:pt x="40" y="114"/>
                </a:cubicBezTo>
                <a:cubicBezTo>
                  <a:pt x="36" y="112"/>
                  <a:pt x="31" y="109"/>
                  <a:pt x="25" y="106"/>
                </a:cubicBezTo>
                <a:cubicBezTo>
                  <a:pt x="15" y="101"/>
                  <a:pt x="18" y="74"/>
                  <a:pt x="19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24" y="54"/>
                  <a:pt x="32" y="44"/>
                  <a:pt x="41" y="35"/>
                </a:cubicBezTo>
                <a:close/>
                <a:moveTo>
                  <a:pt x="8" y="110"/>
                </a:moveTo>
                <a:cubicBezTo>
                  <a:pt x="8" y="104"/>
                  <a:pt x="9" y="97"/>
                  <a:pt x="10" y="91"/>
                </a:cubicBezTo>
                <a:cubicBezTo>
                  <a:pt x="11" y="101"/>
                  <a:pt x="14" y="110"/>
                  <a:pt x="21" y="114"/>
                </a:cubicBezTo>
                <a:cubicBezTo>
                  <a:pt x="27" y="116"/>
                  <a:pt x="32" y="119"/>
                  <a:pt x="37" y="122"/>
                </a:cubicBezTo>
                <a:cubicBezTo>
                  <a:pt x="46" y="127"/>
                  <a:pt x="50" y="129"/>
                  <a:pt x="53" y="129"/>
                </a:cubicBezTo>
                <a:cubicBezTo>
                  <a:pt x="60" y="129"/>
                  <a:pt x="61" y="131"/>
                  <a:pt x="61" y="133"/>
                </a:cubicBezTo>
                <a:cubicBezTo>
                  <a:pt x="61" y="134"/>
                  <a:pt x="59" y="136"/>
                  <a:pt x="58" y="138"/>
                </a:cubicBezTo>
                <a:cubicBezTo>
                  <a:pt x="55" y="142"/>
                  <a:pt x="50" y="148"/>
                  <a:pt x="53" y="157"/>
                </a:cubicBezTo>
                <a:cubicBezTo>
                  <a:pt x="54" y="158"/>
                  <a:pt x="54" y="160"/>
                  <a:pt x="55" y="161"/>
                </a:cubicBezTo>
                <a:cubicBezTo>
                  <a:pt x="57" y="170"/>
                  <a:pt x="59" y="174"/>
                  <a:pt x="67" y="178"/>
                </a:cubicBezTo>
                <a:cubicBezTo>
                  <a:pt x="68" y="178"/>
                  <a:pt x="69" y="179"/>
                  <a:pt x="70" y="179"/>
                </a:cubicBezTo>
                <a:cubicBezTo>
                  <a:pt x="75" y="182"/>
                  <a:pt x="76" y="182"/>
                  <a:pt x="76" y="190"/>
                </a:cubicBezTo>
                <a:cubicBezTo>
                  <a:pt x="76" y="195"/>
                  <a:pt x="75" y="201"/>
                  <a:pt x="74" y="205"/>
                </a:cubicBezTo>
                <a:cubicBezTo>
                  <a:pt x="35" y="191"/>
                  <a:pt x="8" y="153"/>
                  <a:pt x="8" y="110"/>
                </a:cubicBezTo>
                <a:close/>
                <a:moveTo>
                  <a:pt x="110" y="212"/>
                </a:moveTo>
                <a:cubicBezTo>
                  <a:pt x="105" y="212"/>
                  <a:pt x="100" y="212"/>
                  <a:pt x="95" y="211"/>
                </a:cubicBezTo>
                <a:cubicBezTo>
                  <a:pt x="95" y="210"/>
                  <a:pt x="95" y="210"/>
                  <a:pt x="95" y="210"/>
                </a:cubicBezTo>
                <a:cubicBezTo>
                  <a:pt x="95" y="209"/>
                  <a:pt x="96" y="208"/>
                  <a:pt x="101" y="204"/>
                </a:cubicBezTo>
                <a:cubicBezTo>
                  <a:pt x="106" y="201"/>
                  <a:pt x="110" y="198"/>
                  <a:pt x="113" y="196"/>
                </a:cubicBezTo>
                <a:cubicBezTo>
                  <a:pt x="119" y="192"/>
                  <a:pt x="122" y="190"/>
                  <a:pt x="125" y="184"/>
                </a:cubicBezTo>
                <a:cubicBezTo>
                  <a:pt x="129" y="176"/>
                  <a:pt x="129" y="171"/>
                  <a:pt x="129" y="167"/>
                </a:cubicBezTo>
                <a:cubicBezTo>
                  <a:pt x="129" y="167"/>
                  <a:pt x="130" y="166"/>
                  <a:pt x="130" y="166"/>
                </a:cubicBezTo>
                <a:cubicBezTo>
                  <a:pt x="131" y="164"/>
                  <a:pt x="134" y="162"/>
                  <a:pt x="133" y="158"/>
                </a:cubicBezTo>
                <a:cubicBezTo>
                  <a:pt x="132" y="154"/>
                  <a:pt x="129" y="151"/>
                  <a:pt x="123" y="148"/>
                </a:cubicBezTo>
                <a:cubicBezTo>
                  <a:pt x="114" y="144"/>
                  <a:pt x="104" y="138"/>
                  <a:pt x="96" y="133"/>
                </a:cubicBezTo>
                <a:cubicBezTo>
                  <a:pt x="90" y="130"/>
                  <a:pt x="85" y="127"/>
                  <a:pt x="82" y="125"/>
                </a:cubicBezTo>
                <a:cubicBezTo>
                  <a:pt x="79" y="124"/>
                  <a:pt x="77" y="122"/>
                  <a:pt x="76" y="119"/>
                </a:cubicBezTo>
                <a:cubicBezTo>
                  <a:pt x="73" y="116"/>
                  <a:pt x="71" y="113"/>
                  <a:pt x="66" y="110"/>
                </a:cubicBezTo>
                <a:cubicBezTo>
                  <a:pt x="63" y="109"/>
                  <a:pt x="60" y="108"/>
                  <a:pt x="58" y="108"/>
                </a:cubicBezTo>
                <a:cubicBezTo>
                  <a:pt x="58" y="108"/>
                  <a:pt x="58" y="108"/>
                  <a:pt x="57" y="108"/>
                </a:cubicBezTo>
                <a:cubicBezTo>
                  <a:pt x="57" y="107"/>
                  <a:pt x="57" y="107"/>
                  <a:pt x="57" y="106"/>
                </a:cubicBezTo>
                <a:cubicBezTo>
                  <a:pt x="57" y="106"/>
                  <a:pt x="57" y="105"/>
                  <a:pt x="57" y="104"/>
                </a:cubicBezTo>
                <a:cubicBezTo>
                  <a:pt x="58" y="104"/>
                  <a:pt x="60" y="103"/>
                  <a:pt x="63" y="102"/>
                </a:cubicBezTo>
                <a:cubicBezTo>
                  <a:pt x="67" y="100"/>
                  <a:pt x="69" y="98"/>
                  <a:pt x="70" y="96"/>
                </a:cubicBezTo>
                <a:cubicBezTo>
                  <a:pt x="71" y="95"/>
                  <a:pt x="72" y="93"/>
                  <a:pt x="75" y="90"/>
                </a:cubicBezTo>
                <a:cubicBezTo>
                  <a:pt x="80" y="85"/>
                  <a:pt x="82" y="82"/>
                  <a:pt x="83" y="79"/>
                </a:cubicBezTo>
                <a:cubicBezTo>
                  <a:pt x="84" y="77"/>
                  <a:pt x="85" y="76"/>
                  <a:pt x="86" y="75"/>
                </a:cubicBezTo>
                <a:cubicBezTo>
                  <a:pt x="88" y="73"/>
                  <a:pt x="89" y="71"/>
                  <a:pt x="90" y="70"/>
                </a:cubicBezTo>
                <a:cubicBezTo>
                  <a:pt x="90" y="70"/>
                  <a:pt x="91" y="69"/>
                  <a:pt x="91" y="69"/>
                </a:cubicBezTo>
                <a:cubicBezTo>
                  <a:pt x="97" y="69"/>
                  <a:pt x="103" y="63"/>
                  <a:pt x="103" y="57"/>
                </a:cubicBezTo>
                <a:cubicBezTo>
                  <a:pt x="103" y="57"/>
                  <a:pt x="103" y="55"/>
                  <a:pt x="104" y="54"/>
                </a:cubicBezTo>
                <a:cubicBezTo>
                  <a:pt x="106" y="51"/>
                  <a:pt x="110" y="43"/>
                  <a:pt x="101" y="38"/>
                </a:cubicBezTo>
                <a:cubicBezTo>
                  <a:pt x="96" y="36"/>
                  <a:pt x="91" y="33"/>
                  <a:pt x="88" y="32"/>
                </a:cubicBezTo>
                <a:cubicBezTo>
                  <a:pt x="88" y="22"/>
                  <a:pt x="88" y="22"/>
                  <a:pt x="88" y="22"/>
                </a:cubicBezTo>
                <a:cubicBezTo>
                  <a:pt x="82" y="12"/>
                  <a:pt x="82" y="12"/>
                  <a:pt x="82" y="12"/>
                </a:cubicBezTo>
                <a:cubicBezTo>
                  <a:pt x="82" y="12"/>
                  <a:pt x="82" y="12"/>
                  <a:pt x="82" y="12"/>
                </a:cubicBezTo>
                <a:cubicBezTo>
                  <a:pt x="86" y="11"/>
                  <a:pt x="90" y="10"/>
                  <a:pt x="94" y="9"/>
                </a:cubicBezTo>
                <a:cubicBezTo>
                  <a:pt x="93" y="15"/>
                  <a:pt x="94" y="24"/>
                  <a:pt x="100" y="30"/>
                </a:cubicBezTo>
                <a:cubicBezTo>
                  <a:pt x="102" y="32"/>
                  <a:pt x="105" y="35"/>
                  <a:pt x="107" y="37"/>
                </a:cubicBezTo>
                <a:cubicBezTo>
                  <a:pt x="110" y="42"/>
                  <a:pt x="113" y="46"/>
                  <a:pt x="118" y="46"/>
                </a:cubicBezTo>
                <a:cubicBezTo>
                  <a:pt x="132" y="46"/>
                  <a:pt x="141" y="45"/>
                  <a:pt x="141" y="38"/>
                </a:cubicBezTo>
                <a:cubicBezTo>
                  <a:pt x="141" y="36"/>
                  <a:pt x="142" y="27"/>
                  <a:pt x="144" y="21"/>
                </a:cubicBezTo>
                <a:cubicBezTo>
                  <a:pt x="149" y="16"/>
                  <a:pt x="149" y="16"/>
                  <a:pt x="149" y="16"/>
                </a:cubicBezTo>
                <a:cubicBezTo>
                  <a:pt x="159" y="20"/>
                  <a:pt x="167" y="25"/>
                  <a:pt x="175" y="31"/>
                </a:cubicBezTo>
                <a:cubicBezTo>
                  <a:pt x="172" y="32"/>
                  <a:pt x="170" y="33"/>
                  <a:pt x="168" y="35"/>
                </a:cubicBezTo>
                <a:cubicBezTo>
                  <a:pt x="164" y="39"/>
                  <a:pt x="163" y="46"/>
                  <a:pt x="163" y="50"/>
                </a:cubicBezTo>
                <a:cubicBezTo>
                  <a:pt x="161" y="51"/>
                  <a:pt x="159" y="53"/>
                  <a:pt x="159" y="56"/>
                </a:cubicBezTo>
                <a:cubicBezTo>
                  <a:pt x="159" y="57"/>
                  <a:pt x="157" y="59"/>
                  <a:pt x="156" y="61"/>
                </a:cubicBezTo>
                <a:cubicBezTo>
                  <a:pt x="152" y="65"/>
                  <a:pt x="149" y="69"/>
                  <a:pt x="151" y="72"/>
                </a:cubicBezTo>
                <a:cubicBezTo>
                  <a:pt x="154" y="76"/>
                  <a:pt x="159" y="74"/>
                  <a:pt x="165" y="72"/>
                </a:cubicBezTo>
                <a:cubicBezTo>
                  <a:pt x="174" y="68"/>
                  <a:pt x="178" y="66"/>
                  <a:pt x="180" y="65"/>
                </a:cubicBezTo>
                <a:cubicBezTo>
                  <a:pt x="180" y="65"/>
                  <a:pt x="180" y="65"/>
                  <a:pt x="180" y="65"/>
                </a:cubicBezTo>
                <a:cubicBezTo>
                  <a:pt x="181" y="68"/>
                  <a:pt x="185" y="69"/>
                  <a:pt x="186" y="69"/>
                </a:cubicBezTo>
                <a:cubicBezTo>
                  <a:pt x="186" y="69"/>
                  <a:pt x="186" y="69"/>
                  <a:pt x="187" y="69"/>
                </a:cubicBezTo>
                <a:cubicBezTo>
                  <a:pt x="188" y="70"/>
                  <a:pt x="190" y="72"/>
                  <a:pt x="193" y="72"/>
                </a:cubicBezTo>
                <a:cubicBezTo>
                  <a:pt x="195" y="72"/>
                  <a:pt x="197" y="74"/>
                  <a:pt x="198" y="75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207" y="79"/>
                  <a:pt x="208" y="82"/>
                  <a:pt x="209" y="85"/>
                </a:cubicBezTo>
                <a:cubicBezTo>
                  <a:pt x="208" y="84"/>
                  <a:pt x="207" y="84"/>
                  <a:pt x="206" y="84"/>
                </a:cubicBezTo>
                <a:cubicBezTo>
                  <a:pt x="197" y="79"/>
                  <a:pt x="190" y="76"/>
                  <a:pt x="186" y="76"/>
                </a:cubicBezTo>
                <a:cubicBezTo>
                  <a:pt x="182" y="76"/>
                  <a:pt x="171" y="79"/>
                  <a:pt x="169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62" y="86"/>
                  <a:pt x="155" y="94"/>
                  <a:pt x="155" y="99"/>
                </a:cubicBezTo>
                <a:cubicBezTo>
                  <a:pt x="155" y="99"/>
                  <a:pt x="155" y="100"/>
                  <a:pt x="155" y="101"/>
                </a:cubicBezTo>
                <a:cubicBezTo>
                  <a:pt x="153" y="106"/>
                  <a:pt x="150" y="117"/>
                  <a:pt x="161" y="125"/>
                </a:cubicBezTo>
                <a:cubicBezTo>
                  <a:pt x="168" y="130"/>
                  <a:pt x="175" y="128"/>
                  <a:pt x="179" y="127"/>
                </a:cubicBezTo>
                <a:cubicBezTo>
                  <a:pt x="180" y="127"/>
                  <a:pt x="181" y="126"/>
                  <a:pt x="182" y="126"/>
                </a:cubicBezTo>
                <a:cubicBezTo>
                  <a:pt x="182" y="126"/>
                  <a:pt x="182" y="126"/>
                  <a:pt x="182" y="127"/>
                </a:cubicBezTo>
                <a:cubicBezTo>
                  <a:pt x="186" y="134"/>
                  <a:pt x="186" y="141"/>
                  <a:pt x="186" y="148"/>
                </a:cubicBezTo>
                <a:cubicBezTo>
                  <a:pt x="186" y="153"/>
                  <a:pt x="185" y="172"/>
                  <a:pt x="184" y="180"/>
                </a:cubicBezTo>
                <a:cubicBezTo>
                  <a:pt x="166" y="200"/>
                  <a:pt x="139" y="212"/>
                  <a:pt x="110" y="212"/>
                </a:cubicBezTo>
                <a:close/>
                <a:moveTo>
                  <a:pt x="191" y="172"/>
                </a:moveTo>
                <a:cubicBezTo>
                  <a:pt x="192" y="165"/>
                  <a:pt x="194" y="153"/>
                  <a:pt x="194" y="148"/>
                </a:cubicBezTo>
                <a:cubicBezTo>
                  <a:pt x="194" y="140"/>
                  <a:pt x="194" y="132"/>
                  <a:pt x="189" y="123"/>
                </a:cubicBezTo>
                <a:cubicBezTo>
                  <a:pt x="186" y="117"/>
                  <a:pt x="180" y="118"/>
                  <a:pt x="177" y="119"/>
                </a:cubicBezTo>
                <a:cubicBezTo>
                  <a:pt x="173" y="120"/>
                  <a:pt x="170" y="121"/>
                  <a:pt x="165" y="118"/>
                </a:cubicBezTo>
                <a:cubicBezTo>
                  <a:pt x="159" y="114"/>
                  <a:pt x="160" y="110"/>
                  <a:pt x="162" y="103"/>
                </a:cubicBezTo>
                <a:cubicBezTo>
                  <a:pt x="163" y="102"/>
                  <a:pt x="163" y="100"/>
                  <a:pt x="163" y="99"/>
                </a:cubicBezTo>
                <a:cubicBezTo>
                  <a:pt x="164" y="97"/>
                  <a:pt x="168" y="92"/>
                  <a:pt x="173" y="87"/>
                </a:cubicBezTo>
                <a:cubicBezTo>
                  <a:pt x="178" y="85"/>
                  <a:pt x="184" y="84"/>
                  <a:pt x="186" y="84"/>
                </a:cubicBezTo>
                <a:cubicBezTo>
                  <a:pt x="189" y="84"/>
                  <a:pt x="197" y="88"/>
                  <a:pt x="203" y="91"/>
                </a:cubicBezTo>
                <a:cubicBezTo>
                  <a:pt x="206" y="93"/>
                  <a:pt x="209" y="93"/>
                  <a:pt x="211" y="94"/>
                </a:cubicBezTo>
                <a:cubicBezTo>
                  <a:pt x="212" y="99"/>
                  <a:pt x="212" y="104"/>
                  <a:pt x="212" y="110"/>
                </a:cubicBezTo>
                <a:cubicBezTo>
                  <a:pt x="212" y="133"/>
                  <a:pt x="204" y="155"/>
                  <a:pt x="191" y="172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F62316-8A05-4903-986E-33EE587F4E75}"/>
              </a:ext>
            </a:extLst>
          </p:cNvPr>
          <p:cNvGrpSpPr/>
          <p:nvPr/>
        </p:nvGrpSpPr>
        <p:grpSpPr>
          <a:xfrm>
            <a:off x="3540417" y="4877152"/>
            <a:ext cx="2473638" cy="972943"/>
            <a:chOff x="3702128" y="4877152"/>
            <a:chExt cx="2473638" cy="97294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1AC815-A327-48A8-AA3A-99385D3BB158}"/>
                </a:ext>
              </a:extLst>
            </p:cNvPr>
            <p:cNvSpPr/>
            <p:nvPr/>
          </p:nvSpPr>
          <p:spPr>
            <a:xfrm>
              <a:off x="3985495" y="4877152"/>
              <a:ext cx="1906905" cy="498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3908+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EF3697-FFC5-484B-8CDC-1ABEF0BDD8AD}"/>
                </a:ext>
              </a:extLst>
            </p:cNvPr>
            <p:cNvSpPr/>
            <p:nvPr/>
          </p:nvSpPr>
          <p:spPr>
            <a:xfrm>
              <a:off x="3702128" y="5335146"/>
              <a:ext cx="2473638" cy="514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Freeform 49">
            <a:extLst>
              <a:ext uri="{FF2B5EF4-FFF2-40B4-BE49-F238E27FC236}">
                <a16:creationId xmlns:a16="http://schemas.microsoft.com/office/drawing/2014/main" id="{1D0613F4-9A29-4415-93C1-AEF20AF7E061}"/>
              </a:ext>
            </a:extLst>
          </p:cNvPr>
          <p:cNvSpPr>
            <a:spLocks noEditPoints="1"/>
          </p:cNvSpPr>
          <p:nvPr/>
        </p:nvSpPr>
        <p:spPr bwMode="auto">
          <a:xfrm>
            <a:off x="7146707" y="4242708"/>
            <a:ext cx="536117" cy="471479"/>
          </a:xfrm>
          <a:custGeom>
            <a:avLst/>
            <a:gdLst>
              <a:gd name="T0" fmla="*/ 232 w 232"/>
              <a:gd name="T1" fmla="*/ 165 h 204"/>
              <a:gd name="T2" fmla="*/ 193 w 232"/>
              <a:gd name="T3" fmla="*/ 81 h 204"/>
              <a:gd name="T4" fmla="*/ 32 w 232"/>
              <a:gd name="T5" fmla="*/ 81 h 204"/>
              <a:gd name="T6" fmla="*/ 0 w 232"/>
              <a:gd name="T7" fmla="*/ 165 h 204"/>
              <a:gd name="T8" fmla="*/ 39 w 232"/>
              <a:gd name="T9" fmla="*/ 204 h 204"/>
              <a:gd name="T10" fmla="*/ 113 w 232"/>
              <a:gd name="T11" fmla="*/ 162 h 204"/>
              <a:gd name="T12" fmla="*/ 193 w 232"/>
              <a:gd name="T13" fmla="*/ 204 h 204"/>
              <a:gd name="T14" fmla="*/ 78 w 232"/>
              <a:gd name="T15" fmla="*/ 154 h 204"/>
              <a:gd name="T16" fmla="*/ 50 w 232"/>
              <a:gd name="T17" fmla="*/ 154 h 204"/>
              <a:gd name="T18" fmla="*/ 48 w 232"/>
              <a:gd name="T19" fmla="*/ 129 h 204"/>
              <a:gd name="T20" fmla="*/ 51 w 232"/>
              <a:gd name="T21" fmla="*/ 132 h 204"/>
              <a:gd name="T22" fmla="*/ 57 w 232"/>
              <a:gd name="T23" fmla="*/ 138 h 204"/>
              <a:gd name="T24" fmla="*/ 62 w 232"/>
              <a:gd name="T25" fmla="*/ 143 h 204"/>
              <a:gd name="T26" fmla="*/ 69 w 232"/>
              <a:gd name="T27" fmla="*/ 148 h 204"/>
              <a:gd name="T28" fmla="*/ 76 w 232"/>
              <a:gd name="T29" fmla="*/ 153 h 204"/>
              <a:gd name="T30" fmla="*/ 86 w 232"/>
              <a:gd name="T31" fmla="*/ 148 h 204"/>
              <a:gd name="T32" fmla="*/ 80 w 232"/>
              <a:gd name="T33" fmla="*/ 146 h 204"/>
              <a:gd name="T34" fmla="*/ 74 w 232"/>
              <a:gd name="T35" fmla="*/ 142 h 204"/>
              <a:gd name="T36" fmla="*/ 67 w 232"/>
              <a:gd name="T37" fmla="*/ 137 h 204"/>
              <a:gd name="T38" fmla="*/ 62 w 232"/>
              <a:gd name="T39" fmla="*/ 133 h 204"/>
              <a:gd name="T40" fmla="*/ 58 w 232"/>
              <a:gd name="T41" fmla="*/ 128 h 204"/>
              <a:gd name="T42" fmla="*/ 54 w 232"/>
              <a:gd name="T43" fmla="*/ 123 h 204"/>
              <a:gd name="T44" fmla="*/ 40 w 232"/>
              <a:gd name="T45" fmla="*/ 81 h 204"/>
              <a:gd name="T46" fmla="*/ 186 w 232"/>
              <a:gd name="T47" fmla="*/ 81 h 204"/>
              <a:gd name="T48" fmla="*/ 177 w 232"/>
              <a:gd name="T49" fmla="*/ 116 h 204"/>
              <a:gd name="T50" fmla="*/ 172 w 232"/>
              <a:gd name="T51" fmla="*/ 123 h 204"/>
              <a:gd name="T52" fmla="*/ 168 w 232"/>
              <a:gd name="T53" fmla="*/ 128 h 204"/>
              <a:gd name="T54" fmla="*/ 163 w 232"/>
              <a:gd name="T55" fmla="*/ 133 h 204"/>
              <a:gd name="T56" fmla="*/ 158 w 232"/>
              <a:gd name="T57" fmla="*/ 137 h 204"/>
              <a:gd name="T58" fmla="*/ 149 w 232"/>
              <a:gd name="T59" fmla="*/ 144 h 204"/>
              <a:gd name="T60" fmla="*/ 144 w 232"/>
              <a:gd name="T61" fmla="*/ 146 h 204"/>
              <a:gd name="T62" fmla="*/ 141 w 232"/>
              <a:gd name="T63" fmla="*/ 148 h 204"/>
              <a:gd name="T64" fmla="*/ 86 w 232"/>
              <a:gd name="T65" fmla="*/ 148 h 204"/>
              <a:gd name="T66" fmla="*/ 153 w 232"/>
              <a:gd name="T67" fmla="*/ 151 h 204"/>
              <a:gd name="T68" fmla="*/ 159 w 232"/>
              <a:gd name="T69" fmla="*/ 147 h 204"/>
              <a:gd name="T70" fmla="*/ 164 w 232"/>
              <a:gd name="T71" fmla="*/ 143 h 204"/>
              <a:gd name="T72" fmla="*/ 170 w 232"/>
              <a:gd name="T73" fmla="*/ 137 h 204"/>
              <a:gd name="T74" fmla="*/ 175 w 232"/>
              <a:gd name="T75" fmla="*/ 132 h 204"/>
              <a:gd name="T76" fmla="*/ 180 w 232"/>
              <a:gd name="T77" fmla="*/ 125 h 204"/>
              <a:gd name="T78" fmla="*/ 211 w 232"/>
              <a:gd name="T79" fmla="*/ 156 h 204"/>
              <a:gd name="T80" fmla="*/ 184 w 232"/>
              <a:gd name="T81" fmla="*/ 18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2" h="204">
                <a:moveTo>
                  <a:pt x="190" y="162"/>
                </a:moveTo>
                <a:cubicBezTo>
                  <a:pt x="232" y="165"/>
                  <a:pt x="232" y="165"/>
                  <a:pt x="232" y="165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90" y="107"/>
                  <a:pt x="193" y="94"/>
                  <a:pt x="193" y="81"/>
                </a:cubicBezTo>
                <a:cubicBezTo>
                  <a:pt x="193" y="36"/>
                  <a:pt x="157" y="0"/>
                  <a:pt x="113" y="0"/>
                </a:cubicBezTo>
                <a:cubicBezTo>
                  <a:pt x="68" y="0"/>
                  <a:pt x="32" y="36"/>
                  <a:pt x="32" y="81"/>
                </a:cubicBezTo>
                <a:cubicBezTo>
                  <a:pt x="32" y="96"/>
                  <a:pt x="36" y="110"/>
                  <a:pt x="44" y="122"/>
                </a:cubicBezTo>
                <a:cubicBezTo>
                  <a:pt x="0" y="165"/>
                  <a:pt x="0" y="165"/>
                  <a:pt x="0" y="165"/>
                </a:cubicBezTo>
                <a:cubicBezTo>
                  <a:pt x="42" y="162"/>
                  <a:pt x="42" y="162"/>
                  <a:pt x="42" y="162"/>
                </a:cubicBezTo>
                <a:cubicBezTo>
                  <a:pt x="39" y="204"/>
                  <a:pt x="39" y="204"/>
                  <a:pt x="39" y="204"/>
                </a:cubicBezTo>
                <a:cubicBezTo>
                  <a:pt x="86" y="157"/>
                  <a:pt x="86" y="157"/>
                  <a:pt x="86" y="157"/>
                </a:cubicBezTo>
                <a:cubicBezTo>
                  <a:pt x="94" y="160"/>
                  <a:pt x="103" y="162"/>
                  <a:pt x="113" y="162"/>
                </a:cubicBezTo>
                <a:cubicBezTo>
                  <a:pt x="124" y="162"/>
                  <a:pt x="135" y="159"/>
                  <a:pt x="144" y="155"/>
                </a:cubicBezTo>
                <a:cubicBezTo>
                  <a:pt x="193" y="204"/>
                  <a:pt x="193" y="204"/>
                  <a:pt x="193" y="204"/>
                </a:cubicBezTo>
                <a:lnTo>
                  <a:pt x="190" y="162"/>
                </a:lnTo>
                <a:close/>
                <a:moveTo>
                  <a:pt x="78" y="154"/>
                </a:moveTo>
                <a:cubicBezTo>
                  <a:pt x="48" y="183"/>
                  <a:pt x="48" y="183"/>
                  <a:pt x="48" y="183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9" y="129"/>
                  <a:pt x="49" y="130"/>
                  <a:pt x="50" y="131"/>
                </a:cubicBezTo>
                <a:cubicBezTo>
                  <a:pt x="50" y="132"/>
                  <a:pt x="51" y="132"/>
                  <a:pt x="51" y="132"/>
                </a:cubicBezTo>
                <a:cubicBezTo>
                  <a:pt x="52" y="134"/>
                  <a:pt x="54" y="136"/>
                  <a:pt x="55" y="137"/>
                </a:cubicBezTo>
                <a:cubicBezTo>
                  <a:pt x="56" y="138"/>
                  <a:pt x="56" y="138"/>
                  <a:pt x="57" y="138"/>
                </a:cubicBezTo>
                <a:cubicBezTo>
                  <a:pt x="58" y="140"/>
                  <a:pt x="60" y="142"/>
                  <a:pt x="62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4" y="145"/>
                  <a:pt x="65" y="146"/>
                  <a:pt x="67" y="147"/>
                </a:cubicBezTo>
                <a:cubicBezTo>
                  <a:pt x="68" y="148"/>
                  <a:pt x="68" y="148"/>
                  <a:pt x="69" y="148"/>
                </a:cubicBezTo>
                <a:cubicBezTo>
                  <a:pt x="70" y="149"/>
                  <a:pt x="72" y="150"/>
                  <a:pt x="74" y="151"/>
                </a:cubicBezTo>
                <a:cubicBezTo>
                  <a:pt x="75" y="152"/>
                  <a:pt x="75" y="152"/>
                  <a:pt x="76" y="153"/>
                </a:cubicBezTo>
                <a:cubicBezTo>
                  <a:pt x="77" y="153"/>
                  <a:pt x="77" y="153"/>
                  <a:pt x="78" y="154"/>
                </a:cubicBezTo>
                <a:close/>
                <a:moveTo>
                  <a:pt x="86" y="148"/>
                </a:moveTo>
                <a:cubicBezTo>
                  <a:pt x="85" y="148"/>
                  <a:pt x="83" y="147"/>
                  <a:pt x="82" y="147"/>
                </a:cubicBezTo>
                <a:cubicBezTo>
                  <a:pt x="81" y="146"/>
                  <a:pt x="81" y="146"/>
                  <a:pt x="80" y="146"/>
                </a:cubicBezTo>
                <a:cubicBezTo>
                  <a:pt x="79" y="145"/>
                  <a:pt x="78" y="145"/>
                  <a:pt x="77" y="144"/>
                </a:cubicBezTo>
                <a:cubicBezTo>
                  <a:pt x="76" y="143"/>
                  <a:pt x="75" y="143"/>
                  <a:pt x="74" y="142"/>
                </a:cubicBezTo>
                <a:cubicBezTo>
                  <a:pt x="73" y="142"/>
                  <a:pt x="73" y="141"/>
                  <a:pt x="72" y="141"/>
                </a:cubicBezTo>
                <a:cubicBezTo>
                  <a:pt x="70" y="140"/>
                  <a:pt x="68" y="138"/>
                  <a:pt x="67" y="137"/>
                </a:cubicBezTo>
                <a:cubicBezTo>
                  <a:pt x="66" y="137"/>
                  <a:pt x="66" y="136"/>
                  <a:pt x="66" y="136"/>
                </a:cubicBezTo>
                <a:cubicBezTo>
                  <a:pt x="65" y="135"/>
                  <a:pt x="63" y="134"/>
                  <a:pt x="62" y="133"/>
                </a:cubicBezTo>
                <a:cubicBezTo>
                  <a:pt x="62" y="132"/>
                  <a:pt x="61" y="132"/>
                  <a:pt x="60" y="131"/>
                </a:cubicBezTo>
                <a:cubicBezTo>
                  <a:pt x="60" y="130"/>
                  <a:pt x="59" y="129"/>
                  <a:pt x="58" y="128"/>
                </a:cubicBezTo>
                <a:cubicBezTo>
                  <a:pt x="57" y="127"/>
                  <a:pt x="57" y="127"/>
                  <a:pt x="56" y="126"/>
                </a:cubicBezTo>
                <a:cubicBezTo>
                  <a:pt x="55" y="125"/>
                  <a:pt x="55" y="124"/>
                  <a:pt x="54" y="123"/>
                </a:cubicBezTo>
                <a:cubicBezTo>
                  <a:pt x="53" y="122"/>
                  <a:pt x="53" y="122"/>
                  <a:pt x="52" y="121"/>
                </a:cubicBezTo>
                <a:cubicBezTo>
                  <a:pt x="45" y="109"/>
                  <a:pt x="40" y="95"/>
                  <a:pt x="40" y="81"/>
                </a:cubicBezTo>
                <a:cubicBezTo>
                  <a:pt x="40" y="41"/>
                  <a:pt x="73" y="8"/>
                  <a:pt x="113" y="8"/>
                </a:cubicBezTo>
                <a:cubicBezTo>
                  <a:pt x="153" y="8"/>
                  <a:pt x="186" y="41"/>
                  <a:pt x="186" y="81"/>
                </a:cubicBezTo>
                <a:cubicBezTo>
                  <a:pt x="186" y="93"/>
                  <a:pt x="182" y="105"/>
                  <a:pt x="177" y="115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6" y="117"/>
                  <a:pt x="175" y="119"/>
                  <a:pt x="174" y="121"/>
                </a:cubicBezTo>
                <a:cubicBezTo>
                  <a:pt x="173" y="121"/>
                  <a:pt x="173" y="122"/>
                  <a:pt x="172" y="123"/>
                </a:cubicBezTo>
                <a:cubicBezTo>
                  <a:pt x="171" y="124"/>
                  <a:pt x="170" y="125"/>
                  <a:pt x="169" y="126"/>
                </a:cubicBezTo>
                <a:cubicBezTo>
                  <a:pt x="169" y="127"/>
                  <a:pt x="168" y="128"/>
                  <a:pt x="168" y="128"/>
                </a:cubicBezTo>
                <a:cubicBezTo>
                  <a:pt x="167" y="129"/>
                  <a:pt x="166" y="130"/>
                  <a:pt x="165" y="131"/>
                </a:cubicBezTo>
                <a:cubicBezTo>
                  <a:pt x="164" y="132"/>
                  <a:pt x="164" y="133"/>
                  <a:pt x="163" y="133"/>
                </a:cubicBezTo>
                <a:cubicBezTo>
                  <a:pt x="162" y="134"/>
                  <a:pt x="161" y="135"/>
                  <a:pt x="160" y="136"/>
                </a:cubicBezTo>
                <a:cubicBezTo>
                  <a:pt x="160" y="136"/>
                  <a:pt x="159" y="137"/>
                  <a:pt x="158" y="137"/>
                </a:cubicBezTo>
                <a:cubicBezTo>
                  <a:pt x="158" y="138"/>
                  <a:pt x="157" y="139"/>
                  <a:pt x="156" y="139"/>
                </a:cubicBezTo>
                <a:cubicBezTo>
                  <a:pt x="154" y="141"/>
                  <a:pt x="151" y="143"/>
                  <a:pt x="149" y="144"/>
                </a:cubicBezTo>
                <a:cubicBezTo>
                  <a:pt x="149" y="144"/>
                  <a:pt x="149" y="144"/>
                  <a:pt x="149" y="144"/>
                </a:cubicBezTo>
                <a:cubicBezTo>
                  <a:pt x="147" y="145"/>
                  <a:pt x="146" y="146"/>
                  <a:pt x="144" y="146"/>
                </a:cubicBezTo>
                <a:cubicBezTo>
                  <a:pt x="144" y="147"/>
                  <a:pt x="143" y="147"/>
                  <a:pt x="142" y="147"/>
                </a:cubicBezTo>
                <a:cubicBezTo>
                  <a:pt x="141" y="148"/>
                  <a:pt x="141" y="148"/>
                  <a:pt x="141" y="148"/>
                </a:cubicBezTo>
                <a:cubicBezTo>
                  <a:pt x="132" y="152"/>
                  <a:pt x="123" y="154"/>
                  <a:pt x="113" y="154"/>
                </a:cubicBezTo>
                <a:cubicBezTo>
                  <a:pt x="103" y="154"/>
                  <a:pt x="94" y="152"/>
                  <a:pt x="86" y="148"/>
                </a:cubicBezTo>
                <a:close/>
                <a:moveTo>
                  <a:pt x="152" y="151"/>
                </a:moveTo>
                <a:cubicBezTo>
                  <a:pt x="152" y="151"/>
                  <a:pt x="153" y="151"/>
                  <a:pt x="153" y="151"/>
                </a:cubicBezTo>
                <a:cubicBezTo>
                  <a:pt x="155" y="150"/>
                  <a:pt x="156" y="149"/>
                  <a:pt x="157" y="148"/>
                </a:cubicBezTo>
                <a:cubicBezTo>
                  <a:pt x="158" y="148"/>
                  <a:pt x="158" y="147"/>
                  <a:pt x="159" y="147"/>
                </a:cubicBezTo>
                <a:cubicBezTo>
                  <a:pt x="161" y="146"/>
                  <a:pt x="162" y="145"/>
                  <a:pt x="163" y="144"/>
                </a:cubicBezTo>
                <a:cubicBezTo>
                  <a:pt x="164" y="143"/>
                  <a:pt x="164" y="143"/>
                  <a:pt x="164" y="143"/>
                </a:cubicBezTo>
                <a:cubicBezTo>
                  <a:pt x="166" y="141"/>
                  <a:pt x="168" y="140"/>
                  <a:pt x="169" y="138"/>
                </a:cubicBezTo>
                <a:cubicBezTo>
                  <a:pt x="170" y="138"/>
                  <a:pt x="170" y="138"/>
                  <a:pt x="170" y="137"/>
                </a:cubicBezTo>
                <a:cubicBezTo>
                  <a:pt x="172" y="136"/>
                  <a:pt x="173" y="134"/>
                  <a:pt x="175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7" y="130"/>
                  <a:pt x="178" y="128"/>
                  <a:pt x="179" y="127"/>
                </a:cubicBezTo>
                <a:cubicBezTo>
                  <a:pt x="179" y="126"/>
                  <a:pt x="180" y="126"/>
                  <a:pt x="180" y="125"/>
                </a:cubicBezTo>
                <a:cubicBezTo>
                  <a:pt x="180" y="125"/>
                  <a:pt x="180" y="125"/>
                  <a:pt x="180" y="125"/>
                </a:cubicBezTo>
                <a:cubicBezTo>
                  <a:pt x="211" y="156"/>
                  <a:pt x="211" y="156"/>
                  <a:pt x="211" y="156"/>
                </a:cubicBezTo>
                <a:cubicBezTo>
                  <a:pt x="182" y="154"/>
                  <a:pt x="182" y="154"/>
                  <a:pt x="182" y="154"/>
                </a:cubicBezTo>
                <a:cubicBezTo>
                  <a:pt x="184" y="183"/>
                  <a:pt x="184" y="183"/>
                  <a:pt x="184" y="183"/>
                </a:cubicBezTo>
                <a:lnTo>
                  <a:pt x="152" y="151"/>
                </a:lnTo>
                <a:close/>
              </a:path>
            </a:pathLst>
          </a:custGeom>
          <a:solidFill>
            <a:srgbClr val="D8C8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C0044E-E88B-4603-BBAA-B00D91FE5D7E}"/>
              </a:ext>
            </a:extLst>
          </p:cNvPr>
          <p:cNvGrpSpPr/>
          <p:nvPr/>
        </p:nvGrpSpPr>
        <p:grpSpPr>
          <a:xfrm>
            <a:off x="6177946" y="4877152"/>
            <a:ext cx="2473638" cy="972943"/>
            <a:chOff x="3702128" y="4877152"/>
            <a:chExt cx="2473638" cy="9729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4D0689-19FA-4AE9-9945-A34D2271E953}"/>
                </a:ext>
              </a:extLst>
            </p:cNvPr>
            <p:cNvSpPr/>
            <p:nvPr/>
          </p:nvSpPr>
          <p:spPr>
            <a:xfrm>
              <a:off x="3985495" y="4877152"/>
              <a:ext cx="1906905" cy="498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2009+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22A3C7-A40C-45E6-96C2-DE9568055104}"/>
                </a:ext>
              </a:extLst>
            </p:cNvPr>
            <p:cNvSpPr/>
            <p:nvPr/>
          </p:nvSpPr>
          <p:spPr>
            <a:xfrm>
              <a:off x="3702128" y="5335146"/>
              <a:ext cx="2473638" cy="514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Freeform 54">
            <a:extLst>
              <a:ext uri="{FF2B5EF4-FFF2-40B4-BE49-F238E27FC236}">
                <a16:creationId xmlns:a16="http://schemas.microsoft.com/office/drawing/2014/main" id="{A3ADDEC9-7905-415C-B2EF-5B99F7B84761}"/>
              </a:ext>
            </a:extLst>
          </p:cNvPr>
          <p:cNvSpPr>
            <a:spLocks noEditPoints="1"/>
          </p:cNvSpPr>
          <p:nvPr/>
        </p:nvSpPr>
        <p:spPr bwMode="auto">
          <a:xfrm>
            <a:off x="9812118" y="4326357"/>
            <a:ext cx="480351" cy="304180"/>
          </a:xfrm>
          <a:custGeom>
            <a:avLst/>
            <a:gdLst>
              <a:gd name="T0" fmla="*/ 208 w 208"/>
              <a:gd name="T1" fmla="*/ 83 h 132"/>
              <a:gd name="T2" fmla="*/ 208 w 208"/>
              <a:gd name="T3" fmla="*/ 83 h 132"/>
              <a:gd name="T4" fmla="*/ 193 w 208"/>
              <a:gd name="T5" fmla="*/ 13 h 132"/>
              <a:gd name="T6" fmla="*/ 157 w 208"/>
              <a:gd name="T7" fmla="*/ 0 h 132"/>
              <a:gd name="T8" fmla="*/ 156 w 208"/>
              <a:gd name="T9" fmla="*/ 8 h 132"/>
              <a:gd name="T10" fmla="*/ 186 w 208"/>
              <a:gd name="T11" fmla="*/ 18 h 132"/>
              <a:gd name="T12" fmla="*/ 196 w 208"/>
              <a:gd name="T13" fmla="*/ 56 h 132"/>
              <a:gd name="T14" fmla="*/ 162 w 208"/>
              <a:gd name="T15" fmla="*/ 42 h 132"/>
              <a:gd name="T16" fmla="*/ 117 w 208"/>
              <a:gd name="T17" fmla="*/ 80 h 132"/>
              <a:gd name="T18" fmla="*/ 104 w 208"/>
              <a:gd name="T19" fmla="*/ 72 h 132"/>
              <a:gd name="T20" fmla="*/ 91 w 208"/>
              <a:gd name="T21" fmla="*/ 80 h 132"/>
              <a:gd name="T22" fmla="*/ 46 w 208"/>
              <a:gd name="T23" fmla="*/ 42 h 132"/>
              <a:gd name="T24" fmla="*/ 12 w 208"/>
              <a:gd name="T25" fmla="*/ 57 h 132"/>
              <a:gd name="T26" fmla="*/ 22 w 208"/>
              <a:gd name="T27" fmla="*/ 18 h 132"/>
              <a:gd name="T28" fmla="*/ 52 w 208"/>
              <a:gd name="T29" fmla="*/ 8 h 132"/>
              <a:gd name="T30" fmla="*/ 51 w 208"/>
              <a:gd name="T31" fmla="*/ 0 h 132"/>
              <a:gd name="T32" fmla="*/ 15 w 208"/>
              <a:gd name="T33" fmla="*/ 13 h 132"/>
              <a:gd name="T34" fmla="*/ 0 w 208"/>
              <a:gd name="T35" fmla="*/ 83 h 132"/>
              <a:gd name="T36" fmla="*/ 1 w 208"/>
              <a:gd name="T37" fmla="*/ 83 h 132"/>
              <a:gd name="T38" fmla="*/ 1 w 208"/>
              <a:gd name="T39" fmla="*/ 87 h 132"/>
              <a:gd name="T40" fmla="*/ 46 w 208"/>
              <a:gd name="T41" fmla="*/ 132 h 132"/>
              <a:gd name="T42" fmla="*/ 92 w 208"/>
              <a:gd name="T43" fmla="*/ 89 h 132"/>
              <a:gd name="T44" fmla="*/ 104 w 208"/>
              <a:gd name="T45" fmla="*/ 81 h 132"/>
              <a:gd name="T46" fmla="*/ 117 w 208"/>
              <a:gd name="T47" fmla="*/ 89 h 132"/>
              <a:gd name="T48" fmla="*/ 162 w 208"/>
              <a:gd name="T49" fmla="*/ 132 h 132"/>
              <a:gd name="T50" fmla="*/ 208 w 208"/>
              <a:gd name="T51" fmla="*/ 87 h 132"/>
              <a:gd name="T52" fmla="*/ 208 w 208"/>
              <a:gd name="T53" fmla="*/ 83 h 132"/>
              <a:gd name="T54" fmla="*/ 46 w 208"/>
              <a:gd name="T55" fmla="*/ 124 h 132"/>
              <a:gd name="T56" fmla="*/ 9 w 208"/>
              <a:gd name="T57" fmla="*/ 87 h 132"/>
              <a:gd name="T58" fmla="*/ 46 w 208"/>
              <a:gd name="T59" fmla="*/ 50 h 132"/>
              <a:gd name="T60" fmla="*/ 84 w 208"/>
              <a:gd name="T61" fmla="*/ 87 h 132"/>
              <a:gd name="T62" fmla="*/ 46 w 208"/>
              <a:gd name="T63" fmla="*/ 124 h 132"/>
              <a:gd name="T64" fmla="*/ 162 w 208"/>
              <a:gd name="T65" fmla="*/ 124 h 132"/>
              <a:gd name="T66" fmla="*/ 125 w 208"/>
              <a:gd name="T67" fmla="*/ 87 h 132"/>
              <a:gd name="T68" fmla="*/ 162 w 208"/>
              <a:gd name="T69" fmla="*/ 50 h 132"/>
              <a:gd name="T70" fmla="*/ 200 w 208"/>
              <a:gd name="T71" fmla="*/ 87 h 132"/>
              <a:gd name="T72" fmla="*/ 162 w 208"/>
              <a:gd name="T73" fmla="*/ 1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8" h="132">
                <a:moveTo>
                  <a:pt x="208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7" y="73"/>
                  <a:pt x="199" y="22"/>
                  <a:pt x="193" y="13"/>
                </a:cubicBezTo>
                <a:cubicBezTo>
                  <a:pt x="186" y="4"/>
                  <a:pt x="162" y="1"/>
                  <a:pt x="157" y="0"/>
                </a:cubicBezTo>
                <a:cubicBezTo>
                  <a:pt x="156" y="8"/>
                  <a:pt x="156" y="8"/>
                  <a:pt x="156" y="8"/>
                </a:cubicBezTo>
                <a:cubicBezTo>
                  <a:pt x="166" y="9"/>
                  <a:pt x="183" y="13"/>
                  <a:pt x="186" y="18"/>
                </a:cubicBezTo>
                <a:cubicBezTo>
                  <a:pt x="189" y="21"/>
                  <a:pt x="192" y="38"/>
                  <a:pt x="196" y="56"/>
                </a:cubicBezTo>
                <a:cubicBezTo>
                  <a:pt x="187" y="47"/>
                  <a:pt x="175" y="42"/>
                  <a:pt x="162" y="42"/>
                </a:cubicBezTo>
                <a:cubicBezTo>
                  <a:pt x="140" y="42"/>
                  <a:pt x="121" y="58"/>
                  <a:pt x="117" y="8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91" y="80"/>
                  <a:pt x="91" y="80"/>
                  <a:pt x="91" y="80"/>
                </a:cubicBezTo>
                <a:cubicBezTo>
                  <a:pt x="88" y="58"/>
                  <a:pt x="69" y="42"/>
                  <a:pt x="46" y="42"/>
                </a:cubicBezTo>
                <a:cubicBezTo>
                  <a:pt x="33" y="42"/>
                  <a:pt x="21" y="48"/>
                  <a:pt x="12" y="57"/>
                </a:cubicBezTo>
                <a:cubicBezTo>
                  <a:pt x="16" y="39"/>
                  <a:pt x="19" y="21"/>
                  <a:pt x="22" y="18"/>
                </a:cubicBezTo>
                <a:cubicBezTo>
                  <a:pt x="25" y="13"/>
                  <a:pt x="42" y="9"/>
                  <a:pt x="52" y="8"/>
                </a:cubicBezTo>
                <a:cubicBezTo>
                  <a:pt x="51" y="0"/>
                  <a:pt x="51" y="0"/>
                  <a:pt x="51" y="0"/>
                </a:cubicBezTo>
                <a:cubicBezTo>
                  <a:pt x="46" y="1"/>
                  <a:pt x="22" y="4"/>
                  <a:pt x="15" y="13"/>
                </a:cubicBezTo>
                <a:cubicBezTo>
                  <a:pt x="9" y="22"/>
                  <a:pt x="1" y="73"/>
                  <a:pt x="0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4"/>
                  <a:pt x="1" y="86"/>
                  <a:pt x="1" y="87"/>
                </a:cubicBezTo>
                <a:cubicBezTo>
                  <a:pt x="1" y="112"/>
                  <a:pt x="21" y="132"/>
                  <a:pt x="46" y="132"/>
                </a:cubicBezTo>
                <a:cubicBezTo>
                  <a:pt x="71" y="132"/>
                  <a:pt x="91" y="113"/>
                  <a:pt x="92" y="89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118" y="113"/>
                  <a:pt x="138" y="132"/>
                  <a:pt x="162" y="132"/>
                </a:cubicBezTo>
                <a:cubicBezTo>
                  <a:pt x="188" y="132"/>
                  <a:pt x="208" y="112"/>
                  <a:pt x="208" y="87"/>
                </a:cubicBezTo>
                <a:cubicBezTo>
                  <a:pt x="208" y="86"/>
                  <a:pt x="208" y="84"/>
                  <a:pt x="208" y="83"/>
                </a:cubicBezTo>
                <a:close/>
                <a:moveTo>
                  <a:pt x="46" y="124"/>
                </a:moveTo>
                <a:cubicBezTo>
                  <a:pt x="25" y="124"/>
                  <a:pt x="9" y="107"/>
                  <a:pt x="9" y="87"/>
                </a:cubicBezTo>
                <a:cubicBezTo>
                  <a:pt x="9" y="66"/>
                  <a:pt x="25" y="50"/>
                  <a:pt x="46" y="50"/>
                </a:cubicBezTo>
                <a:cubicBezTo>
                  <a:pt x="67" y="50"/>
                  <a:pt x="84" y="66"/>
                  <a:pt x="84" y="87"/>
                </a:cubicBezTo>
                <a:cubicBezTo>
                  <a:pt x="84" y="107"/>
                  <a:pt x="67" y="124"/>
                  <a:pt x="46" y="124"/>
                </a:cubicBezTo>
                <a:close/>
                <a:moveTo>
                  <a:pt x="162" y="124"/>
                </a:moveTo>
                <a:cubicBezTo>
                  <a:pt x="142" y="124"/>
                  <a:pt x="125" y="107"/>
                  <a:pt x="125" y="87"/>
                </a:cubicBezTo>
                <a:cubicBezTo>
                  <a:pt x="125" y="66"/>
                  <a:pt x="142" y="50"/>
                  <a:pt x="162" y="50"/>
                </a:cubicBezTo>
                <a:cubicBezTo>
                  <a:pt x="183" y="50"/>
                  <a:pt x="200" y="66"/>
                  <a:pt x="200" y="87"/>
                </a:cubicBezTo>
                <a:cubicBezTo>
                  <a:pt x="200" y="107"/>
                  <a:pt x="183" y="124"/>
                  <a:pt x="162" y="124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F3522D-7A8F-48B0-B52C-D1457FB68553}"/>
              </a:ext>
            </a:extLst>
          </p:cNvPr>
          <p:cNvGrpSpPr/>
          <p:nvPr/>
        </p:nvGrpSpPr>
        <p:grpSpPr>
          <a:xfrm>
            <a:off x="8815474" y="4877152"/>
            <a:ext cx="2473638" cy="972943"/>
            <a:chOff x="3702128" y="4877152"/>
            <a:chExt cx="2473638" cy="9729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80AB2C-6890-456F-A54D-845303C97293}"/>
                </a:ext>
              </a:extLst>
            </p:cNvPr>
            <p:cNvSpPr/>
            <p:nvPr/>
          </p:nvSpPr>
          <p:spPr>
            <a:xfrm>
              <a:off x="3985495" y="4877152"/>
              <a:ext cx="1906905" cy="498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1267+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45134F-CD8C-467E-AFF9-82DBC5940D9C}"/>
                </a:ext>
              </a:extLst>
            </p:cNvPr>
            <p:cNvSpPr/>
            <p:nvPr/>
          </p:nvSpPr>
          <p:spPr>
            <a:xfrm>
              <a:off x="3702128" y="5335146"/>
              <a:ext cx="2473638" cy="514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15F75E-E536-4597-8A13-B50CC5F37F23}"/>
              </a:ext>
            </a:extLst>
          </p:cNvPr>
          <p:cNvGrpSpPr/>
          <p:nvPr/>
        </p:nvGrpSpPr>
        <p:grpSpPr>
          <a:xfrm>
            <a:off x="680811" y="717280"/>
            <a:ext cx="3495513" cy="523220"/>
            <a:chOff x="680811" y="717280"/>
            <a:chExt cx="3495513" cy="52322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3395C83-DE1A-472D-81D0-E79A052BD068}"/>
                </a:ext>
              </a:extLst>
            </p:cNvPr>
            <p:cNvCxnSpPr/>
            <p:nvPr/>
          </p:nvCxnSpPr>
          <p:spPr>
            <a:xfrm>
              <a:off x="680811" y="1021979"/>
              <a:ext cx="222077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924801E-A120-4466-8AC5-1F8B3DBD8B00}"/>
                </a:ext>
              </a:extLst>
            </p:cNvPr>
            <p:cNvSpPr/>
            <p:nvPr/>
          </p:nvSpPr>
          <p:spPr>
            <a:xfrm>
              <a:off x="1100295" y="717280"/>
              <a:ext cx="30760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CF4B06-8FDC-4175-AD5F-8EFE22EEE384}"/>
              </a:ext>
            </a:extLst>
          </p:cNvPr>
          <p:cNvGrpSpPr/>
          <p:nvPr/>
        </p:nvGrpSpPr>
        <p:grpSpPr>
          <a:xfrm>
            <a:off x="1081454" y="2850308"/>
            <a:ext cx="2124571" cy="581464"/>
            <a:chOff x="2378568" y="5544619"/>
            <a:chExt cx="3121292" cy="109307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77E620E-2BD6-4706-8EE1-92B479429250}"/>
                </a:ext>
              </a:extLst>
            </p:cNvPr>
            <p:cNvSpPr/>
            <p:nvPr/>
          </p:nvSpPr>
          <p:spPr>
            <a:xfrm>
              <a:off x="2378568" y="5544619"/>
              <a:ext cx="3121292" cy="618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Graphic River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BF2EE5C-0C2B-4345-BE94-6DE4DC0BC32C}"/>
                </a:ext>
              </a:extLst>
            </p:cNvPr>
            <p:cNvSpPr/>
            <p:nvPr/>
          </p:nvSpPr>
          <p:spPr>
            <a:xfrm>
              <a:off x="2551193" y="6082255"/>
              <a:ext cx="2776043" cy="555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986E57-5426-4A12-A207-19FB94A2D3C6}"/>
              </a:ext>
            </a:extLst>
          </p:cNvPr>
          <p:cNvGrpSpPr/>
          <p:nvPr/>
        </p:nvGrpSpPr>
        <p:grpSpPr>
          <a:xfrm>
            <a:off x="3720653" y="2850308"/>
            <a:ext cx="2124571" cy="581464"/>
            <a:chOff x="2378568" y="5544619"/>
            <a:chExt cx="3121292" cy="1093071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C2E4C7C-71D6-4F56-97E6-A47FD0D9CA76}"/>
                </a:ext>
              </a:extLst>
            </p:cNvPr>
            <p:cNvSpPr/>
            <p:nvPr/>
          </p:nvSpPr>
          <p:spPr>
            <a:xfrm>
              <a:off x="2378568" y="5544619"/>
              <a:ext cx="3121292" cy="618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Themeforest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77A8F5-0C61-4E67-AA3A-62EAFAA8042E}"/>
                </a:ext>
              </a:extLst>
            </p:cNvPr>
            <p:cNvSpPr/>
            <p:nvPr/>
          </p:nvSpPr>
          <p:spPr>
            <a:xfrm>
              <a:off x="2551193" y="6082255"/>
              <a:ext cx="2776043" cy="555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16FC21F-537D-4004-B2D3-6B80345D196D}"/>
              </a:ext>
            </a:extLst>
          </p:cNvPr>
          <p:cNvGrpSpPr/>
          <p:nvPr/>
        </p:nvGrpSpPr>
        <p:grpSpPr>
          <a:xfrm>
            <a:off x="6359852" y="2850308"/>
            <a:ext cx="2124571" cy="581464"/>
            <a:chOff x="2378568" y="5544619"/>
            <a:chExt cx="3121292" cy="1093071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2B86C6A-119E-4689-AE65-3CBC695DE521}"/>
                </a:ext>
              </a:extLst>
            </p:cNvPr>
            <p:cNvSpPr/>
            <p:nvPr/>
          </p:nvSpPr>
          <p:spPr>
            <a:xfrm>
              <a:off x="2378568" y="5544619"/>
              <a:ext cx="3121292" cy="618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Photodune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1A508B6-E7ED-40AE-BA61-3433EAF41989}"/>
                </a:ext>
              </a:extLst>
            </p:cNvPr>
            <p:cNvSpPr/>
            <p:nvPr/>
          </p:nvSpPr>
          <p:spPr>
            <a:xfrm>
              <a:off x="2551193" y="6082255"/>
              <a:ext cx="2776043" cy="555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E38C904-30E0-4FCB-B6A0-1DAA30FA7C4B}"/>
              </a:ext>
            </a:extLst>
          </p:cNvPr>
          <p:cNvGrpSpPr/>
          <p:nvPr/>
        </p:nvGrpSpPr>
        <p:grpSpPr>
          <a:xfrm>
            <a:off x="8997614" y="2850308"/>
            <a:ext cx="2124571" cy="581464"/>
            <a:chOff x="2378568" y="5544619"/>
            <a:chExt cx="3121292" cy="109307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1C33897-97E4-409E-9E19-3D726E9DD8B2}"/>
                </a:ext>
              </a:extLst>
            </p:cNvPr>
            <p:cNvSpPr/>
            <p:nvPr/>
          </p:nvSpPr>
          <p:spPr>
            <a:xfrm>
              <a:off x="2378568" y="5544619"/>
              <a:ext cx="3121292" cy="618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Videohive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C752309-A0AB-418E-832C-C6E5112A5BD8}"/>
                </a:ext>
              </a:extLst>
            </p:cNvPr>
            <p:cNvSpPr/>
            <p:nvPr/>
          </p:nvSpPr>
          <p:spPr>
            <a:xfrm>
              <a:off x="2551193" y="6082255"/>
              <a:ext cx="2776043" cy="555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050" name="图片占位符 2049">
            <a:extLst>
              <a:ext uri="{FF2B5EF4-FFF2-40B4-BE49-F238E27FC236}">
                <a16:creationId xmlns:a16="http://schemas.microsoft.com/office/drawing/2014/main" id="{D7D79145-EC03-4964-BDA5-34FE88B9C9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47"/>
          <a:stretch>
            <a:fillRect/>
          </a:stretch>
        </p:blipFill>
        <p:spPr/>
      </p:pic>
      <p:pic>
        <p:nvPicPr>
          <p:cNvPr id="2052" name="图片占位符 2051">
            <a:extLst>
              <a:ext uri="{FF2B5EF4-FFF2-40B4-BE49-F238E27FC236}">
                <a16:creationId xmlns:a16="http://schemas.microsoft.com/office/drawing/2014/main" id="{7B6F9AAA-DCC2-456B-86B9-6336BE0F26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47"/>
          <a:stretch>
            <a:fillRect/>
          </a:stretch>
        </p:blipFill>
        <p:spPr/>
      </p:pic>
      <p:pic>
        <p:nvPicPr>
          <p:cNvPr id="2054" name="图片占位符 2053">
            <a:extLst>
              <a:ext uri="{FF2B5EF4-FFF2-40B4-BE49-F238E27FC236}">
                <a16:creationId xmlns:a16="http://schemas.microsoft.com/office/drawing/2014/main" id="{7B5D8F85-E680-4C43-B19C-31840FC98D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47"/>
          <a:stretch>
            <a:fillRect/>
          </a:stretch>
        </p:blipFill>
        <p:spPr/>
      </p:pic>
      <p:pic>
        <p:nvPicPr>
          <p:cNvPr id="2057" name="图片占位符 2056">
            <a:extLst>
              <a:ext uri="{FF2B5EF4-FFF2-40B4-BE49-F238E27FC236}">
                <a16:creationId xmlns:a16="http://schemas.microsoft.com/office/drawing/2014/main" id="{DA591A89-D8F4-4349-9730-119755CB2D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47"/>
          <a:stretch>
            <a:fillRect/>
          </a:stretch>
        </p:blipFill>
        <p:spPr/>
      </p:pic>
      <p:sp>
        <p:nvSpPr>
          <p:cNvPr id="2" name="文本框 1"/>
          <p:cNvSpPr txBox="1"/>
          <p:nvPr/>
        </p:nvSpPr>
        <p:spPr>
          <a:xfrm>
            <a:off x="2840854" y="417250"/>
            <a:ext cx="16822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11323E"/>
                </a:solidFill>
              </a:rPr>
              <a:t>https://www.PPT818.com/</a:t>
            </a:r>
            <a:endParaRPr lang="zh-CN" altLang="en-US" sz="1050" dirty="0">
              <a:solidFill>
                <a:srgbClr val="1132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48C7FF-7D74-4940-8D7B-560805C078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946" y="491319"/>
            <a:ext cx="9875178" cy="587536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9503F64-34A0-42A4-A874-FCDA3425619A}"/>
              </a:ext>
            </a:extLst>
          </p:cNvPr>
          <p:cNvSpPr/>
          <p:nvPr/>
        </p:nvSpPr>
        <p:spPr>
          <a:xfrm>
            <a:off x="504966" y="1067936"/>
            <a:ext cx="4270328" cy="10338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C30D43-83DD-4A3C-8AE7-4CC2901D0306}"/>
              </a:ext>
            </a:extLst>
          </p:cNvPr>
          <p:cNvSpPr/>
          <p:nvPr/>
        </p:nvSpPr>
        <p:spPr>
          <a:xfrm flipV="1">
            <a:off x="438150" y="1067937"/>
            <a:ext cx="450376" cy="1033817"/>
          </a:xfrm>
          <a:prstGeom prst="rect">
            <a:avLst/>
          </a:prstGeom>
          <a:solidFill>
            <a:srgbClr val="11323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F5B917-4847-4E7A-9691-4E94546C1A66}"/>
              </a:ext>
            </a:extLst>
          </p:cNvPr>
          <p:cNvSpPr/>
          <p:nvPr/>
        </p:nvSpPr>
        <p:spPr>
          <a:xfrm>
            <a:off x="464732" y="3493827"/>
            <a:ext cx="2374002" cy="2296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1A05D7-302A-40D6-852D-3EFBBC141BBC}"/>
              </a:ext>
            </a:extLst>
          </p:cNvPr>
          <p:cNvSpPr/>
          <p:nvPr/>
        </p:nvSpPr>
        <p:spPr>
          <a:xfrm>
            <a:off x="9763053" y="1067935"/>
            <a:ext cx="2042420" cy="19755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D6693F-5486-48A7-B6F2-7F50C85E9F10}"/>
              </a:ext>
            </a:extLst>
          </p:cNvPr>
          <p:cNvSpPr txBox="1"/>
          <p:nvPr/>
        </p:nvSpPr>
        <p:spPr>
          <a:xfrm>
            <a:off x="11117124" y="4385086"/>
            <a:ext cx="92333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飞鸟集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AE60CC-7AE7-4DDE-BC12-808BC5735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rgbClr val="1132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48"/>
          <a:stretch/>
        </p:blipFill>
        <p:spPr>
          <a:xfrm>
            <a:off x="438150" y="3874445"/>
            <a:ext cx="2493297" cy="153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10943121-7940-4AED-A1D2-5A681E6181FF}"/>
              </a:ext>
            </a:extLst>
          </p:cNvPr>
          <p:cNvGrpSpPr/>
          <p:nvPr/>
        </p:nvGrpSpPr>
        <p:grpSpPr>
          <a:xfrm>
            <a:off x="955342" y="758907"/>
            <a:ext cx="3886768" cy="1379487"/>
            <a:chOff x="7875081" y="763954"/>
            <a:chExt cx="4740640" cy="1379487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48F34486-0564-48A3-B359-AB07D7BDC292}"/>
                </a:ext>
              </a:extLst>
            </p:cNvPr>
            <p:cNvSpPr/>
            <p:nvPr/>
          </p:nvSpPr>
          <p:spPr>
            <a:xfrm>
              <a:off x="7875081" y="763954"/>
              <a:ext cx="2994715" cy="361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251FC1B7-2C70-479F-A519-622F0A16CCDB}"/>
                </a:ext>
              </a:extLst>
            </p:cNvPr>
            <p:cNvSpPr/>
            <p:nvPr/>
          </p:nvSpPr>
          <p:spPr>
            <a:xfrm>
              <a:off x="7875081" y="1191898"/>
              <a:ext cx="4740640" cy="951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</a:t>
              </a: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A201707-AF6B-467D-9BD3-A88D029496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317" y="1214147"/>
            <a:ext cx="1680125" cy="16801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9603CB4-AC19-4C71-AD00-B87E63D94978}"/>
              </a:ext>
            </a:extLst>
          </p:cNvPr>
          <p:cNvSpPr txBox="1"/>
          <p:nvPr/>
        </p:nvSpPr>
        <p:spPr>
          <a:xfrm>
            <a:off x="8962026" y="4943233"/>
            <a:ext cx="2305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four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1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9BD4D7-0528-4DDB-B98A-6C5C00DB533F}"/>
              </a:ext>
            </a:extLst>
          </p:cNvPr>
          <p:cNvGrpSpPr/>
          <p:nvPr/>
        </p:nvGrpSpPr>
        <p:grpSpPr>
          <a:xfrm>
            <a:off x="1169710" y="2344993"/>
            <a:ext cx="4591994" cy="2698954"/>
            <a:chOff x="1868129" y="1076631"/>
            <a:chExt cx="8456400" cy="3937820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981170C1-850F-4253-8828-C5BD7B50598E}"/>
                </a:ext>
              </a:extLst>
            </p:cNvPr>
            <p:cNvSpPr/>
            <p:nvPr/>
          </p:nvSpPr>
          <p:spPr>
            <a:xfrm flipV="1">
              <a:off x="1868458" y="1076631"/>
              <a:ext cx="8455742" cy="3937820"/>
            </a:xfrm>
            <a:prstGeom prst="round2SameRect">
              <a:avLst>
                <a:gd name="adj1" fmla="val 730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117600" dir="5400000" sx="80000" sy="8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256F91-C451-4A13-9C8D-578C59B15483}"/>
                </a:ext>
              </a:extLst>
            </p:cNvPr>
            <p:cNvSpPr/>
            <p:nvPr/>
          </p:nvSpPr>
          <p:spPr>
            <a:xfrm>
              <a:off x="1868129" y="1076631"/>
              <a:ext cx="8456400" cy="72000"/>
            </a:xfrm>
            <a:prstGeom prst="rect">
              <a:avLst/>
            </a:prstGeom>
            <a:solidFill>
              <a:srgbClr val="AD9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1F4E-06DD-4533-8701-A975A67A49B6}"/>
              </a:ext>
            </a:extLst>
          </p:cNvPr>
          <p:cNvGrpSpPr/>
          <p:nvPr/>
        </p:nvGrpSpPr>
        <p:grpSpPr>
          <a:xfrm>
            <a:off x="6430296" y="2344993"/>
            <a:ext cx="4591994" cy="2698954"/>
            <a:chOff x="1868129" y="1076631"/>
            <a:chExt cx="8456400" cy="3937820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2B25AA-FF0B-43D0-A5CE-0AF9E13E04C9}"/>
                </a:ext>
              </a:extLst>
            </p:cNvPr>
            <p:cNvSpPr/>
            <p:nvPr/>
          </p:nvSpPr>
          <p:spPr>
            <a:xfrm flipV="1">
              <a:off x="1868458" y="1076631"/>
              <a:ext cx="8455742" cy="3937820"/>
            </a:xfrm>
            <a:prstGeom prst="round2SameRect">
              <a:avLst>
                <a:gd name="adj1" fmla="val 730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117600" dir="5400000" sx="80000" sy="80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6D682C-ED74-425D-BBC7-2D1A9DA75D67}"/>
                </a:ext>
              </a:extLst>
            </p:cNvPr>
            <p:cNvSpPr/>
            <p:nvPr/>
          </p:nvSpPr>
          <p:spPr>
            <a:xfrm>
              <a:off x="1868129" y="1076631"/>
              <a:ext cx="8456400" cy="72000"/>
            </a:xfrm>
            <a:prstGeom prst="rect">
              <a:avLst/>
            </a:prstGeom>
            <a:solidFill>
              <a:srgbClr val="AD9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CB2CCF-472E-4D62-922A-6452C8AAB2E2}"/>
              </a:ext>
            </a:extLst>
          </p:cNvPr>
          <p:cNvGrpSpPr/>
          <p:nvPr/>
        </p:nvGrpSpPr>
        <p:grpSpPr>
          <a:xfrm>
            <a:off x="3230302" y="2731840"/>
            <a:ext cx="2151323" cy="1925260"/>
            <a:chOff x="3215082" y="2132247"/>
            <a:chExt cx="2151323" cy="19252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FE1F2D-ACAA-4C24-82C6-8BE684665F52}"/>
                </a:ext>
              </a:extLst>
            </p:cNvPr>
            <p:cNvSpPr/>
            <p:nvPr/>
          </p:nvSpPr>
          <p:spPr>
            <a:xfrm>
              <a:off x="3215082" y="2857178"/>
              <a:ext cx="215132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 mornings of spring which I enjoy with my whole heart.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5D2F7B-81FA-49A9-AC4D-928E8AC22ECE}"/>
                </a:ext>
              </a:extLst>
            </p:cNvPr>
            <p:cNvSpPr/>
            <p:nvPr/>
          </p:nvSpPr>
          <p:spPr>
            <a:xfrm>
              <a:off x="3215084" y="2132247"/>
              <a:ext cx="1998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Olivier Hoody</a:t>
              </a:r>
              <a:endPara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75660D-9310-477D-9180-C10FD4335431}"/>
                </a:ext>
              </a:extLst>
            </p:cNvPr>
            <p:cNvSpPr/>
            <p:nvPr/>
          </p:nvSpPr>
          <p:spPr>
            <a:xfrm>
              <a:off x="3215083" y="2440476"/>
              <a:ext cx="19989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Teacher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22020D-CBC0-435A-959E-08995730D825}"/>
              </a:ext>
            </a:extLst>
          </p:cNvPr>
          <p:cNvGrpSpPr/>
          <p:nvPr/>
        </p:nvGrpSpPr>
        <p:grpSpPr>
          <a:xfrm>
            <a:off x="8484881" y="2731840"/>
            <a:ext cx="2151323" cy="1925260"/>
            <a:chOff x="3215082" y="2132247"/>
            <a:chExt cx="2151323" cy="19252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3A7F71-F70C-45B9-8BB2-26EEF76882F0}"/>
                </a:ext>
              </a:extLst>
            </p:cNvPr>
            <p:cNvSpPr/>
            <p:nvPr/>
          </p:nvSpPr>
          <p:spPr>
            <a:xfrm>
              <a:off x="3215082" y="2857178"/>
              <a:ext cx="215132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 mornings of spring which I enjoy with my whole heart.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45A01A-96C8-43F5-A860-313A602315B0}"/>
                </a:ext>
              </a:extLst>
            </p:cNvPr>
            <p:cNvSpPr/>
            <p:nvPr/>
          </p:nvSpPr>
          <p:spPr>
            <a:xfrm>
              <a:off x="3215084" y="2132247"/>
              <a:ext cx="1998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Harry Kane</a:t>
              </a:r>
              <a:endPara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F86C77-BC6C-4B92-86D1-623EE36E9B3D}"/>
                </a:ext>
              </a:extLst>
            </p:cNvPr>
            <p:cNvSpPr/>
            <p:nvPr/>
          </p:nvSpPr>
          <p:spPr>
            <a:xfrm>
              <a:off x="3215083" y="2440476"/>
              <a:ext cx="19989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Teacher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C86D6023-2720-42FA-B044-B1AD7FCA6F37}"/>
              </a:ext>
            </a:extLst>
          </p:cNvPr>
          <p:cNvSpPr>
            <a:spLocks/>
          </p:cNvSpPr>
          <p:nvPr/>
        </p:nvSpPr>
        <p:spPr bwMode="auto">
          <a:xfrm>
            <a:off x="1666512" y="4335316"/>
            <a:ext cx="1166404" cy="255140"/>
          </a:xfrm>
          <a:prstGeom prst="roundRect">
            <a:avLst/>
          </a:prstGeom>
          <a:solidFill>
            <a:srgbClr val="AD9975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Senior Member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699BA29-4B3F-4382-999B-632A75ECC32B}"/>
              </a:ext>
            </a:extLst>
          </p:cNvPr>
          <p:cNvSpPr>
            <a:spLocks/>
          </p:cNvSpPr>
          <p:nvPr/>
        </p:nvSpPr>
        <p:spPr bwMode="auto">
          <a:xfrm>
            <a:off x="6920684" y="4335316"/>
            <a:ext cx="1166404" cy="255140"/>
          </a:xfrm>
          <a:prstGeom prst="roundRect">
            <a:avLst/>
          </a:prstGeom>
          <a:solidFill>
            <a:srgbClr val="AD9975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Junior Member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752002-3108-4120-B331-141CBFA141E4}"/>
              </a:ext>
            </a:extLst>
          </p:cNvPr>
          <p:cNvGrpSpPr/>
          <p:nvPr/>
        </p:nvGrpSpPr>
        <p:grpSpPr>
          <a:xfrm>
            <a:off x="3665237" y="611918"/>
            <a:ext cx="4861527" cy="1034175"/>
            <a:chOff x="650273" y="660974"/>
            <a:chExt cx="4861527" cy="10341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97EE68E-198F-4CA4-B598-95FF31AFA110}"/>
                </a:ext>
              </a:extLst>
            </p:cNvPr>
            <p:cNvSpPr/>
            <p:nvPr/>
          </p:nvSpPr>
          <p:spPr>
            <a:xfrm>
              <a:off x="2023952" y="660974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Creative Business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87F520A-5793-438A-9C9C-1334D1CE40FB}"/>
                </a:ext>
              </a:extLst>
            </p:cNvPr>
            <p:cNvSpPr/>
            <p:nvPr/>
          </p:nvSpPr>
          <p:spPr>
            <a:xfrm>
              <a:off x="2937036" y="1632522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rgbClr val="AD9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5C3797-768C-40DA-A573-4F960C603FBA}"/>
                </a:ext>
              </a:extLst>
            </p:cNvPr>
            <p:cNvSpPr txBox="1"/>
            <p:nvPr/>
          </p:nvSpPr>
          <p:spPr>
            <a:xfrm>
              <a:off x="650273" y="935512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D8C8A8"/>
                  </a:solidFill>
                  <a:cs typeface="+mn-ea"/>
                  <a:sym typeface="+mn-lt"/>
                </a:rPr>
                <a:t>飞鸟意境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79FCEE6-2520-4305-B8D1-5E05725FB6A9}"/>
              </a:ext>
            </a:extLst>
          </p:cNvPr>
          <p:cNvSpPr/>
          <p:nvPr/>
        </p:nvSpPr>
        <p:spPr>
          <a:xfrm>
            <a:off x="1335314" y="5421909"/>
            <a:ext cx="9521372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87540775-AC76-4437-BE2D-315767EC5E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" b="58"/>
          <a:stretch>
            <a:fillRect/>
          </a:stretch>
        </p:blipFill>
        <p:spPr/>
      </p:pic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F7BCF0E3-9261-4D5F-80D1-CAB9CFF16D7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" b="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21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1695D7DD-877A-4450-BCA6-430B25F8F5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>
            <a:fillRect/>
          </a:stretch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CF7892E7-FB84-4E88-BE37-FCAB7031F5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" b="21"/>
          <a:stretch>
            <a:fillRect/>
          </a:stretch>
        </p:blipFill>
        <p:spPr/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CDAE2548-E5AA-42E1-BD90-772A06E91507}"/>
              </a:ext>
            </a:extLst>
          </p:cNvPr>
          <p:cNvSpPr/>
          <p:nvPr/>
        </p:nvSpPr>
        <p:spPr>
          <a:xfrm rot="16200000" flipV="1">
            <a:off x="3067045" y="-2666999"/>
            <a:ext cx="6057906" cy="12191999"/>
          </a:xfrm>
          <a:prstGeom prst="parallelogram">
            <a:avLst>
              <a:gd name="adj" fmla="val 30686"/>
            </a:avLst>
          </a:prstGeom>
          <a:gradFill>
            <a:gsLst>
              <a:gs pos="0">
                <a:srgbClr val="D8C8A8"/>
              </a:gs>
              <a:gs pos="100000">
                <a:srgbClr val="AD9975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F5D6F6-176A-45BE-B2E5-18CD6BDEE7C0}"/>
              </a:ext>
            </a:extLst>
          </p:cNvPr>
          <p:cNvSpPr/>
          <p:nvPr/>
        </p:nvSpPr>
        <p:spPr>
          <a:xfrm>
            <a:off x="7071782" y="1509157"/>
            <a:ext cx="4365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飞鸟意境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C1C15C-E964-4078-AC0A-40A974020C48}"/>
              </a:ext>
            </a:extLst>
          </p:cNvPr>
          <p:cNvGrpSpPr/>
          <p:nvPr/>
        </p:nvGrpSpPr>
        <p:grpSpPr>
          <a:xfrm>
            <a:off x="7071782" y="2181444"/>
            <a:ext cx="4554161" cy="683529"/>
            <a:chOff x="7071782" y="2181444"/>
            <a:chExt cx="4554161" cy="68352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261EC68-D27A-4E08-B34C-67F998247A1F}"/>
                </a:ext>
              </a:extLst>
            </p:cNvPr>
            <p:cNvSpPr/>
            <p:nvPr/>
          </p:nvSpPr>
          <p:spPr>
            <a:xfrm>
              <a:off x="7071782" y="2181444"/>
              <a:ext cx="4554161" cy="683529"/>
            </a:xfrm>
            <a:prstGeom prst="roundRect">
              <a:avLst>
                <a:gd name="adj" fmla="val 235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3810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044D7D45-9947-44F8-A7A7-9B8499CB7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076" y="2359014"/>
              <a:ext cx="328389" cy="328389"/>
            </a:xfrm>
            <a:custGeom>
              <a:avLst/>
              <a:gdLst>
                <a:gd name="T0" fmla="*/ 39678193 w 602"/>
                <a:gd name="T1" fmla="*/ 78442719 h 602"/>
                <a:gd name="T2" fmla="*/ 39678193 w 602"/>
                <a:gd name="T3" fmla="*/ 78442719 h 602"/>
                <a:gd name="T4" fmla="*/ 0 w 602"/>
                <a:gd name="T5" fmla="*/ 39678193 h 602"/>
                <a:gd name="T6" fmla="*/ 39678193 w 602"/>
                <a:gd name="T7" fmla="*/ 0 h 602"/>
                <a:gd name="T8" fmla="*/ 78442719 w 602"/>
                <a:gd name="T9" fmla="*/ 39678193 h 602"/>
                <a:gd name="T10" fmla="*/ 39678193 w 602"/>
                <a:gd name="T11" fmla="*/ 78442719 h 602"/>
                <a:gd name="T12" fmla="*/ 39678193 w 602"/>
                <a:gd name="T13" fmla="*/ 7439751 h 602"/>
                <a:gd name="T14" fmla="*/ 39678193 w 602"/>
                <a:gd name="T15" fmla="*/ 7439751 h 602"/>
                <a:gd name="T16" fmla="*/ 7439751 w 602"/>
                <a:gd name="T17" fmla="*/ 39678193 h 602"/>
                <a:gd name="T18" fmla="*/ 39678193 w 602"/>
                <a:gd name="T19" fmla="*/ 71133388 h 602"/>
                <a:gd name="T20" fmla="*/ 71002968 w 602"/>
                <a:gd name="T21" fmla="*/ 39678193 h 602"/>
                <a:gd name="T22" fmla="*/ 39678193 w 602"/>
                <a:gd name="T23" fmla="*/ 7439751 h 602"/>
                <a:gd name="T24" fmla="*/ 50772248 w 602"/>
                <a:gd name="T25" fmla="*/ 42549612 h 602"/>
                <a:gd name="T26" fmla="*/ 50772248 w 602"/>
                <a:gd name="T27" fmla="*/ 42549612 h 602"/>
                <a:gd name="T28" fmla="*/ 31324775 w 602"/>
                <a:gd name="T29" fmla="*/ 54426914 h 602"/>
                <a:gd name="T30" fmla="*/ 31324775 w 602"/>
                <a:gd name="T31" fmla="*/ 54426914 h 602"/>
                <a:gd name="T32" fmla="*/ 31324775 w 602"/>
                <a:gd name="T33" fmla="*/ 55340580 h 602"/>
                <a:gd name="T34" fmla="*/ 31324775 w 602"/>
                <a:gd name="T35" fmla="*/ 55340580 h 602"/>
                <a:gd name="T36" fmla="*/ 30411109 w 602"/>
                <a:gd name="T37" fmla="*/ 55340580 h 602"/>
                <a:gd name="T38" fmla="*/ 30411109 w 602"/>
                <a:gd name="T39" fmla="*/ 55340580 h 602"/>
                <a:gd name="T40" fmla="*/ 30411109 w 602"/>
                <a:gd name="T41" fmla="*/ 55340580 h 602"/>
                <a:gd name="T42" fmla="*/ 30411109 w 602"/>
                <a:gd name="T43" fmla="*/ 55340580 h 602"/>
                <a:gd name="T44" fmla="*/ 30411109 w 602"/>
                <a:gd name="T45" fmla="*/ 55340580 h 602"/>
                <a:gd name="T46" fmla="*/ 30411109 w 602"/>
                <a:gd name="T47" fmla="*/ 55340580 h 602"/>
                <a:gd name="T48" fmla="*/ 29497442 w 602"/>
                <a:gd name="T49" fmla="*/ 55340580 h 602"/>
                <a:gd name="T50" fmla="*/ 29497442 w 602"/>
                <a:gd name="T51" fmla="*/ 55340580 h 602"/>
                <a:gd name="T52" fmla="*/ 29497442 w 602"/>
                <a:gd name="T53" fmla="*/ 55340580 h 602"/>
                <a:gd name="T54" fmla="*/ 25843138 w 602"/>
                <a:gd name="T55" fmla="*/ 51685915 h 602"/>
                <a:gd name="T56" fmla="*/ 25843138 w 602"/>
                <a:gd name="T57" fmla="*/ 51685915 h 602"/>
                <a:gd name="T58" fmla="*/ 25843138 w 602"/>
                <a:gd name="T59" fmla="*/ 51685915 h 602"/>
                <a:gd name="T60" fmla="*/ 25843138 w 602"/>
                <a:gd name="T61" fmla="*/ 26756804 h 602"/>
                <a:gd name="T62" fmla="*/ 25843138 w 602"/>
                <a:gd name="T63" fmla="*/ 26756804 h 602"/>
                <a:gd name="T64" fmla="*/ 29497442 w 602"/>
                <a:gd name="T65" fmla="*/ 23102139 h 602"/>
                <a:gd name="T66" fmla="*/ 31324775 w 602"/>
                <a:gd name="T67" fmla="*/ 24015805 h 602"/>
                <a:gd name="T68" fmla="*/ 50772248 w 602"/>
                <a:gd name="T69" fmla="*/ 36023527 h 602"/>
                <a:gd name="T70" fmla="*/ 52599581 w 602"/>
                <a:gd name="T71" fmla="*/ 39678193 h 602"/>
                <a:gd name="T72" fmla="*/ 50772248 w 602"/>
                <a:gd name="T73" fmla="*/ 42549612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89" y="326"/>
                  </a:moveTo>
                  <a:lnTo>
                    <a:pt x="389" y="326"/>
                  </a:lnTo>
                  <a:cubicBezTo>
                    <a:pt x="240" y="417"/>
                    <a:pt x="240" y="417"/>
                    <a:pt x="240" y="417"/>
                  </a:cubicBezTo>
                  <a:lnTo>
                    <a:pt x="240" y="424"/>
                  </a:lnTo>
                  <a:cubicBezTo>
                    <a:pt x="233" y="424"/>
                    <a:pt x="233" y="424"/>
                    <a:pt x="233" y="424"/>
                  </a:cubicBezTo>
                  <a:cubicBezTo>
                    <a:pt x="226" y="424"/>
                    <a:pt x="226" y="424"/>
                    <a:pt x="226" y="424"/>
                  </a:cubicBezTo>
                  <a:cubicBezTo>
                    <a:pt x="212" y="424"/>
                    <a:pt x="198" y="410"/>
                    <a:pt x="198" y="396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191"/>
                    <a:pt x="212" y="177"/>
                    <a:pt x="226" y="177"/>
                  </a:cubicBezTo>
                  <a:cubicBezTo>
                    <a:pt x="233" y="177"/>
                    <a:pt x="240" y="184"/>
                    <a:pt x="240" y="184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403" y="283"/>
                    <a:pt x="403" y="290"/>
                    <a:pt x="403" y="304"/>
                  </a:cubicBezTo>
                  <a:cubicBezTo>
                    <a:pt x="403" y="311"/>
                    <a:pt x="403" y="318"/>
                    <a:pt x="389" y="326"/>
                  </a:cubicBezTo>
                  <a:close/>
                </a:path>
              </a:pathLst>
            </a:custGeom>
            <a:solidFill>
              <a:srgbClr val="AD99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137390-C4DF-4742-BCD6-1E42ABCFCF9B}"/>
                </a:ext>
              </a:extLst>
            </p:cNvPr>
            <p:cNvSpPr/>
            <p:nvPr/>
          </p:nvSpPr>
          <p:spPr>
            <a:xfrm>
              <a:off x="7774663" y="2359014"/>
              <a:ext cx="2399851" cy="362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First Video Highlights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1E5059E-FE66-4538-89F8-59D6FA043D38}"/>
              </a:ext>
            </a:extLst>
          </p:cNvPr>
          <p:cNvGrpSpPr/>
          <p:nvPr/>
        </p:nvGrpSpPr>
        <p:grpSpPr>
          <a:xfrm>
            <a:off x="7071782" y="2977014"/>
            <a:ext cx="4554161" cy="683529"/>
            <a:chOff x="7071782" y="2977014"/>
            <a:chExt cx="4554161" cy="68352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DCAC842-9B41-47A2-85BF-65942834B16E}"/>
                </a:ext>
              </a:extLst>
            </p:cNvPr>
            <p:cNvSpPr/>
            <p:nvPr/>
          </p:nvSpPr>
          <p:spPr>
            <a:xfrm>
              <a:off x="7071782" y="2977014"/>
              <a:ext cx="4554161" cy="683529"/>
            </a:xfrm>
            <a:prstGeom prst="roundRect">
              <a:avLst>
                <a:gd name="adj" fmla="val 2358"/>
              </a:avLst>
            </a:prstGeom>
            <a:noFill/>
            <a:ln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2CC943E5-0C18-4212-B7BD-6D8AC2163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076" y="3159085"/>
              <a:ext cx="328389" cy="328389"/>
            </a:xfrm>
            <a:custGeom>
              <a:avLst/>
              <a:gdLst>
                <a:gd name="T0" fmla="*/ 39678193 w 602"/>
                <a:gd name="T1" fmla="*/ 78442719 h 602"/>
                <a:gd name="T2" fmla="*/ 39678193 w 602"/>
                <a:gd name="T3" fmla="*/ 78442719 h 602"/>
                <a:gd name="T4" fmla="*/ 0 w 602"/>
                <a:gd name="T5" fmla="*/ 39678193 h 602"/>
                <a:gd name="T6" fmla="*/ 39678193 w 602"/>
                <a:gd name="T7" fmla="*/ 0 h 602"/>
                <a:gd name="T8" fmla="*/ 78442719 w 602"/>
                <a:gd name="T9" fmla="*/ 39678193 h 602"/>
                <a:gd name="T10" fmla="*/ 39678193 w 602"/>
                <a:gd name="T11" fmla="*/ 78442719 h 602"/>
                <a:gd name="T12" fmla="*/ 39678193 w 602"/>
                <a:gd name="T13" fmla="*/ 7439751 h 602"/>
                <a:gd name="T14" fmla="*/ 39678193 w 602"/>
                <a:gd name="T15" fmla="*/ 7439751 h 602"/>
                <a:gd name="T16" fmla="*/ 7439751 w 602"/>
                <a:gd name="T17" fmla="*/ 39678193 h 602"/>
                <a:gd name="T18" fmla="*/ 39678193 w 602"/>
                <a:gd name="T19" fmla="*/ 71133388 h 602"/>
                <a:gd name="T20" fmla="*/ 71002968 w 602"/>
                <a:gd name="T21" fmla="*/ 39678193 h 602"/>
                <a:gd name="T22" fmla="*/ 39678193 w 602"/>
                <a:gd name="T23" fmla="*/ 7439751 h 602"/>
                <a:gd name="T24" fmla="*/ 50772248 w 602"/>
                <a:gd name="T25" fmla="*/ 42549612 h 602"/>
                <a:gd name="T26" fmla="*/ 50772248 w 602"/>
                <a:gd name="T27" fmla="*/ 42549612 h 602"/>
                <a:gd name="T28" fmla="*/ 31324775 w 602"/>
                <a:gd name="T29" fmla="*/ 54426914 h 602"/>
                <a:gd name="T30" fmla="*/ 31324775 w 602"/>
                <a:gd name="T31" fmla="*/ 54426914 h 602"/>
                <a:gd name="T32" fmla="*/ 31324775 w 602"/>
                <a:gd name="T33" fmla="*/ 55340580 h 602"/>
                <a:gd name="T34" fmla="*/ 31324775 w 602"/>
                <a:gd name="T35" fmla="*/ 55340580 h 602"/>
                <a:gd name="T36" fmla="*/ 30411109 w 602"/>
                <a:gd name="T37" fmla="*/ 55340580 h 602"/>
                <a:gd name="T38" fmla="*/ 30411109 w 602"/>
                <a:gd name="T39" fmla="*/ 55340580 h 602"/>
                <a:gd name="T40" fmla="*/ 30411109 w 602"/>
                <a:gd name="T41" fmla="*/ 55340580 h 602"/>
                <a:gd name="T42" fmla="*/ 30411109 w 602"/>
                <a:gd name="T43" fmla="*/ 55340580 h 602"/>
                <a:gd name="T44" fmla="*/ 30411109 w 602"/>
                <a:gd name="T45" fmla="*/ 55340580 h 602"/>
                <a:gd name="T46" fmla="*/ 30411109 w 602"/>
                <a:gd name="T47" fmla="*/ 55340580 h 602"/>
                <a:gd name="T48" fmla="*/ 29497442 w 602"/>
                <a:gd name="T49" fmla="*/ 55340580 h 602"/>
                <a:gd name="T50" fmla="*/ 29497442 w 602"/>
                <a:gd name="T51" fmla="*/ 55340580 h 602"/>
                <a:gd name="T52" fmla="*/ 29497442 w 602"/>
                <a:gd name="T53" fmla="*/ 55340580 h 602"/>
                <a:gd name="T54" fmla="*/ 25843138 w 602"/>
                <a:gd name="T55" fmla="*/ 51685915 h 602"/>
                <a:gd name="T56" fmla="*/ 25843138 w 602"/>
                <a:gd name="T57" fmla="*/ 51685915 h 602"/>
                <a:gd name="T58" fmla="*/ 25843138 w 602"/>
                <a:gd name="T59" fmla="*/ 51685915 h 602"/>
                <a:gd name="T60" fmla="*/ 25843138 w 602"/>
                <a:gd name="T61" fmla="*/ 26756804 h 602"/>
                <a:gd name="T62" fmla="*/ 25843138 w 602"/>
                <a:gd name="T63" fmla="*/ 26756804 h 602"/>
                <a:gd name="T64" fmla="*/ 29497442 w 602"/>
                <a:gd name="T65" fmla="*/ 23102139 h 602"/>
                <a:gd name="T66" fmla="*/ 31324775 w 602"/>
                <a:gd name="T67" fmla="*/ 24015805 h 602"/>
                <a:gd name="T68" fmla="*/ 50772248 w 602"/>
                <a:gd name="T69" fmla="*/ 36023527 h 602"/>
                <a:gd name="T70" fmla="*/ 52599581 w 602"/>
                <a:gd name="T71" fmla="*/ 39678193 h 602"/>
                <a:gd name="T72" fmla="*/ 50772248 w 602"/>
                <a:gd name="T73" fmla="*/ 42549612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89" y="326"/>
                  </a:moveTo>
                  <a:lnTo>
                    <a:pt x="389" y="326"/>
                  </a:lnTo>
                  <a:cubicBezTo>
                    <a:pt x="240" y="417"/>
                    <a:pt x="240" y="417"/>
                    <a:pt x="240" y="417"/>
                  </a:cubicBezTo>
                  <a:lnTo>
                    <a:pt x="240" y="424"/>
                  </a:lnTo>
                  <a:cubicBezTo>
                    <a:pt x="233" y="424"/>
                    <a:pt x="233" y="424"/>
                    <a:pt x="233" y="424"/>
                  </a:cubicBezTo>
                  <a:cubicBezTo>
                    <a:pt x="226" y="424"/>
                    <a:pt x="226" y="424"/>
                    <a:pt x="226" y="424"/>
                  </a:cubicBezTo>
                  <a:cubicBezTo>
                    <a:pt x="212" y="424"/>
                    <a:pt x="198" y="410"/>
                    <a:pt x="198" y="396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191"/>
                    <a:pt x="212" y="177"/>
                    <a:pt x="226" y="177"/>
                  </a:cubicBezTo>
                  <a:cubicBezTo>
                    <a:pt x="233" y="177"/>
                    <a:pt x="240" y="184"/>
                    <a:pt x="240" y="184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403" y="283"/>
                    <a:pt x="403" y="290"/>
                    <a:pt x="403" y="304"/>
                  </a:cubicBezTo>
                  <a:cubicBezTo>
                    <a:pt x="403" y="311"/>
                    <a:pt x="403" y="318"/>
                    <a:pt x="389" y="3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3F867B-784E-428F-B437-181288300375}"/>
                </a:ext>
              </a:extLst>
            </p:cNvPr>
            <p:cNvSpPr/>
            <p:nvPr/>
          </p:nvSpPr>
          <p:spPr>
            <a:xfrm>
              <a:off x="7774663" y="3129758"/>
              <a:ext cx="3010625" cy="362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Second Video Highlights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DDE5BBB-9C1F-4649-BB3B-7F87478BC3C6}"/>
              </a:ext>
            </a:extLst>
          </p:cNvPr>
          <p:cNvGrpSpPr/>
          <p:nvPr/>
        </p:nvGrpSpPr>
        <p:grpSpPr>
          <a:xfrm>
            <a:off x="7071782" y="3772584"/>
            <a:ext cx="4554161" cy="683529"/>
            <a:chOff x="7071782" y="3772584"/>
            <a:chExt cx="4554161" cy="6835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63A5755-57AB-4C62-A742-36F40E2AA008}"/>
                </a:ext>
              </a:extLst>
            </p:cNvPr>
            <p:cNvSpPr/>
            <p:nvPr/>
          </p:nvSpPr>
          <p:spPr>
            <a:xfrm>
              <a:off x="7071782" y="3772584"/>
              <a:ext cx="4554161" cy="683529"/>
            </a:xfrm>
            <a:prstGeom prst="roundRect">
              <a:avLst>
                <a:gd name="adj" fmla="val 2358"/>
              </a:avLst>
            </a:prstGeom>
            <a:noFill/>
            <a:ln>
              <a:solidFill>
                <a:schemeClr val="bg1">
                  <a:alpha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2E9B89D9-1A05-420D-85BF-DCC39F400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076" y="3954655"/>
              <a:ext cx="328389" cy="328389"/>
            </a:xfrm>
            <a:custGeom>
              <a:avLst/>
              <a:gdLst>
                <a:gd name="T0" fmla="*/ 39678193 w 602"/>
                <a:gd name="T1" fmla="*/ 78442719 h 602"/>
                <a:gd name="T2" fmla="*/ 39678193 w 602"/>
                <a:gd name="T3" fmla="*/ 78442719 h 602"/>
                <a:gd name="T4" fmla="*/ 0 w 602"/>
                <a:gd name="T5" fmla="*/ 39678193 h 602"/>
                <a:gd name="T6" fmla="*/ 39678193 w 602"/>
                <a:gd name="T7" fmla="*/ 0 h 602"/>
                <a:gd name="T8" fmla="*/ 78442719 w 602"/>
                <a:gd name="T9" fmla="*/ 39678193 h 602"/>
                <a:gd name="T10" fmla="*/ 39678193 w 602"/>
                <a:gd name="T11" fmla="*/ 78442719 h 602"/>
                <a:gd name="T12" fmla="*/ 39678193 w 602"/>
                <a:gd name="T13" fmla="*/ 7439751 h 602"/>
                <a:gd name="T14" fmla="*/ 39678193 w 602"/>
                <a:gd name="T15" fmla="*/ 7439751 h 602"/>
                <a:gd name="T16" fmla="*/ 7439751 w 602"/>
                <a:gd name="T17" fmla="*/ 39678193 h 602"/>
                <a:gd name="T18" fmla="*/ 39678193 w 602"/>
                <a:gd name="T19" fmla="*/ 71133388 h 602"/>
                <a:gd name="T20" fmla="*/ 71002968 w 602"/>
                <a:gd name="T21" fmla="*/ 39678193 h 602"/>
                <a:gd name="T22" fmla="*/ 39678193 w 602"/>
                <a:gd name="T23" fmla="*/ 7439751 h 602"/>
                <a:gd name="T24" fmla="*/ 50772248 w 602"/>
                <a:gd name="T25" fmla="*/ 42549612 h 602"/>
                <a:gd name="T26" fmla="*/ 50772248 w 602"/>
                <a:gd name="T27" fmla="*/ 42549612 h 602"/>
                <a:gd name="T28" fmla="*/ 31324775 w 602"/>
                <a:gd name="T29" fmla="*/ 54426914 h 602"/>
                <a:gd name="T30" fmla="*/ 31324775 w 602"/>
                <a:gd name="T31" fmla="*/ 54426914 h 602"/>
                <a:gd name="T32" fmla="*/ 31324775 w 602"/>
                <a:gd name="T33" fmla="*/ 55340580 h 602"/>
                <a:gd name="T34" fmla="*/ 31324775 w 602"/>
                <a:gd name="T35" fmla="*/ 55340580 h 602"/>
                <a:gd name="T36" fmla="*/ 30411109 w 602"/>
                <a:gd name="T37" fmla="*/ 55340580 h 602"/>
                <a:gd name="T38" fmla="*/ 30411109 w 602"/>
                <a:gd name="T39" fmla="*/ 55340580 h 602"/>
                <a:gd name="T40" fmla="*/ 30411109 w 602"/>
                <a:gd name="T41" fmla="*/ 55340580 h 602"/>
                <a:gd name="T42" fmla="*/ 30411109 w 602"/>
                <a:gd name="T43" fmla="*/ 55340580 h 602"/>
                <a:gd name="T44" fmla="*/ 30411109 w 602"/>
                <a:gd name="T45" fmla="*/ 55340580 h 602"/>
                <a:gd name="T46" fmla="*/ 30411109 w 602"/>
                <a:gd name="T47" fmla="*/ 55340580 h 602"/>
                <a:gd name="T48" fmla="*/ 29497442 w 602"/>
                <a:gd name="T49" fmla="*/ 55340580 h 602"/>
                <a:gd name="T50" fmla="*/ 29497442 w 602"/>
                <a:gd name="T51" fmla="*/ 55340580 h 602"/>
                <a:gd name="T52" fmla="*/ 29497442 w 602"/>
                <a:gd name="T53" fmla="*/ 55340580 h 602"/>
                <a:gd name="T54" fmla="*/ 25843138 w 602"/>
                <a:gd name="T55" fmla="*/ 51685915 h 602"/>
                <a:gd name="T56" fmla="*/ 25843138 w 602"/>
                <a:gd name="T57" fmla="*/ 51685915 h 602"/>
                <a:gd name="T58" fmla="*/ 25843138 w 602"/>
                <a:gd name="T59" fmla="*/ 51685915 h 602"/>
                <a:gd name="T60" fmla="*/ 25843138 w 602"/>
                <a:gd name="T61" fmla="*/ 26756804 h 602"/>
                <a:gd name="T62" fmla="*/ 25843138 w 602"/>
                <a:gd name="T63" fmla="*/ 26756804 h 602"/>
                <a:gd name="T64" fmla="*/ 29497442 w 602"/>
                <a:gd name="T65" fmla="*/ 23102139 h 602"/>
                <a:gd name="T66" fmla="*/ 31324775 w 602"/>
                <a:gd name="T67" fmla="*/ 24015805 h 602"/>
                <a:gd name="T68" fmla="*/ 50772248 w 602"/>
                <a:gd name="T69" fmla="*/ 36023527 h 602"/>
                <a:gd name="T70" fmla="*/ 52599581 w 602"/>
                <a:gd name="T71" fmla="*/ 39678193 h 602"/>
                <a:gd name="T72" fmla="*/ 50772248 w 602"/>
                <a:gd name="T73" fmla="*/ 42549612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89" y="326"/>
                  </a:moveTo>
                  <a:lnTo>
                    <a:pt x="389" y="326"/>
                  </a:lnTo>
                  <a:cubicBezTo>
                    <a:pt x="240" y="417"/>
                    <a:pt x="240" y="417"/>
                    <a:pt x="240" y="417"/>
                  </a:cubicBezTo>
                  <a:lnTo>
                    <a:pt x="240" y="424"/>
                  </a:lnTo>
                  <a:cubicBezTo>
                    <a:pt x="233" y="424"/>
                    <a:pt x="233" y="424"/>
                    <a:pt x="233" y="424"/>
                  </a:cubicBezTo>
                  <a:cubicBezTo>
                    <a:pt x="226" y="424"/>
                    <a:pt x="226" y="424"/>
                    <a:pt x="226" y="424"/>
                  </a:cubicBezTo>
                  <a:cubicBezTo>
                    <a:pt x="212" y="424"/>
                    <a:pt x="198" y="410"/>
                    <a:pt x="198" y="396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191"/>
                    <a:pt x="212" y="177"/>
                    <a:pt x="226" y="177"/>
                  </a:cubicBezTo>
                  <a:cubicBezTo>
                    <a:pt x="233" y="177"/>
                    <a:pt x="240" y="184"/>
                    <a:pt x="240" y="184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403" y="283"/>
                    <a:pt x="403" y="290"/>
                    <a:pt x="403" y="304"/>
                  </a:cubicBezTo>
                  <a:cubicBezTo>
                    <a:pt x="403" y="311"/>
                    <a:pt x="403" y="318"/>
                    <a:pt x="389" y="3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AE6DA51-911C-4BF3-979B-73B17B38447C}"/>
                </a:ext>
              </a:extLst>
            </p:cNvPr>
            <p:cNvSpPr/>
            <p:nvPr/>
          </p:nvSpPr>
          <p:spPr>
            <a:xfrm>
              <a:off x="7774663" y="3964140"/>
              <a:ext cx="3010625" cy="362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Third Video Highlights</a:t>
              </a:r>
            </a:p>
          </p:txBody>
        </p:sp>
      </p:grpSp>
      <p:pic>
        <p:nvPicPr>
          <p:cNvPr id="11" name="pasted-image.tiff">
            <a:extLst>
              <a:ext uri="{FF2B5EF4-FFF2-40B4-BE49-F238E27FC236}">
                <a16:creationId xmlns:a16="http://schemas.microsoft.com/office/drawing/2014/main" id="{69ED4286-1227-44DE-8A13-60B7E5D0D4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67" y="1085850"/>
            <a:ext cx="6951577" cy="3798713"/>
          </a:xfrm>
          <a:prstGeom prst="rect">
            <a:avLst/>
          </a:prstGeom>
          <a:ln w="12700">
            <a:miter lim="400000"/>
          </a:ln>
          <a:effectLst>
            <a:outerShdw blurRad="1270000" dist="317500" dir="5400000" sx="90000" sy="-19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4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: Rounded Corners 2">
            <a:extLst>
              <a:ext uri="{FF2B5EF4-FFF2-40B4-BE49-F238E27FC236}">
                <a16:creationId xmlns:a16="http://schemas.microsoft.com/office/drawing/2014/main" id="{8DBC35A8-0928-4C69-A68D-9F51D210F994}"/>
              </a:ext>
            </a:extLst>
          </p:cNvPr>
          <p:cNvSpPr/>
          <p:nvPr/>
        </p:nvSpPr>
        <p:spPr>
          <a:xfrm>
            <a:off x="1385321" y="2592645"/>
            <a:ext cx="4473507" cy="1239503"/>
          </a:xfrm>
          <a:prstGeom prst="roundRect">
            <a:avLst>
              <a:gd name="adj" fmla="val 158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254000" dir="5400000" sx="90000" sy="90000" algn="t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5" name="Rectangle: Rounded Corners 10">
            <a:extLst>
              <a:ext uri="{FF2B5EF4-FFF2-40B4-BE49-F238E27FC236}">
                <a16:creationId xmlns:a16="http://schemas.microsoft.com/office/drawing/2014/main" id="{12E1C9E6-068C-4C6F-A13F-BCB7D206D0DC}"/>
              </a:ext>
            </a:extLst>
          </p:cNvPr>
          <p:cNvSpPr/>
          <p:nvPr/>
        </p:nvSpPr>
        <p:spPr>
          <a:xfrm>
            <a:off x="6333174" y="2592645"/>
            <a:ext cx="4473507" cy="1239503"/>
          </a:xfrm>
          <a:prstGeom prst="roundRect">
            <a:avLst>
              <a:gd name="adj" fmla="val 158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254000" dir="5400000" sx="90000" sy="90000" algn="t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6" name="Rectangle: Rounded Corners 11">
            <a:extLst>
              <a:ext uri="{FF2B5EF4-FFF2-40B4-BE49-F238E27FC236}">
                <a16:creationId xmlns:a16="http://schemas.microsoft.com/office/drawing/2014/main" id="{FA429366-FC35-4636-9B0B-C0EED20281F4}"/>
              </a:ext>
            </a:extLst>
          </p:cNvPr>
          <p:cNvSpPr/>
          <p:nvPr/>
        </p:nvSpPr>
        <p:spPr>
          <a:xfrm>
            <a:off x="3968785" y="4158459"/>
            <a:ext cx="4473507" cy="1239503"/>
          </a:xfrm>
          <a:prstGeom prst="roundRect">
            <a:avLst>
              <a:gd name="adj" fmla="val 158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254000" dir="5400000" sx="90000" sy="90000" algn="t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7" name="Rectangle 15">
            <a:extLst>
              <a:ext uri="{FF2B5EF4-FFF2-40B4-BE49-F238E27FC236}">
                <a16:creationId xmlns:a16="http://schemas.microsoft.com/office/drawing/2014/main" id="{BA5BBC3B-D9CB-401D-8B73-D323BAAD0714}"/>
              </a:ext>
            </a:extLst>
          </p:cNvPr>
          <p:cNvSpPr/>
          <p:nvPr/>
        </p:nvSpPr>
        <p:spPr>
          <a:xfrm>
            <a:off x="2039007" y="1708455"/>
            <a:ext cx="8113986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id-ID" sz="1200" b="1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Ut wisi enim ad minim veniam</a:t>
            </a:r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quis nostrud exerci tation ullamcorper suscipit lobortis nisl ut aliquip ex ea commodo consequat. Lorem ipsum dolor sit amet, consectetuer adipiscing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8" name="Rectangle 16">
            <a:extLst>
              <a:ext uri="{FF2B5EF4-FFF2-40B4-BE49-F238E27FC236}">
                <a16:creationId xmlns:a16="http://schemas.microsoft.com/office/drawing/2014/main" id="{EB0C14E7-7202-4747-8348-9342483FAC96}"/>
              </a:ext>
            </a:extLst>
          </p:cNvPr>
          <p:cNvSpPr/>
          <p:nvPr/>
        </p:nvSpPr>
        <p:spPr>
          <a:xfrm>
            <a:off x="3426251" y="829705"/>
            <a:ext cx="5339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dirty="0">
                <a:solidFill>
                  <a:prstClr val="white"/>
                </a:solidFill>
                <a:cs typeface="+mn-ea"/>
                <a:sym typeface="+mn-lt"/>
              </a:rPr>
              <a:t>飞鸟意境</a:t>
            </a:r>
          </a:p>
        </p:txBody>
      </p:sp>
      <p:grpSp>
        <p:nvGrpSpPr>
          <p:cNvPr id="129" name="Group 37">
            <a:extLst>
              <a:ext uri="{FF2B5EF4-FFF2-40B4-BE49-F238E27FC236}">
                <a16:creationId xmlns:a16="http://schemas.microsoft.com/office/drawing/2014/main" id="{545F979C-5170-41B3-B774-F90161C8B1DF}"/>
              </a:ext>
            </a:extLst>
          </p:cNvPr>
          <p:cNvGrpSpPr/>
          <p:nvPr/>
        </p:nvGrpSpPr>
        <p:grpSpPr>
          <a:xfrm>
            <a:off x="2965133" y="2861862"/>
            <a:ext cx="1168910" cy="701066"/>
            <a:chOff x="2738945" y="2752503"/>
            <a:chExt cx="1168910" cy="701066"/>
          </a:xfrm>
        </p:grpSpPr>
        <p:grpSp>
          <p:nvGrpSpPr>
            <p:cNvPr id="130" name="Group 22">
              <a:extLst>
                <a:ext uri="{FF2B5EF4-FFF2-40B4-BE49-F238E27FC236}">
                  <a16:creationId xmlns:a16="http://schemas.microsoft.com/office/drawing/2014/main" id="{69B6D1DC-A443-4389-81CF-8A02B4E0B37C}"/>
                </a:ext>
              </a:extLst>
            </p:cNvPr>
            <p:cNvGrpSpPr/>
            <p:nvPr/>
          </p:nvGrpSpPr>
          <p:grpSpPr>
            <a:xfrm>
              <a:off x="2738945" y="2752503"/>
              <a:ext cx="1168910" cy="507732"/>
              <a:chOff x="8762301" y="5946036"/>
              <a:chExt cx="1168910" cy="507732"/>
            </a:xfrm>
          </p:grpSpPr>
          <p:sp>
            <p:nvSpPr>
              <p:cNvPr id="137" name="TextBox 23">
                <a:extLst>
                  <a:ext uri="{FF2B5EF4-FFF2-40B4-BE49-F238E27FC236}">
                    <a16:creationId xmlns:a16="http://schemas.microsoft.com/office/drawing/2014/main" id="{FF59F5BF-4E9B-491C-BBB0-9F97DE1FE8D5}"/>
                  </a:ext>
                </a:extLst>
              </p:cNvPr>
              <p:cNvSpPr txBox="1"/>
              <p:nvPr/>
            </p:nvSpPr>
            <p:spPr>
              <a:xfrm>
                <a:off x="8762301" y="5946036"/>
                <a:ext cx="11689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Alex Sanchez</a:t>
                </a:r>
                <a:endParaRPr lang="id-ID" sz="12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TextBox 24">
                <a:extLst>
                  <a:ext uri="{FF2B5EF4-FFF2-40B4-BE49-F238E27FC236}">
                    <a16:creationId xmlns:a16="http://schemas.microsoft.com/office/drawing/2014/main" id="{A805EAE2-2B66-496C-954B-4DB76E9AC175}"/>
                  </a:ext>
                </a:extLst>
              </p:cNvPr>
              <p:cNvSpPr txBox="1"/>
              <p:nvPr/>
            </p:nvSpPr>
            <p:spPr>
              <a:xfrm>
                <a:off x="8762301" y="6192158"/>
                <a:ext cx="6783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prstClr val="white">
                        <a:lumMod val="65000"/>
                      </a:prstClr>
                    </a:solidFill>
                    <a:cs typeface="+mn-ea"/>
                    <a:sym typeface="+mn-lt"/>
                  </a:rPr>
                  <a:t>Director</a:t>
                </a:r>
                <a:endParaRPr lang="id-ID" sz="1100" kern="0" dirty="0">
                  <a:solidFill>
                    <a:prstClr val="white">
                      <a:lumMod val="6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1" name="Group 34">
              <a:extLst>
                <a:ext uri="{FF2B5EF4-FFF2-40B4-BE49-F238E27FC236}">
                  <a16:creationId xmlns:a16="http://schemas.microsoft.com/office/drawing/2014/main" id="{65601FD2-EB98-4697-B1BA-5963F02E2C29}"/>
                </a:ext>
              </a:extLst>
            </p:cNvPr>
            <p:cNvGrpSpPr/>
            <p:nvPr/>
          </p:nvGrpSpPr>
          <p:grpSpPr>
            <a:xfrm>
              <a:off x="2812901" y="3343917"/>
              <a:ext cx="700481" cy="109652"/>
              <a:chOff x="5519737" y="5418434"/>
              <a:chExt cx="1152526" cy="180414"/>
            </a:xfrm>
          </p:grpSpPr>
          <p:sp>
            <p:nvSpPr>
              <p:cNvPr id="132" name="Freeform 64">
                <a:extLst>
                  <a:ext uri="{FF2B5EF4-FFF2-40B4-BE49-F238E27FC236}">
                    <a16:creationId xmlns:a16="http://schemas.microsoft.com/office/drawing/2014/main" id="{1106E881-E526-4432-8A6B-9DE01DADC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737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 64">
                <a:extLst>
                  <a:ext uri="{FF2B5EF4-FFF2-40B4-BE49-F238E27FC236}">
                    <a16:creationId xmlns:a16="http://schemas.microsoft.com/office/drawing/2014/main" id="{2D6CCC24-CE85-4B11-B8F1-DB260CE8D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1665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64">
                <a:extLst>
                  <a:ext uri="{FF2B5EF4-FFF2-40B4-BE49-F238E27FC236}">
                    <a16:creationId xmlns:a16="http://schemas.microsoft.com/office/drawing/2014/main" id="{A60748DF-3894-4B42-9671-501D3D846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3593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64">
                <a:extLst>
                  <a:ext uri="{FF2B5EF4-FFF2-40B4-BE49-F238E27FC236}">
                    <a16:creationId xmlns:a16="http://schemas.microsoft.com/office/drawing/2014/main" id="{84C9E1F4-339A-401B-B2BF-3DFA492B8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5520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64">
                <a:extLst>
                  <a:ext uri="{FF2B5EF4-FFF2-40B4-BE49-F238E27FC236}">
                    <a16:creationId xmlns:a16="http://schemas.microsoft.com/office/drawing/2014/main" id="{70CBE4A0-E03D-4A8A-A63D-CC3D9CFE1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7448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39" name="Rectangle: Rounded Corners 36">
            <a:extLst>
              <a:ext uri="{FF2B5EF4-FFF2-40B4-BE49-F238E27FC236}">
                <a16:creationId xmlns:a16="http://schemas.microsoft.com/office/drawing/2014/main" id="{715465C9-DB06-4486-8A82-4BA5DCE1BE52}"/>
              </a:ext>
            </a:extLst>
          </p:cNvPr>
          <p:cNvSpPr/>
          <p:nvPr/>
        </p:nvSpPr>
        <p:spPr>
          <a:xfrm>
            <a:off x="5257800" y="5767202"/>
            <a:ext cx="1676400" cy="404999"/>
          </a:xfrm>
          <a:prstGeom prst="roundRect">
            <a:avLst>
              <a:gd name="adj" fmla="val 50000"/>
            </a:avLst>
          </a:prstGeom>
          <a:solidFill>
            <a:srgbClr val="AD9975"/>
          </a:solidFill>
          <a:ln w="12700" cap="flat" cmpd="sng" algn="ctr">
            <a:noFill/>
            <a:prstDash val="solid"/>
            <a:miter lim="800000"/>
          </a:ln>
          <a:effectLst>
            <a:outerShdw blurRad="254000" dist="63500" dir="5400000" algn="t" rotWithShape="0">
              <a:sysClr val="windowText" lastClr="000000">
                <a:lumMod val="85000"/>
                <a:lumOff val="15000"/>
                <a:alpha val="40000"/>
              </a:sys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1100" kern="0" dirty="0">
                <a:solidFill>
                  <a:prstClr val="white"/>
                </a:solidFill>
                <a:cs typeface="+mn-ea"/>
                <a:sym typeface="+mn-lt"/>
              </a:rPr>
              <a:t>View all</a:t>
            </a:r>
            <a:endParaRPr lang="id-ID" sz="11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40" name="Group 38">
            <a:extLst>
              <a:ext uri="{FF2B5EF4-FFF2-40B4-BE49-F238E27FC236}">
                <a16:creationId xmlns:a16="http://schemas.microsoft.com/office/drawing/2014/main" id="{1257A1D9-1240-4046-A890-A00F4D6846C2}"/>
              </a:ext>
            </a:extLst>
          </p:cNvPr>
          <p:cNvGrpSpPr/>
          <p:nvPr/>
        </p:nvGrpSpPr>
        <p:grpSpPr>
          <a:xfrm>
            <a:off x="8037123" y="2861862"/>
            <a:ext cx="1067921" cy="701066"/>
            <a:chOff x="2738945" y="2752503"/>
            <a:chExt cx="1067921" cy="701066"/>
          </a:xfrm>
        </p:grpSpPr>
        <p:grpSp>
          <p:nvGrpSpPr>
            <p:cNvPr id="141" name="Group 39">
              <a:extLst>
                <a:ext uri="{FF2B5EF4-FFF2-40B4-BE49-F238E27FC236}">
                  <a16:creationId xmlns:a16="http://schemas.microsoft.com/office/drawing/2014/main" id="{93A641CC-3C0F-4AE2-9733-D0408616C8D8}"/>
                </a:ext>
              </a:extLst>
            </p:cNvPr>
            <p:cNvGrpSpPr/>
            <p:nvPr/>
          </p:nvGrpSpPr>
          <p:grpSpPr>
            <a:xfrm>
              <a:off x="2738945" y="2752503"/>
              <a:ext cx="1067921" cy="507732"/>
              <a:chOff x="8762301" y="5946036"/>
              <a:chExt cx="1067921" cy="507732"/>
            </a:xfrm>
          </p:grpSpPr>
          <p:sp>
            <p:nvSpPr>
              <p:cNvPr id="148" name="TextBox 46">
                <a:extLst>
                  <a:ext uri="{FF2B5EF4-FFF2-40B4-BE49-F238E27FC236}">
                    <a16:creationId xmlns:a16="http://schemas.microsoft.com/office/drawing/2014/main" id="{76005D39-39E2-490A-AA0D-339EEA257975}"/>
                  </a:ext>
                </a:extLst>
              </p:cNvPr>
              <p:cNvSpPr txBox="1"/>
              <p:nvPr/>
            </p:nvSpPr>
            <p:spPr>
              <a:xfrm>
                <a:off x="8762301" y="5946036"/>
                <a:ext cx="10679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Maria Laura</a:t>
                </a:r>
                <a:endParaRPr lang="id-ID" sz="12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TextBox 47">
                <a:extLst>
                  <a:ext uri="{FF2B5EF4-FFF2-40B4-BE49-F238E27FC236}">
                    <a16:creationId xmlns:a16="http://schemas.microsoft.com/office/drawing/2014/main" id="{F8865B1D-E5C1-4B40-9DD4-DB660314B977}"/>
                  </a:ext>
                </a:extLst>
              </p:cNvPr>
              <p:cNvSpPr txBox="1"/>
              <p:nvPr/>
            </p:nvSpPr>
            <p:spPr>
              <a:xfrm>
                <a:off x="8762301" y="6192158"/>
                <a:ext cx="6783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prstClr val="white">
                        <a:lumMod val="65000"/>
                      </a:prstClr>
                    </a:solidFill>
                    <a:cs typeface="+mn-ea"/>
                    <a:sym typeface="+mn-lt"/>
                  </a:rPr>
                  <a:t>Director</a:t>
                </a:r>
                <a:endParaRPr lang="id-ID" sz="1100" kern="0" dirty="0">
                  <a:solidFill>
                    <a:prstClr val="white">
                      <a:lumMod val="6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2" name="Group 40">
              <a:extLst>
                <a:ext uri="{FF2B5EF4-FFF2-40B4-BE49-F238E27FC236}">
                  <a16:creationId xmlns:a16="http://schemas.microsoft.com/office/drawing/2014/main" id="{12981878-4C6F-4BAA-9075-4EB20CAB45DC}"/>
                </a:ext>
              </a:extLst>
            </p:cNvPr>
            <p:cNvGrpSpPr/>
            <p:nvPr/>
          </p:nvGrpSpPr>
          <p:grpSpPr>
            <a:xfrm>
              <a:off x="2812901" y="3343917"/>
              <a:ext cx="700481" cy="109652"/>
              <a:chOff x="5519737" y="5418434"/>
              <a:chExt cx="1152526" cy="180414"/>
            </a:xfrm>
          </p:grpSpPr>
          <p:sp>
            <p:nvSpPr>
              <p:cNvPr id="143" name="Freeform 64">
                <a:extLst>
                  <a:ext uri="{FF2B5EF4-FFF2-40B4-BE49-F238E27FC236}">
                    <a16:creationId xmlns:a16="http://schemas.microsoft.com/office/drawing/2014/main" id="{B29B0CA9-4EF7-4075-A2D8-9F9B0EAAE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737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64">
                <a:extLst>
                  <a:ext uri="{FF2B5EF4-FFF2-40B4-BE49-F238E27FC236}">
                    <a16:creationId xmlns:a16="http://schemas.microsoft.com/office/drawing/2014/main" id="{25A66656-FA5D-44A5-9B2B-6E5BBC2B2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1665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64">
                <a:extLst>
                  <a:ext uri="{FF2B5EF4-FFF2-40B4-BE49-F238E27FC236}">
                    <a16:creationId xmlns:a16="http://schemas.microsoft.com/office/drawing/2014/main" id="{3F2502FB-9E40-43F7-843E-8A53BC0FF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3593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64">
                <a:extLst>
                  <a:ext uri="{FF2B5EF4-FFF2-40B4-BE49-F238E27FC236}">
                    <a16:creationId xmlns:a16="http://schemas.microsoft.com/office/drawing/2014/main" id="{DC174BCE-DD00-458E-AEDC-DCDFC26C3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5520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 64">
                <a:extLst>
                  <a:ext uri="{FF2B5EF4-FFF2-40B4-BE49-F238E27FC236}">
                    <a16:creationId xmlns:a16="http://schemas.microsoft.com/office/drawing/2014/main" id="{28A2CAD5-4DDE-471F-A0E3-8D233C1E2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7448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0" name="Group 48">
            <a:extLst>
              <a:ext uri="{FF2B5EF4-FFF2-40B4-BE49-F238E27FC236}">
                <a16:creationId xmlns:a16="http://schemas.microsoft.com/office/drawing/2014/main" id="{43EEA656-FE02-4331-9FF0-94828A56F608}"/>
              </a:ext>
            </a:extLst>
          </p:cNvPr>
          <p:cNvGrpSpPr/>
          <p:nvPr/>
        </p:nvGrpSpPr>
        <p:grpSpPr>
          <a:xfrm>
            <a:off x="5677693" y="4427676"/>
            <a:ext cx="1130438" cy="701066"/>
            <a:chOff x="2738945" y="2752503"/>
            <a:chExt cx="1130438" cy="701066"/>
          </a:xfrm>
        </p:grpSpPr>
        <p:grpSp>
          <p:nvGrpSpPr>
            <p:cNvPr id="151" name="Group 49">
              <a:extLst>
                <a:ext uri="{FF2B5EF4-FFF2-40B4-BE49-F238E27FC236}">
                  <a16:creationId xmlns:a16="http://schemas.microsoft.com/office/drawing/2014/main" id="{2C6B7FC9-B72F-4941-AE7F-F49950B4F49F}"/>
                </a:ext>
              </a:extLst>
            </p:cNvPr>
            <p:cNvGrpSpPr/>
            <p:nvPr/>
          </p:nvGrpSpPr>
          <p:grpSpPr>
            <a:xfrm>
              <a:off x="2738945" y="2752503"/>
              <a:ext cx="1130438" cy="507732"/>
              <a:chOff x="8762301" y="5946036"/>
              <a:chExt cx="1130438" cy="507732"/>
            </a:xfrm>
          </p:grpSpPr>
          <p:sp>
            <p:nvSpPr>
              <p:cNvPr id="158" name="TextBox 56">
                <a:extLst>
                  <a:ext uri="{FF2B5EF4-FFF2-40B4-BE49-F238E27FC236}">
                    <a16:creationId xmlns:a16="http://schemas.microsoft.com/office/drawing/2014/main" id="{F12971F0-4EB9-46AC-B12D-8807AB53B4D0}"/>
                  </a:ext>
                </a:extLst>
              </p:cNvPr>
              <p:cNvSpPr txBox="1"/>
              <p:nvPr/>
            </p:nvSpPr>
            <p:spPr>
              <a:xfrm>
                <a:off x="8762301" y="5946036"/>
                <a:ext cx="1130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2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Ray Jimenez</a:t>
                </a:r>
                <a:endParaRPr lang="id-ID" sz="12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TextBox 57">
                <a:extLst>
                  <a:ext uri="{FF2B5EF4-FFF2-40B4-BE49-F238E27FC236}">
                    <a16:creationId xmlns:a16="http://schemas.microsoft.com/office/drawing/2014/main" id="{5B452598-71DB-482F-9C85-4084281571E1}"/>
                  </a:ext>
                </a:extLst>
              </p:cNvPr>
              <p:cNvSpPr txBox="1"/>
              <p:nvPr/>
            </p:nvSpPr>
            <p:spPr>
              <a:xfrm>
                <a:off x="8762301" y="6192158"/>
                <a:ext cx="6783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prstClr val="white">
                        <a:lumMod val="65000"/>
                      </a:prstClr>
                    </a:solidFill>
                    <a:cs typeface="+mn-ea"/>
                    <a:sym typeface="+mn-lt"/>
                  </a:rPr>
                  <a:t>Director</a:t>
                </a:r>
                <a:endParaRPr lang="id-ID" sz="1100" kern="0" dirty="0">
                  <a:solidFill>
                    <a:prstClr val="white">
                      <a:lumMod val="6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2" name="Group 50">
              <a:extLst>
                <a:ext uri="{FF2B5EF4-FFF2-40B4-BE49-F238E27FC236}">
                  <a16:creationId xmlns:a16="http://schemas.microsoft.com/office/drawing/2014/main" id="{DD492BDA-F066-4050-8894-1DA49803590C}"/>
                </a:ext>
              </a:extLst>
            </p:cNvPr>
            <p:cNvGrpSpPr/>
            <p:nvPr/>
          </p:nvGrpSpPr>
          <p:grpSpPr>
            <a:xfrm>
              <a:off x="2812901" y="3343917"/>
              <a:ext cx="700481" cy="109652"/>
              <a:chOff x="5519737" y="5418434"/>
              <a:chExt cx="1152526" cy="180414"/>
            </a:xfrm>
          </p:grpSpPr>
          <p:sp>
            <p:nvSpPr>
              <p:cNvPr id="153" name="Freeform 64">
                <a:extLst>
                  <a:ext uri="{FF2B5EF4-FFF2-40B4-BE49-F238E27FC236}">
                    <a16:creationId xmlns:a16="http://schemas.microsoft.com/office/drawing/2014/main" id="{29435137-8B06-40DF-BBC4-2EB510669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737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 64">
                <a:extLst>
                  <a:ext uri="{FF2B5EF4-FFF2-40B4-BE49-F238E27FC236}">
                    <a16:creationId xmlns:a16="http://schemas.microsoft.com/office/drawing/2014/main" id="{43A09508-AE72-47F2-A9A6-416AB5D41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1665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64">
                <a:extLst>
                  <a:ext uri="{FF2B5EF4-FFF2-40B4-BE49-F238E27FC236}">
                    <a16:creationId xmlns:a16="http://schemas.microsoft.com/office/drawing/2014/main" id="{4C77ECCC-39F9-4848-A741-2EDC814531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3593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64">
                <a:extLst>
                  <a:ext uri="{FF2B5EF4-FFF2-40B4-BE49-F238E27FC236}">
                    <a16:creationId xmlns:a16="http://schemas.microsoft.com/office/drawing/2014/main" id="{9209CEAA-2F61-48AD-9A7B-84A315C6C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5520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Freeform 64">
                <a:extLst>
                  <a:ext uri="{FF2B5EF4-FFF2-40B4-BE49-F238E27FC236}">
                    <a16:creationId xmlns:a16="http://schemas.microsoft.com/office/drawing/2014/main" id="{E8C3C36F-AA4E-4BFF-AB4C-3B0E71723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7448" y="5418434"/>
                <a:ext cx="184815" cy="180414"/>
              </a:xfrm>
              <a:custGeom>
                <a:avLst/>
                <a:gdLst>
                  <a:gd name="T0" fmla="*/ 100013 w 444"/>
                  <a:gd name="T1" fmla="*/ 0 h 435"/>
                  <a:gd name="T2" fmla="*/ 127944 w 444"/>
                  <a:gd name="T3" fmla="*/ 71821 h 435"/>
                  <a:gd name="T4" fmla="*/ 199574 w 444"/>
                  <a:gd name="T5" fmla="*/ 71821 h 435"/>
                  <a:gd name="T6" fmla="*/ 139657 w 444"/>
                  <a:gd name="T7" fmla="*/ 115362 h 435"/>
                  <a:gd name="T8" fmla="*/ 159479 w 444"/>
                  <a:gd name="T9" fmla="*/ 194813 h 435"/>
                  <a:gd name="T10" fmla="*/ 100013 w 444"/>
                  <a:gd name="T11" fmla="*/ 146783 h 435"/>
                  <a:gd name="T12" fmla="*/ 39645 w 444"/>
                  <a:gd name="T13" fmla="*/ 194813 h 435"/>
                  <a:gd name="T14" fmla="*/ 59917 w 444"/>
                  <a:gd name="T15" fmla="*/ 115362 h 435"/>
                  <a:gd name="T16" fmla="*/ 0 w 444"/>
                  <a:gd name="T17" fmla="*/ 71821 h 435"/>
                  <a:gd name="T18" fmla="*/ 72081 w 444"/>
                  <a:gd name="T19" fmla="*/ 71821 h 435"/>
                  <a:gd name="T20" fmla="*/ 100013 w 444"/>
                  <a:gd name="T21" fmla="*/ 0 h 4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4" h="435">
                    <a:moveTo>
                      <a:pt x="222" y="0"/>
                    </a:moveTo>
                    <a:lnTo>
                      <a:pt x="284" y="160"/>
                    </a:lnTo>
                    <a:lnTo>
                      <a:pt x="443" y="160"/>
                    </a:lnTo>
                    <a:lnTo>
                      <a:pt x="310" y="257"/>
                    </a:lnTo>
                    <a:lnTo>
                      <a:pt x="354" y="434"/>
                    </a:lnTo>
                    <a:lnTo>
                      <a:pt x="222" y="327"/>
                    </a:lnTo>
                    <a:lnTo>
                      <a:pt x="88" y="434"/>
                    </a:lnTo>
                    <a:lnTo>
                      <a:pt x="133" y="257"/>
                    </a:lnTo>
                    <a:lnTo>
                      <a:pt x="0" y="160"/>
                    </a:lnTo>
                    <a:lnTo>
                      <a:pt x="160" y="160"/>
                    </a:lnTo>
                    <a:lnTo>
                      <a:pt x="222" y="0"/>
                    </a:lnTo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0" name="图片占位符 9">
            <a:extLst>
              <a:ext uri="{FF2B5EF4-FFF2-40B4-BE49-F238E27FC236}">
                <a16:creationId xmlns:a16="http://schemas.microsoft.com/office/drawing/2014/main" id="{8244C321-6DAE-4994-AEC0-511B54D88D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945" y="2861862"/>
            <a:ext cx="792842" cy="762874"/>
          </a:xfrm>
          <a:custGeom>
            <a:avLst/>
            <a:gdLst>
              <a:gd name="connsiteX0" fmla="*/ 396421 w 792842"/>
              <a:gd name="connsiteY0" fmla="*/ 0 h 792842"/>
              <a:gd name="connsiteX1" fmla="*/ 792842 w 792842"/>
              <a:gd name="connsiteY1" fmla="*/ 396421 h 792842"/>
              <a:gd name="connsiteX2" fmla="*/ 396421 w 792842"/>
              <a:gd name="connsiteY2" fmla="*/ 792842 h 792842"/>
              <a:gd name="connsiteX3" fmla="*/ 0 w 792842"/>
              <a:gd name="connsiteY3" fmla="*/ 396421 h 792842"/>
              <a:gd name="connsiteX4" fmla="*/ 396421 w 792842"/>
              <a:gd name="connsiteY4" fmla="*/ 0 h 79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42" h="792842">
                <a:moveTo>
                  <a:pt x="396421" y="0"/>
                </a:moveTo>
                <a:cubicBezTo>
                  <a:pt x="615358" y="0"/>
                  <a:pt x="792842" y="177484"/>
                  <a:pt x="792842" y="396421"/>
                </a:cubicBezTo>
                <a:cubicBezTo>
                  <a:pt x="792842" y="615358"/>
                  <a:pt x="615358" y="792842"/>
                  <a:pt x="396421" y="792842"/>
                </a:cubicBezTo>
                <a:cubicBezTo>
                  <a:pt x="177484" y="792842"/>
                  <a:pt x="0" y="615358"/>
                  <a:pt x="0" y="396421"/>
                </a:cubicBezTo>
                <a:cubicBezTo>
                  <a:pt x="0" y="177484"/>
                  <a:pt x="177484" y="0"/>
                  <a:pt x="396421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161" name="图片占位符 14">
            <a:extLst>
              <a:ext uri="{FF2B5EF4-FFF2-40B4-BE49-F238E27FC236}">
                <a16:creationId xmlns:a16="http://schemas.microsoft.com/office/drawing/2014/main" id="{8CCA94DD-88E9-4BDB-A6F0-58746FDB4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945" y="2861862"/>
            <a:ext cx="792842" cy="762874"/>
          </a:xfrm>
          <a:custGeom>
            <a:avLst/>
            <a:gdLst>
              <a:gd name="connsiteX0" fmla="*/ 396421 w 792842"/>
              <a:gd name="connsiteY0" fmla="*/ 0 h 792842"/>
              <a:gd name="connsiteX1" fmla="*/ 792842 w 792842"/>
              <a:gd name="connsiteY1" fmla="*/ 396421 h 792842"/>
              <a:gd name="connsiteX2" fmla="*/ 396421 w 792842"/>
              <a:gd name="connsiteY2" fmla="*/ 792842 h 792842"/>
              <a:gd name="connsiteX3" fmla="*/ 0 w 792842"/>
              <a:gd name="connsiteY3" fmla="*/ 396421 h 792842"/>
              <a:gd name="connsiteX4" fmla="*/ 396421 w 792842"/>
              <a:gd name="connsiteY4" fmla="*/ 0 h 79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42" h="792842">
                <a:moveTo>
                  <a:pt x="396421" y="0"/>
                </a:moveTo>
                <a:cubicBezTo>
                  <a:pt x="615358" y="0"/>
                  <a:pt x="792842" y="177484"/>
                  <a:pt x="792842" y="396421"/>
                </a:cubicBezTo>
                <a:cubicBezTo>
                  <a:pt x="792842" y="615358"/>
                  <a:pt x="615358" y="792842"/>
                  <a:pt x="396421" y="792842"/>
                </a:cubicBezTo>
                <a:cubicBezTo>
                  <a:pt x="177484" y="792842"/>
                  <a:pt x="0" y="615358"/>
                  <a:pt x="0" y="396421"/>
                </a:cubicBezTo>
                <a:cubicBezTo>
                  <a:pt x="0" y="177484"/>
                  <a:pt x="177484" y="0"/>
                  <a:pt x="396421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162" name="图片占位符 20">
            <a:extLst>
              <a:ext uri="{FF2B5EF4-FFF2-40B4-BE49-F238E27FC236}">
                <a16:creationId xmlns:a16="http://schemas.microsoft.com/office/drawing/2014/main" id="{60D7722E-3D3C-409A-BFC7-AA0C462667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545" y="4427676"/>
            <a:ext cx="792842" cy="762874"/>
          </a:xfrm>
          <a:custGeom>
            <a:avLst/>
            <a:gdLst>
              <a:gd name="connsiteX0" fmla="*/ 396421 w 792842"/>
              <a:gd name="connsiteY0" fmla="*/ 0 h 792842"/>
              <a:gd name="connsiteX1" fmla="*/ 792842 w 792842"/>
              <a:gd name="connsiteY1" fmla="*/ 396421 h 792842"/>
              <a:gd name="connsiteX2" fmla="*/ 396421 w 792842"/>
              <a:gd name="connsiteY2" fmla="*/ 792842 h 792842"/>
              <a:gd name="connsiteX3" fmla="*/ 0 w 792842"/>
              <a:gd name="connsiteY3" fmla="*/ 396421 h 792842"/>
              <a:gd name="connsiteX4" fmla="*/ 396421 w 792842"/>
              <a:gd name="connsiteY4" fmla="*/ 0 h 79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842" h="792842">
                <a:moveTo>
                  <a:pt x="396421" y="0"/>
                </a:moveTo>
                <a:cubicBezTo>
                  <a:pt x="615358" y="0"/>
                  <a:pt x="792842" y="177484"/>
                  <a:pt x="792842" y="396421"/>
                </a:cubicBezTo>
                <a:cubicBezTo>
                  <a:pt x="792842" y="615358"/>
                  <a:pt x="615358" y="792842"/>
                  <a:pt x="396421" y="792842"/>
                </a:cubicBezTo>
                <a:cubicBezTo>
                  <a:pt x="177484" y="792842"/>
                  <a:pt x="0" y="615358"/>
                  <a:pt x="0" y="396421"/>
                </a:cubicBezTo>
                <a:cubicBezTo>
                  <a:pt x="0" y="177484"/>
                  <a:pt x="177484" y="0"/>
                  <a:pt x="396421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/>
      <p:bldP spid="128" grpId="0"/>
      <p:bldP spid="1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e7d195523061f1c0c2b73831c94a3edc981f60e396d3e182073EE1468018468A7F192AE5E5CD515B6C3125F8AF6E4EE646174E8CF0B46FD19828DCE8CDA3B3A044A74F0E769C5FA8CB87AB6FC303C8BA3785FAC64AF542474BA5F9EB2A8BAF443F6B6A44C303FFC13CB1F317EC85E452F0B3C9F20C1D11E1D565FFE38EDC68CB92E3238B67264DF72DF26436476BF8BF"/>
          <p:cNvSpPr txBox="1"/>
          <p:nvPr/>
        </p:nvSpPr>
        <p:spPr>
          <a:xfrm>
            <a:off x="3912096" y="1073139"/>
            <a:ext cx="4367808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>
              <a:defRPr/>
            </a:pPr>
            <a:r>
              <a:rPr lang="zh-CN" altLang="en-US" sz="4000" dirty="0">
                <a:solidFill>
                  <a:prstClr val="white"/>
                </a:solidFill>
                <a:cs typeface="+mn-ea"/>
                <a:sym typeface="+mn-lt"/>
              </a:rPr>
              <a:t>飞鸟意境</a:t>
            </a:r>
          </a:p>
        </p:txBody>
      </p:sp>
      <p:sp>
        <p:nvSpPr>
          <p:cNvPr id="6" name="Rectangle 5" descr="e7d195523061f1c0c2b73831c94a3edc981f60e396d3e182073EE1468018468A7F192AE5E5CD515B6C3125F8AF6E4EE646174E8CF0B46FD19828DCE8CDA3B3A044A74F0E769C5FA8CB87AB6FC303C8BA3785FAC64AF542474BA5F9EB2A8BAF443F6B6A44C303FFC13CB1F317EC85E452F0B3C9F20C1D11E1D565FFE38EDC68CB92E3238B67264DF72DF26436476BF8BF"/>
          <p:cNvSpPr/>
          <p:nvPr/>
        </p:nvSpPr>
        <p:spPr>
          <a:xfrm>
            <a:off x="3048001" y="1912859"/>
            <a:ext cx="6096000" cy="623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d-ID" sz="1400" dirty="0">
                <a:solidFill>
                  <a:schemeClr val="bg1"/>
                </a:solidFill>
                <a:cs typeface="+mn-ea"/>
                <a:sym typeface="+mn-lt"/>
              </a:rPr>
              <a:t>The quick, brown fox jumps over a lazy dog. DJs flock by when MTV ax quiz prog. Junk MTV quiz graced by fox whelps. Bawds jog, flick quartz, </a:t>
            </a:r>
          </a:p>
        </p:txBody>
      </p:sp>
      <p:grpSp>
        <p:nvGrpSpPr>
          <p:cNvPr id="17" name="Group 16" descr="e7d195523061f1c0c2b73831c94a3edc981f60e396d3e182073EE1468018468A7F192AE5E5CD515B6C3125F8AF6E4EE646174E8CF0B46FD19828DCE8CDA3B3A044A74F0E769C5FA8CB87AB6FC303C8BA3785FAC64AF542474BA5F9EB2A8BAF443F6B6A44C303FFC13CB1F317EC85E452F0B3C9F20C1D11E1D565FFE38EDC68CB92E3238B67264DF72DF26436476BF8BF"/>
          <p:cNvGrpSpPr/>
          <p:nvPr/>
        </p:nvGrpSpPr>
        <p:grpSpPr>
          <a:xfrm>
            <a:off x="1344036" y="3569694"/>
            <a:ext cx="2214269" cy="1565047"/>
            <a:chOff x="1344035" y="3569694"/>
            <a:chExt cx="2214269" cy="1565047"/>
          </a:xfrm>
        </p:grpSpPr>
        <p:sp>
          <p:nvSpPr>
            <p:cNvPr id="4" name="Rectangle 3"/>
            <p:cNvSpPr/>
            <p:nvPr/>
          </p:nvSpPr>
          <p:spPr>
            <a:xfrm>
              <a:off x="1344035" y="4587475"/>
              <a:ext cx="2214269" cy="547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The quick, brown fox jumps over a lazy dog.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1939" y="4248921"/>
              <a:ext cx="1498462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Project 01</a:t>
              </a:r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2206764" y="3569694"/>
              <a:ext cx="488812" cy="509950"/>
            </a:xfrm>
            <a:custGeom>
              <a:avLst/>
              <a:gdLst>
                <a:gd name="T0" fmla="*/ 114 w 188"/>
                <a:gd name="T1" fmla="*/ 51 h 196"/>
                <a:gd name="T2" fmla="*/ 48 w 188"/>
                <a:gd name="T3" fmla="*/ 34 h 196"/>
                <a:gd name="T4" fmla="*/ 19 w 188"/>
                <a:gd name="T5" fmla="*/ 99 h 196"/>
                <a:gd name="T6" fmla="*/ 0 w 188"/>
                <a:gd name="T7" fmla="*/ 124 h 196"/>
                <a:gd name="T8" fmla="*/ 22 w 188"/>
                <a:gd name="T9" fmla="*/ 131 h 196"/>
                <a:gd name="T10" fmla="*/ 101 w 188"/>
                <a:gd name="T11" fmla="*/ 175 h 196"/>
                <a:gd name="T12" fmla="*/ 101 w 188"/>
                <a:gd name="T13" fmla="*/ 167 h 196"/>
                <a:gd name="T14" fmla="*/ 30 w 188"/>
                <a:gd name="T15" fmla="*/ 128 h 196"/>
                <a:gd name="T16" fmla="*/ 8 w 188"/>
                <a:gd name="T17" fmla="*/ 107 h 196"/>
                <a:gd name="T18" fmla="*/ 28 w 188"/>
                <a:gd name="T19" fmla="*/ 103 h 196"/>
                <a:gd name="T20" fmla="*/ 56 w 188"/>
                <a:gd name="T21" fmla="*/ 71 h 196"/>
                <a:gd name="T22" fmla="*/ 114 w 188"/>
                <a:gd name="T23" fmla="*/ 59 h 196"/>
                <a:gd name="T24" fmla="*/ 101 w 188"/>
                <a:gd name="T25" fmla="*/ 167 h 196"/>
                <a:gd name="T26" fmla="*/ 156 w 188"/>
                <a:gd name="T27" fmla="*/ 36 h 196"/>
                <a:gd name="T28" fmla="*/ 159 w 188"/>
                <a:gd name="T29" fmla="*/ 53 h 196"/>
                <a:gd name="T30" fmla="*/ 129 w 188"/>
                <a:gd name="T31" fmla="*/ 0 h 196"/>
                <a:gd name="T32" fmla="*/ 102 w 188"/>
                <a:gd name="T33" fmla="*/ 35 h 196"/>
                <a:gd name="T34" fmla="*/ 55 w 188"/>
                <a:gd name="T35" fmla="*/ 83 h 196"/>
                <a:gd name="T36" fmla="*/ 55 w 188"/>
                <a:gd name="T37" fmla="*/ 110 h 196"/>
                <a:gd name="T38" fmla="*/ 55 w 188"/>
                <a:gd name="T39" fmla="*/ 83 h 196"/>
                <a:gd name="T40" fmla="*/ 50 w 188"/>
                <a:gd name="T41" fmla="*/ 97 h 196"/>
                <a:gd name="T42" fmla="*/ 60 w 188"/>
                <a:gd name="T43" fmla="*/ 97 h 196"/>
                <a:gd name="T44" fmla="*/ 55 w 188"/>
                <a:gd name="T45" fmla="*/ 187 h 196"/>
                <a:gd name="T46" fmla="*/ 40 w 188"/>
                <a:gd name="T47" fmla="*/ 171 h 196"/>
                <a:gd name="T48" fmla="*/ 43 w 188"/>
                <a:gd name="T49" fmla="*/ 194 h 196"/>
                <a:gd name="T50" fmla="*/ 58 w 188"/>
                <a:gd name="T51" fmla="*/ 195 h 196"/>
                <a:gd name="T52" fmla="*/ 62 w 188"/>
                <a:gd name="T53" fmla="*/ 181 h 196"/>
                <a:gd name="T54" fmla="*/ 171 w 188"/>
                <a:gd name="T55" fmla="*/ 171 h 196"/>
                <a:gd name="T56" fmla="*/ 156 w 188"/>
                <a:gd name="T57" fmla="*/ 187 h 196"/>
                <a:gd name="T58" fmla="*/ 142 w 188"/>
                <a:gd name="T59" fmla="*/ 184 h 196"/>
                <a:gd name="T60" fmla="*/ 160 w 188"/>
                <a:gd name="T61" fmla="*/ 196 h 196"/>
                <a:gd name="T62" fmla="*/ 179 w 188"/>
                <a:gd name="T63" fmla="*/ 16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96">
                  <a:moveTo>
                    <a:pt x="188" y="111"/>
                  </a:moveTo>
                  <a:cubicBezTo>
                    <a:pt x="188" y="77"/>
                    <a:pt x="156" y="51"/>
                    <a:pt x="114" y="51"/>
                  </a:cubicBezTo>
                  <a:cubicBezTo>
                    <a:pt x="79" y="51"/>
                    <a:pt x="54" y="37"/>
                    <a:pt x="53" y="37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0" y="69"/>
                    <a:pt x="21" y="80"/>
                    <a:pt x="19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8" y="124"/>
                    <a:pt x="20" y="125"/>
                    <a:pt x="22" y="131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28" y="143"/>
                    <a:pt x="44" y="175"/>
                    <a:pt x="101" y="175"/>
                  </a:cubicBezTo>
                  <a:cubicBezTo>
                    <a:pt x="161" y="175"/>
                    <a:pt x="188" y="143"/>
                    <a:pt x="188" y="111"/>
                  </a:cubicBezTo>
                  <a:close/>
                  <a:moveTo>
                    <a:pt x="101" y="167"/>
                  </a:moveTo>
                  <a:cubicBezTo>
                    <a:pt x="49" y="167"/>
                    <a:pt x="35" y="138"/>
                    <a:pt x="30" y="128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25" y="119"/>
                    <a:pt x="14" y="117"/>
                    <a:pt x="8" y="116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82"/>
                    <a:pt x="53" y="72"/>
                    <a:pt x="54" y="7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65" y="51"/>
                    <a:pt x="87" y="59"/>
                    <a:pt x="114" y="59"/>
                  </a:cubicBezTo>
                  <a:cubicBezTo>
                    <a:pt x="151" y="59"/>
                    <a:pt x="180" y="81"/>
                    <a:pt x="180" y="111"/>
                  </a:cubicBezTo>
                  <a:cubicBezTo>
                    <a:pt x="180" y="145"/>
                    <a:pt x="149" y="167"/>
                    <a:pt x="101" y="167"/>
                  </a:cubicBezTo>
                  <a:close/>
                  <a:moveTo>
                    <a:pt x="129" y="8"/>
                  </a:moveTo>
                  <a:cubicBezTo>
                    <a:pt x="144" y="8"/>
                    <a:pt x="156" y="20"/>
                    <a:pt x="156" y="36"/>
                  </a:cubicBezTo>
                  <a:cubicBezTo>
                    <a:pt x="156" y="40"/>
                    <a:pt x="155" y="45"/>
                    <a:pt x="152" y="49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62" y="48"/>
                    <a:pt x="164" y="42"/>
                    <a:pt x="164" y="35"/>
                  </a:cubicBezTo>
                  <a:cubicBezTo>
                    <a:pt x="164" y="16"/>
                    <a:pt x="148" y="0"/>
                    <a:pt x="129" y="0"/>
                  </a:cubicBezTo>
                  <a:cubicBezTo>
                    <a:pt x="110" y="0"/>
                    <a:pt x="94" y="15"/>
                    <a:pt x="94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19"/>
                    <a:pt x="114" y="8"/>
                    <a:pt x="129" y="8"/>
                  </a:cubicBezTo>
                  <a:close/>
                  <a:moveTo>
                    <a:pt x="55" y="83"/>
                  </a:moveTo>
                  <a:cubicBezTo>
                    <a:pt x="48" y="83"/>
                    <a:pt x="42" y="89"/>
                    <a:pt x="42" y="97"/>
                  </a:cubicBezTo>
                  <a:cubicBezTo>
                    <a:pt x="42" y="104"/>
                    <a:pt x="48" y="110"/>
                    <a:pt x="55" y="110"/>
                  </a:cubicBezTo>
                  <a:cubicBezTo>
                    <a:pt x="62" y="110"/>
                    <a:pt x="68" y="104"/>
                    <a:pt x="68" y="97"/>
                  </a:cubicBezTo>
                  <a:cubicBezTo>
                    <a:pt x="68" y="89"/>
                    <a:pt x="62" y="83"/>
                    <a:pt x="55" y="83"/>
                  </a:cubicBezTo>
                  <a:close/>
                  <a:moveTo>
                    <a:pt x="55" y="102"/>
                  </a:moveTo>
                  <a:cubicBezTo>
                    <a:pt x="52" y="102"/>
                    <a:pt x="50" y="100"/>
                    <a:pt x="50" y="97"/>
                  </a:cubicBezTo>
                  <a:cubicBezTo>
                    <a:pt x="50" y="94"/>
                    <a:pt x="52" y="91"/>
                    <a:pt x="55" y="91"/>
                  </a:cubicBezTo>
                  <a:cubicBezTo>
                    <a:pt x="58" y="91"/>
                    <a:pt x="60" y="94"/>
                    <a:pt x="60" y="97"/>
                  </a:cubicBezTo>
                  <a:cubicBezTo>
                    <a:pt x="60" y="100"/>
                    <a:pt x="58" y="102"/>
                    <a:pt x="55" y="102"/>
                  </a:cubicBezTo>
                  <a:close/>
                  <a:moveTo>
                    <a:pt x="55" y="187"/>
                  </a:moveTo>
                  <a:cubicBezTo>
                    <a:pt x="52" y="188"/>
                    <a:pt x="49" y="188"/>
                    <a:pt x="46" y="187"/>
                  </a:cubicBezTo>
                  <a:cubicBezTo>
                    <a:pt x="40" y="184"/>
                    <a:pt x="37" y="177"/>
                    <a:pt x="40" y="171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28" y="178"/>
                    <a:pt x="33" y="190"/>
                    <a:pt x="43" y="194"/>
                  </a:cubicBezTo>
                  <a:cubicBezTo>
                    <a:pt x="45" y="196"/>
                    <a:pt x="48" y="196"/>
                    <a:pt x="51" y="196"/>
                  </a:cubicBezTo>
                  <a:cubicBezTo>
                    <a:pt x="53" y="196"/>
                    <a:pt x="56" y="196"/>
                    <a:pt x="58" y="195"/>
                  </a:cubicBezTo>
                  <a:cubicBezTo>
                    <a:pt x="63" y="193"/>
                    <a:pt x="67" y="189"/>
                    <a:pt x="69" y="184"/>
                  </a:cubicBezTo>
                  <a:cubicBezTo>
                    <a:pt x="62" y="181"/>
                    <a:pt x="62" y="181"/>
                    <a:pt x="62" y="181"/>
                  </a:cubicBezTo>
                  <a:cubicBezTo>
                    <a:pt x="60" y="184"/>
                    <a:pt x="58" y="186"/>
                    <a:pt x="55" y="187"/>
                  </a:cubicBezTo>
                  <a:close/>
                  <a:moveTo>
                    <a:pt x="171" y="171"/>
                  </a:moveTo>
                  <a:cubicBezTo>
                    <a:pt x="174" y="177"/>
                    <a:pt x="171" y="184"/>
                    <a:pt x="165" y="187"/>
                  </a:cubicBezTo>
                  <a:cubicBezTo>
                    <a:pt x="162" y="188"/>
                    <a:pt x="159" y="188"/>
                    <a:pt x="156" y="187"/>
                  </a:cubicBezTo>
                  <a:cubicBezTo>
                    <a:pt x="153" y="186"/>
                    <a:pt x="151" y="184"/>
                    <a:pt x="150" y="18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89"/>
                    <a:pt x="148" y="193"/>
                    <a:pt x="153" y="195"/>
                  </a:cubicBezTo>
                  <a:cubicBezTo>
                    <a:pt x="155" y="196"/>
                    <a:pt x="158" y="196"/>
                    <a:pt x="160" y="196"/>
                  </a:cubicBezTo>
                  <a:cubicBezTo>
                    <a:pt x="163" y="196"/>
                    <a:pt x="166" y="196"/>
                    <a:pt x="168" y="194"/>
                  </a:cubicBezTo>
                  <a:cubicBezTo>
                    <a:pt x="178" y="190"/>
                    <a:pt x="183" y="178"/>
                    <a:pt x="179" y="168"/>
                  </a:cubicBezTo>
                  <a:lnTo>
                    <a:pt x="171" y="171"/>
                  </a:lnTo>
                  <a:close/>
                </a:path>
              </a:pathLst>
            </a:custGeom>
            <a:solidFill>
              <a:srgbClr val="D8C8A8"/>
            </a:solidFill>
            <a:ln>
              <a:noFill/>
            </a:ln>
            <a:effectLst>
              <a:outerShdw blurRad="190500" sx="102000" sy="102000" algn="ctr" rotWithShape="0">
                <a:schemeClr val="accent1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7" descr="e7d195523061f1c0c2b73831c94a3edc981f60e396d3e182073EE1468018468A7F192AE5E5CD515B6C3125F8AF6E4EE646174E8CF0B46FD19828DCE8CDA3B3A044A74F0E769C5FA8CB87AB6FC303C8BA3785FAC64AF542474BA5F9EB2A8BAF443F6B6A44C303FFC13CB1F317EC85E452F0B3C9F20C1D11E1D565FFE38EDC68CB92E3238B67264DF72DF26436476BF8BF"/>
          <p:cNvGrpSpPr/>
          <p:nvPr/>
        </p:nvGrpSpPr>
        <p:grpSpPr>
          <a:xfrm>
            <a:off x="8633697" y="3604388"/>
            <a:ext cx="2214269" cy="1530353"/>
            <a:chOff x="8633696" y="3604388"/>
            <a:chExt cx="2214269" cy="1530353"/>
          </a:xfrm>
        </p:grpSpPr>
        <p:sp>
          <p:nvSpPr>
            <p:cNvPr id="10" name="Rectangle 9"/>
            <p:cNvSpPr/>
            <p:nvPr/>
          </p:nvSpPr>
          <p:spPr>
            <a:xfrm>
              <a:off x="8633696" y="4587475"/>
              <a:ext cx="2214269" cy="547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The quick, brown fox jumps over a lazy dog.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91600" y="4248921"/>
              <a:ext cx="1498462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Project 03</a:t>
              </a:r>
            </a:p>
          </p:txBody>
        </p:sp>
        <p:sp>
          <p:nvSpPr>
            <p:cNvPr id="13" name="Freeform 60"/>
            <p:cNvSpPr>
              <a:spLocks noEditPoints="1"/>
            </p:cNvSpPr>
            <p:nvPr/>
          </p:nvSpPr>
          <p:spPr bwMode="auto">
            <a:xfrm>
              <a:off x="9500177" y="3604388"/>
              <a:ext cx="481308" cy="440562"/>
            </a:xfrm>
            <a:custGeom>
              <a:avLst/>
              <a:gdLst>
                <a:gd name="T0" fmla="*/ 180 w 192"/>
                <a:gd name="T1" fmla="*/ 58 h 176"/>
                <a:gd name="T2" fmla="*/ 90 w 192"/>
                <a:gd name="T3" fmla="*/ 0 h 176"/>
                <a:gd name="T4" fmla="*/ 0 w 192"/>
                <a:gd name="T5" fmla="*/ 58 h 176"/>
                <a:gd name="T6" fmla="*/ 12 w 192"/>
                <a:gd name="T7" fmla="*/ 78 h 176"/>
                <a:gd name="T8" fmla="*/ 13 w 192"/>
                <a:gd name="T9" fmla="*/ 103 h 176"/>
                <a:gd name="T10" fmla="*/ 0 w 192"/>
                <a:gd name="T11" fmla="*/ 146 h 176"/>
                <a:gd name="T12" fmla="*/ 180 w 192"/>
                <a:gd name="T13" fmla="*/ 146 h 176"/>
                <a:gd name="T14" fmla="*/ 179 w 192"/>
                <a:gd name="T15" fmla="*/ 117 h 176"/>
                <a:gd name="T16" fmla="*/ 192 w 192"/>
                <a:gd name="T17" fmla="*/ 78 h 176"/>
                <a:gd name="T18" fmla="*/ 90 w 192"/>
                <a:gd name="T19" fmla="*/ 60 h 176"/>
                <a:gd name="T20" fmla="*/ 172 w 192"/>
                <a:gd name="T21" fmla="*/ 55 h 176"/>
                <a:gd name="T22" fmla="*/ 160 w 192"/>
                <a:gd name="T23" fmla="*/ 56 h 176"/>
                <a:gd name="T24" fmla="*/ 160 w 192"/>
                <a:gd name="T25" fmla="*/ 56 h 176"/>
                <a:gd name="T26" fmla="*/ 140 w 192"/>
                <a:gd name="T27" fmla="*/ 63 h 176"/>
                <a:gd name="T28" fmla="*/ 112 w 192"/>
                <a:gd name="T29" fmla="*/ 80 h 176"/>
                <a:gd name="T30" fmla="*/ 104 w 192"/>
                <a:gd name="T31" fmla="*/ 81 h 176"/>
                <a:gd name="T32" fmla="*/ 90 w 192"/>
                <a:gd name="T33" fmla="*/ 68 h 176"/>
                <a:gd name="T34" fmla="*/ 64 w 192"/>
                <a:gd name="T35" fmla="*/ 80 h 176"/>
                <a:gd name="T36" fmla="*/ 56 w 192"/>
                <a:gd name="T37" fmla="*/ 79 h 176"/>
                <a:gd name="T38" fmla="*/ 40 w 192"/>
                <a:gd name="T39" fmla="*/ 63 h 176"/>
                <a:gd name="T40" fmla="*/ 40 w 192"/>
                <a:gd name="T41" fmla="*/ 63 h 176"/>
                <a:gd name="T42" fmla="*/ 24 w 192"/>
                <a:gd name="T43" fmla="*/ 71 h 176"/>
                <a:gd name="T44" fmla="*/ 8 w 192"/>
                <a:gd name="T45" fmla="*/ 49 h 176"/>
                <a:gd name="T46" fmla="*/ 24 w 192"/>
                <a:gd name="T47" fmla="*/ 95 h 176"/>
                <a:gd name="T48" fmla="*/ 12 w 192"/>
                <a:gd name="T49" fmla="*/ 151 h 176"/>
                <a:gd name="T50" fmla="*/ 12 w 192"/>
                <a:gd name="T51" fmla="*/ 151 h 176"/>
                <a:gd name="T52" fmla="*/ 24 w 192"/>
                <a:gd name="T53" fmla="*/ 145 h 176"/>
                <a:gd name="T54" fmla="*/ 32 w 192"/>
                <a:gd name="T55" fmla="*/ 148 h 176"/>
                <a:gd name="T56" fmla="*/ 48 w 192"/>
                <a:gd name="T57" fmla="*/ 165 h 176"/>
                <a:gd name="T58" fmla="*/ 80 w 192"/>
                <a:gd name="T59" fmla="*/ 168 h 176"/>
                <a:gd name="T60" fmla="*/ 80 w 192"/>
                <a:gd name="T61" fmla="*/ 168 h 176"/>
                <a:gd name="T62" fmla="*/ 88 w 192"/>
                <a:gd name="T63" fmla="*/ 156 h 176"/>
                <a:gd name="T64" fmla="*/ 132 w 192"/>
                <a:gd name="T65" fmla="*/ 165 h 176"/>
                <a:gd name="T66" fmla="*/ 132 w 192"/>
                <a:gd name="T67" fmla="*/ 165 h 176"/>
                <a:gd name="T68" fmla="*/ 148 w 192"/>
                <a:gd name="T69" fmla="*/ 148 h 176"/>
                <a:gd name="T70" fmla="*/ 156 w 192"/>
                <a:gd name="T71" fmla="*/ 145 h 176"/>
                <a:gd name="T72" fmla="*/ 168 w 192"/>
                <a:gd name="T73" fmla="*/ 151 h 176"/>
                <a:gd name="T74" fmla="*/ 172 w 192"/>
                <a:gd name="T75" fmla="*/ 121 h 176"/>
                <a:gd name="T76" fmla="*/ 102 w 192"/>
                <a:gd name="T77" fmla="*/ 132 h 176"/>
                <a:gd name="T78" fmla="*/ 32 w 192"/>
                <a:gd name="T79" fmla="*/ 100 h 176"/>
                <a:gd name="T80" fmla="*/ 44 w 192"/>
                <a:gd name="T81" fmla="*/ 117 h 176"/>
                <a:gd name="T82" fmla="*/ 44 w 192"/>
                <a:gd name="T83" fmla="*/ 117 h 176"/>
                <a:gd name="T84" fmla="*/ 68 w 192"/>
                <a:gd name="T85" fmla="*/ 122 h 176"/>
                <a:gd name="T86" fmla="*/ 92 w 192"/>
                <a:gd name="T87" fmla="*/ 111 h 176"/>
                <a:gd name="T88" fmla="*/ 100 w 192"/>
                <a:gd name="T89" fmla="*/ 112 h 176"/>
                <a:gd name="T90" fmla="*/ 102 w 192"/>
                <a:gd name="T91" fmla="*/ 124 h 176"/>
                <a:gd name="T92" fmla="*/ 144 w 192"/>
                <a:gd name="T93" fmla="*/ 108 h 176"/>
                <a:gd name="T94" fmla="*/ 152 w 192"/>
                <a:gd name="T95" fmla="*/ 106 h 176"/>
                <a:gd name="T96" fmla="*/ 172 w 192"/>
                <a:gd name="T97" fmla="*/ 113 h 176"/>
                <a:gd name="T98" fmla="*/ 172 w 192"/>
                <a:gd name="T99" fmla="*/ 113 h 176"/>
                <a:gd name="T100" fmla="*/ 184 w 192"/>
                <a:gd name="T101" fmla="*/ 92 h 176"/>
                <a:gd name="T102" fmla="*/ 20 w 192"/>
                <a:gd name="T103" fmla="*/ 76 h 176"/>
                <a:gd name="T104" fmla="*/ 102 w 192"/>
                <a:gd name="T105" fmla="*/ 10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176">
                  <a:moveTo>
                    <a:pt x="192" y="78"/>
                  </a:moveTo>
                  <a:cubicBezTo>
                    <a:pt x="192" y="70"/>
                    <a:pt x="187" y="64"/>
                    <a:pt x="179" y="59"/>
                  </a:cubicBezTo>
                  <a:cubicBezTo>
                    <a:pt x="179" y="59"/>
                    <a:pt x="179" y="59"/>
                    <a:pt x="180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12"/>
                    <a:pt x="134" y="0"/>
                    <a:pt x="90" y="0"/>
                  </a:cubicBezTo>
                  <a:cubicBezTo>
                    <a:pt x="46" y="0"/>
                    <a:pt x="0" y="1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64"/>
                    <a:pt x="6" y="69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2"/>
                    <a:pt x="13" y="103"/>
                    <a:pt x="13" y="103"/>
                  </a:cubicBezTo>
                  <a:cubicBezTo>
                    <a:pt x="5" y="108"/>
                    <a:pt x="0" y="114"/>
                    <a:pt x="0" y="121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67"/>
                    <a:pt x="49" y="176"/>
                    <a:pt x="90" y="176"/>
                  </a:cubicBezTo>
                  <a:cubicBezTo>
                    <a:pt x="131" y="176"/>
                    <a:pt x="175" y="167"/>
                    <a:pt x="180" y="146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1"/>
                  </a:cubicBezTo>
                  <a:cubicBezTo>
                    <a:pt x="180" y="120"/>
                    <a:pt x="180" y="118"/>
                    <a:pt x="179" y="117"/>
                  </a:cubicBezTo>
                  <a:cubicBezTo>
                    <a:pt x="186" y="113"/>
                    <a:pt x="190" y="108"/>
                    <a:pt x="192" y="102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2" y="78"/>
                    <a:pt x="192" y="78"/>
                    <a:pt x="192" y="78"/>
                  </a:cubicBezTo>
                  <a:cubicBezTo>
                    <a:pt x="192" y="78"/>
                    <a:pt x="192" y="78"/>
                    <a:pt x="192" y="78"/>
                  </a:cubicBezTo>
                  <a:cubicBezTo>
                    <a:pt x="192" y="78"/>
                    <a:pt x="192" y="78"/>
                    <a:pt x="192" y="78"/>
                  </a:cubicBezTo>
                  <a:close/>
                  <a:moveTo>
                    <a:pt x="90" y="8"/>
                  </a:moveTo>
                  <a:cubicBezTo>
                    <a:pt x="138" y="8"/>
                    <a:pt x="172" y="22"/>
                    <a:pt x="172" y="34"/>
                  </a:cubicBezTo>
                  <a:cubicBezTo>
                    <a:pt x="172" y="47"/>
                    <a:pt x="138" y="60"/>
                    <a:pt x="90" y="60"/>
                  </a:cubicBezTo>
                  <a:cubicBezTo>
                    <a:pt x="42" y="60"/>
                    <a:pt x="8" y="47"/>
                    <a:pt x="8" y="34"/>
                  </a:cubicBezTo>
                  <a:cubicBezTo>
                    <a:pt x="8" y="22"/>
                    <a:pt x="42" y="8"/>
                    <a:pt x="90" y="8"/>
                  </a:cubicBezTo>
                  <a:close/>
                  <a:moveTo>
                    <a:pt x="172" y="49"/>
                  </a:moveTo>
                  <a:cubicBezTo>
                    <a:pt x="172" y="55"/>
                    <a:pt x="172" y="55"/>
                    <a:pt x="172" y="55"/>
                  </a:cubicBezTo>
                  <a:cubicBezTo>
                    <a:pt x="172" y="58"/>
                    <a:pt x="171" y="61"/>
                    <a:pt x="168" y="64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9" y="51"/>
                    <a:pt x="171" y="50"/>
                    <a:pt x="172" y="49"/>
                  </a:cubicBezTo>
                  <a:close/>
                  <a:moveTo>
                    <a:pt x="160" y="56"/>
                  </a:moveTo>
                  <a:cubicBezTo>
                    <a:pt x="160" y="69"/>
                    <a:pt x="160" y="69"/>
                    <a:pt x="160" y="69"/>
                  </a:cubicBezTo>
                  <a:cubicBezTo>
                    <a:pt x="159" y="70"/>
                    <a:pt x="157" y="71"/>
                    <a:pt x="156" y="71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7" y="57"/>
                    <a:pt x="159" y="57"/>
                    <a:pt x="160" y="56"/>
                  </a:cubicBezTo>
                  <a:close/>
                  <a:moveTo>
                    <a:pt x="148" y="61"/>
                  </a:moveTo>
                  <a:cubicBezTo>
                    <a:pt x="148" y="74"/>
                    <a:pt x="148" y="74"/>
                    <a:pt x="148" y="74"/>
                  </a:cubicBezTo>
                  <a:cubicBezTo>
                    <a:pt x="146" y="75"/>
                    <a:pt x="143" y="76"/>
                    <a:pt x="140" y="76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3" y="62"/>
                    <a:pt x="145" y="61"/>
                    <a:pt x="148" y="61"/>
                  </a:cubicBezTo>
                  <a:close/>
                  <a:moveTo>
                    <a:pt x="132" y="65"/>
                  </a:moveTo>
                  <a:cubicBezTo>
                    <a:pt x="132" y="78"/>
                    <a:pt x="132" y="78"/>
                    <a:pt x="132" y="78"/>
                  </a:cubicBezTo>
                  <a:cubicBezTo>
                    <a:pt x="126" y="79"/>
                    <a:pt x="119" y="80"/>
                    <a:pt x="112" y="8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9" y="67"/>
                    <a:pt x="126" y="66"/>
                    <a:pt x="132" y="65"/>
                  </a:cubicBezTo>
                  <a:close/>
                  <a:moveTo>
                    <a:pt x="104" y="68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99" y="81"/>
                    <a:pt x="95" y="81"/>
                    <a:pt x="90" y="81"/>
                  </a:cubicBezTo>
                  <a:cubicBezTo>
                    <a:pt x="89" y="81"/>
                    <a:pt x="89" y="81"/>
                    <a:pt x="88" y="81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5" y="68"/>
                    <a:pt x="99" y="68"/>
                    <a:pt x="104" y="68"/>
                  </a:cubicBezTo>
                  <a:close/>
                  <a:moveTo>
                    <a:pt x="80" y="68"/>
                  </a:moveTo>
                  <a:cubicBezTo>
                    <a:pt x="80" y="81"/>
                    <a:pt x="80" y="81"/>
                    <a:pt x="80" y="81"/>
                  </a:cubicBezTo>
                  <a:cubicBezTo>
                    <a:pt x="74" y="81"/>
                    <a:pt x="69" y="80"/>
                    <a:pt x="64" y="8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9" y="68"/>
                    <a:pt x="75" y="68"/>
                    <a:pt x="80" y="68"/>
                  </a:cubicBezTo>
                  <a:close/>
                  <a:moveTo>
                    <a:pt x="56" y="66"/>
                  </a:moveTo>
                  <a:cubicBezTo>
                    <a:pt x="56" y="79"/>
                    <a:pt x="56" y="79"/>
                    <a:pt x="56" y="79"/>
                  </a:cubicBezTo>
                  <a:cubicBezTo>
                    <a:pt x="53" y="79"/>
                    <a:pt x="51" y="78"/>
                    <a:pt x="48" y="78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1" y="65"/>
                    <a:pt x="53" y="66"/>
                    <a:pt x="56" y="66"/>
                  </a:cubicBezTo>
                  <a:close/>
                  <a:moveTo>
                    <a:pt x="40" y="63"/>
                  </a:moveTo>
                  <a:cubicBezTo>
                    <a:pt x="40" y="76"/>
                    <a:pt x="40" y="76"/>
                    <a:pt x="40" y="76"/>
                  </a:cubicBezTo>
                  <a:cubicBezTo>
                    <a:pt x="37" y="76"/>
                    <a:pt x="34" y="75"/>
                    <a:pt x="32" y="74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5" y="61"/>
                    <a:pt x="37" y="62"/>
                    <a:pt x="40" y="63"/>
                  </a:cubicBezTo>
                  <a:close/>
                  <a:moveTo>
                    <a:pt x="20" y="69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21" y="57"/>
                    <a:pt x="23" y="57"/>
                    <a:pt x="24" y="5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1" y="70"/>
                    <a:pt x="20" y="69"/>
                  </a:cubicBezTo>
                  <a:close/>
                  <a:moveTo>
                    <a:pt x="12" y="64"/>
                  </a:moveTo>
                  <a:cubicBezTo>
                    <a:pt x="9" y="61"/>
                    <a:pt x="8" y="58"/>
                    <a:pt x="8" y="55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11" y="51"/>
                    <a:pt x="12" y="52"/>
                  </a:cubicBezTo>
                  <a:lnTo>
                    <a:pt x="12" y="64"/>
                  </a:lnTo>
                  <a:close/>
                  <a:moveTo>
                    <a:pt x="20" y="92"/>
                  </a:moveTo>
                  <a:cubicBezTo>
                    <a:pt x="21" y="93"/>
                    <a:pt x="23" y="94"/>
                    <a:pt x="24" y="95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1" y="104"/>
                    <a:pt x="20" y="101"/>
                    <a:pt x="20" y="98"/>
                  </a:cubicBezTo>
                  <a:lnTo>
                    <a:pt x="20" y="92"/>
                  </a:lnTo>
                  <a:close/>
                  <a:moveTo>
                    <a:pt x="12" y="151"/>
                  </a:moveTo>
                  <a:cubicBezTo>
                    <a:pt x="9" y="148"/>
                    <a:pt x="8" y="145"/>
                    <a:pt x="8" y="14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9" y="137"/>
                    <a:pt x="11" y="138"/>
                    <a:pt x="12" y="139"/>
                  </a:cubicBezTo>
                  <a:lnTo>
                    <a:pt x="12" y="151"/>
                  </a:lnTo>
                  <a:close/>
                  <a:moveTo>
                    <a:pt x="24" y="158"/>
                  </a:moveTo>
                  <a:cubicBezTo>
                    <a:pt x="23" y="158"/>
                    <a:pt x="21" y="157"/>
                    <a:pt x="20" y="156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1" y="144"/>
                    <a:pt x="23" y="145"/>
                    <a:pt x="24" y="145"/>
                  </a:cubicBezTo>
                  <a:lnTo>
                    <a:pt x="24" y="158"/>
                  </a:lnTo>
                  <a:close/>
                  <a:moveTo>
                    <a:pt x="40" y="163"/>
                  </a:moveTo>
                  <a:cubicBezTo>
                    <a:pt x="37" y="163"/>
                    <a:pt x="34" y="162"/>
                    <a:pt x="32" y="161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5" y="149"/>
                    <a:pt x="37" y="149"/>
                    <a:pt x="40" y="150"/>
                  </a:cubicBezTo>
                  <a:lnTo>
                    <a:pt x="40" y="163"/>
                  </a:lnTo>
                  <a:close/>
                  <a:moveTo>
                    <a:pt x="56" y="166"/>
                  </a:moveTo>
                  <a:cubicBezTo>
                    <a:pt x="53" y="166"/>
                    <a:pt x="51" y="165"/>
                    <a:pt x="48" y="165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51" y="152"/>
                    <a:pt x="53" y="153"/>
                    <a:pt x="56" y="153"/>
                  </a:cubicBezTo>
                  <a:lnTo>
                    <a:pt x="56" y="166"/>
                  </a:lnTo>
                  <a:close/>
                  <a:moveTo>
                    <a:pt x="80" y="168"/>
                  </a:moveTo>
                  <a:cubicBezTo>
                    <a:pt x="74" y="168"/>
                    <a:pt x="69" y="167"/>
                    <a:pt x="64" y="167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9" y="155"/>
                    <a:pt x="75" y="155"/>
                    <a:pt x="80" y="155"/>
                  </a:cubicBezTo>
                  <a:lnTo>
                    <a:pt x="80" y="168"/>
                  </a:lnTo>
                  <a:close/>
                  <a:moveTo>
                    <a:pt x="104" y="168"/>
                  </a:moveTo>
                  <a:cubicBezTo>
                    <a:pt x="99" y="168"/>
                    <a:pt x="95" y="168"/>
                    <a:pt x="90" y="168"/>
                  </a:cubicBezTo>
                  <a:cubicBezTo>
                    <a:pt x="89" y="168"/>
                    <a:pt x="89" y="168"/>
                    <a:pt x="88" y="168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9" y="156"/>
                    <a:pt x="89" y="156"/>
                    <a:pt x="90" y="156"/>
                  </a:cubicBezTo>
                  <a:cubicBezTo>
                    <a:pt x="95" y="156"/>
                    <a:pt x="99" y="155"/>
                    <a:pt x="104" y="155"/>
                  </a:cubicBezTo>
                  <a:lnTo>
                    <a:pt x="104" y="168"/>
                  </a:lnTo>
                  <a:close/>
                  <a:moveTo>
                    <a:pt x="132" y="165"/>
                  </a:moveTo>
                  <a:cubicBezTo>
                    <a:pt x="126" y="166"/>
                    <a:pt x="119" y="167"/>
                    <a:pt x="112" y="167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9" y="154"/>
                    <a:pt x="126" y="153"/>
                    <a:pt x="132" y="152"/>
                  </a:cubicBezTo>
                  <a:lnTo>
                    <a:pt x="132" y="165"/>
                  </a:lnTo>
                  <a:close/>
                  <a:moveTo>
                    <a:pt x="148" y="161"/>
                  </a:moveTo>
                  <a:cubicBezTo>
                    <a:pt x="146" y="162"/>
                    <a:pt x="143" y="163"/>
                    <a:pt x="140" y="163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43" y="149"/>
                    <a:pt x="145" y="149"/>
                    <a:pt x="148" y="148"/>
                  </a:cubicBezTo>
                  <a:lnTo>
                    <a:pt x="148" y="161"/>
                  </a:lnTo>
                  <a:close/>
                  <a:moveTo>
                    <a:pt x="160" y="156"/>
                  </a:moveTo>
                  <a:cubicBezTo>
                    <a:pt x="159" y="157"/>
                    <a:pt x="157" y="158"/>
                    <a:pt x="156" y="158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7" y="145"/>
                    <a:pt x="159" y="144"/>
                    <a:pt x="160" y="143"/>
                  </a:cubicBezTo>
                  <a:lnTo>
                    <a:pt x="160" y="156"/>
                  </a:lnTo>
                  <a:close/>
                  <a:moveTo>
                    <a:pt x="172" y="142"/>
                  </a:moveTo>
                  <a:cubicBezTo>
                    <a:pt x="172" y="145"/>
                    <a:pt x="171" y="148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8"/>
                    <a:pt x="171" y="137"/>
                    <a:pt x="172" y="136"/>
                  </a:cubicBezTo>
                  <a:lnTo>
                    <a:pt x="172" y="142"/>
                  </a:lnTo>
                  <a:close/>
                  <a:moveTo>
                    <a:pt x="172" y="121"/>
                  </a:moveTo>
                  <a:cubicBezTo>
                    <a:pt x="172" y="134"/>
                    <a:pt x="138" y="148"/>
                    <a:pt x="90" y="148"/>
                  </a:cubicBezTo>
                  <a:cubicBezTo>
                    <a:pt x="42" y="148"/>
                    <a:pt x="8" y="134"/>
                    <a:pt x="8" y="121"/>
                  </a:cubicBezTo>
                  <a:cubicBezTo>
                    <a:pt x="8" y="118"/>
                    <a:pt x="11" y="114"/>
                    <a:pt x="17" y="110"/>
                  </a:cubicBezTo>
                  <a:cubicBezTo>
                    <a:pt x="30" y="125"/>
                    <a:pt x="67" y="132"/>
                    <a:pt x="102" y="132"/>
                  </a:cubicBezTo>
                  <a:cubicBezTo>
                    <a:pt x="128" y="132"/>
                    <a:pt x="154" y="129"/>
                    <a:pt x="172" y="121"/>
                  </a:cubicBezTo>
                  <a:cubicBezTo>
                    <a:pt x="172" y="121"/>
                    <a:pt x="172" y="121"/>
                    <a:pt x="172" y="121"/>
                  </a:cubicBezTo>
                  <a:close/>
                  <a:moveTo>
                    <a:pt x="32" y="113"/>
                  </a:moveTo>
                  <a:cubicBezTo>
                    <a:pt x="32" y="100"/>
                    <a:pt x="32" y="100"/>
                    <a:pt x="32" y="100"/>
                  </a:cubicBezTo>
                  <a:cubicBezTo>
                    <a:pt x="33" y="100"/>
                    <a:pt x="35" y="101"/>
                    <a:pt x="36" y="101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5" y="114"/>
                    <a:pt x="33" y="113"/>
                    <a:pt x="32" y="113"/>
                  </a:cubicBezTo>
                  <a:close/>
                  <a:moveTo>
                    <a:pt x="44" y="117"/>
                  </a:moveTo>
                  <a:cubicBezTo>
                    <a:pt x="44" y="104"/>
                    <a:pt x="44" y="104"/>
                    <a:pt x="44" y="104"/>
                  </a:cubicBezTo>
                  <a:cubicBezTo>
                    <a:pt x="47" y="105"/>
                    <a:pt x="49" y="105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49" y="119"/>
                    <a:pt x="46" y="118"/>
                    <a:pt x="44" y="117"/>
                  </a:cubicBezTo>
                  <a:close/>
                  <a:moveTo>
                    <a:pt x="60" y="121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3" y="108"/>
                    <a:pt x="65" y="109"/>
                    <a:pt x="68" y="109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5" y="122"/>
                    <a:pt x="63" y="121"/>
                    <a:pt x="60" y="121"/>
                  </a:cubicBezTo>
                  <a:close/>
                  <a:moveTo>
                    <a:pt x="76" y="123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81" y="111"/>
                    <a:pt x="87" y="111"/>
                    <a:pt x="92" y="111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86" y="124"/>
                    <a:pt x="81" y="124"/>
                    <a:pt x="76" y="123"/>
                  </a:cubicBezTo>
                  <a:close/>
                  <a:moveTo>
                    <a:pt x="100" y="124"/>
                  </a:move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2" y="112"/>
                  </a:cubicBezTo>
                  <a:cubicBezTo>
                    <a:pt x="107" y="112"/>
                    <a:pt x="111" y="112"/>
                    <a:pt x="116" y="111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1" y="124"/>
                    <a:pt x="107" y="124"/>
                    <a:pt x="102" y="124"/>
                  </a:cubicBezTo>
                  <a:cubicBezTo>
                    <a:pt x="101" y="124"/>
                    <a:pt x="101" y="124"/>
                    <a:pt x="100" y="124"/>
                  </a:cubicBezTo>
                  <a:close/>
                  <a:moveTo>
                    <a:pt x="124" y="123"/>
                  </a:moveTo>
                  <a:cubicBezTo>
                    <a:pt x="124" y="111"/>
                    <a:pt x="124" y="111"/>
                    <a:pt x="124" y="111"/>
                  </a:cubicBezTo>
                  <a:cubicBezTo>
                    <a:pt x="131" y="110"/>
                    <a:pt x="138" y="109"/>
                    <a:pt x="144" y="108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38" y="122"/>
                    <a:pt x="131" y="123"/>
                    <a:pt x="124" y="123"/>
                  </a:cubicBezTo>
                  <a:close/>
                  <a:moveTo>
                    <a:pt x="152" y="119"/>
                  </a:moveTo>
                  <a:cubicBezTo>
                    <a:pt x="152" y="106"/>
                    <a:pt x="152" y="106"/>
                    <a:pt x="152" y="106"/>
                  </a:cubicBezTo>
                  <a:cubicBezTo>
                    <a:pt x="155" y="105"/>
                    <a:pt x="157" y="105"/>
                    <a:pt x="160" y="104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58" y="118"/>
                    <a:pt x="155" y="119"/>
                    <a:pt x="152" y="119"/>
                  </a:cubicBezTo>
                  <a:close/>
                  <a:moveTo>
                    <a:pt x="172" y="113"/>
                  </a:moveTo>
                  <a:cubicBezTo>
                    <a:pt x="171" y="113"/>
                    <a:pt x="169" y="114"/>
                    <a:pt x="168" y="115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1"/>
                    <a:pt x="171" y="100"/>
                    <a:pt x="172" y="100"/>
                  </a:cubicBezTo>
                  <a:lnTo>
                    <a:pt x="172" y="113"/>
                  </a:lnTo>
                  <a:close/>
                  <a:moveTo>
                    <a:pt x="184" y="98"/>
                  </a:moveTo>
                  <a:cubicBezTo>
                    <a:pt x="184" y="101"/>
                    <a:pt x="183" y="104"/>
                    <a:pt x="180" y="107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1" y="94"/>
                    <a:pt x="183" y="93"/>
                    <a:pt x="184" y="92"/>
                  </a:cubicBezTo>
                  <a:lnTo>
                    <a:pt x="184" y="98"/>
                  </a:lnTo>
                  <a:close/>
                  <a:moveTo>
                    <a:pt x="102" y="104"/>
                  </a:moveTo>
                  <a:cubicBezTo>
                    <a:pt x="54" y="104"/>
                    <a:pt x="20" y="90"/>
                    <a:pt x="20" y="78"/>
                  </a:cubicBezTo>
                  <a:cubicBezTo>
                    <a:pt x="20" y="77"/>
                    <a:pt x="20" y="77"/>
                    <a:pt x="20" y="76"/>
                  </a:cubicBezTo>
                  <a:cubicBezTo>
                    <a:pt x="38" y="84"/>
                    <a:pt x="64" y="88"/>
                    <a:pt x="90" y="88"/>
                  </a:cubicBezTo>
                  <a:cubicBezTo>
                    <a:pt x="125" y="88"/>
                    <a:pt x="162" y="81"/>
                    <a:pt x="175" y="66"/>
                  </a:cubicBezTo>
                  <a:cubicBezTo>
                    <a:pt x="181" y="70"/>
                    <a:pt x="184" y="74"/>
                    <a:pt x="184" y="78"/>
                  </a:cubicBezTo>
                  <a:cubicBezTo>
                    <a:pt x="184" y="90"/>
                    <a:pt x="150" y="104"/>
                    <a:pt x="102" y="1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90500" sx="102000" sy="102000" algn="ctr" rotWithShape="0">
                <a:schemeClr val="accent5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c2b73831c94a3edc981f60e396d3e182073EE1468018468A7F192AE5E5CD515B6C3125F8AF6E4EE646174E8CF0B46FD19828DCE8CDA3B3A044A74F0E769C5FA8CB87AB6FC303C8BA3785FAC64AF542474BA5F9EB2A8BAF443F6B6A44C303FFC13CB1F317EC85E452F0B3C9F20C1D11E1D565FFE38EDC68CB92E3238B67264DF72DF26436476BF8BF" hidden="1">
            <a:extLst>
              <a:ext uri="{FF2B5EF4-FFF2-40B4-BE49-F238E27FC236}">
                <a16:creationId xmlns:a16="http://schemas.microsoft.com/office/drawing/2014/main" id="{BB67F439-11C6-4B72-9F82-BDE769A0D257}"/>
              </a:ext>
            </a:extLst>
          </p:cNvPr>
          <p:cNvSpPr txBox="1"/>
          <p:nvPr/>
        </p:nvSpPr>
        <p:spPr>
          <a:xfrm>
            <a:off x="-355601" y="1803400"/>
            <a:ext cx="284693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solidFill>
                  <a:prstClr val="black"/>
                </a:solidFill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542474BA5F9EB2A8BAF443F6B6A44C303FFC13CB1F317EC85E452F0B3C9F20C1D11E1D565FFE38EDC68CB92E3238B67264DF72DF26436476BF8BF</a:t>
            </a:r>
            <a:endParaRPr lang="zh-CN" altLang="en-US" sz="10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1E7A43E-76ED-97C6-00DA-93170D444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69" y="3424855"/>
            <a:ext cx="3755461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393373" y="2589171"/>
            <a:ext cx="9405257" cy="2885436"/>
          </a:xfrm>
          <a:prstGeom prst="roundRect">
            <a:avLst>
              <a:gd name="adj" fmla="val 1935"/>
            </a:avLst>
          </a:prstGeom>
          <a:solidFill>
            <a:schemeClr val="bg1"/>
          </a:solidFill>
          <a:ln>
            <a:noFill/>
          </a:ln>
          <a:effectLst>
            <a:outerShdw blurRad="381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9007" y="1708455"/>
            <a:ext cx="8113986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id-ID" sz="12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Ut wisi enim ad minim veniam</a:t>
            </a:r>
            <a:r>
              <a:rPr lang="id-ID" sz="12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, quis nostrud exerci tation ullamcorper suscipit lobortis nisl ut aliquip ex ea commodo consequat. Lorem ipsum dolor sit amet, consectetuer adipiscing</a:t>
            </a:r>
            <a:endParaRPr lang="en-US" sz="12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4458" y="829706"/>
            <a:ext cx="6183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800" dirty="0">
                <a:solidFill>
                  <a:prstClr val="white"/>
                </a:solidFill>
                <a:cs typeface="+mn-ea"/>
                <a:sym typeface="+mn-lt"/>
              </a:rPr>
              <a:t>飞鸟意境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9310" y="2966542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Claudia</a:t>
            </a:r>
            <a:endParaRPr lang="id-ID" sz="20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9310" y="3397233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Director</a:t>
            </a:r>
            <a:endParaRPr lang="id-ID" sz="16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Freeform: Shape 13"/>
          <p:cNvSpPr/>
          <p:nvPr/>
        </p:nvSpPr>
        <p:spPr>
          <a:xfrm>
            <a:off x="4813761" y="3831310"/>
            <a:ext cx="620987" cy="540488"/>
          </a:xfrm>
          <a:custGeom>
            <a:avLst/>
            <a:gdLst>
              <a:gd name="connsiteX0" fmla="*/ 395021 w 395021"/>
              <a:gd name="connsiteY0" fmla="*/ 0 h 343815"/>
              <a:gd name="connsiteX1" fmla="*/ 395021 w 395021"/>
              <a:gd name="connsiteY1" fmla="*/ 70714 h 343815"/>
              <a:gd name="connsiteX2" fmla="*/ 320650 w 395021"/>
              <a:gd name="connsiteY2" fmla="*/ 179223 h 343815"/>
              <a:gd name="connsiteX3" fmla="*/ 395021 w 395021"/>
              <a:gd name="connsiteY3" fmla="*/ 179223 h 343815"/>
              <a:gd name="connsiteX4" fmla="*/ 395021 w 395021"/>
              <a:gd name="connsiteY4" fmla="*/ 343815 h 343815"/>
              <a:gd name="connsiteX5" fmla="*/ 242621 w 395021"/>
              <a:gd name="connsiteY5" fmla="*/ 343815 h 343815"/>
              <a:gd name="connsiteX6" fmla="*/ 242621 w 395021"/>
              <a:gd name="connsiteY6" fmla="*/ 179223 h 343815"/>
              <a:gd name="connsiteX7" fmla="*/ 287731 w 395021"/>
              <a:gd name="connsiteY7" fmla="*/ 63399 h 343815"/>
              <a:gd name="connsiteX8" fmla="*/ 395021 w 395021"/>
              <a:gd name="connsiteY8" fmla="*/ 0 h 343815"/>
              <a:gd name="connsiteX9" fmla="*/ 152400 w 395021"/>
              <a:gd name="connsiteY9" fmla="*/ 0 h 343815"/>
              <a:gd name="connsiteX10" fmla="*/ 152400 w 395021"/>
              <a:gd name="connsiteY10" fmla="*/ 70714 h 343815"/>
              <a:gd name="connsiteX11" fmla="*/ 78029 w 395021"/>
              <a:gd name="connsiteY11" fmla="*/ 179223 h 343815"/>
              <a:gd name="connsiteX12" fmla="*/ 152400 w 395021"/>
              <a:gd name="connsiteY12" fmla="*/ 179223 h 343815"/>
              <a:gd name="connsiteX13" fmla="*/ 152400 w 395021"/>
              <a:gd name="connsiteY13" fmla="*/ 343815 h 343815"/>
              <a:gd name="connsiteX14" fmla="*/ 0 w 395021"/>
              <a:gd name="connsiteY14" fmla="*/ 343815 h 343815"/>
              <a:gd name="connsiteX15" fmla="*/ 0 w 395021"/>
              <a:gd name="connsiteY15" fmla="*/ 179223 h 343815"/>
              <a:gd name="connsiteX16" fmla="*/ 45111 w 395021"/>
              <a:gd name="connsiteY16" fmla="*/ 63399 h 343815"/>
              <a:gd name="connsiteX17" fmla="*/ 152400 w 395021"/>
              <a:gd name="connsiteY17" fmla="*/ 0 h 34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5021" h="343815">
                <a:moveTo>
                  <a:pt x="395021" y="0"/>
                </a:moveTo>
                <a:lnTo>
                  <a:pt x="395021" y="70714"/>
                </a:lnTo>
                <a:cubicBezTo>
                  <a:pt x="345440" y="87783"/>
                  <a:pt x="320650" y="123952"/>
                  <a:pt x="320650" y="179223"/>
                </a:cubicBezTo>
                <a:lnTo>
                  <a:pt x="395021" y="179223"/>
                </a:lnTo>
                <a:lnTo>
                  <a:pt x="395021" y="343815"/>
                </a:lnTo>
                <a:lnTo>
                  <a:pt x="242621" y="343815"/>
                </a:lnTo>
                <a:lnTo>
                  <a:pt x="242621" y="179223"/>
                </a:lnTo>
                <a:cubicBezTo>
                  <a:pt x="242621" y="135332"/>
                  <a:pt x="257658" y="96724"/>
                  <a:pt x="287731" y="63399"/>
                </a:cubicBezTo>
                <a:cubicBezTo>
                  <a:pt x="314554" y="34138"/>
                  <a:pt x="350317" y="13005"/>
                  <a:pt x="395021" y="0"/>
                </a:cubicBezTo>
                <a:close/>
                <a:moveTo>
                  <a:pt x="152400" y="0"/>
                </a:moveTo>
                <a:lnTo>
                  <a:pt x="152400" y="70714"/>
                </a:lnTo>
                <a:cubicBezTo>
                  <a:pt x="102819" y="87783"/>
                  <a:pt x="78029" y="123952"/>
                  <a:pt x="78029" y="179223"/>
                </a:cubicBezTo>
                <a:lnTo>
                  <a:pt x="152400" y="179223"/>
                </a:lnTo>
                <a:lnTo>
                  <a:pt x="152400" y="343815"/>
                </a:lnTo>
                <a:lnTo>
                  <a:pt x="0" y="343815"/>
                </a:lnTo>
                <a:lnTo>
                  <a:pt x="0" y="179223"/>
                </a:lnTo>
                <a:cubicBezTo>
                  <a:pt x="0" y="135332"/>
                  <a:pt x="15037" y="96724"/>
                  <a:pt x="45111" y="63399"/>
                </a:cubicBezTo>
                <a:cubicBezTo>
                  <a:pt x="71933" y="34138"/>
                  <a:pt x="107696" y="13005"/>
                  <a:pt x="152400" y="0"/>
                </a:cubicBezTo>
                <a:close/>
              </a:path>
            </a:pathLst>
          </a:custGeom>
          <a:solidFill>
            <a:srgbClr val="D8C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79085" y="4126520"/>
            <a:ext cx="5247363" cy="8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d-ID" sz="1400" b="1" i="1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Ut wisi enim ad minim veniam</a:t>
            </a:r>
            <a:r>
              <a:rPr lang="id-ID" sz="1400" i="1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 quis nostrud exerci tation ullamcorper suscipit lobortis nisl ut aliquip ex ea commodo consequat. Lorem ipsum dolor sit amet, consectetuer</a:t>
            </a:r>
            <a:endParaRPr lang="en-US" sz="1400" i="1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Freeform 31"/>
          <p:cNvSpPr>
            <a:spLocks noChangeArrowheads="1"/>
          </p:cNvSpPr>
          <p:nvPr/>
        </p:nvSpPr>
        <p:spPr bwMode="auto">
          <a:xfrm>
            <a:off x="11189805" y="3865311"/>
            <a:ext cx="323525" cy="333156"/>
          </a:xfrm>
          <a:custGeom>
            <a:avLst/>
            <a:gdLst>
              <a:gd name="T0" fmla="*/ 142375 w 619"/>
              <a:gd name="T1" fmla="*/ 105984 h 634"/>
              <a:gd name="T2" fmla="*/ 142375 w 619"/>
              <a:gd name="T3" fmla="*/ 105984 h 634"/>
              <a:gd name="T4" fmla="*/ 89657 w 619"/>
              <a:gd name="T5" fmla="*/ 52992 h 634"/>
              <a:gd name="T6" fmla="*/ 79257 w 619"/>
              <a:gd name="T7" fmla="*/ 52992 h 634"/>
              <a:gd name="T8" fmla="*/ 79257 w 619"/>
              <a:gd name="T9" fmla="*/ 63446 h 634"/>
              <a:gd name="T10" fmla="*/ 126596 w 619"/>
              <a:gd name="T11" fmla="*/ 111392 h 634"/>
              <a:gd name="T12" fmla="*/ 79257 w 619"/>
              <a:gd name="T13" fmla="*/ 164384 h 634"/>
              <a:gd name="T14" fmla="*/ 79257 w 619"/>
              <a:gd name="T15" fmla="*/ 174838 h 634"/>
              <a:gd name="T16" fmla="*/ 89657 w 619"/>
              <a:gd name="T17" fmla="*/ 174838 h 634"/>
              <a:gd name="T18" fmla="*/ 142375 w 619"/>
              <a:gd name="T19" fmla="*/ 121846 h 634"/>
              <a:gd name="T20" fmla="*/ 142375 w 619"/>
              <a:gd name="T21" fmla="*/ 111392 h 634"/>
              <a:gd name="T22" fmla="*/ 142375 w 619"/>
              <a:gd name="T23" fmla="*/ 105984 h 634"/>
              <a:gd name="T24" fmla="*/ 110816 w 619"/>
              <a:gd name="T25" fmla="*/ 0 h 634"/>
              <a:gd name="T26" fmla="*/ 110816 w 619"/>
              <a:gd name="T27" fmla="*/ 0 h 634"/>
              <a:gd name="T28" fmla="*/ 0 w 619"/>
              <a:gd name="T29" fmla="*/ 111392 h 634"/>
              <a:gd name="T30" fmla="*/ 110816 w 619"/>
              <a:gd name="T31" fmla="*/ 228191 h 634"/>
              <a:gd name="T32" fmla="*/ 221632 w 619"/>
              <a:gd name="T33" fmla="*/ 111392 h 634"/>
              <a:gd name="T34" fmla="*/ 110816 w 619"/>
              <a:gd name="T35" fmla="*/ 0 h 634"/>
              <a:gd name="T36" fmla="*/ 110816 w 619"/>
              <a:gd name="T37" fmla="*/ 212329 h 634"/>
              <a:gd name="T38" fmla="*/ 110816 w 619"/>
              <a:gd name="T39" fmla="*/ 212329 h 634"/>
              <a:gd name="T40" fmla="*/ 10400 w 619"/>
              <a:gd name="T41" fmla="*/ 111392 h 634"/>
              <a:gd name="T42" fmla="*/ 110816 w 619"/>
              <a:gd name="T43" fmla="*/ 15862 h 634"/>
              <a:gd name="T44" fmla="*/ 211232 w 619"/>
              <a:gd name="T45" fmla="*/ 111392 h 634"/>
              <a:gd name="T46" fmla="*/ 110816 w 619"/>
              <a:gd name="T47" fmla="*/ 212329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19" h="634">
                <a:moveTo>
                  <a:pt x="397" y="294"/>
                </a:moveTo>
                <a:lnTo>
                  <a:pt x="397" y="294"/>
                </a:lnTo>
                <a:cubicBezTo>
                  <a:pt x="250" y="147"/>
                  <a:pt x="250" y="147"/>
                  <a:pt x="250" y="147"/>
                </a:cubicBezTo>
                <a:cubicBezTo>
                  <a:pt x="235" y="132"/>
                  <a:pt x="221" y="132"/>
                  <a:pt x="221" y="147"/>
                </a:cubicBezTo>
                <a:cubicBezTo>
                  <a:pt x="206" y="147"/>
                  <a:pt x="206" y="162"/>
                  <a:pt x="221" y="176"/>
                </a:cubicBezTo>
                <a:cubicBezTo>
                  <a:pt x="353" y="309"/>
                  <a:pt x="353" y="309"/>
                  <a:pt x="353" y="30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206" y="456"/>
                  <a:pt x="206" y="471"/>
                  <a:pt x="221" y="485"/>
                </a:cubicBezTo>
                <a:cubicBezTo>
                  <a:pt x="221" y="485"/>
                  <a:pt x="235" y="485"/>
                  <a:pt x="250" y="485"/>
                </a:cubicBezTo>
                <a:cubicBezTo>
                  <a:pt x="397" y="338"/>
                  <a:pt x="397" y="338"/>
                  <a:pt x="397" y="338"/>
                </a:cubicBezTo>
                <a:cubicBezTo>
                  <a:pt x="397" y="324"/>
                  <a:pt x="397" y="324"/>
                  <a:pt x="397" y="309"/>
                </a:cubicBezTo>
                <a:lnTo>
                  <a:pt x="397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31"/>
          <p:cNvSpPr>
            <a:spLocks noChangeArrowheads="1"/>
          </p:cNvSpPr>
          <p:nvPr/>
        </p:nvSpPr>
        <p:spPr bwMode="auto">
          <a:xfrm flipH="1">
            <a:off x="678673" y="3865311"/>
            <a:ext cx="323525" cy="333156"/>
          </a:xfrm>
          <a:custGeom>
            <a:avLst/>
            <a:gdLst>
              <a:gd name="T0" fmla="*/ 142375 w 619"/>
              <a:gd name="T1" fmla="*/ 105984 h 634"/>
              <a:gd name="T2" fmla="*/ 142375 w 619"/>
              <a:gd name="T3" fmla="*/ 105984 h 634"/>
              <a:gd name="T4" fmla="*/ 89657 w 619"/>
              <a:gd name="T5" fmla="*/ 52992 h 634"/>
              <a:gd name="T6" fmla="*/ 79257 w 619"/>
              <a:gd name="T7" fmla="*/ 52992 h 634"/>
              <a:gd name="T8" fmla="*/ 79257 w 619"/>
              <a:gd name="T9" fmla="*/ 63446 h 634"/>
              <a:gd name="T10" fmla="*/ 126596 w 619"/>
              <a:gd name="T11" fmla="*/ 111392 h 634"/>
              <a:gd name="T12" fmla="*/ 79257 w 619"/>
              <a:gd name="T13" fmla="*/ 164384 h 634"/>
              <a:gd name="T14" fmla="*/ 79257 w 619"/>
              <a:gd name="T15" fmla="*/ 174838 h 634"/>
              <a:gd name="T16" fmla="*/ 89657 w 619"/>
              <a:gd name="T17" fmla="*/ 174838 h 634"/>
              <a:gd name="T18" fmla="*/ 142375 w 619"/>
              <a:gd name="T19" fmla="*/ 121846 h 634"/>
              <a:gd name="T20" fmla="*/ 142375 w 619"/>
              <a:gd name="T21" fmla="*/ 111392 h 634"/>
              <a:gd name="T22" fmla="*/ 142375 w 619"/>
              <a:gd name="T23" fmla="*/ 105984 h 634"/>
              <a:gd name="T24" fmla="*/ 110816 w 619"/>
              <a:gd name="T25" fmla="*/ 0 h 634"/>
              <a:gd name="T26" fmla="*/ 110816 w 619"/>
              <a:gd name="T27" fmla="*/ 0 h 634"/>
              <a:gd name="T28" fmla="*/ 0 w 619"/>
              <a:gd name="T29" fmla="*/ 111392 h 634"/>
              <a:gd name="T30" fmla="*/ 110816 w 619"/>
              <a:gd name="T31" fmla="*/ 228191 h 634"/>
              <a:gd name="T32" fmla="*/ 221632 w 619"/>
              <a:gd name="T33" fmla="*/ 111392 h 634"/>
              <a:gd name="T34" fmla="*/ 110816 w 619"/>
              <a:gd name="T35" fmla="*/ 0 h 634"/>
              <a:gd name="T36" fmla="*/ 110816 w 619"/>
              <a:gd name="T37" fmla="*/ 212329 h 634"/>
              <a:gd name="T38" fmla="*/ 110816 w 619"/>
              <a:gd name="T39" fmla="*/ 212329 h 634"/>
              <a:gd name="T40" fmla="*/ 10400 w 619"/>
              <a:gd name="T41" fmla="*/ 111392 h 634"/>
              <a:gd name="T42" fmla="*/ 110816 w 619"/>
              <a:gd name="T43" fmla="*/ 15862 h 634"/>
              <a:gd name="T44" fmla="*/ 211232 w 619"/>
              <a:gd name="T45" fmla="*/ 111392 h 634"/>
              <a:gd name="T46" fmla="*/ 110816 w 619"/>
              <a:gd name="T47" fmla="*/ 212329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19" h="634">
                <a:moveTo>
                  <a:pt x="397" y="294"/>
                </a:moveTo>
                <a:lnTo>
                  <a:pt x="397" y="294"/>
                </a:lnTo>
                <a:cubicBezTo>
                  <a:pt x="250" y="147"/>
                  <a:pt x="250" y="147"/>
                  <a:pt x="250" y="147"/>
                </a:cubicBezTo>
                <a:cubicBezTo>
                  <a:pt x="235" y="132"/>
                  <a:pt x="221" y="132"/>
                  <a:pt x="221" y="147"/>
                </a:cubicBezTo>
                <a:cubicBezTo>
                  <a:pt x="206" y="147"/>
                  <a:pt x="206" y="162"/>
                  <a:pt x="221" y="176"/>
                </a:cubicBezTo>
                <a:cubicBezTo>
                  <a:pt x="353" y="309"/>
                  <a:pt x="353" y="309"/>
                  <a:pt x="353" y="30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206" y="456"/>
                  <a:pt x="206" y="471"/>
                  <a:pt x="221" y="485"/>
                </a:cubicBezTo>
                <a:cubicBezTo>
                  <a:pt x="221" y="485"/>
                  <a:pt x="235" y="485"/>
                  <a:pt x="250" y="485"/>
                </a:cubicBezTo>
                <a:cubicBezTo>
                  <a:pt x="397" y="338"/>
                  <a:pt x="397" y="338"/>
                  <a:pt x="397" y="338"/>
                </a:cubicBezTo>
                <a:cubicBezTo>
                  <a:pt x="397" y="324"/>
                  <a:pt x="397" y="324"/>
                  <a:pt x="397" y="309"/>
                </a:cubicBezTo>
                <a:lnTo>
                  <a:pt x="397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3F6C7619-B9C6-44EE-91C5-E4699C0FEF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" b="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76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2" grpId="0"/>
      <p:bldP spid="13" grpId="0"/>
      <p:bldP spid="14" grpId="0" animBg="1"/>
      <p:bldP spid="15" grpId="0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947244A-DC3A-4211-AA7B-8E6104C7DB08}"/>
              </a:ext>
            </a:extLst>
          </p:cNvPr>
          <p:cNvSpPr/>
          <p:nvPr/>
        </p:nvSpPr>
        <p:spPr>
          <a:xfrm>
            <a:off x="269827" y="2200702"/>
            <a:ext cx="5657850" cy="28660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C0C1C86-1E4E-4942-905E-4CEF260AE2CE}"/>
              </a:ext>
            </a:extLst>
          </p:cNvPr>
          <p:cNvSpPr/>
          <p:nvPr/>
        </p:nvSpPr>
        <p:spPr>
          <a:xfrm>
            <a:off x="638318" y="2498872"/>
            <a:ext cx="4001922" cy="1967358"/>
          </a:xfrm>
          <a:prstGeom prst="rect">
            <a:avLst/>
          </a:prstGeom>
          <a:solidFill>
            <a:srgbClr val="113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THANKS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855CEF-02F6-4425-8911-616F1902A9C0}"/>
              </a:ext>
            </a:extLst>
          </p:cNvPr>
          <p:cNvSpPr txBox="1"/>
          <p:nvPr/>
        </p:nvSpPr>
        <p:spPr>
          <a:xfrm>
            <a:off x="4640240" y="2406161"/>
            <a:ext cx="92333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飞鸟集</a:t>
            </a: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894B4D25-2DE0-4C30-A087-A41C3EDEFE26}"/>
              </a:ext>
            </a:extLst>
          </p:cNvPr>
          <p:cNvGrpSpPr/>
          <p:nvPr/>
        </p:nvGrpSpPr>
        <p:grpSpPr>
          <a:xfrm>
            <a:off x="518355" y="4166185"/>
            <a:ext cx="5254649" cy="943150"/>
            <a:chOff x="7875081" y="763954"/>
            <a:chExt cx="4740640" cy="943150"/>
          </a:xfrm>
        </p:grpSpPr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61E53378-3A3D-4A6C-87E4-E09CBEF643F4}"/>
                </a:ext>
              </a:extLst>
            </p:cNvPr>
            <p:cNvSpPr/>
            <p:nvPr/>
          </p:nvSpPr>
          <p:spPr>
            <a:xfrm>
              <a:off x="7875081" y="763954"/>
              <a:ext cx="2994715" cy="293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E7DF728D-2280-4B29-ABAC-1542C0AD5DBF}"/>
                </a:ext>
              </a:extLst>
            </p:cNvPr>
            <p:cNvSpPr/>
            <p:nvPr/>
          </p:nvSpPr>
          <p:spPr>
            <a:xfrm>
              <a:off x="7875081" y="1191898"/>
              <a:ext cx="4740640" cy="515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0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48C7FF-7D74-4940-8D7B-560805C078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946" y="491319"/>
            <a:ext cx="9875178" cy="587536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9503F64-34A0-42A4-A874-FCDA3425619A}"/>
              </a:ext>
            </a:extLst>
          </p:cNvPr>
          <p:cNvSpPr/>
          <p:nvPr/>
        </p:nvSpPr>
        <p:spPr>
          <a:xfrm>
            <a:off x="504966" y="1067936"/>
            <a:ext cx="4270328" cy="10338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C30D43-83DD-4A3C-8AE7-4CC2901D0306}"/>
              </a:ext>
            </a:extLst>
          </p:cNvPr>
          <p:cNvSpPr/>
          <p:nvPr/>
        </p:nvSpPr>
        <p:spPr>
          <a:xfrm flipV="1">
            <a:off x="438150" y="1067937"/>
            <a:ext cx="450376" cy="1033817"/>
          </a:xfrm>
          <a:prstGeom prst="rect">
            <a:avLst/>
          </a:prstGeom>
          <a:solidFill>
            <a:srgbClr val="11323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F5B917-4847-4E7A-9691-4E94546C1A66}"/>
              </a:ext>
            </a:extLst>
          </p:cNvPr>
          <p:cNvSpPr/>
          <p:nvPr/>
        </p:nvSpPr>
        <p:spPr>
          <a:xfrm>
            <a:off x="464732" y="3493827"/>
            <a:ext cx="2374002" cy="2296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1A05D7-302A-40D6-852D-3EFBBC141BBC}"/>
              </a:ext>
            </a:extLst>
          </p:cNvPr>
          <p:cNvSpPr/>
          <p:nvPr/>
        </p:nvSpPr>
        <p:spPr>
          <a:xfrm>
            <a:off x="9763053" y="1067935"/>
            <a:ext cx="2042420" cy="19755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D6693F-5486-48A7-B6F2-7F50C85E9F10}"/>
              </a:ext>
            </a:extLst>
          </p:cNvPr>
          <p:cNvSpPr txBox="1"/>
          <p:nvPr/>
        </p:nvSpPr>
        <p:spPr>
          <a:xfrm>
            <a:off x="11117124" y="4385086"/>
            <a:ext cx="92333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飞鸟集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AE60CC-7AE7-4DDE-BC12-808BC5735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rgbClr val="1132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48"/>
          <a:stretch/>
        </p:blipFill>
        <p:spPr>
          <a:xfrm>
            <a:off x="438150" y="3874445"/>
            <a:ext cx="2493297" cy="153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10943121-7940-4AED-A1D2-5A681E6181FF}"/>
              </a:ext>
            </a:extLst>
          </p:cNvPr>
          <p:cNvGrpSpPr/>
          <p:nvPr/>
        </p:nvGrpSpPr>
        <p:grpSpPr>
          <a:xfrm>
            <a:off x="955342" y="758907"/>
            <a:ext cx="3886768" cy="1379487"/>
            <a:chOff x="7875081" y="763954"/>
            <a:chExt cx="4740640" cy="1379487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48F34486-0564-48A3-B359-AB07D7BDC292}"/>
                </a:ext>
              </a:extLst>
            </p:cNvPr>
            <p:cNvSpPr/>
            <p:nvPr/>
          </p:nvSpPr>
          <p:spPr>
            <a:xfrm>
              <a:off x="7875081" y="763954"/>
              <a:ext cx="2994715" cy="361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251FC1B7-2C70-479F-A519-622F0A16CCDB}"/>
                </a:ext>
              </a:extLst>
            </p:cNvPr>
            <p:cNvSpPr/>
            <p:nvPr/>
          </p:nvSpPr>
          <p:spPr>
            <a:xfrm>
              <a:off x="7875081" y="1191898"/>
              <a:ext cx="4740640" cy="951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</a:t>
              </a: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A201707-AF6B-467D-9BD3-A88D029496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317" y="1214147"/>
            <a:ext cx="1680125" cy="16801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9603CB4-AC19-4C71-AD00-B87E63D94978}"/>
              </a:ext>
            </a:extLst>
          </p:cNvPr>
          <p:cNvSpPr txBox="1"/>
          <p:nvPr/>
        </p:nvSpPr>
        <p:spPr>
          <a:xfrm>
            <a:off x="9042778" y="4943233"/>
            <a:ext cx="2238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one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79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49F7027-4419-4A8C-A68B-A6BF56CA3A05}"/>
              </a:ext>
            </a:extLst>
          </p:cNvPr>
          <p:cNvSpPr/>
          <p:nvPr/>
        </p:nvSpPr>
        <p:spPr>
          <a:xfrm>
            <a:off x="355551" y="1054289"/>
            <a:ext cx="11480895" cy="30990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6500A9-E2DB-47F2-A460-C13563B5B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791" y="4153331"/>
            <a:ext cx="3478756" cy="21416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BAD4EBEA-3B4A-4131-8D51-799FE849A41B}"/>
              </a:ext>
            </a:extLst>
          </p:cNvPr>
          <p:cNvGrpSpPr/>
          <p:nvPr/>
        </p:nvGrpSpPr>
        <p:grpSpPr>
          <a:xfrm>
            <a:off x="577231" y="2442268"/>
            <a:ext cx="11367876" cy="1288084"/>
            <a:chOff x="621557" y="2523717"/>
            <a:chExt cx="4628563" cy="128808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874D08DB-99A9-4910-8B4B-6A8E964CAA1E}"/>
                </a:ext>
              </a:extLst>
            </p:cNvPr>
            <p:cNvSpPr/>
            <p:nvPr/>
          </p:nvSpPr>
          <p:spPr>
            <a:xfrm>
              <a:off x="621557" y="3075253"/>
              <a:ext cx="4471896" cy="736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F582BA8F-F626-463E-A526-368156F382D8}"/>
                </a:ext>
              </a:extLst>
            </p:cNvPr>
            <p:cNvSpPr/>
            <p:nvPr/>
          </p:nvSpPr>
          <p:spPr>
            <a:xfrm>
              <a:off x="621558" y="2523717"/>
              <a:ext cx="46285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When, while the lovely valley teems with around me, and the meridian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8E67C6FB-8C4B-430D-9944-7618EA55A2F8}"/>
              </a:ext>
            </a:extLst>
          </p:cNvPr>
          <p:cNvGrpSpPr/>
          <p:nvPr/>
        </p:nvGrpSpPr>
        <p:grpSpPr>
          <a:xfrm>
            <a:off x="3961987" y="1159733"/>
            <a:ext cx="4268026" cy="1129202"/>
            <a:chOff x="-438927" y="136699"/>
            <a:chExt cx="4268026" cy="1129202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CB4F6359-F059-4112-A084-05BE624C28A9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Creative Business</a:t>
              </a:r>
            </a:p>
          </p:txBody>
        </p:sp>
        <p:sp>
          <p:nvSpPr>
            <p:cNvPr id="9" name="Rectangle: Rounded Corners 10">
              <a:extLst>
                <a:ext uri="{FF2B5EF4-FFF2-40B4-BE49-F238E27FC236}">
                  <a16:creationId xmlns:a16="http://schemas.microsoft.com/office/drawing/2014/main" id="{999552F0-3A2E-4816-9701-3BDEFA4D328F}"/>
                </a:ext>
              </a:extLst>
            </p:cNvPr>
            <p:cNvSpPr/>
            <p:nvPr/>
          </p:nvSpPr>
          <p:spPr>
            <a:xfrm>
              <a:off x="1572255" y="1203274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rgbClr val="113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58BE5A9-75BF-4521-A3A7-81FF11B1264D}"/>
                </a:ext>
              </a:extLst>
            </p:cNvPr>
            <p:cNvSpPr txBox="1"/>
            <p:nvPr/>
          </p:nvSpPr>
          <p:spPr>
            <a:xfrm>
              <a:off x="-438927" y="499482"/>
              <a:ext cx="4268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飞鸟意境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947AE3-5562-4AD0-BC82-31584A45F0E8}"/>
              </a:ext>
            </a:extLst>
          </p:cNvPr>
          <p:cNvSpPr/>
          <p:nvPr/>
        </p:nvSpPr>
        <p:spPr>
          <a:xfrm>
            <a:off x="2056574" y="870857"/>
            <a:ext cx="4268026" cy="5116286"/>
          </a:xfrm>
          <a:prstGeom prst="rect">
            <a:avLst/>
          </a:prstGeom>
          <a:solidFill>
            <a:srgbClr val="11323E"/>
          </a:solidFill>
          <a:ln>
            <a:noFill/>
          </a:ln>
          <a:effectLst>
            <a:outerShdw blurRad="1270000" dist="1587500" sx="80000" sy="800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F5A3D3-98B6-4F65-B686-1AC2DFCF3421}"/>
              </a:ext>
            </a:extLst>
          </p:cNvPr>
          <p:cNvGrpSpPr/>
          <p:nvPr/>
        </p:nvGrpSpPr>
        <p:grpSpPr>
          <a:xfrm>
            <a:off x="6874029" y="3392518"/>
            <a:ext cx="4628563" cy="1973464"/>
            <a:chOff x="621557" y="2523717"/>
            <a:chExt cx="4628563" cy="19734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281A8-C993-4E7C-9063-45095DD3C842}"/>
                </a:ext>
              </a:extLst>
            </p:cNvPr>
            <p:cNvSpPr/>
            <p:nvPr/>
          </p:nvSpPr>
          <p:spPr>
            <a:xfrm>
              <a:off x="621557" y="3075253"/>
              <a:ext cx="4471896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EA0E8A-18C3-4BE8-98AC-C20F71122FAA}"/>
                </a:ext>
              </a:extLst>
            </p:cNvPr>
            <p:cNvSpPr/>
            <p:nvPr/>
          </p:nvSpPr>
          <p:spPr>
            <a:xfrm>
              <a:off x="621558" y="2523717"/>
              <a:ext cx="46285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When, while the lovely valley teems with around me, and the meridian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A1C1D4-EC19-4B1D-977E-430425EFE073}"/>
              </a:ext>
            </a:extLst>
          </p:cNvPr>
          <p:cNvGrpSpPr/>
          <p:nvPr/>
        </p:nvGrpSpPr>
        <p:grpSpPr>
          <a:xfrm>
            <a:off x="6874030" y="1492019"/>
            <a:ext cx="4268027" cy="1544936"/>
            <a:chOff x="739851" y="136699"/>
            <a:chExt cx="4268027" cy="15449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0D8B5F-7C83-4906-84DB-5F788CAB4281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Creative Business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96EE79-D531-40EF-A91C-BE472ED575AD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rgbClr val="AD9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46F4B2-B788-4F3E-B347-B2E72EBDCE96}"/>
                </a:ext>
              </a:extLst>
            </p:cNvPr>
            <p:cNvSpPr txBox="1"/>
            <p:nvPr/>
          </p:nvSpPr>
          <p:spPr>
            <a:xfrm>
              <a:off x="739852" y="411237"/>
              <a:ext cx="4268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飞鸟意境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2AAEE-746D-4803-BD3E-BC8536F7B65B}"/>
              </a:ext>
            </a:extLst>
          </p:cNvPr>
          <p:cNvGrpSpPr/>
          <p:nvPr/>
        </p:nvGrpSpPr>
        <p:grpSpPr>
          <a:xfrm>
            <a:off x="5333210" y="646340"/>
            <a:ext cx="1083321" cy="1222036"/>
            <a:chOff x="5500498" y="885530"/>
            <a:chExt cx="1083321" cy="1222036"/>
          </a:xfrm>
        </p:grpSpPr>
        <p:sp>
          <p:nvSpPr>
            <p:cNvPr id="14" name="Diagonal Stripe 13">
              <a:extLst>
                <a:ext uri="{FF2B5EF4-FFF2-40B4-BE49-F238E27FC236}">
                  <a16:creationId xmlns:a16="http://schemas.microsoft.com/office/drawing/2014/main" id="{2563B6C8-6F7F-45AA-94D3-44441F3508B1}"/>
                </a:ext>
              </a:extLst>
            </p:cNvPr>
            <p:cNvSpPr/>
            <p:nvPr/>
          </p:nvSpPr>
          <p:spPr>
            <a:xfrm rot="5400000">
              <a:off x="5500498" y="1024245"/>
              <a:ext cx="1083321" cy="1083321"/>
            </a:xfrm>
            <a:prstGeom prst="diagStripe">
              <a:avLst/>
            </a:prstGeom>
            <a:solidFill>
              <a:srgbClr val="AD9975"/>
            </a:solidFill>
            <a:ln>
              <a:noFill/>
            </a:ln>
            <a:effectLst>
              <a:outerShdw blurRad="1270000" dist="330200" dir="8100000" sx="74000" sy="74000" algn="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220C60-21E3-4CA1-BB1F-7E23F9CDD86C}"/>
                </a:ext>
              </a:extLst>
            </p:cNvPr>
            <p:cNvSpPr/>
            <p:nvPr/>
          </p:nvSpPr>
          <p:spPr>
            <a:xfrm rot="2700000">
              <a:off x="5653544" y="1268447"/>
              <a:ext cx="106501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Designer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E80F53-0BA4-40F5-BEE8-D2462A9B4D4E}"/>
              </a:ext>
            </a:extLst>
          </p:cNvPr>
          <p:cNvGrpSpPr/>
          <p:nvPr/>
        </p:nvGrpSpPr>
        <p:grpSpPr>
          <a:xfrm>
            <a:off x="3681674" y="1420955"/>
            <a:ext cx="2994715" cy="1640258"/>
            <a:chOff x="3681674" y="2022295"/>
            <a:chExt cx="2994715" cy="164025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5FA52D-1CA8-4653-8D5B-5B21463AAB94}"/>
                </a:ext>
              </a:extLst>
            </p:cNvPr>
            <p:cNvSpPr/>
            <p:nvPr/>
          </p:nvSpPr>
          <p:spPr>
            <a:xfrm>
              <a:off x="3681674" y="2022295"/>
              <a:ext cx="20769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D8C8A8"/>
                  </a:solidFill>
                  <a:effectLst/>
                  <a:uLnTx/>
                  <a:uFillTx/>
                  <a:cs typeface="+mn-ea"/>
                  <a:sym typeface="+mn-lt"/>
                </a:rPr>
                <a:t>2029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D8C8A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CFD427-790A-4D13-926B-5A2243EE21A8}"/>
                </a:ext>
              </a:extLst>
            </p:cNvPr>
            <p:cNvSpPr/>
            <p:nvPr/>
          </p:nvSpPr>
          <p:spPr>
            <a:xfrm>
              <a:off x="3681674" y="2629268"/>
              <a:ext cx="2994715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Your Text Goes Here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2CF0F0-F57F-4970-A878-CA2232D65903}"/>
                </a:ext>
              </a:extLst>
            </p:cNvPr>
            <p:cNvSpPr/>
            <p:nvPr/>
          </p:nvSpPr>
          <p:spPr>
            <a:xfrm>
              <a:off x="3681674" y="2960822"/>
              <a:ext cx="2250535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 mornings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474566B-237B-4DC3-B338-F5D27A0779AB}"/>
              </a:ext>
            </a:extLst>
          </p:cNvPr>
          <p:cNvSpPr/>
          <p:nvPr/>
        </p:nvSpPr>
        <p:spPr>
          <a:xfrm>
            <a:off x="3762755" y="5044190"/>
            <a:ext cx="1891040" cy="392856"/>
          </a:xfrm>
          <a:prstGeom prst="roundRect">
            <a:avLst>
              <a:gd name="adj" fmla="val 50000"/>
            </a:avLst>
          </a:prstGeom>
          <a:solidFill>
            <a:srgbClr val="AD9975"/>
          </a:solidFill>
          <a:ln>
            <a:noFill/>
          </a:ln>
          <a:effectLst>
            <a:outerShdw blurRad="1270000" dist="431800" dir="5400000" sx="75000" sy="7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GET STARTED NOW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920565-BBE8-447C-B150-DC364FC0000D}"/>
              </a:ext>
            </a:extLst>
          </p:cNvPr>
          <p:cNvGrpSpPr/>
          <p:nvPr/>
        </p:nvGrpSpPr>
        <p:grpSpPr>
          <a:xfrm>
            <a:off x="3681674" y="3195026"/>
            <a:ext cx="2994715" cy="1640258"/>
            <a:chOff x="3681674" y="2022295"/>
            <a:chExt cx="2994715" cy="164025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62AA77-CC2A-47E7-AFDE-C3E0F8D0069C}"/>
                </a:ext>
              </a:extLst>
            </p:cNvPr>
            <p:cNvSpPr/>
            <p:nvPr/>
          </p:nvSpPr>
          <p:spPr>
            <a:xfrm>
              <a:off x="3681674" y="2022295"/>
              <a:ext cx="20769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D8C8A8"/>
                  </a:solidFill>
                  <a:effectLst/>
                  <a:uLnTx/>
                  <a:uFillTx/>
                  <a:cs typeface="+mn-ea"/>
                  <a:sym typeface="+mn-lt"/>
                </a:rPr>
                <a:t>2029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D8C8A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D8DDD6-F2F0-4827-8A27-5860DC774ED2}"/>
                </a:ext>
              </a:extLst>
            </p:cNvPr>
            <p:cNvSpPr/>
            <p:nvPr/>
          </p:nvSpPr>
          <p:spPr>
            <a:xfrm>
              <a:off x="3681674" y="2629268"/>
              <a:ext cx="2994715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Your Text Goes Here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42EF1-DEE3-4C36-BE74-0F94660C8F16}"/>
                </a:ext>
              </a:extLst>
            </p:cNvPr>
            <p:cNvSpPr/>
            <p:nvPr/>
          </p:nvSpPr>
          <p:spPr>
            <a:xfrm>
              <a:off x="3681674" y="2960822"/>
              <a:ext cx="2250535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 mornings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1A4EF1E5-7626-4655-902F-A196904A79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" r="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79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EBC0B0EF-BC18-443A-A6C0-236FC5895B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" b="43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6E0DC0-FB45-4E19-9534-1A2E729A315F}"/>
              </a:ext>
            </a:extLst>
          </p:cNvPr>
          <p:cNvSpPr/>
          <p:nvPr/>
        </p:nvSpPr>
        <p:spPr>
          <a:xfrm>
            <a:off x="0" y="2702933"/>
            <a:ext cx="7943242" cy="2074597"/>
          </a:xfrm>
          <a:prstGeom prst="rect">
            <a:avLst/>
          </a:prstGeom>
          <a:solidFill>
            <a:srgbClr val="AD9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155C147-F165-49BC-9673-3A126F3FABCE}"/>
              </a:ext>
            </a:extLst>
          </p:cNvPr>
          <p:cNvSpPr/>
          <p:nvPr/>
        </p:nvSpPr>
        <p:spPr>
          <a:xfrm>
            <a:off x="751871" y="2976224"/>
            <a:ext cx="495904" cy="458640"/>
          </a:xfrm>
          <a:custGeom>
            <a:avLst/>
            <a:gdLst/>
            <a:ahLst/>
            <a:cxnLst/>
            <a:rect l="l" t="t" r="r" b="b"/>
            <a:pathLst>
              <a:path w="1107937" h="1024682">
                <a:moveTo>
                  <a:pt x="1014008" y="0"/>
                </a:moveTo>
                <a:lnTo>
                  <a:pt x="1107937" y="149432"/>
                </a:lnTo>
                <a:cubicBezTo>
                  <a:pt x="1029663" y="182165"/>
                  <a:pt x="972024" y="230909"/>
                  <a:pt x="935022" y="295663"/>
                </a:cubicBezTo>
                <a:cubicBezTo>
                  <a:pt x="898020" y="360417"/>
                  <a:pt x="877384" y="454702"/>
                  <a:pt x="873114" y="578518"/>
                </a:cubicBezTo>
                <a:lnTo>
                  <a:pt x="1073781" y="578518"/>
                </a:lnTo>
                <a:lnTo>
                  <a:pt x="1073781" y="1024682"/>
                </a:lnTo>
                <a:lnTo>
                  <a:pt x="661773" y="1024682"/>
                </a:lnTo>
                <a:lnTo>
                  <a:pt x="661773" y="672447"/>
                </a:lnTo>
                <a:cubicBezTo>
                  <a:pt x="661773" y="481742"/>
                  <a:pt x="684544" y="343695"/>
                  <a:pt x="730086" y="258305"/>
                </a:cubicBezTo>
                <a:cubicBezTo>
                  <a:pt x="789859" y="144451"/>
                  <a:pt x="884500" y="58349"/>
                  <a:pt x="1014008" y="0"/>
                </a:cubicBezTo>
                <a:close/>
                <a:moveTo>
                  <a:pt x="352234" y="0"/>
                </a:moveTo>
                <a:lnTo>
                  <a:pt x="446163" y="149432"/>
                </a:lnTo>
                <a:cubicBezTo>
                  <a:pt x="367889" y="182165"/>
                  <a:pt x="310251" y="230909"/>
                  <a:pt x="273248" y="295663"/>
                </a:cubicBezTo>
                <a:cubicBezTo>
                  <a:pt x="236246" y="360417"/>
                  <a:pt x="215610" y="454702"/>
                  <a:pt x="211340" y="578518"/>
                </a:cubicBezTo>
                <a:lnTo>
                  <a:pt x="412007" y="578518"/>
                </a:lnTo>
                <a:lnTo>
                  <a:pt x="412007" y="1024682"/>
                </a:lnTo>
                <a:lnTo>
                  <a:pt x="0" y="1024682"/>
                </a:lnTo>
                <a:lnTo>
                  <a:pt x="0" y="672447"/>
                </a:lnTo>
                <a:cubicBezTo>
                  <a:pt x="0" y="481742"/>
                  <a:pt x="22771" y="343695"/>
                  <a:pt x="68312" y="258305"/>
                </a:cubicBezTo>
                <a:cubicBezTo>
                  <a:pt x="128085" y="144451"/>
                  <a:pt x="222726" y="58349"/>
                  <a:pt x="3522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9278D1-89EB-483A-9657-765CEB61CF70}"/>
              </a:ext>
            </a:extLst>
          </p:cNvPr>
          <p:cNvSpPr/>
          <p:nvPr/>
        </p:nvSpPr>
        <p:spPr>
          <a:xfrm>
            <a:off x="1441507" y="3214496"/>
            <a:ext cx="543367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6D54DF-B170-400C-A5D9-559F2BC1B79C}"/>
              </a:ext>
            </a:extLst>
          </p:cNvPr>
          <p:cNvGrpSpPr/>
          <p:nvPr/>
        </p:nvGrpSpPr>
        <p:grpSpPr>
          <a:xfrm>
            <a:off x="650273" y="660974"/>
            <a:ext cx="4861527" cy="1544936"/>
            <a:chOff x="650273" y="660974"/>
            <a:chExt cx="4861527" cy="15449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5B57F1-97B3-4898-9E9D-53CC465EDE57}"/>
                </a:ext>
              </a:extLst>
            </p:cNvPr>
            <p:cNvSpPr/>
            <p:nvPr/>
          </p:nvSpPr>
          <p:spPr>
            <a:xfrm>
              <a:off x="650273" y="660974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Creative Business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321AC7F-8AB0-4353-B1DE-F74C439C96B5}"/>
                </a:ext>
              </a:extLst>
            </p:cNvPr>
            <p:cNvSpPr/>
            <p:nvPr/>
          </p:nvSpPr>
          <p:spPr>
            <a:xfrm>
              <a:off x="751871" y="2143283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rgbClr val="D8C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FA4AEE-A6B8-4A35-8CCD-480FA57C90AD}"/>
                </a:ext>
              </a:extLst>
            </p:cNvPr>
            <p:cNvSpPr txBox="1"/>
            <p:nvPr/>
          </p:nvSpPr>
          <p:spPr>
            <a:xfrm>
              <a:off x="650273" y="935512"/>
              <a:ext cx="4861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飞鸟意境</a:t>
              </a:r>
            </a:p>
          </p:txBody>
        </p:sp>
      </p:grpSp>
      <p:sp>
        <p:nvSpPr>
          <p:cNvPr id="17" name="Freeform 46">
            <a:extLst>
              <a:ext uri="{FF2B5EF4-FFF2-40B4-BE49-F238E27FC236}">
                <a16:creationId xmlns:a16="http://schemas.microsoft.com/office/drawing/2014/main" id="{BFDD0A83-D24F-49D0-A2CB-4342778DDEA5}"/>
              </a:ext>
            </a:extLst>
          </p:cNvPr>
          <p:cNvSpPr>
            <a:spLocks/>
          </p:cNvSpPr>
          <p:nvPr/>
        </p:nvSpPr>
        <p:spPr bwMode="auto">
          <a:xfrm flipH="1">
            <a:off x="7319272" y="3461184"/>
            <a:ext cx="252167" cy="558097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4E24C9-9677-4208-A754-42142A3897F0}"/>
              </a:ext>
            </a:extLst>
          </p:cNvPr>
          <p:cNvGrpSpPr/>
          <p:nvPr/>
        </p:nvGrpSpPr>
        <p:grpSpPr>
          <a:xfrm>
            <a:off x="679769" y="5131857"/>
            <a:ext cx="785219" cy="785219"/>
            <a:chOff x="945146" y="4289389"/>
            <a:chExt cx="785219" cy="78521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5868F3-3782-4CF1-B292-9697C13B2645}"/>
                </a:ext>
              </a:extLst>
            </p:cNvPr>
            <p:cNvSpPr/>
            <p:nvPr/>
          </p:nvSpPr>
          <p:spPr>
            <a:xfrm>
              <a:off x="945146" y="4289389"/>
              <a:ext cx="785219" cy="785219"/>
            </a:xfrm>
            <a:prstGeom prst="ellipse">
              <a:avLst/>
            </a:prstGeom>
            <a:solidFill>
              <a:srgbClr val="D8C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025499-D5E9-4B1C-83BF-1EA06C545A62}"/>
                </a:ext>
              </a:extLst>
            </p:cNvPr>
            <p:cNvGrpSpPr/>
            <p:nvPr/>
          </p:nvGrpSpPr>
          <p:grpSpPr>
            <a:xfrm>
              <a:off x="1105187" y="4514915"/>
              <a:ext cx="465138" cy="406400"/>
              <a:chOff x="6357938" y="3535363"/>
              <a:chExt cx="465138" cy="406400"/>
            </a:xfrm>
            <a:solidFill>
              <a:schemeClr val="bg1"/>
            </a:solidFill>
          </p:grpSpPr>
          <p:sp>
            <p:nvSpPr>
              <p:cNvPr id="20" name="AutoShape 43">
                <a:extLst>
                  <a:ext uri="{FF2B5EF4-FFF2-40B4-BE49-F238E27FC236}">
                    <a16:creationId xmlns:a16="http://schemas.microsoft.com/office/drawing/2014/main" id="{ADF7A41E-E94B-43C1-B504-5A8A33B7D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utoShape 44">
                <a:extLst>
                  <a:ext uri="{FF2B5EF4-FFF2-40B4-BE49-F238E27FC236}">
                    <a16:creationId xmlns:a16="http://schemas.microsoft.com/office/drawing/2014/main" id="{60FB7D8D-8329-48E1-85CE-E27B0E1B4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AutoShape 45">
                <a:extLst>
                  <a:ext uri="{FF2B5EF4-FFF2-40B4-BE49-F238E27FC236}">
                    <a16:creationId xmlns:a16="http://schemas.microsoft.com/office/drawing/2014/main" id="{9D3F1836-830E-40D4-82CA-A34F1189C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940CB7-6EE4-4F5E-8881-A9ABE275C06E}"/>
              </a:ext>
            </a:extLst>
          </p:cNvPr>
          <p:cNvSpPr/>
          <p:nvPr/>
        </p:nvSpPr>
        <p:spPr>
          <a:xfrm>
            <a:off x="1662710" y="5072035"/>
            <a:ext cx="416791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1998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serenity has taken possession of my entire soul, like these sweet mornings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94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/>
      <p:bldP spid="17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AFBE4000-4BF3-4C18-B171-3E81AC3A65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" b="44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6859AA-FE05-48E4-80D6-97AD855003FB}"/>
              </a:ext>
            </a:extLst>
          </p:cNvPr>
          <p:cNvSpPr/>
          <p:nvPr/>
        </p:nvSpPr>
        <p:spPr>
          <a:xfrm>
            <a:off x="1188720" y="845820"/>
            <a:ext cx="6827520" cy="2654113"/>
          </a:xfrm>
          <a:prstGeom prst="rect">
            <a:avLst/>
          </a:prstGeom>
          <a:solidFill>
            <a:srgbClr val="AD9975"/>
          </a:solidFill>
          <a:ln>
            <a:noFill/>
          </a:ln>
          <a:effectLst>
            <a:outerShdw blurRad="1270000" dist="1739900" dir="1800000" sx="84000" sy="8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ECAB6-49D3-43D7-A33C-988DB4E1B062}"/>
              </a:ext>
            </a:extLst>
          </p:cNvPr>
          <p:cNvSpPr/>
          <p:nvPr/>
        </p:nvSpPr>
        <p:spPr>
          <a:xfrm>
            <a:off x="3482340" y="3174093"/>
            <a:ext cx="2712720" cy="586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1066800" dir="2700000" sx="70000" sy="7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OVERVIEW PICTURE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884BC17-E845-4487-9446-85AE9A4AC31D}"/>
              </a:ext>
            </a:extLst>
          </p:cNvPr>
          <p:cNvSpPr/>
          <p:nvPr/>
        </p:nvSpPr>
        <p:spPr>
          <a:xfrm>
            <a:off x="6565473" y="2442389"/>
            <a:ext cx="2032000" cy="2032000"/>
          </a:xfrm>
          <a:prstGeom prst="arc">
            <a:avLst/>
          </a:prstGeom>
          <a:ln w="19050">
            <a:solidFill>
              <a:schemeClr val="bg1">
                <a:lumMod val="9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A69AB1-8E3D-424B-8338-DDA89CDDEC99}"/>
              </a:ext>
            </a:extLst>
          </p:cNvPr>
          <p:cNvGrpSpPr/>
          <p:nvPr/>
        </p:nvGrpSpPr>
        <p:grpSpPr>
          <a:xfrm>
            <a:off x="1799381" y="1354688"/>
            <a:ext cx="4861527" cy="1544936"/>
            <a:chOff x="739851" y="136699"/>
            <a:chExt cx="4861527" cy="15449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09F8DE-692A-46BE-BC18-4EB11262C9B1}"/>
                </a:ext>
              </a:extLst>
            </p:cNvPr>
            <p:cNvSpPr/>
            <p:nvPr/>
          </p:nvSpPr>
          <p:spPr>
            <a:xfrm>
              <a:off x="739851" y="136699"/>
              <a:ext cx="211416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Education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E18881E-E44E-4D63-B008-3089BC66C563}"/>
                </a:ext>
              </a:extLst>
            </p:cNvPr>
            <p:cNvSpPr/>
            <p:nvPr/>
          </p:nvSpPr>
          <p:spPr>
            <a:xfrm>
              <a:off x="841449" y="1619008"/>
              <a:ext cx="288000" cy="62627"/>
            </a:xfrm>
            <a:prstGeom prst="roundRect">
              <a:avLst>
                <a:gd name="adj" fmla="val 93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32BF20-82FA-450C-B100-221B5E6041E0}"/>
                </a:ext>
              </a:extLst>
            </p:cNvPr>
            <p:cNvSpPr txBox="1"/>
            <p:nvPr/>
          </p:nvSpPr>
          <p:spPr>
            <a:xfrm>
              <a:off x="739851" y="411237"/>
              <a:ext cx="48615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飞鸟意境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D62F083-8E8A-45A4-B842-718FE65BD308}"/>
              </a:ext>
            </a:extLst>
          </p:cNvPr>
          <p:cNvSpPr/>
          <p:nvPr/>
        </p:nvSpPr>
        <p:spPr>
          <a:xfrm>
            <a:off x="8378996" y="1272540"/>
            <a:ext cx="2606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651983-9401-4748-A225-704967574617}"/>
              </a:ext>
            </a:extLst>
          </p:cNvPr>
          <p:cNvGrpSpPr/>
          <p:nvPr/>
        </p:nvGrpSpPr>
        <p:grpSpPr>
          <a:xfrm>
            <a:off x="1401997" y="3829050"/>
            <a:ext cx="2738497" cy="428259"/>
            <a:chOff x="1401997" y="3829050"/>
            <a:chExt cx="2738497" cy="4282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AC9B0B-28C5-4535-8AC7-88A7EF677349}"/>
                </a:ext>
              </a:extLst>
            </p:cNvPr>
            <p:cNvSpPr/>
            <p:nvPr/>
          </p:nvSpPr>
          <p:spPr>
            <a:xfrm>
              <a:off x="1401997" y="3829050"/>
              <a:ext cx="853495" cy="428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8C8A8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B6FC78-EA60-4F4F-8992-171CC44D8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5014" y="4243328"/>
              <a:ext cx="294367" cy="0"/>
            </a:xfrm>
            <a:prstGeom prst="line">
              <a:avLst/>
            </a:prstGeom>
            <a:ln>
              <a:solidFill>
                <a:srgbClr val="D8C8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E68A1B-18B2-4C62-8B10-15BEE9376F47}"/>
                </a:ext>
              </a:extLst>
            </p:cNvPr>
            <p:cNvSpPr txBox="1"/>
            <p:nvPr/>
          </p:nvSpPr>
          <p:spPr>
            <a:xfrm>
              <a:off x="1942973" y="3928854"/>
              <a:ext cx="2197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 March 2029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79B844-C3C3-490A-A4D9-45CC3512C4E2}"/>
              </a:ext>
            </a:extLst>
          </p:cNvPr>
          <p:cNvGrpSpPr/>
          <p:nvPr/>
        </p:nvGrpSpPr>
        <p:grpSpPr>
          <a:xfrm>
            <a:off x="1401997" y="4493097"/>
            <a:ext cx="2738497" cy="329193"/>
            <a:chOff x="1401997" y="4493097"/>
            <a:chExt cx="2738497" cy="3291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CD11D2-387A-4E89-8651-C4A3C04F4343}"/>
                </a:ext>
              </a:extLst>
            </p:cNvPr>
            <p:cNvSpPr/>
            <p:nvPr/>
          </p:nvSpPr>
          <p:spPr>
            <a:xfrm>
              <a:off x="1401997" y="4493097"/>
              <a:ext cx="853495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896697-F023-4D6E-9E1D-5704345F103E}"/>
                </a:ext>
              </a:extLst>
            </p:cNvPr>
            <p:cNvSpPr txBox="1"/>
            <p:nvPr/>
          </p:nvSpPr>
          <p:spPr>
            <a:xfrm>
              <a:off x="1942973" y="4545291"/>
              <a:ext cx="21975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 March 2029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0113DB-2704-440D-9269-34E228F12705}"/>
              </a:ext>
            </a:extLst>
          </p:cNvPr>
          <p:cNvGrpSpPr/>
          <p:nvPr/>
        </p:nvGrpSpPr>
        <p:grpSpPr>
          <a:xfrm>
            <a:off x="1401997" y="5078756"/>
            <a:ext cx="2738497" cy="329193"/>
            <a:chOff x="1401997" y="5078756"/>
            <a:chExt cx="2738497" cy="3291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8E171B-1149-42F3-BA4B-E3106BDFD916}"/>
                </a:ext>
              </a:extLst>
            </p:cNvPr>
            <p:cNvSpPr/>
            <p:nvPr/>
          </p:nvSpPr>
          <p:spPr>
            <a:xfrm>
              <a:off x="1401997" y="5078756"/>
              <a:ext cx="853495" cy="3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B66496-5EB1-4273-BFD2-C59E39D76410}"/>
                </a:ext>
              </a:extLst>
            </p:cNvPr>
            <p:cNvSpPr txBox="1"/>
            <p:nvPr/>
          </p:nvSpPr>
          <p:spPr>
            <a:xfrm>
              <a:off x="1942973" y="5130950"/>
              <a:ext cx="21975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 March 2029</a:t>
              </a: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7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AE14A8-66C9-4153-868C-D3BD697E6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1F3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93EA3FDF-4661-480E-BFB1-C3418DFD91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D70F3D68-A059-4CAB-990F-572D7DE33F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" r="44"/>
          <a:stretch>
            <a:fillRect/>
          </a:stretch>
        </p:blipFill>
        <p:spPr/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095C6582-A188-4E12-B0E5-8177E03E63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" r="44"/>
          <a:stretch>
            <a:fillRect/>
          </a:stretch>
        </p:blipFill>
        <p:spPr/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C476BF51-7400-4A35-95F1-F97B68E587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" r="44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8BEC46-615F-4287-A39A-E1E0AD2D1AA2}"/>
              </a:ext>
            </a:extLst>
          </p:cNvPr>
          <p:cNvSpPr txBox="1"/>
          <p:nvPr/>
        </p:nvSpPr>
        <p:spPr>
          <a:xfrm>
            <a:off x="811739" y="722174"/>
            <a:ext cx="651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飞鸟意境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4DEED9-DCAB-48B0-8E7A-E30979F46BE8}"/>
              </a:ext>
            </a:extLst>
          </p:cNvPr>
          <p:cNvSpPr/>
          <p:nvPr/>
        </p:nvSpPr>
        <p:spPr>
          <a:xfrm>
            <a:off x="3876675" y="1030138"/>
            <a:ext cx="1028700" cy="303362"/>
          </a:xfrm>
          <a:prstGeom prst="rect">
            <a:avLst/>
          </a:prstGeom>
          <a:solidFill>
            <a:srgbClr val="AD9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#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LetsDoIt</a:t>
            </a:r>
            <a:endParaRPr kumimoji="0" lang="id-ID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954B49-0EF5-4803-A488-3E4608940DFA}"/>
              </a:ext>
            </a:extLst>
          </p:cNvPr>
          <p:cNvCxnSpPr>
            <a:cxnSpLocks/>
          </p:cNvCxnSpPr>
          <p:nvPr/>
        </p:nvCxnSpPr>
        <p:spPr>
          <a:xfrm>
            <a:off x="4298538" y="2667000"/>
            <a:ext cx="0" cy="4191000"/>
          </a:xfrm>
          <a:prstGeom prst="line">
            <a:avLst/>
          </a:prstGeom>
          <a:ln w="12700">
            <a:solidFill>
              <a:schemeClr val="bg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1984C9-BC5F-4EC0-8570-6E95910B3D97}"/>
              </a:ext>
            </a:extLst>
          </p:cNvPr>
          <p:cNvGrpSpPr/>
          <p:nvPr/>
        </p:nvGrpSpPr>
        <p:grpSpPr>
          <a:xfrm>
            <a:off x="1200149" y="5026871"/>
            <a:ext cx="2739387" cy="861646"/>
            <a:chOff x="1200149" y="5026871"/>
            <a:chExt cx="2739387" cy="86164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5D20CCA-46A7-4426-8D4B-4EC9F867377E}"/>
                </a:ext>
              </a:extLst>
            </p:cNvPr>
            <p:cNvSpPr/>
            <p:nvPr/>
          </p:nvSpPr>
          <p:spPr>
            <a:xfrm>
              <a:off x="1200150" y="5026871"/>
              <a:ext cx="2007507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Story Of Success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71BCD5-6EEB-4FA3-802E-15D5E67A02DC}"/>
                </a:ext>
              </a:extLst>
            </p:cNvPr>
            <p:cNvSpPr/>
            <p:nvPr/>
          </p:nvSpPr>
          <p:spPr>
            <a:xfrm>
              <a:off x="1200149" y="5389919"/>
              <a:ext cx="273938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64A79A-1756-4B44-B43D-DF7774C2B766}"/>
              </a:ext>
            </a:extLst>
          </p:cNvPr>
          <p:cNvGrpSpPr/>
          <p:nvPr/>
        </p:nvGrpSpPr>
        <p:grpSpPr>
          <a:xfrm>
            <a:off x="4391025" y="5026871"/>
            <a:ext cx="2739387" cy="861646"/>
            <a:chOff x="1200149" y="5026871"/>
            <a:chExt cx="2739387" cy="86164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7F95D7-3C50-4226-BCD2-226013355F56}"/>
                </a:ext>
              </a:extLst>
            </p:cNvPr>
            <p:cNvSpPr/>
            <p:nvPr/>
          </p:nvSpPr>
          <p:spPr>
            <a:xfrm>
              <a:off x="1200150" y="5026871"/>
              <a:ext cx="2007507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Campus Life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31AF6A-14D8-406E-A99E-6BF91C59AFD4}"/>
                </a:ext>
              </a:extLst>
            </p:cNvPr>
            <p:cNvSpPr/>
            <p:nvPr/>
          </p:nvSpPr>
          <p:spPr>
            <a:xfrm>
              <a:off x="1200149" y="5389919"/>
              <a:ext cx="273938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B47901-2AFF-4DEA-9BD7-0E40E27EA56A}"/>
              </a:ext>
            </a:extLst>
          </p:cNvPr>
          <p:cNvGrpSpPr/>
          <p:nvPr/>
        </p:nvGrpSpPr>
        <p:grpSpPr>
          <a:xfrm>
            <a:off x="7658164" y="5026871"/>
            <a:ext cx="2739387" cy="861646"/>
            <a:chOff x="1200149" y="5026871"/>
            <a:chExt cx="2739387" cy="8616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44B843-1842-40D7-A66C-1D635DE104F3}"/>
                </a:ext>
              </a:extLst>
            </p:cNvPr>
            <p:cNvSpPr/>
            <p:nvPr/>
          </p:nvSpPr>
          <p:spPr>
            <a:xfrm>
              <a:off x="1200150" y="5026871"/>
              <a:ext cx="2007507" cy="363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Inspiring Person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8BD8E2-540A-4327-B16C-124DC24D46D1}"/>
                </a:ext>
              </a:extLst>
            </p:cNvPr>
            <p:cNvSpPr/>
            <p:nvPr/>
          </p:nvSpPr>
          <p:spPr>
            <a:xfrm>
              <a:off x="1200149" y="5389919"/>
              <a:ext cx="2739387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</a:t>
              </a:r>
              <a:endPara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1D5A4AD-816E-462A-AA2A-334F7C348195}"/>
              </a:ext>
            </a:extLst>
          </p:cNvPr>
          <p:cNvSpPr txBox="1"/>
          <p:nvPr/>
        </p:nvSpPr>
        <p:spPr>
          <a:xfrm>
            <a:off x="10343030" y="111835"/>
            <a:ext cx="184897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6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d-ID" sz="19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9DD9D-85DC-4087-BD0E-00255FE660AA}"/>
              </a:ext>
            </a:extLst>
          </p:cNvPr>
          <p:cNvSpPr txBox="1"/>
          <p:nvPr/>
        </p:nvSpPr>
        <p:spPr>
          <a:xfrm rot="16200000">
            <a:off x="10362318" y="3298195"/>
            <a:ext cx="2724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id-ID" sz="1100" b="0" i="0" u="none" strike="noStrike" kern="1200" cap="none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7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48C7FF-7D74-4940-8D7B-560805C078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946" y="491319"/>
            <a:ext cx="9875178" cy="587536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9503F64-34A0-42A4-A874-FCDA3425619A}"/>
              </a:ext>
            </a:extLst>
          </p:cNvPr>
          <p:cNvSpPr/>
          <p:nvPr/>
        </p:nvSpPr>
        <p:spPr>
          <a:xfrm>
            <a:off x="504966" y="1067936"/>
            <a:ext cx="4270328" cy="10338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C30D43-83DD-4A3C-8AE7-4CC2901D0306}"/>
              </a:ext>
            </a:extLst>
          </p:cNvPr>
          <p:cNvSpPr/>
          <p:nvPr/>
        </p:nvSpPr>
        <p:spPr>
          <a:xfrm flipV="1">
            <a:off x="438150" y="1067937"/>
            <a:ext cx="450376" cy="1033817"/>
          </a:xfrm>
          <a:prstGeom prst="rect">
            <a:avLst/>
          </a:prstGeom>
          <a:solidFill>
            <a:srgbClr val="11323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F5B917-4847-4E7A-9691-4E94546C1A66}"/>
              </a:ext>
            </a:extLst>
          </p:cNvPr>
          <p:cNvSpPr/>
          <p:nvPr/>
        </p:nvSpPr>
        <p:spPr>
          <a:xfrm>
            <a:off x="464732" y="3493827"/>
            <a:ext cx="2374002" cy="22962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1A05D7-302A-40D6-852D-3EFBBC141BBC}"/>
              </a:ext>
            </a:extLst>
          </p:cNvPr>
          <p:cNvSpPr/>
          <p:nvPr/>
        </p:nvSpPr>
        <p:spPr>
          <a:xfrm>
            <a:off x="9763053" y="1067935"/>
            <a:ext cx="2042420" cy="19755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DD6693F-5486-48A7-B6F2-7F50C85E9F10}"/>
              </a:ext>
            </a:extLst>
          </p:cNvPr>
          <p:cNvSpPr txBox="1"/>
          <p:nvPr/>
        </p:nvSpPr>
        <p:spPr>
          <a:xfrm>
            <a:off x="11117124" y="4385086"/>
            <a:ext cx="92333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飞鸟集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DAE60CC-7AE7-4DDE-BC12-808BC5735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prstClr val="black"/>
              <a:srgbClr val="11323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48"/>
          <a:stretch/>
        </p:blipFill>
        <p:spPr>
          <a:xfrm>
            <a:off x="438150" y="3874445"/>
            <a:ext cx="2493297" cy="153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">
            <a:extLst>
              <a:ext uri="{FF2B5EF4-FFF2-40B4-BE49-F238E27FC236}">
                <a16:creationId xmlns:a16="http://schemas.microsoft.com/office/drawing/2014/main" id="{10943121-7940-4AED-A1D2-5A681E6181FF}"/>
              </a:ext>
            </a:extLst>
          </p:cNvPr>
          <p:cNvGrpSpPr/>
          <p:nvPr/>
        </p:nvGrpSpPr>
        <p:grpSpPr>
          <a:xfrm>
            <a:off x="955342" y="758907"/>
            <a:ext cx="3886768" cy="1379487"/>
            <a:chOff x="7875081" y="763954"/>
            <a:chExt cx="4740640" cy="1379487"/>
          </a:xfrm>
        </p:grpSpPr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48F34486-0564-48A3-B359-AB07D7BDC292}"/>
                </a:ext>
              </a:extLst>
            </p:cNvPr>
            <p:cNvSpPr/>
            <p:nvPr/>
          </p:nvSpPr>
          <p:spPr>
            <a:xfrm>
              <a:off x="7875081" y="763954"/>
              <a:ext cx="2994715" cy="361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251FC1B7-2C70-479F-A519-622F0A16CCDB}"/>
                </a:ext>
              </a:extLst>
            </p:cNvPr>
            <p:cNvSpPr/>
            <p:nvPr/>
          </p:nvSpPr>
          <p:spPr>
            <a:xfrm>
              <a:off x="7875081" y="1191898"/>
              <a:ext cx="4740640" cy="951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 wonderful serenity has taken possession of my entire soul, like these sweet</a:t>
              </a: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A201707-AF6B-467D-9BD3-A88D029496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317" y="1214147"/>
            <a:ext cx="1680125" cy="16801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9603CB4-AC19-4C71-AD00-B87E63D94978}"/>
              </a:ext>
            </a:extLst>
          </p:cNvPr>
          <p:cNvSpPr txBox="1"/>
          <p:nvPr/>
        </p:nvSpPr>
        <p:spPr>
          <a:xfrm>
            <a:off x="9042778" y="4943233"/>
            <a:ext cx="2100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two</a:t>
            </a:r>
            <a:endParaRPr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8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4qyupir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q4qyupir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1498</Words>
  <Application>Microsoft Office PowerPoint</Application>
  <PresentationFormat>宽屏</PresentationFormat>
  <Paragraphs>225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Nexa Light</vt:lpstr>
      <vt:lpstr>等线</vt:lpstr>
      <vt:lpstr>华文楷体</vt:lpstr>
      <vt:lpstr>微软雅黑</vt:lpstr>
      <vt:lpstr>Arial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飞鸟意境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59</cp:revision>
  <dcterms:created xsi:type="dcterms:W3CDTF">2019-06-21T10:03:50Z</dcterms:created>
  <dcterms:modified xsi:type="dcterms:W3CDTF">2023-04-17T05:29:33Z</dcterms:modified>
</cp:coreProperties>
</file>