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59" r:id="rId4"/>
    <p:sldId id="271" r:id="rId5"/>
    <p:sldId id="272" r:id="rId6"/>
    <p:sldId id="273" r:id="rId7"/>
    <p:sldId id="274" r:id="rId8"/>
    <p:sldId id="289" r:id="rId9"/>
    <p:sldId id="278" r:id="rId10"/>
    <p:sldId id="279" r:id="rId11"/>
    <p:sldId id="260" r:id="rId12"/>
    <p:sldId id="281" r:id="rId13"/>
    <p:sldId id="282" r:id="rId14"/>
    <p:sldId id="264" r:id="rId15"/>
    <p:sldId id="292" r:id="rId16"/>
    <p:sldId id="293" r:id="rId17"/>
    <p:sldId id="294" r:id="rId18"/>
    <p:sldId id="261" r:id="rId19"/>
    <p:sldId id="295" r:id="rId20"/>
    <p:sldId id="296" r:id="rId21"/>
    <p:sldId id="297" r:id="rId22"/>
    <p:sldId id="298" r:id="rId23"/>
    <p:sldId id="276" r:id="rId24"/>
    <p:sldId id="265" r:id="rId25"/>
    <p:sldId id="266" r:id="rId26"/>
    <p:sldId id="262" r:id="rId27"/>
    <p:sldId id="280" r:id="rId28"/>
    <p:sldId id="267" r:id="rId29"/>
    <p:sldId id="268" r:id="rId30"/>
    <p:sldId id="269" r:id="rId31"/>
    <p:sldId id="270" r:id="rId32"/>
    <p:sldId id="283" r:id="rId33"/>
    <p:sldId id="284" r:id="rId34"/>
    <p:sldId id="300" r:id="rId35"/>
    <p:sldId id="285" r:id="rId36"/>
    <p:sldId id="286" r:id="rId37"/>
    <p:sldId id="287" r:id="rId38"/>
    <p:sldId id="288" r:id="rId39"/>
    <p:sldId id="290" r:id="rId40"/>
    <p:sldId id="291" r:id="rId41"/>
    <p:sldId id="301" r:id="rId42"/>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424"/>
    <a:srgbClr val="519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8" autoAdjust="0"/>
    <p:restoredTop sz="94660"/>
  </p:normalViewPr>
  <p:slideViewPr>
    <p:cSldViewPr snapToGrid="0">
      <p:cViewPr varScale="1">
        <p:scale>
          <a:sx n="113" d="100"/>
          <a:sy n="113" d="100"/>
        </p:scale>
        <p:origin x="714" y="84"/>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AF-40EF-A982-2D7FFC38EB1F}"/>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9AF-40EF-A982-2D7FFC38EB1F}"/>
              </c:ext>
            </c:extLst>
          </c:dPt>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59AF-40EF-A982-2D7FFC38EB1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87-47CD-8947-CE302034184F}"/>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387-47CD-8947-CE302034184F}"/>
              </c:ext>
            </c:extLst>
          </c:dPt>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387-47CD-8947-CE302034184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A-4A70-9B9A-047BF4DE5AF2}"/>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14EA-4A70-9B9A-047BF4DE5AF2}"/>
              </c:ext>
            </c:extLst>
          </c:dPt>
          <c:cat>
            <c:strRef>
              <c:f>Sheet1!$A$2:$A$3</c:f>
              <c:strCache>
                <c:ptCount val="2"/>
                <c:pt idx="0">
                  <c:v>A</c:v>
                </c:pt>
                <c:pt idx="1">
                  <c:v>B</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4EA-4A70-9B9A-047BF4DE5AF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8C-4748-A33F-96FFF71F000B}"/>
              </c:ext>
            </c:extLst>
          </c:dPt>
          <c:dPt>
            <c:idx val="1"/>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58C-4748-A33F-96FFF71F000B}"/>
              </c:ext>
            </c:extLst>
          </c:dPt>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558C-4748-A33F-96FFF71F000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8C64B-3C09-4C79-AC5B-543DECADE6E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7E2CD-45CD-40A3-9850-013A9E8C3D3B}" type="slidenum">
              <a:rPr lang="zh-CN" altLang="en-US" smtClean="0"/>
              <a:t>‹#›</a:t>
            </a:fld>
            <a:endParaRPr lang="zh-CN" altLang="en-US"/>
          </a:p>
        </p:txBody>
      </p:sp>
    </p:spTree>
    <p:extLst>
      <p:ext uri="{BB962C8B-B14F-4D97-AF65-F5344CB8AC3E}">
        <p14:creationId xmlns:p14="http://schemas.microsoft.com/office/powerpoint/2010/main" val="2024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a:t>
            </a:fld>
            <a:endParaRPr lang="zh-CN" altLang="en-US"/>
          </a:p>
        </p:txBody>
      </p:sp>
    </p:spTree>
    <p:extLst>
      <p:ext uri="{BB962C8B-B14F-4D97-AF65-F5344CB8AC3E}">
        <p14:creationId xmlns:p14="http://schemas.microsoft.com/office/powerpoint/2010/main" val="385799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10</a:t>
            </a:fld>
            <a:endParaRPr lang="zh-CN" altLang="en-US"/>
          </a:p>
        </p:txBody>
      </p:sp>
    </p:spTree>
    <p:extLst>
      <p:ext uri="{BB962C8B-B14F-4D97-AF65-F5344CB8AC3E}">
        <p14:creationId xmlns:p14="http://schemas.microsoft.com/office/powerpoint/2010/main" val="79071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11</a:t>
            </a:fld>
            <a:endParaRPr lang="zh-CN" altLang="en-US"/>
          </a:p>
        </p:txBody>
      </p:sp>
    </p:spTree>
    <p:extLst>
      <p:ext uri="{BB962C8B-B14F-4D97-AF65-F5344CB8AC3E}">
        <p14:creationId xmlns:p14="http://schemas.microsoft.com/office/powerpoint/2010/main" val="266019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12</a:t>
            </a:fld>
            <a:endParaRPr lang="zh-CN" altLang="en-US"/>
          </a:p>
        </p:txBody>
      </p:sp>
    </p:spTree>
    <p:extLst>
      <p:ext uri="{BB962C8B-B14F-4D97-AF65-F5344CB8AC3E}">
        <p14:creationId xmlns:p14="http://schemas.microsoft.com/office/powerpoint/2010/main" val="271240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13</a:t>
            </a:fld>
            <a:endParaRPr lang="zh-CN" altLang="en-US"/>
          </a:p>
        </p:txBody>
      </p:sp>
    </p:spTree>
    <p:extLst>
      <p:ext uri="{BB962C8B-B14F-4D97-AF65-F5344CB8AC3E}">
        <p14:creationId xmlns:p14="http://schemas.microsoft.com/office/powerpoint/2010/main" val="315046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extLst>
      <p:ext uri="{BB962C8B-B14F-4D97-AF65-F5344CB8AC3E}">
        <p14:creationId xmlns:p14="http://schemas.microsoft.com/office/powerpoint/2010/main" val="241706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extLst>
      <p:ext uri="{BB962C8B-B14F-4D97-AF65-F5344CB8AC3E}">
        <p14:creationId xmlns:p14="http://schemas.microsoft.com/office/powerpoint/2010/main" val="27066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16</a:t>
            </a:fld>
            <a:endParaRPr lang="zh-CN" altLang="en-US"/>
          </a:p>
        </p:txBody>
      </p:sp>
    </p:spTree>
    <p:extLst>
      <p:ext uri="{BB962C8B-B14F-4D97-AF65-F5344CB8AC3E}">
        <p14:creationId xmlns:p14="http://schemas.microsoft.com/office/powerpoint/2010/main" val="381307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17</a:t>
            </a:fld>
            <a:endParaRPr lang="zh-CN" altLang="en-US"/>
          </a:p>
        </p:txBody>
      </p:sp>
    </p:spTree>
    <p:extLst>
      <p:ext uri="{BB962C8B-B14F-4D97-AF65-F5344CB8AC3E}">
        <p14:creationId xmlns:p14="http://schemas.microsoft.com/office/powerpoint/2010/main" val="273141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18</a:t>
            </a:fld>
            <a:endParaRPr lang="zh-CN" altLang="en-US"/>
          </a:p>
        </p:txBody>
      </p:sp>
    </p:spTree>
    <p:extLst>
      <p:ext uri="{BB962C8B-B14F-4D97-AF65-F5344CB8AC3E}">
        <p14:creationId xmlns:p14="http://schemas.microsoft.com/office/powerpoint/2010/main" val="246614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19</a:t>
            </a:fld>
            <a:endParaRPr lang="zh-CN" altLang="en-US"/>
          </a:p>
        </p:txBody>
      </p:sp>
    </p:spTree>
    <p:extLst>
      <p:ext uri="{BB962C8B-B14F-4D97-AF65-F5344CB8AC3E}">
        <p14:creationId xmlns:p14="http://schemas.microsoft.com/office/powerpoint/2010/main" val="285076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a:t>
            </a:fld>
            <a:endParaRPr lang="zh-CN" altLang="en-US"/>
          </a:p>
        </p:txBody>
      </p:sp>
    </p:spTree>
    <p:extLst>
      <p:ext uri="{BB962C8B-B14F-4D97-AF65-F5344CB8AC3E}">
        <p14:creationId xmlns:p14="http://schemas.microsoft.com/office/powerpoint/2010/main" val="718054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20</a:t>
            </a:fld>
            <a:endParaRPr lang="zh-CN" altLang="en-US"/>
          </a:p>
        </p:txBody>
      </p:sp>
    </p:spTree>
    <p:extLst>
      <p:ext uri="{BB962C8B-B14F-4D97-AF65-F5344CB8AC3E}">
        <p14:creationId xmlns:p14="http://schemas.microsoft.com/office/powerpoint/2010/main" val="2316853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21</a:t>
            </a:fld>
            <a:endParaRPr lang="zh-CN" altLang="en-US"/>
          </a:p>
        </p:txBody>
      </p:sp>
    </p:spTree>
    <p:extLst>
      <p:ext uri="{BB962C8B-B14F-4D97-AF65-F5344CB8AC3E}">
        <p14:creationId xmlns:p14="http://schemas.microsoft.com/office/powerpoint/2010/main" val="2556911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22</a:t>
            </a:fld>
            <a:endParaRPr lang="zh-CN" altLang="en-US"/>
          </a:p>
        </p:txBody>
      </p:sp>
    </p:spTree>
    <p:extLst>
      <p:ext uri="{BB962C8B-B14F-4D97-AF65-F5344CB8AC3E}">
        <p14:creationId xmlns:p14="http://schemas.microsoft.com/office/powerpoint/2010/main" val="275829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10812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08288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4251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26</a:t>
            </a:fld>
            <a:endParaRPr lang="zh-CN" altLang="en-US"/>
          </a:p>
        </p:txBody>
      </p:sp>
    </p:spTree>
    <p:extLst>
      <p:ext uri="{BB962C8B-B14F-4D97-AF65-F5344CB8AC3E}">
        <p14:creationId xmlns:p14="http://schemas.microsoft.com/office/powerpoint/2010/main" val="875653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27</a:t>
            </a:fld>
            <a:endParaRPr lang="zh-CN" altLang="en-US"/>
          </a:p>
        </p:txBody>
      </p:sp>
    </p:spTree>
    <p:extLst>
      <p:ext uri="{BB962C8B-B14F-4D97-AF65-F5344CB8AC3E}">
        <p14:creationId xmlns:p14="http://schemas.microsoft.com/office/powerpoint/2010/main" val="83418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28</a:t>
            </a:fld>
            <a:endParaRPr lang="zh-CN" altLang="en-US"/>
          </a:p>
        </p:txBody>
      </p:sp>
    </p:spTree>
    <p:extLst>
      <p:ext uri="{BB962C8B-B14F-4D97-AF65-F5344CB8AC3E}">
        <p14:creationId xmlns:p14="http://schemas.microsoft.com/office/powerpoint/2010/main" val="300884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29</a:t>
            </a:fld>
            <a:endParaRPr lang="zh-CN" altLang="en-US"/>
          </a:p>
        </p:txBody>
      </p:sp>
    </p:spTree>
    <p:extLst>
      <p:ext uri="{BB962C8B-B14F-4D97-AF65-F5344CB8AC3E}">
        <p14:creationId xmlns:p14="http://schemas.microsoft.com/office/powerpoint/2010/main" val="60135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a:t>
            </a:fld>
            <a:endParaRPr lang="zh-CN" altLang="en-US"/>
          </a:p>
        </p:txBody>
      </p:sp>
    </p:spTree>
    <p:extLst>
      <p:ext uri="{BB962C8B-B14F-4D97-AF65-F5344CB8AC3E}">
        <p14:creationId xmlns:p14="http://schemas.microsoft.com/office/powerpoint/2010/main" val="3536872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30</a:t>
            </a:fld>
            <a:endParaRPr lang="zh-CN" altLang="en-US"/>
          </a:p>
        </p:txBody>
      </p:sp>
    </p:spTree>
    <p:extLst>
      <p:ext uri="{BB962C8B-B14F-4D97-AF65-F5344CB8AC3E}">
        <p14:creationId xmlns:p14="http://schemas.microsoft.com/office/powerpoint/2010/main" val="3242976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31</a:t>
            </a:fld>
            <a:endParaRPr lang="zh-CN" altLang="en-US"/>
          </a:p>
        </p:txBody>
      </p:sp>
    </p:spTree>
    <p:extLst>
      <p:ext uri="{BB962C8B-B14F-4D97-AF65-F5344CB8AC3E}">
        <p14:creationId xmlns:p14="http://schemas.microsoft.com/office/powerpoint/2010/main" val="3512060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32</a:t>
            </a:fld>
            <a:endParaRPr lang="zh-CN" altLang="en-US"/>
          </a:p>
        </p:txBody>
      </p:sp>
    </p:spTree>
    <p:extLst>
      <p:ext uri="{BB962C8B-B14F-4D97-AF65-F5344CB8AC3E}">
        <p14:creationId xmlns:p14="http://schemas.microsoft.com/office/powerpoint/2010/main" val="3172364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33</a:t>
            </a:fld>
            <a:endParaRPr lang="zh-CN" altLang="en-US"/>
          </a:p>
        </p:txBody>
      </p:sp>
    </p:spTree>
    <p:extLst>
      <p:ext uri="{BB962C8B-B14F-4D97-AF65-F5344CB8AC3E}">
        <p14:creationId xmlns:p14="http://schemas.microsoft.com/office/powerpoint/2010/main" val="1865450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34</a:t>
            </a:fld>
            <a:endParaRPr lang="zh-CN" altLang="en-US"/>
          </a:p>
        </p:txBody>
      </p:sp>
    </p:spTree>
    <p:extLst>
      <p:ext uri="{BB962C8B-B14F-4D97-AF65-F5344CB8AC3E}">
        <p14:creationId xmlns:p14="http://schemas.microsoft.com/office/powerpoint/2010/main" val="20647441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35</a:t>
            </a:fld>
            <a:endParaRPr lang="zh-CN" altLang="en-US"/>
          </a:p>
        </p:txBody>
      </p:sp>
    </p:spTree>
    <p:extLst>
      <p:ext uri="{BB962C8B-B14F-4D97-AF65-F5344CB8AC3E}">
        <p14:creationId xmlns:p14="http://schemas.microsoft.com/office/powerpoint/2010/main" val="1648103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36</a:t>
            </a:fld>
            <a:endParaRPr lang="zh-CN" altLang="en-US"/>
          </a:p>
        </p:txBody>
      </p:sp>
    </p:spTree>
    <p:extLst>
      <p:ext uri="{BB962C8B-B14F-4D97-AF65-F5344CB8AC3E}">
        <p14:creationId xmlns:p14="http://schemas.microsoft.com/office/powerpoint/2010/main" val="4223007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37</a:t>
            </a:fld>
            <a:endParaRPr lang="zh-CN" altLang="en-US"/>
          </a:p>
        </p:txBody>
      </p:sp>
    </p:spTree>
    <p:extLst>
      <p:ext uri="{BB962C8B-B14F-4D97-AF65-F5344CB8AC3E}">
        <p14:creationId xmlns:p14="http://schemas.microsoft.com/office/powerpoint/2010/main" val="767139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38</a:t>
            </a:fld>
            <a:endParaRPr lang="zh-CN" altLang="en-US"/>
          </a:p>
        </p:txBody>
      </p:sp>
    </p:spTree>
    <p:extLst>
      <p:ext uri="{BB962C8B-B14F-4D97-AF65-F5344CB8AC3E}">
        <p14:creationId xmlns:p14="http://schemas.microsoft.com/office/powerpoint/2010/main" val="2695098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39</a:t>
            </a:fld>
            <a:endParaRPr lang="zh-CN" altLang="en-US"/>
          </a:p>
        </p:txBody>
      </p:sp>
    </p:spTree>
    <p:extLst>
      <p:ext uri="{BB962C8B-B14F-4D97-AF65-F5344CB8AC3E}">
        <p14:creationId xmlns:p14="http://schemas.microsoft.com/office/powerpoint/2010/main" val="27733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54626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40</a:t>
            </a:fld>
            <a:endParaRPr lang="zh-CN" altLang="en-US"/>
          </a:p>
        </p:txBody>
      </p:sp>
    </p:spTree>
    <p:extLst>
      <p:ext uri="{BB962C8B-B14F-4D97-AF65-F5344CB8AC3E}">
        <p14:creationId xmlns:p14="http://schemas.microsoft.com/office/powerpoint/2010/main" val="1756892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t>41</a:t>
            </a:fld>
            <a:endParaRPr lang="zh-CN" altLang="en-US"/>
          </a:p>
        </p:txBody>
      </p:sp>
    </p:spTree>
    <p:extLst>
      <p:ext uri="{BB962C8B-B14F-4D97-AF65-F5344CB8AC3E}">
        <p14:creationId xmlns:p14="http://schemas.microsoft.com/office/powerpoint/2010/main" val="326571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117666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212717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0718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extLst>
      <p:ext uri="{BB962C8B-B14F-4D97-AF65-F5344CB8AC3E}">
        <p14:creationId xmlns:p14="http://schemas.microsoft.com/office/powerpoint/2010/main" val="232990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9</a:t>
            </a:fld>
            <a:endParaRPr lang="zh-CN" altLang="en-US"/>
          </a:p>
        </p:txBody>
      </p:sp>
    </p:spTree>
    <p:extLst>
      <p:ext uri="{BB962C8B-B14F-4D97-AF65-F5344CB8AC3E}">
        <p14:creationId xmlns:p14="http://schemas.microsoft.com/office/powerpoint/2010/main" val="72937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1999" y="253159"/>
            <a:ext cx="10515600" cy="530614"/>
          </a:xfrm>
        </p:spPr>
        <p:txBody>
          <a:bodyPr>
            <a:normAutofit/>
          </a:bodyPr>
          <a:lstStyle>
            <a:lvl1pPr algn="r">
              <a:defRPr sz="3200" b="1">
                <a:solidFill>
                  <a:srgbClr val="519B4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1297994" y="122788"/>
            <a:ext cx="817626" cy="754034"/>
          </a:xfrm>
          <a:prstGeom prst="rect">
            <a:avLst/>
          </a:prstGeom>
        </p:spPr>
      </p:pic>
    </p:spTree>
    <p:extLst>
      <p:ext uri="{BB962C8B-B14F-4D97-AF65-F5344CB8AC3E}">
        <p14:creationId xmlns:p14="http://schemas.microsoft.com/office/powerpoint/2010/main"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28.xml"/><Relationship Id="rId5" Type="http://schemas.openxmlformats.org/officeDocument/2006/relationships/tags" Target="../tags/tag12.xml"/><Relationship Id="rId10" Type="http://schemas.openxmlformats.org/officeDocument/2006/relationships/slideLayout" Target="../slideLayouts/slideLayout6.xml"/><Relationship Id="rId4" Type="http://schemas.openxmlformats.org/officeDocument/2006/relationships/tags" Target="../tags/tag11.xml"/><Relationship Id="rId9"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4" y="2917144"/>
            <a:ext cx="5969583"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7" b="1" dirty="0">
                <a:ln>
                  <a:solidFill>
                    <a:schemeClr val="bg1"/>
                  </a:solidFill>
                </a:ln>
                <a:solidFill>
                  <a:srgbClr val="519B42"/>
                </a:solidFill>
                <a:latin typeface="+mj-ea"/>
                <a:ea typeface="+mj-ea"/>
                <a:cs typeface="헤드라인A"/>
                <a:sym typeface="헤드라인A"/>
              </a:rPr>
              <a:t>唯美</a:t>
            </a:r>
            <a:r>
              <a:rPr lang="zh-CN" altLang="en-US" sz="5867" b="1" dirty="0" smtClean="0">
                <a:ln>
                  <a:solidFill>
                    <a:schemeClr val="bg1"/>
                  </a:solidFill>
                </a:ln>
                <a:solidFill>
                  <a:srgbClr val="519B42"/>
                </a:solidFill>
                <a:latin typeface="+mj-ea"/>
                <a:ea typeface="+mj-ea"/>
                <a:cs typeface="헤드라인A"/>
                <a:sym typeface="헤드라인A"/>
              </a:rPr>
              <a:t>清新</a:t>
            </a:r>
            <a:r>
              <a:rPr lang="en-US" altLang="zh-CN" sz="5867" b="1" dirty="0" smtClean="0">
                <a:ln>
                  <a:solidFill>
                    <a:schemeClr val="bg1"/>
                  </a:solidFill>
                </a:ln>
                <a:solidFill>
                  <a:srgbClr val="519B42"/>
                </a:solidFill>
                <a:latin typeface="+mj-ea"/>
                <a:ea typeface="+mj-ea"/>
                <a:cs typeface="헤드라인A"/>
                <a:sym typeface="헤드라인A"/>
              </a:rPr>
              <a:t>PPT</a:t>
            </a:r>
            <a:r>
              <a:rPr lang="zh-CN" altLang="en-US" sz="5867" b="1" dirty="0">
                <a:ln>
                  <a:solidFill>
                    <a:schemeClr val="bg1"/>
                  </a:solidFill>
                </a:ln>
                <a:solidFill>
                  <a:srgbClr val="519B42"/>
                </a:solidFill>
                <a:latin typeface="+mj-ea"/>
                <a:ea typeface="+mj-ea"/>
                <a:cs typeface="헤드라인A"/>
                <a:sym typeface="헤드라인A"/>
              </a:rPr>
              <a:t>模板</a:t>
            </a:r>
            <a:endParaRPr lang="zh-CN" altLang="zh-CN" sz="5867"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Tree>
    <p:extLst>
      <p:ext uri="{BB962C8B-B14F-4D97-AF65-F5344CB8AC3E}">
        <p14:creationId xmlns:p14="http://schemas.microsoft.com/office/powerpoint/2010/main" val="34311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a:spLocks/>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9"/>
            <p:cNvSpPr>
              <a:spLocks/>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1"/>
            <p:cNvSpPr>
              <a:spLocks/>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a:spLocks/>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
              <p:cNvSpPr>
                <a:spLocks/>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5"/>
              <p:cNvSpPr>
                <a:spLocks/>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9" name="Freeform 36"/>
              <p:cNvSpPr>
                <a:spLocks/>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0" name="Freeform 37"/>
              <p:cNvSpPr>
                <a:spLocks/>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2" name="Freeform 39"/>
              <p:cNvSpPr>
                <a:spLocks/>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3" name="Freeform 40"/>
              <p:cNvSpPr>
                <a:spLocks/>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8" name="Freeform 55"/>
              <p:cNvSpPr>
                <a:spLocks/>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2" name="Freeform 59"/>
              <p:cNvSpPr>
                <a:spLocks/>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3" name="Freeform 60"/>
              <p:cNvSpPr>
                <a:spLocks/>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4" name="Freeform 61"/>
              <p:cNvSpPr>
                <a:spLocks/>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5" name="Freeform 62"/>
              <p:cNvSpPr>
                <a:spLocks/>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6" name="Freeform 63"/>
              <p:cNvSpPr>
                <a:spLocks/>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7" name="Freeform 64"/>
              <p:cNvSpPr>
                <a:spLocks/>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8" name="Freeform 65"/>
              <p:cNvSpPr>
                <a:spLocks/>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1" name="Freeform 68"/>
              <p:cNvSpPr>
                <a:spLocks/>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8" name="Freeform 75"/>
              <p:cNvSpPr>
                <a:spLocks/>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1" name="Freeform 78"/>
              <p:cNvSpPr>
                <a:spLocks/>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2" name="Freeform 79"/>
              <p:cNvSpPr>
                <a:spLocks/>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3" name="Freeform 80"/>
              <p:cNvSpPr>
                <a:spLocks/>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4" name="Freeform 81"/>
              <p:cNvSpPr>
                <a:spLocks/>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5" name="Freeform 82"/>
              <p:cNvSpPr>
                <a:spLocks/>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8" name="Freeform 85"/>
              <p:cNvSpPr>
                <a:spLocks/>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3" name="Freeform 90"/>
              <p:cNvSpPr>
                <a:spLocks/>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4" name="Freeform 91"/>
              <p:cNvSpPr>
                <a:spLocks/>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4" name="Freeform 111"/>
              <p:cNvSpPr>
                <a:spLocks/>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5" name="Freeform 112"/>
              <p:cNvSpPr>
                <a:spLocks/>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6" name="Freeform 113"/>
              <p:cNvSpPr>
                <a:spLocks/>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8" name="Freeform 115"/>
              <p:cNvSpPr>
                <a:spLocks/>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0" name="Freeform 117"/>
              <p:cNvSpPr>
                <a:spLocks/>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3" name="Freeform 120"/>
              <p:cNvSpPr>
                <a:spLocks/>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4" name="Freeform 121"/>
              <p:cNvSpPr>
                <a:spLocks/>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85" name="Freeform 122"/>
            <p:cNvSpPr>
              <a:spLocks/>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6" name="Freeform 123"/>
            <p:cNvSpPr>
              <a:spLocks/>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您的内容打在这里，或者通过复制您的文本后，在此框中选择粘贴，并选择只保留文字。您的内容打在这里，或者通过通过复制您的文本。</a:t>
            </a: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a:t>
            </a: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itchFamily="34" charset="-122"/>
                <a:ea typeface="微软雅黑" pitchFamily="34" charset="-122"/>
                <a:cs typeface="华文黑体" pitchFamily="2" charset="-122"/>
              </a:rPr>
              <a:t>点击添加标题</a:t>
            </a: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您的内容打在这里，或者通过复制您的文本后，在此框中选择粘贴，并选择只保留文字。通过通过复制您的文本。</a:t>
            </a: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55970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05903" y="1100132"/>
            <a:ext cx="2066592"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02</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工作完成情况</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2354092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9"/>
          <p:cNvSpPr>
            <a:spLocks/>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12"/>
          <p:cNvSpPr>
            <a:spLocks/>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15"/>
          <p:cNvSpPr>
            <a:spLocks/>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21"/>
          <p:cNvSpPr>
            <a:spLocks/>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4"/>
          <p:cNvSpPr>
            <a:spLocks/>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7"/>
          <p:cNvSpPr>
            <a:spLocks/>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0"/>
          <p:cNvSpPr>
            <a:spLocks/>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3"/>
          <p:cNvSpPr>
            <a:spLocks/>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defRPr/>
            </a:pPr>
            <a:r>
              <a:rPr lang="zh-CN" altLang="en-US" sz="1600" b="0" dirty="0">
                <a:solidFill>
                  <a:schemeClr val="tx1">
                    <a:lumMod val="65000"/>
                    <a:lumOff val="35000"/>
                  </a:schemeClr>
                </a:solidFill>
                <a:latin typeface="Arial Rounded MT Bold" pitchFamily="34" charset="0"/>
                <a:cs typeface="Times New Roman" pitchFamily="18" charset="0"/>
              </a:rPr>
              <a:t>点击添加标题</a:t>
            </a:r>
          </a:p>
        </p:txBody>
      </p:sp>
      <p:sp>
        <p:nvSpPr>
          <p:cNvPr id="15" name="TextBox 14"/>
          <p:cNvSpPr txBox="1"/>
          <p:nvPr/>
        </p:nvSpPr>
        <p:spPr>
          <a:xfrm>
            <a:off x="1847426" y="5400800"/>
            <a:ext cx="7848975"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a:t>
            </a:r>
            <a:endParaRPr lang="en-US" altLang="zh-CN" sz="1000" dirty="0">
              <a:solidFill>
                <a:schemeClr val="tx1">
                  <a:lumMod val="65000"/>
                  <a:lumOff val="35000"/>
                </a:schemeClr>
              </a:solidFill>
              <a:latin typeface="微软雅黑" pitchFamily="34" charset="-122"/>
              <a:ea typeface="微软雅黑" pitchFamily="34" charset="-122"/>
            </a:endParaRP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或者通过复制您的文本后，在此框中选择粘贴，并选择只保留文字。</a:t>
            </a:r>
          </a:p>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6" name="标题 15"/>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876087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10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5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itchFamily="34" charset="-122"/>
              <a:ea typeface="微软雅黑"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A</a:t>
            </a:r>
            <a:endParaRPr lang="zh-CN" altLang="en-US" sz="4000" kern="0" dirty="0">
              <a:solidFill>
                <a:sysClr val="window" lastClr="FFFFFF"/>
              </a:solidFill>
              <a:latin typeface="Bebas" pitchFamily="2" charset="0"/>
              <a:ea typeface="微软雅黑"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B</a:t>
            </a:r>
            <a:endParaRPr lang="zh-CN" altLang="en-US" sz="4000" kern="0" dirty="0">
              <a:solidFill>
                <a:sysClr val="window" lastClr="FFFFFF"/>
              </a:solidFill>
              <a:latin typeface="Bebas" pitchFamily="2" charset="0"/>
              <a:ea typeface="微软雅黑"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itchFamily="34" charset="-122"/>
              </a:rPr>
              <a:t>C</a:t>
            </a:r>
            <a:endParaRPr lang="zh-CN" altLang="en-US" sz="4000" kern="0" dirty="0">
              <a:solidFill>
                <a:sysClr val="window" lastClr="FFFFFF"/>
              </a:solidFill>
              <a:latin typeface="Bebas" pitchFamily="2" charset="0"/>
              <a:ea typeface="微软雅黑"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headEnd/>
            <a:tailEnd/>
          </a:ln>
        </p:spPr>
        <p:txBody>
          <a:bodyPr vert="eaVert" wrap="none">
            <a:spAutoFit/>
          </a:bodyPr>
          <a:lstStyle/>
          <a:p>
            <a:pPr>
              <a:defRPr/>
            </a:pPr>
            <a:r>
              <a:rPr lang="zh-CN" altLang="en-US" kern="0" dirty="0">
                <a:solidFill>
                  <a:sysClr val="window" lastClr="FFFFFF"/>
                </a:solidFill>
                <a:latin typeface="微软雅黑" pitchFamily="34" charset="-122"/>
                <a:ea typeface="微软雅黑" pitchFamily="34" charset="-122"/>
              </a:rPr>
              <a:t>单击此处输入文本</a:t>
            </a: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itchFamily="34" charset="-122"/>
                <a:ea typeface="微软雅黑"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itchFamily="34" charset="-122"/>
              <a:ea typeface="微软雅黑" pitchFamily="34" charset="-122"/>
            </a:endParaRPr>
          </a:p>
        </p:txBody>
      </p:sp>
      <p:sp>
        <p:nvSpPr>
          <p:cNvPr id="13" name="标题 12"/>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8661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17"/>
          <p:cNvSpPr/>
          <p:nvPr/>
        </p:nvSpPr>
        <p:spPr>
          <a:xfrm flipH="1">
            <a:off x="598228"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36" name="图片 35"/>
            <p:cNvPicPr>
              <a:picLocks/>
            </p:cNvPicPr>
            <p:nvPr/>
          </p:nvPicPr>
          <p:blipFill>
            <a:blip r:embed="rId3" cstate="screen">
              <a:extLst>
                <a:ext uri="{28A0092B-C50C-407E-A947-70E740481C1C}">
                  <a14:useLocalDpi xmlns:a14="http://schemas.microsoft.com/office/drawing/2010/main"/>
                </a:ext>
              </a:extLst>
            </a:blip>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0" name="图片 39"/>
            <p:cNvPicPr>
              <a:picLocks/>
            </p:cNvPicPr>
            <p:nvPr/>
          </p:nvPicPr>
          <p:blipFill>
            <a:blip r:embed="rId4" cstate="screen">
              <a:extLst>
                <a:ext uri="{28A0092B-C50C-407E-A947-70E740481C1C}">
                  <a14:useLocalDpi xmlns:a14="http://schemas.microsoft.com/office/drawing/2010/main"/>
                </a:ext>
              </a:extLst>
            </a:blip>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pic>
          <p:nvPicPr>
            <p:cNvPr id="44" name="图片 43"/>
            <p:cNvPicPr>
              <a:picLocks/>
            </p:cNvPicPr>
            <p:nvPr/>
          </p:nvPicPr>
          <p:blipFill>
            <a:blip r:embed="rId5" cstate="screen">
              <a:extLst>
                <a:ext uri="{28A0092B-C50C-407E-A947-70E740481C1C}">
                  <a14:useLocalDpi xmlns:a14="http://schemas.microsoft.com/office/drawing/2010/main"/>
                </a:ext>
              </a:extLst>
            </a:blip>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47" name="文本框 66"/>
            <p:cNvSpPr txBox="1"/>
            <p:nvPr/>
          </p:nvSpPr>
          <p:spPr>
            <a:xfrm>
              <a:off x="678850"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0" name="文本框 66"/>
            <p:cNvSpPr txBox="1"/>
            <p:nvPr/>
          </p:nvSpPr>
          <p:spPr>
            <a:xfrm>
              <a:off x="3928286"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399"/>
            </a:p>
          </p:txBody>
        </p:sp>
        <p:sp>
          <p:nvSpPr>
            <p:cNvPr id="53" name="文本框 66"/>
            <p:cNvSpPr txBox="1"/>
            <p:nvPr/>
          </p:nvSpPr>
          <p:spPr>
            <a:xfrm>
              <a:off x="7047897"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6" dirty="0">
                  <a:solidFill>
                    <a:schemeClr val="bg1"/>
                  </a:solidFill>
                  <a:latin typeface="微软雅黑" panose="020B0503020204020204" pitchFamily="34" charset="-122"/>
                  <a:ea typeface="微软雅黑" panose="020B0503020204020204" pitchFamily="34" charset="-122"/>
                </a:rPr>
                <a:t>输入标题</a:t>
              </a: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412896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500"/>
                                        <p:tgtEl>
                                          <p:spTgt spid="3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500"/>
                                        <p:tgtEl>
                                          <p:spTgt spid="4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1" grpId="0" animBg="1"/>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itchFamily="34" charset="-122"/>
                <a:ea typeface="微软雅黑" pitchFamily="34" charset="-122"/>
              </a:rPr>
              <a:t>单击此处添加文本，单击此处添加文本，单击此处添加文本，单击此处添加文本，单击此处添加文本，单击此处添加文本</a:t>
            </a: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p>
              <a:p>
                <a:pPr algn="ctr"/>
                <a:r>
                  <a:rPr lang="zh-CN" altLang="en-US" sz="1400" dirty="0">
                    <a:solidFill>
                      <a:schemeClr val="bg1">
                        <a:lumMod val="65000"/>
                      </a:schemeClr>
                    </a:solidFill>
                  </a:rPr>
                  <a:t>表现二</a:t>
                </a: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p>
              <a:p>
                <a:pPr algn="ctr"/>
                <a:r>
                  <a:rPr lang="zh-CN" altLang="en-US" sz="1900" dirty="0">
                    <a:solidFill>
                      <a:schemeClr val="bg1">
                        <a:lumMod val="65000"/>
                      </a:schemeClr>
                    </a:solidFill>
                  </a:rPr>
                  <a:t>表现三</a:t>
                </a: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68578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1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21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思想步调一致</a:t>
              </a: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endParaRPr lang="en-US" altLang="zh-CN" sz="1300" dirty="0">
                <a:solidFill>
                  <a:srgbClr val="7F7F7F"/>
                </a:solidFill>
                <a:latin typeface="微软雅黑" pitchFamily="34" charset="-122"/>
                <a:ea typeface="微软雅黑" pitchFamily="34" charset="-122"/>
              </a:endParaRPr>
            </a:p>
            <a:p>
              <a:pPr algn="ctr">
                <a:lnSpc>
                  <a:spcPct val="130000"/>
                </a:lnSpc>
              </a:pPr>
              <a:r>
                <a:rPr lang="zh-CN" altLang="en-US" sz="1300" dirty="0">
                  <a:solidFill>
                    <a:srgbClr val="7F7F7F"/>
                  </a:solidFill>
                  <a:latin typeface="微软雅黑" pitchFamily="34" charset="-122"/>
                  <a:ea typeface="微软雅黑" pitchFamily="34" charset="-122"/>
                </a:rPr>
                <a:t>单击此处添加段落文本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6310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部分问题</a:t>
                </a:r>
                <a:endParaRPr lang="en-US" altLang="zh-CN" sz="1600" dirty="0">
                  <a:solidFill>
                    <a:schemeClr val="bg1"/>
                  </a:solidFill>
                </a:endParaRPr>
              </a:p>
              <a:p>
                <a:r>
                  <a:rPr lang="zh-CN" altLang="en-US" sz="1600" dirty="0">
                    <a:solidFill>
                      <a:schemeClr val="bg1"/>
                    </a:solidFill>
                  </a:rPr>
                  <a:t>认识不足</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行动迟缓</a:t>
              </a:r>
              <a:endParaRPr lang="en-US" altLang="zh-CN" sz="1600" dirty="0">
                <a:solidFill>
                  <a:schemeClr val="bg1"/>
                </a:solidFill>
              </a:endParaRPr>
            </a:p>
            <a:p>
              <a:r>
                <a:rPr lang="zh-CN" altLang="en-US" sz="1600" dirty="0">
                  <a:solidFill>
                    <a:schemeClr val="bg1"/>
                  </a:solidFill>
                </a:rPr>
                <a:t>错过时机</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恶意竞争</a:t>
              </a:r>
              <a:endParaRPr lang="en-US" altLang="zh-CN" sz="1600" dirty="0">
                <a:solidFill>
                  <a:schemeClr val="bg1"/>
                </a:solidFill>
              </a:endParaRPr>
            </a:p>
            <a:p>
              <a:pPr algn="ctr"/>
              <a:r>
                <a:rPr lang="zh-CN" altLang="en-US" sz="1600" dirty="0">
                  <a:solidFill>
                    <a:schemeClr val="bg1"/>
                  </a:solidFill>
                </a:rPr>
                <a:t>被动应对</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itchFamily="34" charset="-122"/>
                <a:ea typeface="微软雅黑"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认识不清</a:t>
              </a:r>
              <a:endParaRPr lang="en-US" altLang="zh-CN" sz="1600" dirty="0">
                <a:solidFill>
                  <a:schemeClr val="bg1"/>
                </a:solidFill>
              </a:endParaRPr>
            </a:p>
            <a:p>
              <a:r>
                <a:rPr lang="zh-CN" altLang="en-US" sz="1600" dirty="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365255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69836" y="1100132"/>
            <a:ext cx="2138727"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03</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成功项目展示</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1118606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itchFamily="34" charset="-122"/>
                <a:ea typeface="微软雅黑" pitchFamily="34" charset="-122"/>
              </a:rPr>
              <a:t>A</a:t>
            </a:r>
            <a:endParaRPr lang="zh-CN" altLang="en-US" sz="5300" b="1" dirty="0">
              <a:solidFill>
                <a:schemeClr val="accent4"/>
              </a:solidFill>
              <a:latin typeface="微软雅黑" pitchFamily="34" charset="-122"/>
              <a:ea typeface="微软雅黑"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itchFamily="34" charset="-122"/>
                <a:ea typeface="微软雅黑" pitchFamily="34" charset="-122"/>
              </a:rPr>
              <a:t>B</a:t>
            </a:r>
            <a:endParaRPr lang="zh-CN" altLang="en-US" sz="5300" b="1" dirty="0">
              <a:solidFill>
                <a:schemeClr val="accent2"/>
              </a:solidFill>
              <a:latin typeface="微软雅黑" pitchFamily="34" charset="-122"/>
              <a:ea typeface="微软雅黑"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itchFamily="34" charset="-122"/>
                <a:ea typeface="微软雅黑" pitchFamily="34" charset="-122"/>
              </a:rPr>
              <a:t>C</a:t>
            </a:r>
            <a:endParaRPr lang="zh-CN" altLang="en-US" sz="5300" b="1" dirty="0">
              <a:solidFill>
                <a:schemeClr val="accent1"/>
              </a:solidFill>
              <a:latin typeface="微软雅黑" pitchFamily="34" charset="-122"/>
              <a:ea typeface="微软雅黑"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itchFamily="34" charset="-122"/>
                <a:ea typeface="微软雅黑" pitchFamily="34" charset="-122"/>
              </a:rPr>
              <a:t>D</a:t>
            </a:r>
            <a:endParaRPr lang="zh-CN" altLang="en-US" sz="5300" b="1" dirty="0">
              <a:solidFill>
                <a:schemeClr val="accent3"/>
              </a:solidFill>
              <a:latin typeface="微软雅黑" pitchFamily="34" charset="-122"/>
              <a:ea typeface="微软雅黑"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12" name="矩形 11"/>
              <p:cNvSpPr/>
              <p:nvPr/>
            </p:nvSpPr>
            <p:spPr>
              <a:xfrm>
                <a:off x="1051764" y="3567501"/>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13" name="TextBox 12"/>
              <p:cNvSpPr txBox="1"/>
              <p:nvPr/>
            </p:nvSpPr>
            <p:spPr>
              <a:xfrm>
                <a:off x="978536" y="3833682"/>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22" name="矩形 21"/>
            <p:cNvSpPr/>
            <p:nvPr/>
          </p:nvSpPr>
          <p:spPr>
            <a:xfrm>
              <a:off x="3137926" y="328905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23" name="TextBox 22"/>
            <p:cNvSpPr txBox="1"/>
            <p:nvPr/>
          </p:nvSpPr>
          <p:spPr>
            <a:xfrm>
              <a:off x="3064698" y="355524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32" name="矩形 31"/>
            <p:cNvSpPr/>
            <p:nvPr/>
          </p:nvSpPr>
          <p:spPr>
            <a:xfrm>
              <a:off x="5195326" y="380340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33" name="TextBox 32"/>
            <p:cNvSpPr txBox="1"/>
            <p:nvPr/>
          </p:nvSpPr>
          <p:spPr>
            <a:xfrm>
              <a:off x="5122098" y="406959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itchFamily="34" charset="-122"/>
                <a:ea typeface="微软雅黑" pitchFamily="34" charset="-122"/>
              </a:endParaRPr>
            </a:p>
          </p:txBody>
        </p:sp>
        <p:sp>
          <p:nvSpPr>
            <p:cNvPr id="42" name="矩形 41"/>
            <p:cNvSpPr/>
            <p:nvPr/>
          </p:nvSpPr>
          <p:spPr>
            <a:xfrm>
              <a:off x="7271776" y="3146184"/>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43" name="TextBox 42"/>
            <p:cNvSpPr txBox="1"/>
            <p:nvPr/>
          </p:nvSpPr>
          <p:spPr>
            <a:xfrm>
              <a:off x="7198548" y="3412365"/>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034013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7"/>
          <p:cNvGrpSpPr>
            <a:grpSpLocks/>
          </p:cNvGrpSpPr>
          <p:nvPr/>
        </p:nvGrpSpPr>
        <p:grpSpPr bwMode="auto">
          <a:xfrm>
            <a:off x="3373276" y="399851"/>
            <a:ext cx="3758797" cy="1118860"/>
            <a:chOff x="2986687" y="767753"/>
            <a:chExt cx="2818046" cy="839256"/>
          </a:xfrm>
        </p:grpSpPr>
        <p:sp>
          <p:nvSpPr>
            <p:cNvPr id="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9" name="文本框 13"/>
            <p:cNvSpPr txBox="1">
              <a:spLocks noChangeArrowheads="1"/>
            </p:cNvSpPr>
            <p:nvPr/>
          </p:nvSpPr>
          <p:spPr bwMode="auto">
            <a:xfrm>
              <a:off x="2986687" y="767753"/>
              <a:ext cx="2728335"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PART01 </a:t>
              </a:r>
              <a:r>
                <a:rPr lang="zh-CN" altLang="en-US" sz="2400" dirty="0">
                  <a:solidFill>
                    <a:schemeClr val="accent1"/>
                  </a:solidFill>
                  <a:latin typeface="微软雅黑" panose="020B0503020204020204" pitchFamily="34" charset="-122"/>
                  <a:ea typeface="微软雅黑" panose="020B0503020204020204" pitchFamily="34" charset="-122"/>
                </a:rPr>
                <a:t>年度工作概述</a:t>
              </a:r>
            </a:p>
          </p:txBody>
        </p:sp>
        <p:sp>
          <p:nvSpPr>
            <p:cNvPr id="10" name="任意多边形 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4" name="组合 2"/>
          <p:cNvGrpSpPr>
            <a:grpSpLocks/>
          </p:cNvGrpSpPr>
          <p:nvPr/>
        </p:nvGrpSpPr>
        <p:grpSpPr bwMode="auto">
          <a:xfrm>
            <a:off x="8035215" y="2129369"/>
            <a:ext cx="2282869" cy="1892300"/>
            <a:chOff x="4848521" y="1712088"/>
            <a:chExt cx="1711379" cy="1418400"/>
          </a:xfrm>
        </p:grpSpPr>
        <p:sp>
          <p:nvSpPr>
            <p:cNvPr id="15" name="文本框 13"/>
            <p:cNvSpPr txBox="1">
              <a:spLocks noChangeArrowheads="1"/>
            </p:cNvSpPr>
            <p:nvPr/>
          </p:nvSpPr>
          <p:spPr bwMode="auto">
            <a:xfrm>
              <a:off x="4848521" y="2093395"/>
              <a:ext cx="1711379" cy="585446"/>
            </a:xfrm>
            <a:prstGeom prst="rect">
              <a:avLst/>
            </a:prstGeom>
            <a:noFill/>
            <a:ln>
              <a:noFill/>
            </a:ln>
            <a:extLst/>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defRPr/>
              </a:pPr>
              <a:r>
                <a:rPr lang="en-US" altLang="zh-CN" sz="4300" dirty="0">
                  <a:solidFill>
                    <a:schemeClr val="accent1"/>
                  </a:solidFill>
                </a:rPr>
                <a:t>Contnet</a:t>
              </a:r>
              <a:endParaRPr lang="zh-CN" altLang="en-US" sz="4300" dirty="0">
                <a:solidFill>
                  <a:schemeClr val="accent1"/>
                </a:solidFill>
              </a:endParaRPr>
            </a:p>
          </p:txBody>
        </p:sp>
        <p:sp>
          <p:nvSpPr>
            <p:cNvPr id="16" name="任意多边形 15"/>
            <p:cNvSpPr/>
            <p:nvPr/>
          </p:nvSpPr>
          <p:spPr>
            <a:xfrm rot="2700000">
              <a:off x="5009124" y="1712087"/>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7" name="组合 7"/>
          <p:cNvGrpSpPr>
            <a:grpSpLocks/>
          </p:cNvGrpSpPr>
          <p:nvPr/>
        </p:nvGrpSpPr>
        <p:grpSpPr bwMode="auto">
          <a:xfrm>
            <a:off x="3373276" y="1700809"/>
            <a:ext cx="3758797" cy="1118860"/>
            <a:chOff x="2986687" y="767753"/>
            <a:chExt cx="2818046" cy="839256"/>
          </a:xfrm>
        </p:grpSpPr>
        <p:sp>
          <p:nvSpPr>
            <p:cNvPr id="1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19"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PART02 </a:t>
              </a:r>
              <a:r>
                <a:rPr lang="zh-CN" altLang="en-US" sz="2400" dirty="0">
                  <a:solidFill>
                    <a:schemeClr val="accent1"/>
                  </a:solidFill>
                  <a:latin typeface="微软雅黑" panose="020B0503020204020204" pitchFamily="34" charset="-122"/>
                  <a:ea typeface="微软雅黑" panose="020B0503020204020204" pitchFamily="34" charset="-122"/>
                </a:rPr>
                <a:t>工作完成情况</a:t>
              </a: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1" name="组合 7"/>
          <p:cNvGrpSpPr>
            <a:grpSpLocks/>
          </p:cNvGrpSpPr>
          <p:nvPr/>
        </p:nvGrpSpPr>
        <p:grpSpPr bwMode="auto">
          <a:xfrm>
            <a:off x="3373276" y="2948947"/>
            <a:ext cx="3758797" cy="1118860"/>
            <a:chOff x="2986687" y="767753"/>
            <a:chExt cx="2818046" cy="839256"/>
          </a:xfrm>
        </p:grpSpPr>
        <p:sp>
          <p:nvSpPr>
            <p:cNvPr id="22"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3"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PART03 </a:t>
              </a:r>
              <a:r>
                <a:rPr lang="zh-CN" altLang="en-US" sz="2400" dirty="0">
                  <a:solidFill>
                    <a:schemeClr val="accent1"/>
                  </a:solidFill>
                  <a:latin typeface="微软雅黑" panose="020B0503020204020204" pitchFamily="34" charset="-122"/>
                  <a:ea typeface="微软雅黑" panose="020B0503020204020204" pitchFamily="34" charset="-122"/>
                </a:rPr>
                <a:t>成功项目展示</a:t>
              </a:r>
            </a:p>
          </p:txBody>
        </p:sp>
        <p:sp>
          <p:nvSpPr>
            <p:cNvPr id="24" name="任意多边形 23"/>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5" name="组合 7"/>
          <p:cNvGrpSpPr>
            <a:grpSpLocks/>
          </p:cNvGrpSpPr>
          <p:nvPr/>
        </p:nvGrpSpPr>
        <p:grpSpPr bwMode="auto">
          <a:xfrm>
            <a:off x="3373276" y="4197086"/>
            <a:ext cx="3758797" cy="1118860"/>
            <a:chOff x="2986687" y="767753"/>
            <a:chExt cx="2818046" cy="839256"/>
          </a:xfrm>
        </p:grpSpPr>
        <p:sp>
          <p:nvSpPr>
            <p:cNvPr id="26"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27"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PART04 </a:t>
              </a:r>
              <a:r>
                <a:rPr lang="zh-CN" altLang="en-US" sz="2400" dirty="0">
                  <a:solidFill>
                    <a:schemeClr val="accent1"/>
                  </a:solidFill>
                  <a:latin typeface="微软雅黑" panose="020B0503020204020204" pitchFamily="34" charset="-122"/>
                  <a:ea typeface="微软雅黑" panose="020B0503020204020204" pitchFamily="34" charset="-122"/>
                </a:rPr>
                <a:t>工作存在不足</a:t>
              </a:r>
            </a:p>
          </p:txBody>
        </p:sp>
        <p:sp>
          <p:nvSpPr>
            <p:cNvPr id="28" name="任意多边形 27"/>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9" name="组合 7"/>
          <p:cNvGrpSpPr>
            <a:grpSpLocks/>
          </p:cNvGrpSpPr>
          <p:nvPr/>
        </p:nvGrpSpPr>
        <p:grpSpPr bwMode="auto">
          <a:xfrm>
            <a:off x="3373276" y="5445225"/>
            <a:ext cx="3758797" cy="1118860"/>
            <a:chOff x="2986687" y="767753"/>
            <a:chExt cx="2818046" cy="839256"/>
          </a:xfrm>
        </p:grpSpPr>
        <p:sp>
          <p:nvSpPr>
            <p:cNvPr id="30"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pitchFamily="2" charset="-122"/>
                </a:defRPr>
              </a:lvl1pPr>
              <a:lvl2pPr marL="742950" indent="-285750" eaLnBrk="0" hangingPunct="0">
                <a:defRPr sz="1300">
                  <a:solidFill>
                    <a:schemeClr val="tx1"/>
                  </a:solidFill>
                  <a:latin typeface="Calibri" pitchFamily="34" charset="0"/>
                  <a:ea typeface="宋体" pitchFamily="2" charset="-122"/>
                </a:defRPr>
              </a:lvl2pPr>
              <a:lvl3pPr marL="1143000" indent="-228600" eaLnBrk="0" hangingPunct="0">
                <a:defRPr sz="1300">
                  <a:solidFill>
                    <a:schemeClr val="tx1"/>
                  </a:solidFill>
                  <a:latin typeface="Calibri" pitchFamily="34" charset="0"/>
                  <a:ea typeface="宋体" pitchFamily="2" charset="-122"/>
                </a:defRPr>
              </a:lvl3pPr>
              <a:lvl4pPr marL="1600200" indent="-228600" eaLnBrk="0" hangingPunct="0">
                <a:defRPr sz="1300">
                  <a:solidFill>
                    <a:schemeClr val="tx1"/>
                  </a:solidFill>
                  <a:latin typeface="Calibri" pitchFamily="34" charset="0"/>
                  <a:ea typeface="宋体" pitchFamily="2" charset="-122"/>
                </a:defRPr>
              </a:lvl4pPr>
              <a:lvl5pPr marL="2057400" indent="-228600" eaLnBrk="0" hangingPunct="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pitchFamily="2" charset="-122"/>
                </a:defRPr>
              </a:lvl9pPr>
            </a:lstStyle>
            <a:p>
              <a:pPr eaLnBrk="1" hangingPunct="1">
                <a:lnSpc>
                  <a:spcPts val="1200"/>
                </a:lnSpc>
              </a:pPr>
              <a:r>
                <a:rPr lang="en-US" altLang="zh-CN" sz="800" dirty="0">
                  <a:solidFill>
                    <a:schemeClr val="accent1"/>
                  </a:solidFill>
                  <a:latin typeface="Helvetica"/>
                  <a:ea typeface="微软雅黑" pitchFamily="34" charset="-122"/>
                  <a:cs typeface="Arial"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itchFamily="34" charset="-122"/>
                <a:cs typeface="Arial" pitchFamily="34" charset="0"/>
              </a:endParaRPr>
            </a:p>
          </p:txBody>
        </p:sp>
        <p:sp>
          <p:nvSpPr>
            <p:cNvPr id="31" name="文本框 13"/>
            <p:cNvSpPr txBox="1">
              <a:spLocks noChangeArrowheads="1"/>
            </p:cNvSpPr>
            <p:nvPr/>
          </p:nvSpPr>
          <p:spPr bwMode="auto">
            <a:xfrm>
              <a:off x="2986687" y="767753"/>
              <a:ext cx="2735546" cy="496356"/>
            </a:xfrm>
            <a:prstGeom prst="rect">
              <a:avLst/>
            </a:prstGeom>
            <a:noFill/>
            <a:ln>
              <a:noFill/>
            </a:ln>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PART05 </a:t>
              </a:r>
              <a:r>
                <a:rPr lang="zh-CN" altLang="en-US" sz="2400" dirty="0">
                  <a:solidFill>
                    <a:schemeClr val="accent1"/>
                  </a:solidFill>
                  <a:latin typeface="微软雅黑" panose="020B0503020204020204" pitchFamily="34" charset="-122"/>
                  <a:ea typeface="微软雅黑" panose="020B0503020204020204" pitchFamily="34" charset="-122"/>
                </a:rPr>
                <a:t>明年工作计划</a:t>
              </a:r>
            </a:p>
          </p:txBody>
        </p:sp>
        <p:sp>
          <p:nvSpPr>
            <p:cNvPr id="32" name="任意多边形 31"/>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spTree>
    <p:extLst>
      <p:ext uri="{BB962C8B-B14F-4D97-AF65-F5344CB8AC3E}">
        <p14:creationId xmlns:p14="http://schemas.microsoft.com/office/powerpoint/2010/main" val="27429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2" presetClass="entr" presetSubtype="2"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3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6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1+#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9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p>
            <a:p>
              <a:pPr lvl="0" algn="ctr">
                <a:lnSpc>
                  <a:spcPct val="150000"/>
                </a:lnSpc>
              </a:pPr>
              <a:r>
                <a:rPr lang="zh-CN" altLang="en-US" sz="1300" dirty="0">
                  <a:solidFill>
                    <a:prstClr val="white">
                      <a:lumMod val="50000"/>
                    </a:prstClr>
                  </a:solidFill>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73317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01366" y="4113866"/>
            <a:ext cx="2341122" cy="569483"/>
            <a:chOff x="1403648" y="3147814"/>
            <a:chExt cx="1756070" cy="427112"/>
          </a:xfrm>
        </p:grpSpPr>
        <p:pic>
          <p:nvPicPr>
            <p:cNvPr id="4" name="Picture 3" descr="C:\Users\ABC\Desktop\白板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03648" y="3147814"/>
              <a:ext cx="590887" cy="427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3846" y="3210530"/>
              <a:ext cx="831105" cy="276999"/>
            </a:xfrm>
            <a:prstGeom prst="rect">
              <a:avLst/>
            </a:prstGeom>
            <a:noFill/>
          </p:spPr>
          <p:txBody>
            <a:bodyPr wrap="none" rtlCol="0">
              <a:spAutoFit/>
            </a:bodyPr>
            <a:lstStyle/>
            <a:p>
              <a:r>
                <a:rPr lang="zh-CN" altLang="en-US" b="1" dirty="0">
                  <a:solidFill>
                    <a:schemeClr val="accent1"/>
                  </a:solidFill>
                </a:rPr>
                <a:t>人员培训</a:t>
              </a:r>
            </a:p>
          </p:txBody>
        </p:sp>
        <p:cxnSp>
          <p:nvCxnSpPr>
            <p:cNvPr id="6" name="直接连接符 5"/>
            <p:cNvCxnSpPr/>
            <p:nvPr/>
          </p:nvCxnSpPr>
          <p:spPr>
            <a:xfrm>
              <a:off x="1403648" y="357492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701695" y="4043434"/>
            <a:ext cx="2341122" cy="710340"/>
            <a:chOff x="1259632" y="1347614"/>
            <a:chExt cx="1756070" cy="532755"/>
          </a:xfrm>
        </p:grpSpPr>
        <p:pic>
          <p:nvPicPr>
            <p:cNvPr id="8" name="Picture 4" descr="C:\Users\ABC\Desktop\03497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3975" y="1347614"/>
              <a:ext cx="408705" cy="532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9830" y="1490449"/>
              <a:ext cx="831105" cy="276999"/>
            </a:xfrm>
            <a:prstGeom prst="rect">
              <a:avLst/>
            </a:prstGeom>
            <a:noFill/>
          </p:spPr>
          <p:txBody>
            <a:bodyPr wrap="none" rtlCol="0">
              <a:spAutoFit/>
            </a:bodyPr>
            <a:lstStyle/>
            <a:p>
              <a:r>
                <a:rPr lang="zh-CN" altLang="en-US" b="1" dirty="0">
                  <a:solidFill>
                    <a:schemeClr val="accent1"/>
                  </a:solidFill>
                </a:rPr>
                <a:t>资金保障</a:t>
              </a:r>
            </a:p>
          </p:txBody>
        </p:sp>
        <p:cxnSp>
          <p:nvCxnSpPr>
            <p:cNvPr id="10" name="直接连接符 9"/>
            <p:cNvCxnSpPr/>
            <p:nvPr/>
          </p:nvCxnSpPr>
          <p:spPr>
            <a:xfrm>
              <a:off x="1259632" y="1854845"/>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701696" y="1673903"/>
            <a:ext cx="2378282" cy="956173"/>
            <a:chOff x="3923928" y="1255426"/>
            <a:chExt cx="1783944" cy="717130"/>
          </a:xfrm>
        </p:grpSpPr>
        <p:pic>
          <p:nvPicPr>
            <p:cNvPr id="12" name="Picture 6" descr="C:\Users\ABC\Desktop\0350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3928" y="1255426"/>
              <a:ext cx="537982" cy="717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0" y="1530826"/>
              <a:ext cx="831105" cy="276999"/>
            </a:xfrm>
            <a:prstGeom prst="rect">
              <a:avLst/>
            </a:prstGeom>
            <a:noFill/>
          </p:spPr>
          <p:txBody>
            <a:bodyPr wrap="none" rtlCol="0">
              <a:spAutoFit/>
            </a:bodyPr>
            <a:lstStyle/>
            <a:p>
              <a:r>
                <a:rPr lang="zh-CN" altLang="en-US" b="1" dirty="0">
                  <a:solidFill>
                    <a:schemeClr val="accent1"/>
                  </a:solidFill>
                </a:rPr>
                <a:t>把握市场</a:t>
              </a:r>
            </a:p>
          </p:txBody>
        </p:sp>
        <p:cxnSp>
          <p:nvCxnSpPr>
            <p:cNvPr id="14" name="直接连接符 13"/>
            <p:cNvCxnSpPr/>
            <p:nvPr/>
          </p:nvCxnSpPr>
          <p:spPr>
            <a:xfrm>
              <a:off x="3951802"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261113" y="1894534"/>
            <a:ext cx="2365971" cy="625851"/>
            <a:chOff x="4005171" y="2980405"/>
            <a:chExt cx="1774709" cy="469388"/>
          </a:xfrm>
        </p:grpSpPr>
        <p:pic>
          <p:nvPicPr>
            <p:cNvPr id="16" name="Picture 7" descr="C:\Users\ABC\Desktop\03495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05171" y="2980405"/>
              <a:ext cx="613667" cy="460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4008" y="3085397"/>
              <a:ext cx="831105" cy="276999"/>
            </a:xfrm>
            <a:prstGeom prst="rect">
              <a:avLst/>
            </a:prstGeom>
            <a:noFill/>
          </p:spPr>
          <p:txBody>
            <a:bodyPr wrap="none" rtlCol="0">
              <a:spAutoFit/>
            </a:bodyPr>
            <a:lstStyle/>
            <a:p>
              <a:r>
                <a:rPr lang="zh-CN" altLang="en-US" b="1" dirty="0">
                  <a:solidFill>
                    <a:schemeClr val="accent1"/>
                  </a:solidFill>
                </a:rPr>
                <a:t>政策支持</a:t>
              </a:r>
            </a:p>
          </p:txBody>
        </p:sp>
        <p:cxnSp>
          <p:nvCxnSpPr>
            <p:cNvPr id="18" name="直接连接符 17"/>
            <p:cNvCxnSpPr/>
            <p:nvPr/>
          </p:nvCxnSpPr>
          <p:spPr>
            <a:xfrm>
              <a:off x="4023810" y="3449793"/>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18864" y="4054162"/>
            <a:ext cx="2341122" cy="699612"/>
            <a:chOff x="6804248" y="1468471"/>
            <a:chExt cx="1756070" cy="524709"/>
          </a:xfrm>
        </p:grpSpPr>
        <p:pic>
          <p:nvPicPr>
            <p:cNvPr id="20" name="Picture 8" descr="G:\3D小人\T2-4A广告提案论坛-3D小人合集（1G-2400余个）\4A广告提案论坛-3D png小人\26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54502" y="1468471"/>
              <a:ext cx="453802" cy="5247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24446" y="1608160"/>
              <a:ext cx="831105" cy="276999"/>
            </a:xfrm>
            <a:prstGeom prst="rect">
              <a:avLst/>
            </a:prstGeom>
            <a:noFill/>
          </p:spPr>
          <p:txBody>
            <a:bodyPr wrap="none" rtlCol="0">
              <a:spAutoFit/>
            </a:bodyPr>
            <a:lstStyle/>
            <a:p>
              <a:r>
                <a:rPr lang="zh-CN" altLang="en-US" b="1" dirty="0">
                  <a:solidFill>
                    <a:schemeClr val="accent1"/>
                  </a:solidFill>
                </a:rPr>
                <a:t>督导措施</a:t>
              </a:r>
            </a:p>
          </p:txBody>
        </p:sp>
        <p:cxnSp>
          <p:nvCxnSpPr>
            <p:cNvPr id="22" name="直接连接符 21"/>
            <p:cNvCxnSpPr/>
            <p:nvPr/>
          </p:nvCxnSpPr>
          <p:spPr>
            <a:xfrm>
              <a:off x="6804248" y="197255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218864" y="1873396"/>
            <a:ext cx="2341122" cy="688069"/>
            <a:chOff x="6752930" y="1405046"/>
            <a:chExt cx="1756070" cy="516052"/>
          </a:xfrm>
        </p:grpSpPr>
        <p:sp>
          <p:nvSpPr>
            <p:cNvPr id="24" name="TextBox 23"/>
            <p:cNvSpPr txBox="1"/>
            <p:nvPr/>
          </p:nvSpPr>
          <p:spPr>
            <a:xfrm>
              <a:off x="7373128" y="1530826"/>
              <a:ext cx="831105" cy="276999"/>
            </a:xfrm>
            <a:prstGeom prst="rect">
              <a:avLst/>
            </a:prstGeom>
            <a:noFill/>
          </p:spPr>
          <p:txBody>
            <a:bodyPr wrap="none" rtlCol="0">
              <a:spAutoFit/>
            </a:bodyPr>
            <a:lstStyle/>
            <a:p>
              <a:r>
                <a:rPr lang="zh-CN" altLang="en-US" b="1" dirty="0">
                  <a:solidFill>
                    <a:schemeClr val="accent1"/>
                  </a:solidFill>
                </a:rPr>
                <a:t>竞争机制</a:t>
              </a:r>
            </a:p>
          </p:txBody>
        </p:sp>
        <p:cxnSp>
          <p:nvCxnSpPr>
            <p:cNvPr id="25" name="直接连接符 24"/>
            <p:cNvCxnSpPr/>
            <p:nvPr/>
          </p:nvCxnSpPr>
          <p:spPr>
            <a:xfrm>
              <a:off x="6752930"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9" descr="G:\3D小人\T2-4A广告提案论坛-3D小人合集（1G-2400余个）\4A广告提案论坛-3D png小人\16 (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2375" y="1405046"/>
              <a:ext cx="516052" cy="51605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1215444"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8" name="TextBox 27"/>
          <p:cNvSpPr txBox="1"/>
          <p:nvPr/>
        </p:nvSpPr>
        <p:spPr>
          <a:xfrm>
            <a:off x="4690791"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9" name="TextBox 28"/>
          <p:cNvSpPr txBox="1"/>
          <p:nvPr/>
        </p:nvSpPr>
        <p:spPr>
          <a:xfrm>
            <a:off x="8207960" y="2591872"/>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0" name="TextBox 29"/>
          <p:cNvSpPr txBox="1"/>
          <p:nvPr/>
        </p:nvSpPr>
        <p:spPr>
          <a:xfrm>
            <a:off x="1215444"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1" name="TextBox 30"/>
          <p:cNvSpPr txBox="1"/>
          <p:nvPr/>
        </p:nvSpPr>
        <p:spPr>
          <a:xfrm>
            <a:off x="4690791"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2" name="TextBox 31"/>
          <p:cNvSpPr txBox="1"/>
          <p:nvPr/>
        </p:nvSpPr>
        <p:spPr>
          <a:xfrm>
            <a:off x="8207960" y="4773677"/>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854673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10" presetClass="entr" presetSubtype="0"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1" fill="hold" grpId="0" nodeType="withEffect">
                                  <p:stCondLst>
                                    <p:cond delay="70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10" presetClass="entr" presetSubtype="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2" presetClass="entr" presetSubtype="1" fill="hold" grpId="0" nodeType="withEffect">
                                  <p:stCondLst>
                                    <p:cond delay="90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10"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1" fill="hold" grpId="0" nodeType="withEffect">
                                  <p:stCondLst>
                                    <p:cond delay="110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10"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22" presetClass="entr" presetSubtype="1" fill="hold" grpId="0" nodeType="withEffect">
                                  <p:stCondLst>
                                    <p:cond delay="130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1" fill="hold" grpId="0" nodeType="withEffect">
                                  <p:stCondLst>
                                    <p:cond delay="150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2756393" y="4495317"/>
            <a:ext cx="7779623" cy="382349"/>
          </a:xfrm>
          <a:prstGeom prst="triangl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8" tIns="60954" rIns="121908" bIns="60954" numCol="1" anchor="t" anchorCtr="0" compatLnSpc="1">
            <a:prstTxWarp prst="textNoShape">
              <a:avLst/>
            </a:prstTxWarp>
          </a:bodyPr>
          <a:lstStyle/>
          <a:p>
            <a:endParaRPr lang="zh-CN" altLang="en-US"/>
          </a:p>
        </p:txBody>
      </p:sp>
      <p:sp>
        <p:nvSpPr>
          <p:cNvPr id="4" name="Freeform 6"/>
          <p:cNvSpPr>
            <a:spLocks/>
          </p:cNvSpPr>
          <p:nvPr/>
        </p:nvSpPr>
        <p:spPr bwMode="auto">
          <a:xfrm>
            <a:off x="3926721"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5" name="Freeform 8"/>
          <p:cNvSpPr>
            <a:spLocks/>
          </p:cNvSpPr>
          <p:nvPr/>
        </p:nvSpPr>
        <p:spPr bwMode="auto">
          <a:xfrm>
            <a:off x="5321812"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6" name="Freeform 9"/>
          <p:cNvSpPr>
            <a:spLocks/>
          </p:cNvSpPr>
          <p:nvPr/>
        </p:nvSpPr>
        <p:spPr bwMode="auto">
          <a:xfrm>
            <a:off x="6707586"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7" name="Freeform 11"/>
          <p:cNvSpPr>
            <a:spLocks/>
          </p:cNvSpPr>
          <p:nvPr/>
        </p:nvSpPr>
        <p:spPr bwMode="auto">
          <a:xfrm>
            <a:off x="8102998"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8" name="Freeform 12"/>
          <p:cNvSpPr>
            <a:spLocks/>
          </p:cNvSpPr>
          <p:nvPr/>
        </p:nvSpPr>
        <p:spPr bwMode="auto">
          <a:xfrm>
            <a:off x="9511077" y="2262743"/>
            <a:ext cx="1534998" cy="1321312"/>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9" name="Freeform 13"/>
          <p:cNvSpPr>
            <a:spLocks/>
          </p:cNvSpPr>
          <p:nvPr/>
        </p:nvSpPr>
        <p:spPr bwMode="auto">
          <a:xfrm>
            <a:off x="10816225" y="3511859"/>
            <a:ext cx="319792" cy="291848"/>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0" name="Freeform 14"/>
          <p:cNvSpPr>
            <a:spLocks/>
          </p:cNvSpPr>
          <p:nvPr/>
        </p:nvSpPr>
        <p:spPr bwMode="auto">
          <a:xfrm>
            <a:off x="2439693" y="2253097"/>
            <a:ext cx="319792" cy="289849"/>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1" name="Freeform 15"/>
          <p:cNvSpPr>
            <a:spLocks/>
          </p:cNvSpPr>
          <p:nvPr/>
        </p:nvSpPr>
        <p:spPr bwMode="auto">
          <a:xfrm>
            <a:off x="2529635" y="2479780"/>
            <a:ext cx="1536997" cy="1283331"/>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grpSp>
        <p:nvGrpSpPr>
          <p:cNvPr id="12" name="组合 11"/>
          <p:cNvGrpSpPr/>
          <p:nvPr/>
        </p:nvGrpSpPr>
        <p:grpSpPr>
          <a:xfrm>
            <a:off x="2771476" y="2268509"/>
            <a:ext cx="1053314" cy="1053451"/>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TextBox 13"/>
            <p:cNvSpPr txBox="1"/>
            <p:nvPr/>
          </p:nvSpPr>
          <p:spPr>
            <a:xfrm>
              <a:off x="2204951" y="1776421"/>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A</a:t>
              </a:r>
              <a:endParaRPr lang="zh-CN" altLang="en-US" sz="4800" dirty="0">
                <a:solidFill>
                  <a:schemeClr val="bg1"/>
                </a:solidFill>
                <a:latin typeface="Arial Black" pitchFamily="34" charset="0"/>
              </a:endParaRPr>
            </a:p>
          </p:txBody>
        </p:sp>
      </p:grpSp>
      <p:grpSp>
        <p:nvGrpSpPr>
          <p:cNvPr id="15" name="组合 14"/>
          <p:cNvGrpSpPr/>
          <p:nvPr/>
        </p:nvGrpSpPr>
        <p:grpSpPr>
          <a:xfrm>
            <a:off x="5563654" y="2268509"/>
            <a:ext cx="1053314" cy="1053451"/>
            <a:chOff x="4172688" y="1720304"/>
            <a:chExt cx="790088" cy="790088"/>
          </a:xfrm>
        </p:grpSpPr>
        <p:sp>
          <p:nvSpPr>
            <p:cNvPr id="16" name="Oval 21"/>
            <p:cNvSpPr>
              <a:spLocks noChangeArrowheads="1"/>
            </p:cNvSpPr>
            <p:nvPr/>
          </p:nvSpPr>
          <p:spPr bwMode="auto">
            <a:xfrm>
              <a:off x="4172688" y="1720304"/>
              <a:ext cx="790088" cy="79008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TextBox 16"/>
            <p:cNvSpPr txBox="1"/>
            <p:nvPr/>
          </p:nvSpPr>
          <p:spPr>
            <a:xfrm>
              <a:off x="4302734" y="181817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C</a:t>
              </a:r>
              <a:endParaRPr lang="zh-CN" altLang="en-US" sz="4800" dirty="0">
                <a:solidFill>
                  <a:schemeClr val="bg1"/>
                </a:solidFill>
                <a:latin typeface="Arial Black" pitchFamily="34" charset="0"/>
              </a:endParaRPr>
            </a:p>
          </p:txBody>
        </p:sp>
      </p:grpSp>
      <p:grpSp>
        <p:nvGrpSpPr>
          <p:cNvPr id="18" name="组合 17"/>
          <p:cNvGrpSpPr/>
          <p:nvPr/>
        </p:nvGrpSpPr>
        <p:grpSpPr>
          <a:xfrm>
            <a:off x="8355831" y="2268509"/>
            <a:ext cx="1053314" cy="1053451"/>
            <a:chOff x="6267094" y="1720304"/>
            <a:chExt cx="790088" cy="790088"/>
          </a:xfrm>
        </p:grpSpPr>
        <p:sp>
          <p:nvSpPr>
            <p:cNvPr id="19" name="Oval 25"/>
            <p:cNvSpPr>
              <a:spLocks noChangeArrowheads="1"/>
            </p:cNvSpPr>
            <p:nvPr/>
          </p:nvSpPr>
          <p:spPr bwMode="auto">
            <a:xfrm>
              <a:off x="6267094" y="1720304"/>
              <a:ext cx="790088" cy="790088"/>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TextBox 19"/>
            <p:cNvSpPr txBox="1"/>
            <p:nvPr/>
          </p:nvSpPr>
          <p:spPr>
            <a:xfrm>
              <a:off x="6409252" y="1837036"/>
              <a:ext cx="471585" cy="623248"/>
            </a:xfrm>
            <a:prstGeom prst="rect">
              <a:avLst/>
            </a:prstGeom>
            <a:noFill/>
          </p:spPr>
          <p:txBody>
            <a:bodyPr wrap="none" rtlCol="0">
              <a:spAutoFit/>
            </a:bodyPr>
            <a:lstStyle/>
            <a:p>
              <a:r>
                <a:rPr lang="en-US" altLang="zh-CN" sz="4800" dirty="0">
                  <a:solidFill>
                    <a:schemeClr val="bg1"/>
                  </a:solidFill>
                  <a:latin typeface="Arial Black" pitchFamily="34" charset="0"/>
                </a:rPr>
                <a:t>E</a:t>
              </a:r>
              <a:endParaRPr lang="zh-CN" altLang="en-US" sz="4800" dirty="0">
                <a:solidFill>
                  <a:schemeClr val="bg1"/>
                </a:solidFill>
                <a:latin typeface="Arial Black" pitchFamily="34" charset="0"/>
              </a:endParaRPr>
            </a:p>
          </p:txBody>
        </p:sp>
      </p:grpSp>
      <p:grpSp>
        <p:nvGrpSpPr>
          <p:cNvPr id="21" name="组合 20"/>
          <p:cNvGrpSpPr/>
          <p:nvPr/>
        </p:nvGrpSpPr>
        <p:grpSpPr>
          <a:xfrm>
            <a:off x="9750921" y="2750257"/>
            <a:ext cx="1055311" cy="1053451"/>
            <a:chOff x="7313547" y="2081615"/>
            <a:chExt cx="791586" cy="790088"/>
          </a:xfrm>
        </p:grpSpPr>
        <p:sp>
          <p:nvSpPr>
            <p:cNvPr id="22" name="Oval 27"/>
            <p:cNvSpPr>
              <a:spLocks noChangeArrowheads="1"/>
            </p:cNvSpPr>
            <p:nvPr/>
          </p:nvSpPr>
          <p:spPr bwMode="auto">
            <a:xfrm>
              <a:off x="7313547" y="2081615"/>
              <a:ext cx="791586" cy="790088"/>
            </a:xfrm>
            <a:prstGeom prst="ellipse">
              <a:avLst/>
            </a:prstGeom>
            <a:solidFill>
              <a:schemeClr val="accent4"/>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TextBox 22"/>
            <p:cNvSpPr txBox="1"/>
            <p:nvPr/>
          </p:nvSpPr>
          <p:spPr>
            <a:xfrm>
              <a:off x="7467816" y="2205198"/>
              <a:ext cx="446334" cy="623248"/>
            </a:xfrm>
            <a:prstGeom prst="rect">
              <a:avLst/>
            </a:prstGeom>
            <a:noFill/>
          </p:spPr>
          <p:txBody>
            <a:bodyPr wrap="none" rtlCol="0">
              <a:spAutoFit/>
            </a:bodyPr>
            <a:lstStyle/>
            <a:p>
              <a:r>
                <a:rPr lang="en-US" altLang="zh-CN" sz="4800" dirty="0">
                  <a:solidFill>
                    <a:schemeClr val="bg1"/>
                  </a:solidFill>
                  <a:latin typeface="Arial Black" pitchFamily="34" charset="0"/>
                </a:rPr>
                <a:t>F</a:t>
              </a:r>
              <a:endParaRPr lang="zh-CN" altLang="en-US" sz="4800" dirty="0">
                <a:solidFill>
                  <a:schemeClr val="bg1"/>
                </a:solidFill>
                <a:latin typeface="Arial Black" pitchFamily="34" charset="0"/>
              </a:endParaRPr>
            </a:p>
          </p:txBody>
        </p:sp>
      </p:grpSp>
      <p:grpSp>
        <p:nvGrpSpPr>
          <p:cNvPr id="24" name="组合 23"/>
          <p:cNvGrpSpPr/>
          <p:nvPr/>
        </p:nvGrpSpPr>
        <p:grpSpPr>
          <a:xfrm>
            <a:off x="6958744" y="2750257"/>
            <a:ext cx="1055311" cy="1053451"/>
            <a:chOff x="5219141" y="2081615"/>
            <a:chExt cx="791586" cy="790088"/>
          </a:xfrm>
        </p:grpSpPr>
        <p:sp>
          <p:nvSpPr>
            <p:cNvPr id="25" name="Oval 23"/>
            <p:cNvSpPr>
              <a:spLocks noChangeArrowheads="1"/>
            </p:cNvSpPr>
            <p:nvPr/>
          </p:nvSpPr>
          <p:spPr bwMode="auto">
            <a:xfrm>
              <a:off x="5219141" y="2081615"/>
              <a:ext cx="791586" cy="7900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TextBox 25"/>
            <p:cNvSpPr txBox="1"/>
            <p:nvPr/>
          </p:nvSpPr>
          <p:spPr>
            <a:xfrm>
              <a:off x="5344974" y="2168608"/>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D</a:t>
              </a:r>
              <a:endParaRPr lang="zh-CN" altLang="en-US" sz="4800" dirty="0">
                <a:solidFill>
                  <a:schemeClr val="bg1"/>
                </a:solidFill>
                <a:latin typeface="Arial Black" pitchFamily="34" charset="0"/>
              </a:endParaRPr>
            </a:p>
          </p:txBody>
        </p:sp>
      </p:grpSp>
      <p:grpSp>
        <p:nvGrpSpPr>
          <p:cNvPr id="27" name="组合 26"/>
          <p:cNvGrpSpPr/>
          <p:nvPr/>
        </p:nvGrpSpPr>
        <p:grpSpPr>
          <a:xfrm>
            <a:off x="4166566" y="2750257"/>
            <a:ext cx="1055311" cy="1053451"/>
            <a:chOff x="3124735" y="2081615"/>
            <a:chExt cx="791586" cy="790088"/>
          </a:xfrm>
        </p:grpSpPr>
        <p:sp>
          <p:nvSpPr>
            <p:cNvPr id="28" name="Oval 19"/>
            <p:cNvSpPr>
              <a:spLocks noChangeArrowheads="1"/>
            </p:cNvSpPr>
            <p:nvPr/>
          </p:nvSpPr>
          <p:spPr bwMode="auto">
            <a:xfrm>
              <a:off x="3124735" y="2081615"/>
              <a:ext cx="791586" cy="7900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TextBox 28"/>
            <p:cNvSpPr txBox="1"/>
            <p:nvPr/>
          </p:nvSpPr>
          <p:spPr>
            <a:xfrm>
              <a:off x="3239231" y="2180609"/>
              <a:ext cx="498038" cy="623248"/>
            </a:xfrm>
            <a:prstGeom prst="rect">
              <a:avLst/>
            </a:prstGeom>
            <a:noFill/>
          </p:spPr>
          <p:txBody>
            <a:bodyPr wrap="none" rtlCol="0">
              <a:spAutoFit/>
            </a:bodyPr>
            <a:lstStyle/>
            <a:p>
              <a:r>
                <a:rPr lang="en-US" altLang="zh-CN" sz="4800" dirty="0">
                  <a:solidFill>
                    <a:schemeClr val="bg1"/>
                  </a:solidFill>
                  <a:latin typeface="Arial Black" pitchFamily="34" charset="0"/>
                </a:rPr>
                <a:t>B</a:t>
              </a:r>
              <a:endParaRPr lang="zh-CN" altLang="en-US" sz="4800" dirty="0">
                <a:solidFill>
                  <a:schemeClr val="bg1"/>
                </a:solidFill>
                <a:latin typeface="Arial Black" pitchFamily="34" charset="0"/>
              </a:endParaRPr>
            </a:p>
          </p:txBody>
        </p:sp>
      </p:grpSp>
      <p:sp>
        <p:nvSpPr>
          <p:cNvPr id="30" name="TextBox 29"/>
          <p:cNvSpPr txBox="1"/>
          <p:nvPr/>
        </p:nvSpPr>
        <p:spPr>
          <a:xfrm>
            <a:off x="3922930"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1" name="TextBox 30"/>
          <p:cNvSpPr txBox="1"/>
          <p:nvPr/>
        </p:nvSpPr>
        <p:spPr>
          <a:xfrm>
            <a:off x="672134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2" name="TextBox 31"/>
          <p:cNvSpPr txBox="1"/>
          <p:nvPr/>
        </p:nvSpPr>
        <p:spPr>
          <a:xfrm>
            <a:off x="949572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3" name="TextBox 32"/>
          <p:cNvSpPr txBox="1"/>
          <p:nvPr/>
        </p:nvSpPr>
        <p:spPr>
          <a:xfrm>
            <a:off x="8189608"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4" name="TextBox 33"/>
          <p:cNvSpPr txBox="1"/>
          <p:nvPr/>
        </p:nvSpPr>
        <p:spPr>
          <a:xfrm>
            <a:off x="5391046"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sp>
        <p:nvSpPr>
          <p:cNvPr id="35" name="TextBox 34"/>
          <p:cNvSpPr txBox="1"/>
          <p:nvPr/>
        </p:nvSpPr>
        <p:spPr>
          <a:xfrm>
            <a:off x="2544070"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rPr>
              <a:t>输入你的标题</a:t>
            </a:r>
            <a:endParaRPr lang="en-US" altLang="zh-CN" sz="1600" b="1" dirty="0">
              <a:solidFill>
                <a:schemeClr val="tx1">
                  <a:lumMod val="50000"/>
                  <a:lumOff val="50000"/>
                </a:schemeClr>
              </a:solidFill>
              <a:latin typeface="微软雅黑" pitchFamily="34" charset="-122"/>
              <a:ea typeface="微软雅黑" pitchFamily="34" charset="-122"/>
            </a:endParaRPr>
          </a:p>
        </p:txBody>
      </p:sp>
      <p:pic>
        <p:nvPicPr>
          <p:cNvPr id="36" name="图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985" y="1297501"/>
            <a:ext cx="1750809" cy="3066397"/>
          </a:xfrm>
          <a:prstGeom prst="rect">
            <a:avLst/>
          </a:prstGeom>
          <a:effectLst>
            <a:reflection blurRad="12700" stA="34000" endPos="42000" dir="5400000" sy="-100000" algn="bl" rotWithShape="0"/>
          </a:effectLst>
        </p:spPr>
      </p:pic>
      <p:sp>
        <p:nvSpPr>
          <p:cNvPr id="37" name="矩形 36"/>
          <p:cNvSpPr/>
          <p:nvPr/>
        </p:nvSpPr>
        <p:spPr>
          <a:xfrm>
            <a:off x="1360804" y="5468084"/>
            <a:ext cx="9919098" cy="518741"/>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4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400" dirty="0">
              <a:solidFill>
                <a:schemeClr val="tx1">
                  <a:lumMod val="50000"/>
                  <a:lumOff val="50000"/>
                </a:schemeClr>
              </a:solidFill>
              <a:latin typeface="微软雅黑" pitchFamily="34" charset="-122"/>
              <a:ea typeface="微软雅黑" pitchFamily="34" charset="-122"/>
            </a:endParaRPr>
          </a:p>
        </p:txBody>
      </p:sp>
      <p:sp>
        <p:nvSpPr>
          <p:cNvPr id="38" name="TextBox 37"/>
          <p:cNvSpPr txBox="1"/>
          <p:nvPr/>
        </p:nvSpPr>
        <p:spPr>
          <a:xfrm>
            <a:off x="83684" y="260649"/>
            <a:ext cx="831935" cy="400097"/>
          </a:xfrm>
          <a:prstGeom prst="rect">
            <a:avLst/>
          </a:prstGeom>
          <a:noFill/>
        </p:spPr>
        <p:txBody>
          <a:bodyPr wrap="none" lIns="121908" tIns="60954" rIns="121908" bIns="60954" rtlCol="0">
            <a:spAutoFit/>
          </a:bodyPr>
          <a:lstStyle/>
          <a:p>
            <a:r>
              <a:rPr lang="en-US" altLang="zh-CN" dirty="0">
                <a:solidFill>
                  <a:schemeClr val="bg1"/>
                </a:solidFill>
                <a:latin typeface="Impact" pitchFamily="34" charset="0"/>
              </a:rPr>
              <a:t>PART 1</a:t>
            </a:r>
            <a:endParaRPr lang="zh-CN" altLang="en-US" dirty="0">
              <a:solidFill>
                <a:schemeClr val="bg1"/>
              </a:solidFill>
              <a:latin typeface="Impact" pitchFamily="34" charset="0"/>
            </a:endParaRPr>
          </a:p>
        </p:txBody>
      </p:sp>
      <p:sp>
        <p:nvSpPr>
          <p:cNvPr id="39" name="TextBox 38"/>
          <p:cNvSpPr txBox="1"/>
          <p:nvPr/>
        </p:nvSpPr>
        <p:spPr>
          <a:xfrm>
            <a:off x="1523855" y="244774"/>
            <a:ext cx="2092856" cy="400097"/>
          </a:xfrm>
          <a:prstGeom prst="rect">
            <a:avLst/>
          </a:prstGeom>
          <a:noFill/>
        </p:spPr>
        <p:txBody>
          <a:bodyPr wrap="none" lIns="121908" tIns="60954" rIns="121908" bIns="60954" rtlCol="0">
            <a:spAutoFit/>
          </a:bodyPr>
          <a:lstStyle/>
          <a:p>
            <a:r>
              <a:rPr lang="zh-CN" altLang="en-US" b="1" dirty="0">
                <a:solidFill>
                  <a:schemeClr val="bg1"/>
                </a:solidFill>
                <a:latin typeface="微软雅黑" pitchFamily="34" charset="-122"/>
                <a:ea typeface="微软雅黑" pitchFamily="34" charset="-122"/>
              </a:rPr>
              <a:t>单击输入文字标题</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0131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250"/>
                            </p:stCondLst>
                            <p:childTnLst>
                              <p:par>
                                <p:cTn id="31" presetID="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75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3250"/>
                            </p:stCondLst>
                            <p:childTnLst>
                              <p:par>
                                <p:cTn id="46" presetID="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375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250"/>
                            </p:stCondLst>
                            <p:childTnLst>
                              <p:par>
                                <p:cTn id="61" presetID="2"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4750"/>
                            </p:stCondLst>
                            <p:childTnLst>
                              <p:par>
                                <p:cTn id="70" presetID="53" presetClass="entr" presetSubtype="1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par>
                          <p:cTn id="75" fill="hold">
                            <p:stCondLst>
                              <p:cond delay="5250"/>
                            </p:stCondLst>
                            <p:childTnLst>
                              <p:par>
                                <p:cTn id="76" presetID="2" presetClass="entr" presetSubtype="4"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par>
                          <p:cTn id="84" fill="hold">
                            <p:stCondLst>
                              <p:cond delay="5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par>
                          <p:cTn id="90" fill="hold">
                            <p:stCondLst>
                              <p:cond delay="6250"/>
                            </p:stCondLst>
                            <p:childTnLst>
                              <p:par>
                                <p:cTn id="91" presetID="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0-#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6750"/>
                            </p:stCondLst>
                            <p:childTnLst>
                              <p:par>
                                <p:cTn id="100" presetID="53"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par>
                          <p:cTn id="105" fill="hold">
                            <p:stCondLst>
                              <p:cond delay="7250"/>
                            </p:stCondLst>
                            <p:childTnLst>
                              <p:par>
                                <p:cTn id="106" presetID="2" presetClass="entr" presetSubtype="1" fill="hold" grpId="0" nodeType="after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additive="base">
                                        <p:cTn id="108" dur="500" fill="hold"/>
                                        <p:tgtEl>
                                          <p:spTgt spid="9"/>
                                        </p:tgtEl>
                                        <p:attrNameLst>
                                          <p:attrName>ppt_x</p:attrName>
                                        </p:attrNameLst>
                                      </p:cBhvr>
                                      <p:tavLst>
                                        <p:tav tm="0">
                                          <p:val>
                                            <p:strVal val="#ppt_x"/>
                                          </p:val>
                                        </p:tav>
                                        <p:tav tm="100000">
                                          <p:val>
                                            <p:strVal val="#ppt_x"/>
                                          </p:val>
                                        </p:tav>
                                      </p:tavLst>
                                    </p:anim>
                                    <p:anim calcmode="lin" valueType="num">
                                      <p:cBhvr additive="base">
                                        <p:cTn id="109" dur="500" fill="hold"/>
                                        <p:tgtEl>
                                          <p:spTgt spid="9"/>
                                        </p:tgtEl>
                                        <p:attrNameLst>
                                          <p:attrName>ppt_y</p:attrName>
                                        </p:attrNameLst>
                                      </p:cBhvr>
                                      <p:tavLst>
                                        <p:tav tm="0">
                                          <p:val>
                                            <p:strVal val="0-#ppt_h/2"/>
                                          </p:val>
                                        </p:tav>
                                        <p:tav tm="100000">
                                          <p:val>
                                            <p:strVal val="#ppt_y"/>
                                          </p:val>
                                        </p:tav>
                                      </p:tavLst>
                                    </p:anim>
                                  </p:childTnLst>
                                </p:cTn>
                              </p:par>
                            </p:childTnLst>
                          </p:cTn>
                        </p:par>
                        <p:par>
                          <p:cTn id="110" fill="hold">
                            <p:stCondLst>
                              <p:cond delay="7750"/>
                            </p:stCondLst>
                            <p:childTnLst>
                              <p:par>
                                <p:cTn id="111" presetID="2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 grpId="0"/>
      <p:bldP spid="31" grpId="0"/>
      <p:bldP spid="32" grpId="0"/>
      <p:bldP spid="33" grpId="0"/>
      <p:bldP spid="34" grpId="0"/>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S</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W</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O</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solidFill>
                    <a:schemeClr val="bg2">
                      <a:lumMod val="10000"/>
                    </a:schemeClr>
                  </a:solidFill>
                  <a:latin typeface="微软雅黑" pitchFamily="34" charset="-122"/>
                  <a:ea typeface="微软雅黑"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6" dirty="0">
                    <a:solidFill>
                      <a:schemeClr val="tx1">
                        <a:lumMod val="65000"/>
                        <a:lumOff val="35000"/>
                      </a:schemeClr>
                    </a:solidFill>
                    <a:latin typeface="微软雅黑" pitchFamily="34" charset="-122"/>
                    <a:ea typeface="微软雅黑" pitchFamily="34" charset="-122"/>
                  </a:rPr>
                  <a:t>T</a:t>
                </a:r>
                <a:endParaRPr lang="zh-CN" altLang="en-US" sz="2666" dirty="0">
                  <a:solidFill>
                    <a:schemeClr val="tx1">
                      <a:lumMod val="65000"/>
                      <a:lumOff val="35000"/>
                    </a:schemeClr>
                  </a:solidFill>
                  <a:latin typeface="微软雅黑" pitchFamily="34" charset="-122"/>
                  <a:ea typeface="微软雅黑"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3" dirty="0">
                  <a:solidFill>
                    <a:schemeClr val="bg1"/>
                  </a:solidFill>
                  <a:latin typeface="微软雅黑" pitchFamily="34" charset="-122"/>
                  <a:ea typeface="微软雅黑" pitchFamily="34" charset="-122"/>
                  <a:cs typeface="Arial" panose="020B0604020202020204" pitchFamily="34" charset="0"/>
                </a:rPr>
                <a:t>添加标题</a:t>
              </a: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a:t>
              </a:r>
              <a:endParaRPr lang="zh-CN" altLang="en-US" sz="1333" dirty="0">
                <a:solidFill>
                  <a:schemeClr val="tx1">
                    <a:lumMod val="50000"/>
                    <a:lumOff val="50000"/>
                  </a:schemeClr>
                </a:solidFill>
                <a:latin typeface="微软雅黑" pitchFamily="34" charset="-122"/>
                <a:ea typeface="微软雅黑"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6" dirty="0">
                  <a:solidFill>
                    <a:schemeClr val="tx1">
                      <a:lumMod val="50000"/>
                      <a:lumOff val="50000"/>
                    </a:schemeClr>
                  </a:solidFill>
                  <a:latin typeface="微软雅黑" pitchFamily="34" charset="-122"/>
                  <a:ea typeface="微软雅黑" pitchFamily="34" charset="-122"/>
                </a:rPr>
                <a:t>点击添加标题</a:t>
              </a:r>
              <a:endParaRPr lang="en-US" altLang="zh-CN" sz="1866" dirty="0">
                <a:solidFill>
                  <a:schemeClr val="tx1">
                    <a:lumMod val="50000"/>
                    <a:lumOff val="50000"/>
                  </a:schemeClr>
                </a:solidFill>
                <a:latin typeface="微软雅黑" pitchFamily="34" charset="-122"/>
                <a:ea typeface="微软雅黑"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sp>
          <p:nvSpPr>
            <p:cNvPr id="130" name="Freeform 11"/>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p:spPr>
        <p:txBody>
          <a:bodyPr vert="horz" wrap="square" lIns="91416" tIns="45708" rIns="91416" bIns="45708" numCol="1" anchor="t" anchorCtr="0" compatLnSpc="1">
            <a:prstTxWarp prst="textNoShape">
              <a:avLst/>
            </a:prstTxWarp>
          </a:bodyPr>
          <a:lstStyle/>
          <a:p>
            <a:endParaRPr lang="zh-CN" altLang="en-US" sz="3199"/>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sp>
          <p:nvSpPr>
            <p:cNvPr id="134"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zh-CN" altLang="en-US" sz="3199">
                <a:solidFill>
                  <a:schemeClr val="bg1"/>
                </a:solidFill>
              </a:endParaRPr>
            </a:p>
          </p:txBody>
        </p:sp>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6584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2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2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3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3" name="Freeform 228"/>
            <p:cNvSpPr>
              <a:spLocks/>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4" name="Freeform 229"/>
            <p:cNvSpPr>
              <a:spLocks/>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5" name="Freeform 230"/>
            <p:cNvSpPr>
              <a:spLocks/>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6" name="Freeform 231"/>
            <p:cNvSpPr>
              <a:spLocks/>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7" name="Freeform 232"/>
            <p:cNvSpPr>
              <a:spLocks/>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sp>
          <p:nvSpPr>
            <p:cNvPr id="98" name="Freeform 233"/>
            <p:cNvSpPr>
              <a:spLocks/>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pPr>
                <a:defRPr/>
              </a:pPr>
              <a:endParaRPr lang="zh-CN" altLang="en-US" dirty="0">
                <a:solidFill>
                  <a:srgbClr val="FFFFFF"/>
                </a:solidFill>
                <a:latin typeface="Calibri"/>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a:spLocks/>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a:spLocks/>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a:spLocks/>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prstTxWarp prst="textNoShape">
                <a:avLst/>
              </a:prstTxWarp>
            </a:bodyPr>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a:spLocks/>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4" name="Freeform 95"/>
              <p:cNvSpPr>
                <a:spLocks/>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a:spLocks/>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a:spLocks/>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8" name="Freeform 99"/>
              <p:cNvSpPr>
                <a:spLocks/>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a:spLocks/>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defRPr/>
              </a:pPr>
              <a:endParaRPr lang="zh-CN" altLang="en-US" dirty="0">
                <a:solidFill>
                  <a:srgbClr val="FFFFFF"/>
                </a:solidFill>
                <a:latin typeface="Calibri"/>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8" name="Freeform 109"/>
              <p:cNvSpPr>
                <a:spLocks/>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0" name="Freeform 111"/>
              <p:cNvSpPr>
                <a:spLocks/>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prstTxWarp prst="textNoShape">
                  <a:avLst/>
                </a:prstTxWarp>
              </a:bodyPr>
              <a:lstStyle/>
              <a:p>
                <a:pPr>
                  <a:defRPr/>
                </a:pPr>
                <a:endParaRPr lang="zh-CN" altLang="en-US" dirty="0">
                  <a:solidFill>
                    <a:srgbClr val="000000"/>
                  </a:solidFill>
                  <a:latin typeface="Calibri"/>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itchFamily="34" charset="-122"/>
                <a:ea typeface="微软雅黑"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itchFamily="34" charset="-122"/>
                <a:ea typeface="微软雅黑"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itchFamily="34" charset="-122"/>
                  <a:ea typeface="微软雅黑"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itchFamily="34" charset="-122"/>
                <a:ea typeface="微软雅黑"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a:ea typeface="宋体" panose="02010600030101010101" pitchFamily="2" charset="-122"/>
            </a:endParaRPr>
          </a:p>
        </p:txBody>
      </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73938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0"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a:grpSpLocks/>
          </p:cNvGrpSpPr>
          <p:nvPr/>
        </p:nvGrpSpPr>
        <p:grpSpPr bwMode="auto">
          <a:xfrm>
            <a:off x="1493449" y="1803823"/>
            <a:ext cx="8969272" cy="3856152"/>
            <a:chOff x="0" y="-9523"/>
            <a:chExt cx="8972558" cy="3856324"/>
          </a:xfrm>
        </p:grpSpPr>
        <p:grpSp>
          <p:nvGrpSpPr>
            <p:cNvPr id="22" name="Group 10"/>
            <p:cNvGrpSpPr>
              <a:grpSpLocks/>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35" name="任意多边形 42"/>
              <p:cNvSpPr>
                <a:spLocks/>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37" name="任意多边形 44"/>
              <p:cNvSpPr>
                <a:spLocks/>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8" name="任意多边形 47"/>
              <p:cNvSpPr>
                <a:spLocks/>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39" name="任意多边形 48"/>
              <p:cNvSpPr>
                <a:spLocks/>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199">
                  <a:solidFill>
                    <a:srgbClr val="FFFFFF"/>
                  </a:solidFill>
                  <a:latin typeface="微软雅黑" pitchFamily="34" charset="-122"/>
                  <a:ea typeface="微软雅黑"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sz="3199">
                  <a:solidFill>
                    <a:srgbClr val="000000"/>
                  </a:solidFill>
                  <a:latin typeface="微软雅黑" pitchFamily="34" charset="-122"/>
                  <a:ea typeface="微软雅黑"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just">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r">
                  <a:lnSpc>
                    <a:spcPct val="150000"/>
                  </a:lnSpc>
                </a:pPr>
                <a:endParaRPr lang="zh-CN" altLang="en-US" sz="1466" b="1" dirty="0">
                  <a:latin typeface="微软雅黑" pitchFamily="34" charset="-122"/>
                  <a:ea typeface="微软雅黑"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3" b="1" dirty="0">
                    <a:solidFill>
                      <a:schemeClr val="accent1"/>
                    </a:solidFill>
                    <a:latin typeface="微软雅黑" pitchFamily="34" charset="-122"/>
                    <a:ea typeface="微软雅黑" pitchFamily="34" charset="-122"/>
                    <a:sym typeface="方正兰亭细黑_GBK" charset="-122"/>
                  </a:rPr>
                  <a:t>此处添加标题内容</a:t>
                </a:r>
                <a:endParaRPr lang="en-US" sz="2133" b="1" dirty="0">
                  <a:solidFill>
                    <a:schemeClr val="accent1"/>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endParaRPr lang="en-US" sz="1600" dirty="0">
                  <a:solidFill>
                    <a:schemeClr val="tx1">
                      <a:lumMod val="50000"/>
                      <a:lumOff val="50000"/>
                    </a:schemeClr>
                  </a:solidFill>
                  <a:latin typeface="微软雅黑" pitchFamily="34" charset="-122"/>
                  <a:ea typeface="微软雅黑"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方正兰亭细黑_GBK" charset="-122"/>
                  </a:rPr>
                  <a:t>点击此处添加内容</a:t>
                </a:r>
              </a:p>
              <a:p>
                <a:pPr algn="r">
                  <a:lnSpc>
                    <a:spcPct val="150000"/>
                  </a:lnSpc>
                </a:pPr>
                <a:endParaRPr lang="zh-CN" altLang="en-US" sz="1466" b="1" dirty="0">
                  <a:solidFill>
                    <a:schemeClr val="tx1">
                      <a:lumMod val="50000"/>
                      <a:lumOff val="50000"/>
                    </a:schemeClr>
                  </a:solidFill>
                  <a:latin typeface="微软雅黑" pitchFamily="34" charset="-122"/>
                  <a:ea typeface="微软雅黑" pitchFamily="34" charset="-122"/>
                  <a:sym typeface="方正兰亭细黑_GBK" charset="-122"/>
                </a:endParaRPr>
              </a:p>
            </p:txBody>
          </p:sp>
        </p:grpSp>
        <p:pic>
          <p:nvPicPr>
            <p:cNvPr id="23" name="图片 29"/>
            <p:cNvPicPr>
              <a:picLocks noChangeAspect="1" noChangeArrowheads="1"/>
            </p:cNvPicPr>
            <p:nvPr/>
          </p:nvPicPr>
          <p:blipFill>
            <a:blip r:embed="rId3" cstate="screen">
              <a:grayscl/>
              <a:biLevel thresh="50000"/>
              <a:extLst>
                <a:ext uri="{28A0092B-C50C-407E-A947-70E740481C1C}">
                  <a14:useLocalDpi xmlns:a14="http://schemas.microsoft.com/office/drawing/2010/main"/>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screen">
              <a:grayscl/>
              <a:biLevel thresh="50000"/>
              <a:extLst>
                <a:ext uri="{28A0092B-C50C-407E-A947-70E740481C1C}">
                  <a14:useLocalDpi xmlns:a14="http://schemas.microsoft.com/office/drawing/2010/main"/>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screen">
              <a:grayscl/>
              <a:biLevel thresh="50000"/>
              <a:extLst>
                <a:ext uri="{28A0092B-C50C-407E-A947-70E740481C1C}">
                  <a14:useLocalDpi xmlns:a14="http://schemas.microsoft.com/office/drawing/2010/main"/>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screen">
              <a:grayscl/>
              <a:biLevel thresh="50000"/>
              <a:extLst>
                <a:ext uri="{28A0092B-C50C-407E-A947-70E740481C1C}">
                  <a14:useLocalDpi xmlns:a14="http://schemas.microsoft.com/office/drawing/2010/main"/>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828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14720" y="1100132"/>
            <a:ext cx="204895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04</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工作存在不足</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9282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3"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4" name="Rectangle 8"/>
          <p:cNvSpPr>
            <a:spLocks noChangeArrowheads="1"/>
          </p:cNvSpPr>
          <p:nvPr/>
        </p:nvSpPr>
        <p:spPr bwMode="auto">
          <a:xfrm>
            <a:off x="4674397" y="2389830"/>
            <a:ext cx="2944098" cy="1661323"/>
          </a:xfrm>
          <a:prstGeom prst="rect">
            <a:avLst/>
          </a:prstGeom>
          <a:blipFill>
            <a:blip r:embed="rId4"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6" name="Rectangle 10"/>
          <p:cNvSpPr>
            <a:spLocks noChangeArrowheads="1"/>
          </p:cNvSpPr>
          <p:nvPr/>
        </p:nvSpPr>
        <p:spPr bwMode="auto">
          <a:xfrm>
            <a:off x="8265325" y="2389830"/>
            <a:ext cx="2942737" cy="1661323"/>
          </a:xfrm>
          <a:prstGeom prst="rect">
            <a:avLst/>
          </a:prstGeom>
          <a:blipFill>
            <a:blip r:embed="rId5" cstate="screen">
              <a:extLst>
                <a:ext uri="{28A0092B-C50C-407E-A947-70E740481C1C}">
                  <a14:useLocalDpi xmlns:a14="http://schemas.microsoft.com/office/drawing/2010/main"/>
                </a:ext>
              </a:extLst>
            </a:blip>
            <a:stretch>
              <a:fillRect/>
            </a:stretch>
          </a:blipFill>
          <a:ln w="28575" cap="flat">
            <a:noFill/>
            <a:prstDash val="solid"/>
            <a:miter lim="800000"/>
            <a:headEnd/>
            <a:tailEnd/>
          </a:ln>
        </p:spPr>
        <p:txBody>
          <a:bodyPr vert="horz" wrap="square" lIns="91852" tIns="45926" rIns="91852" bIns="45926" numCol="1" anchor="t" anchorCtr="0" compatLnSpc="1">
            <a:prstTxWarp prst="textNoShape">
              <a:avLst/>
            </a:prstTxWarp>
          </a:bodyPr>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itchFamily="34" charset="-122"/>
                <a:ea typeface="微软雅黑" pitchFamily="34" charset="-122"/>
              </a:rPr>
              <a:t>添加标题</a:t>
            </a:r>
          </a:p>
        </p:txBody>
      </p:sp>
      <p:sp>
        <p:nvSpPr>
          <p:cNvPr id="8" name="矩形 30"/>
          <p:cNvSpPr>
            <a:spLocks noChangeArrowheads="1"/>
          </p:cNvSpPr>
          <p:nvPr/>
        </p:nvSpPr>
        <p:spPr bwMode="auto">
          <a:xfrm>
            <a:off x="1087555" y="4329333"/>
            <a:ext cx="2940013" cy="892968"/>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9" name="矩形 8"/>
          <p:cNvSpPr>
            <a:spLocks noChangeArrowheads="1"/>
          </p:cNvSpPr>
          <p:nvPr/>
        </p:nvSpPr>
        <p:spPr bwMode="auto">
          <a:xfrm>
            <a:off x="4674398" y="4329334"/>
            <a:ext cx="2940013" cy="692913"/>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a:t>
            </a:r>
          </a:p>
        </p:txBody>
      </p:sp>
      <p:sp>
        <p:nvSpPr>
          <p:cNvPr id="10" name="矩形 30"/>
          <p:cNvSpPr>
            <a:spLocks noChangeArrowheads="1"/>
          </p:cNvSpPr>
          <p:nvPr/>
        </p:nvSpPr>
        <p:spPr bwMode="auto">
          <a:xfrm>
            <a:off x="8265326" y="4329333"/>
            <a:ext cx="2940013" cy="892968"/>
          </a:xfrm>
          <a:prstGeom prst="rect">
            <a:avLst/>
          </a:prstGeom>
          <a:noFill/>
          <a:ln w="9525">
            <a:noFill/>
            <a:miter lim="800000"/>
            <a:headEnd/>
            <a:tailEnd/>
          </a:ln>
        </p:spPr>
        <p:txBody>
          <a:bodyPr wrap="square" lIns="91852" tIns="45926" rIns="91852" bIns="45926">
            <a:spAutoFit/>
          </a:bodyPr>
          <a:lstStyle/>
          <a:p>
            <a:pPr algn="just">
              <a:lnSpc>
                <a:spcPct val="130000"/>
              </a:lnSpc>
            </a:pPr>
            <a:r>
              <a:rPr lang="zh-CN" altLang="en-US" sz="1000">
                <a:solidFill>
                  <a:schemeClr val="tx1">
                    <a:lumMod val="65000"/>
                    <a:lumOff val="3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标题 10"/>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35774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01</a:t>
            </a:r>
            <a:endParaRPr lang="zh-CN" altLang="en-US" sz="4266" b="1" dirty="0">
              <a:solidFill>
                <a:srgbClr val="FFFFFF"/>
              </a:solidFill>
            </a:endParaRPr>
          </a:p>
        </p:txBody>
      </p:sp>
      <p:pic>
        <p:nvPicPr>
          <p:cNvPr id="9" name="MH_Other_2"/>
          <p:cNvPicPr>
            <a:picLocks/>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3"/>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02</a:t>
            </a:r>
            <a:endParaRPr lang="zh-CN" altLang="en-US" sz="4266" b="1" dirty="0">
              <a:solidFill>
                <a:srgbClr val="FFFFFF"/>
              </a:solidFill>
            </a:endParaRPr>
          </a:p>
        </p:txBody>
      </p:sp>
      <p:pic>
        <p:nvPicPr>
          <p:cNvPr id="11" name="MH_Other_5"/>
          <p:cNvPicPr>
            <a:picLocks/>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5"/>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6" b="1" dirty="0">
                <a:solidFill>
                  <a:srgbClr val="FFFFFF"/>
                </a:solidFill>
              </a:rPr>
              <a:t>03</a:t>
            </a:r>
            <a:endParaRPr lang="zh-CN" altLang="en-US" sz="4266" b="1" dirty="0">
              <a:solidFill>
                <a:srgbClr val="FFFFFF"/>
              </a:solidFill>
            </a:endParaRPr>
          </a:p>
        </p:txBody>
      </p:sp>
      <p:pic>
        <p:nvPicPr>
          <p:cNvPr id="13" name="MH_Other_8"/>
          <p:cNvPicPr>
            <a:picLocks/>
          </p:cNvPicPr>
          <p:nvPr>
            <p:custDataLst>
              <p:tags r:id="rId6"/>
            </p:custDataLst>
          </p:nvPr>
        </p:nvPicPr>
        <p:blipFill>
          <a:blip r:embed="rId12" cstate="screen">
            <a:extLst>
              <a:ext uri="{28A0092B-C50C-407E-A947-70E740481C1C}">
                <a14:useLocalDpi xmlns:a14="http://schemas.microsoft.com/office/drawing/2010/main"/>
              </a:ext>
            </a:extLst>
          </a:blip>
          <a:srcRect/>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7"/>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6" b="1" dirty="0">
                <a:solidFill>
                  <a:schemeClr val="tx2"/>
                </a:solidFill>
                <a:latin typeface="微软雅黑" pitchFamily="34" charset="-122"/>
                <a:ea typeface="微软雅黑" pitchFamily="34" charset="-122"/>
              </a:rPr>
              <a:t>添加文本</a:t>
            </a:r>
            <a:endParaRPr lang="en-US" altLang="zh-CN" sz="1866" b="1" dirty="0">
              <a:solidFill>
                <a:schemeClr val="tx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5" name="MH_SubTitle_4"/>
          <p:cNvSpPr/>
          <p:nvPr>
            <p:custDataLst>
              <p:tags r:id="rId8"/>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1"/>
                </a:solidFill>
                <a:latin typeface="微软雅黑" pitchFamily="34" charset="-122"/>
                <a:ea typeface="微软雅黑" pitchFamily="34" charset="-122"/>
              </a:rPr>
              <a:t>添加文本</a:t>
            </a:r>
            <a:endParaRPr lang="en-US" altLang="zh-CN" sz="1866" b="1" dirty="0">
              <a:solidFill>
                <a:schemeClr val="accent1"/>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6" name="MH_SubTitle_4"/>
          <p:cNvSpPr/>
          <p:nvPr>
            <p:custDataLst>
              <p:tags r:id="rId9"/>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6" b="1" dirty="0">
                <a:solidFill>
                  <a:schemeClr val="accent2"/>
                </a:solidFill>
                <a:latin typeface="微软雅黑" pitchFamily="34" charset="-122"/>
                <a:ea typeface="微软雅黑" pitchFamily="34" charset="-122"/>
              </a:rPr>
              <a:t>添加文本</a:t>
            </a:r>
            <a:endParaRPr lang="en-US" altLang="zh-CN" sz="1866" b="1" dirty="0">
              <a:solidFill>
                <a:schemeClr val="accent2"/>
              </a:solidFill>
              <a:latin typeface="微软雅黑" pitchFamily="34" charset="-122"/>
              <a:ea typeface="微软雅黑"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r>
              <a:rPr lang="en-US" altLang="zh-CN" sz="1600" dirty="0">
                <a:solidFill>
                  <a:schemeClr val="tx1">
                    <a:lumMod val="50000"/>
                    <a:lumOff val="50000"/>
                  </a:schemeClr>
                </a:solidFill>
                <a:latin typeface="微软雅黑" pitchFamily="34" charset="-122"/>
                <a:ea typeface="微软雅黑" pitchFamily="34" charset="-122"/>
              </a:rPr>
              <a:t>,</a:t>
            </a:r>
            <a:r>
              <a:rPr lang="zh-CN" altLang="en-US" sz="1600" dirty="0">
                <a:solidFill>
                  <a:schemeClr val="tx1">
                    <a:lumMod val="50000"/>
                    <a:lumOff val="50000"/>
                  </a:schemeClr>
                </a:solidFill>
                <a:latin typeface="微软雅黑" pitchFamily="34" charset="-122"/>
                <a:ea typeface="微软雅黑" pitchFamily="34" charset="-122"/>
              </a:rPr>
              <a:t>添加适当的文字，最好不要超过</a:t>
            </a:r>
            <a:r>
              <a:rPr lang="en-US" altLang="zh-CN" sz="1600" dirty="0">
                <a:solidFill>
                  <a:schemeClr val="tx1">
                    <a:lumMod val="50000"/>
                    <a:lumOff val="50000"/>
                  </a:schemeClr>
                </a:solidFill>
                <a:latin typeface="微软雅黑" pitchFamily="34" charset="-122"/>
                <a:ea typeface="微软雅黑" pitchFamily="34" charset="-122"/>
              </a:rPr>
              <a:t>200</a:t>
            </a:r>
            <a:r>
              <a:rPr lang="zh-CN" altLang="en-US" sz="1600" dirty="0">
                <a:solidFill>
                  <a:schemeClr val="tx1">
                    <a:lumMod val="50000"/>
                    <a:lumOff val="50000"/>
                  </a:schemeClr>
                </a:solidFill>
                <a:latin typeface="微软雅黑" pitchFamily="34" charset="-122"/>
                <a:ea typeface="微软雅黑"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charset="0"/>
            </a:endParaRPr>
          </a:p>
        </p:txBody>
      </p:sp>
      <p:sp>
        <p:nvSpPr>
          <p:cNvPr id="17" name="标题 1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174797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 fmla="*/ 0 w 2495550"/>
                <a:gd name="connsiteY0" fmla="*/ 177800 h 349250"/>
                <a:gd name="connsiteX1" fmla="*/ 649213 w 2495550"/>
                <a:gd name="connsiteY1" fmla="*/ 0 h 349250"/>
                <a:gd name="connsiteX2" fmla="*/ 2495550 w 2495550"/>
                <a:gd name="connsiteY2" fmla="*/ 0 h 349250"/>
                <a:gd name="connsiteX3" fmla="*/ 1836812 w 2495550"/>
                <a:gd name="connsiteY3" fmla="*/ 349250 h 349250"/>
                <a:gd name="connsiteX4" fmla="*/ 0 w 2495550"/>
                <a:gd name="connsiteY4" fmla="*/ 177800 h 349250"/>
                <a:gd name="connsiteX0" fmla="*/ 0 w 2495550"/>
                <a:gd name="connsiteY0" fmla="*/ 177800 h 177800"/>
                <a:gd name="connsiteX1" fmla="*/ 649213 w 2495550"/>
                <a:gd name="connsiteY1" fmla="*/ 0 h 177800"/>
                <a:gd name="connsiteX2" fmla="*/ 2495550 w 2495550"/>
                <a:gd name="connsiteY2" fmla="*/ 0 h 177800"/>
                <a:gd name="connsiteX3" fmla="*/ 1798712 w 2495550"/>
                <a:gd name="connsiteY3" fmla="*/ 174625 h 177800"/>
                <a:gd name="connsiteX4" fmla="*/ 0 w 2495550"/>
                <a:gd name="connsiteY4" fmla="*/ 177800 h 177800"/>
                <a:gd name="connsiteX0" fmla="*/ 0 w 2495550"/>
                <a:gd name="connsiteY0" fmla="*/ 177800 h 196850"/>
                <a:gd name="connsiteX1" fmla="*/ 649213 w 2495550"/>
                <a:gd name="connsiteY1" fmla="*/ 0 h 196850"/>
                <a:gd name="connsiteX2" fmla="*/ 2495550 w 2495550"/>
                <a:gd name="connsiteY2" fmla="*/ 0 h 196850"/>
                <a:gd name="connsiteX3" fmla="*/ 1865387 w 2495550"/>
                <a:gd name="connsiteY3" fmla="*/ 196850 h 196850"/>
                <a:gd name="connsiteX4" fmla="*/ 0 w 2495550"/>
                <a:gd name="connsiteY4" fmla="*/ 177800 h 196850"/>
                <a:gd name="connsiteX0" fmla="*/ 0 w 2501900"/>
                <a:gd name="connsiteY0" fmla="*/ 177800 h 196850"/>
                <a:gd name="connsiteX1" fmla="*/ 649213 w 2501900"/>
                <a:gd name="connsiteY1" fmla="*/ 0 h 196850"/>
                <a:gd name="connsiteX2" fmla="*/ 2501900 w 2501900"/>
                <a:gd name="connsiteY2" fmla="*/ 0 h 196850"/>
                <a:gd name="connsiteX3" fmla="*/ 1865387 w 2501900"/>
                <a:gd name="connsiteY3" fmla="*/ 196850 h 196850"/>
                <a:gd name="connsiteX4" fmla="*/ 0 w 2501900"/>
                <a:gd name="connsiteY4" fmla="*/ 177800 h 196850"/>
                <a:gd name="connsiteX0" fmla="*/ 0 w 2501900"/>
                <a:gd name="connsiteY0" fmla="*/ 196850 h 215900"/>
                <a:gd name="connsiteX1" fmla="*/ 722238 w 2501900"/>
                <a:gd name="connsiteY1" fmla="*/ 0 h 215900"/>
                <a:gd name="connsiteX2" fmla="*/ 2501900 w 2501900"/>
                <a:gd name="connsiteY2" fmla="*/ 19050 h 215900"/>
                <a:gd name="connsiteX3" fmla="*/ 1865387 w 2501900"/>
                <a:gd name="connsiteY3" fmla="*/ 215900 h 215900"/>
                <a:gd name="connsiteX4" fmla="*/ 0 w 2501900"/>
                <a:gd name="connsiteY4" fmla="*/ 196850 h 21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701800 w 2540000"/>
                <a:gd name="connsiteY6" fmla="*/ 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701800 w 2540000"/>
                <a:gd name="connsiteY5" fmla="*/ 0 h 330200"/>
                <a:gd name="connsiteX6" fmla="*/ 1504950 w 2540000"/>
                <a:gd name="connsiteY6" fmla="*/ 25400 h 330200"/>
                <a:gd name="connsiteX0" fmla="*/ 1492250 w 2540000"/>
                <a:gd name="connsiteY0" fmla="*/ 19050 h 330200"/>
                <a:gd name="connsiteX1" fmla="*/ 2540000 w 2540000"/>
                <a:gd name="connsiteY1" fmla="*/ 330200 h 330200"/>
                <a:gd name="connsiteX2" fmla="*/ 609600 w 2540000"/>
                <a:gd name="connsiteY2" fmla="*/ 317500 h 330200"/>
                <a:gd name="connsiteX3" fmla="*/ 0 w 2540000"/>
                <a:gd name="connsiteY3" fmla="*/ 127000 h 330200"/>
                <a:gd name="connsiteX4" fmla="*/ 1701800 w 2540000"/>
                <a:gd name="connsiteY4" fmla="*/ 0 h 330200"/>
                <a:gd name="connsiteX5" fmla="*/ 1504950 w 2540000"/>
                <a:gd name="connsiteY5" fmla="*/ 25400 h 330200"/>
                <a:gd name="connsiteX0" fmla="*/ 1492250 w 2540000"/>
                <a:gd name="connsiteY0" fmla="*/ 0 h 311150"/>
                <a:gd name="connsiteX1" fmla="*/ 2540000 w 2540000"/>
                <a:gd name="connsiteY1" fmla="*/ 311150 h 311150"/>
                <a:gd name="connsiteX2" fmla="*/ 609600 w 2540000"/>
                <a:gd name="connsiteY2" fmla="*/ 298450 h 311150"/>
                <a:gd name="connsiteX3" fmla="*/ 0 w 2540000"/>
                <a:gd name="connsiteY3" fmla="*/ 107950 h 311150"/>
                <a:gd name="connsiteX4" fmla="*/ 1504950 w 25400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0" fmla="*/ 1479550 w 2527300"/>
                <a:gd name="connsiteY0" fmla="*/ 0 h 311150"/>
                <a:gd name="connsiteX1" fmla="*/ 2527300 w 2527300"/>
                <a:gd name="connsiteY1" fmla="*/ 311150 h 311150"/>
                <a:gd name="connsiteX2" fmla="*/ 596900 w 2527300"/>
                <a:gd name="connsiteY2" fmla="*/ 298450 h 311150"/>
                <a:gd name="connsiteX3" fmla="*/ 0 w 2527300"/>
                <a:gd name="connsiteY3" fmla="*/ 114300 h 311150"/>
                <a:gd name="connsiteX4" fmla="*/ 1492250 w 2527300"/>
                <a:gd name="connsiteY4" fmla="*/ 6350 h 311150"/>
                <a:gd name="connsiteX5" fmla="*/ 1479550 w 2527300"/>
                <a:gd name="connsiteY5" fmla="*/ 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91440 w 2527300"/>
                <a:gd name="connsiteY5" fmla="*/ 205740 h 311150"/>
                <a:gd name="connsiteX0" fmla="*/ 0 w 2527300"/>
                <a:gd name="connsiteY0" fmla="*/ 114300 h 311150"/>
                <a:gd name="connsiteX1" fmla="*/ 1492250 w 2527300"/>
                <a:gd name="connsiteY1" fmla="*/ 6350 h 311150"/>
                <a:gd name="connsiteX2" fmla="*/ 1479550 w 2527300"/>
                <a:gd name="connsiteY2" fmla="*/ 0 h 311150"/>
                <a:gd name="connsiteX3" fmla="*/ 2527300 w 2527300"/>
                <a:gd name="connsiteY3" fmla="*/ 311150 h 311150"/>
                <a:gd name="connsiteX4" fmla="*/ 596900 w 2527300"/>
                <a:gd name="connsiteY4" fmla="*/ 298450 h 311150"/>
                <a:gd name="connsiteX5" fmla="*/ 21590 w 2527300"/>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12065 w 2517775"/>
                <a:gd name="connsiteY5" fmla="*/ 135890 h 311150"/>
                <a:gd name="connsiteX0" fmla="*/ 0 w 2517775"/>
                <a:gd name="connsiteY0" fmla="*/ 114300 h 311150"/>
                <a:gd name="connsiteX1" fmla="*/ 1482725 w 2517775"/>
                <a:gd name="connsiteY1" fmla="*/ 6350 h 311150"/>
                <a:gd name="connsiteX2" fmla="*/ 1470025 w 2517775"/>
                <a:gd name="connsiteY2" fmla="*/ 0 h 311150"/>
                <a:gd name="connsiteX3" fmla="*/ 2517775 w 2517775"/>
                <a:gd name="connsiteY3" fmla="*/ 311150 h 311150"/>
                <a:gd name="connsiteX4" fmla="*/ 587375 w 2517775"/>
                <a:gd name="connsiteY4" fmla="*/ 298450 h 311150"/>
                <a:gd name="connsiteX5" fmla="*/ 2540 w 2517775"/>
                <a:gd name="connsiteY5" fmla="*/ 119221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199"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199" dirty="0">
                  <a:latin typeface="微软雅黑" panose="020B0503020204020204" pitchFamily="34" charset="-122"/>
                  <a:ea typeface="微软雅黑" panose="020B0503020204020204" pitchFamily="34" charset="-122"/>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6"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6"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6" dirty="0">
                <a:solidFill>
                  <a:schemeClr val="tx1">
                    <a:lumMod val="50000"/>
                    <a:lumOff val="50000"/>
                  </a:schemeClr>
                </a:solidFill>
                <a:latin typeface="微软雅黑" pitchFamily="34" charset="-122"/>
                <a:ea typeface="微软雅黑" pitchFamily="34" charset="-122"/>
              </a:rPr>
              <a:t>根据需要添加适当的文字，一页的文字最好不要超过</a:t>
            </a:r>
            <a:r>
              <a:rPr lang="en-US" altLang="zh-CN" sz="1866" dirty="0">
                <a:solidFill>
                  <a:schemeClr val="tx1">
                    <a:lumMod val="50000"/>
                    <a:lumOff val="50000"/>
                  </a:schemeClr>
                </a:solidFill>
                <a:latin typeface="微软雅黑" pitchFamily="34" charset="-122"/>
                <a:ea typeface="微软雅黑" pitchFamily="34" charset="-122"/>
              </a:rPr>
              <a:t>200</a:t>
            </a:r>
            <a:r>
              <a:rPr lang="zh-CN" altLang="en-US" sz="1866" dirty="0">
                <a:solidFill>
                  <a:schemeClr val="tx1">
                    <a:lumMod val="50000"/>
                    <a:lumOff val="50000"/>
                  </a:schemeClr>
                </a:solidFill>
                <a:latin typeface="微软雅黑" pitchFamily="34" charset="-122"/>
                <a:ea typeface="微软雅黑" pitchFamily="34" charset="-122"/>
              </a:rPr>
              <a:t>，根据需要添加适当的文字</a:t>
            </a:r>
          </a:p>
        </p:txBody>
      </p:sp>
      <p:sp>
        <p:nvSpPr>
          <p:cNvPr id="25" name="标题 24"/>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2237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319904" y="1100132"/>
            <a:ext cx="1638590"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01</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年度工作概述</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1904" y="2215716"/>
            <a:ext cx="817626" cy="754034"/>
          </a:xfrm>
          <a:prstGeom prst="rect">
            <a:avLst/>
          </a:prstGeom>
        </p:spPr>
      </p:pic>
    </p:spTree>
    <p:extLst>
      <p:ext uri="{BB962C8B-B14F-4D97-AF65-F5344CB8AC3E}">
        <p14:creationId xmlns:p14="http://schemas.microsoft.com/office/powerpoint/2010/main" val="335241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zh-CN" altLang="en-US" sz="3199">
              <a:solidFill>
                <a:schemeClr val="bg1"/>
              </a:solidFill>
            </a:endParaRPr>
          </a:p>
        </p:txBody>
      </p:sp>
      <p:sp>
        <p:nvSpPr>
          <p:cNvPr id="11" name="矩形 10"/>
          <p:cNvSpPr>
            <a:spLocks/>
          </p:cNvSpPr>
          <p:nvPr/>
        </p:nvSpPr>
        <p:spPr>
          <a:xfrm>
            <a:off x="1372518" y="1595292"/>
            <a:ext cx="1765940" cy="126687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2" name="矩形 11"/>
          <p:cNvSpPr>
            <a:spLocks/>
          </p:cNvSpPr>
          <p:nvPr/>
        </p:nvSpPr>
        <p:spPr>
          <a:xfrm>
            <a:off x="1372518" y="3156555"/>
            <a:ext cx="1765940" cy="126687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3" name="矩形 12"/>
          <p:cNvSpPr>
            <a:spLocks/>
          </p:cNvSpPr>
          <p:nvPr/>
        </p:nvSpPr>
        <p:spPr>
          <a:xfrm>
            <a:off x="1372518" y="4711438"/>
            <a:ext cx="1765940" cy="126687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6" name="矩形 15"/>
          <p:cNvSpPr/>
          <p:nvPr/>
        </p:nvSpPr>
        <p:spPr>
          <a:xfrm>
            <a:off x="3271507" y="3595427"/>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r>
              <a:rPr lang="en-US" altLang="zh-CN" sz="1866" dirty="0">
                <a:solidFill>
                  <a:schemeClr val="bg1"/>
                </a:solidFill>
              </a:rPr>
              <a:t>,</a:t>
            </a:r>
            <a:r>
              <a:rPr lang="zh-CN" altLang="en-US" sz="1866" dirty="0">
                <a:solidFill>
                  <a:schemeClr val="bg1"/>
                </a:solidFill>
                <a:latin typeface="微软雅黑" pitchFamily="34" charset="-122"/>
                <a:ea typeface="微软雅黑" pitchFamily="34" charset="-122"/>
              </a:rPr>
              <a:t>添加适当文字，一页最好不要超过</a:t>
            </a:r>
            <a:r>
              <a:rPr lang="en-US" altLang="zh-CN" sz="1866" dirty="0">
                <a:solidFill>
                  <a:schemeClr val="bg1"/>
                </a:solidFill>
                <a:latin typeface="微软雅黑" pitchFamily="34" charset="-122"/>
                <a:ea typeface="微软雅黑" pitchFamily="34" charset="-122"/>
              </a:rPr>
              <a:t>200</a:t>
            </a:r>
            <a:endParaRPr lang="zh-CN" altLang="en-US" sz="1866"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6" b="1" dirty="0">
                <a:solidFill>
                  <a:schemeClr val="bg1"/>
                </a:solidFill>
                <a:latin typeface="微软雅黑" panose="020B0503020204020204" pitchFamily="34" charset="-122"/>
                <a:ea typeface="微软雅黑" panose="020B0503020204020204" pitchFamily="34" charset="-122"/>
              </a:rPr>
              <a:t>此处输入文本标题</a:t>
            </a:r>
          </a:p>
        </p:txBody>
      </p:sp>
      <p:sp>
        <p:nvSpPr>
          <p:cNvPr id="20" name="标题 19"/>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228832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 name="Freeform 7"/>
          <p:cNvSpPr>
            <a:spLocks/>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 name="Freeform 8"/>
          <p:cNvSpPr>
            <a:spLocks/>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5" name="Freeform 9"/>
          <p:cNvSpPr>
            <a:spLocks/>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6" name="Freeform 10"/>
          <p:cNvSpPr>
            <a:spLocks/>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7" name="Freeform 11"/>
          <p:cNvSpPr>
            <a:spLocks/>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8" name="Freeform 12"/>
          <p:cNvSpPr>
            <a:spLocks/>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9" name="Freeform 13"/>
          <p:cNvSpPr>
            <a:spLocks/>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0" name="Freeform 14"/>
          <p:cNvSpPr>
            <a:spLocks/>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1" name="Freeform 15"/>
          <p:cNvSpPr>
            <a:spLocks/>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2" name="Freeform 16"/>
          <p:cNvSpPr>
            <a:spLocks/>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3" name="Freeform 17"/>
          <p:cNvSpPr>
            <a:spLocks/>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4" name="Freeform 18"/>
          <p:cNvSpPr>
            <a:spLocks/>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5" name="Freeform 19"/>
          <p:cNvSpPr>
            <a:spLocks/>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6" name="Freeform 20"/>
          <p:cNvSpPr>
            <a:spLocks/>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7" name="Freeform 21"/>
          <p:cNvSpPr>
            <a:spLocks/>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8" name="Freeform 22"/>
          <p:cNvSpPr>
            <a:spLocks/>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19" name="Freeform 23"/>
          <p:cNvSpPr>
            <a:spLocks/>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0" name="Freeform 24"/>
          <p:cNvSpPr>
            <a:spLocks/>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1" name="Freeform 25"/>
          <p:cNvSpPr>
            <a:spLocks/>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2" name="Freeform 26"/>
          <p:cNvSpPr>
            <a:spLocks/>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3" name="Freeform 27"/>
          <p:cNvSpPr>
            <a:spLocks/>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4" name="Freeform 28"/>
          <p:cNvSpPr>
            <a:spLocks/>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5" name="Freeform 29"/>
          <p:cNvSpPr>
            <a:spLocks/>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6" name="Freeform 30"/>
          <p:cNvSpPr>
            <a:spLocks/>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7" name="Freeform 31"/>
          <p:cNvSpPr>
            <a:spLocks/>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8" name="Freeform 32"/>
          <p:cNvSpPr>
            <a:spLocks/>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29" name="Freeform 33"/>
          <p:cNvSpPr>
            <a:spLocks/>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0" name="Freeform 34"/>
          <p:cNvSpPr>
            <a:spLocks/>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1" name="Freeform 35"/>
          <p:cNvSpPr>
            <a:spLocks/>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2" name="Freeform 36"/>
          <p:cNvSpPr>
            <a:spLocks/>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3" name="Freeform 37"/>
          <p:cNvSpPr>
            <a:spLocks/>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headEnd/>
            <a:tailEnd/>
          </a:ln>
          <a:extLst/>
        </p:spPr>
        <p:txBody>
          <a:bodyPr vert="horz" wrap="square" lIns="96983" tIns="48491" rIns="96983" bIns="48491" numCol="1" anchor="t" anchorCtr="0" compatLnSpc="1">
            <a:prstTxWarp prst="textNoShape">
              <a:avLst/>
            </a:prstTxWarp>
          </a:bodyPr>
          <a:lstStyle/>
          <a:p>
            <a:endParaRPr lang="zh-CN" altLang="en-US" sz="3199"/>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a:extLst/>
        </p:spPr>
        <p:txBody>
          <a:bodyPr vert="horz" wrap="square" lIns="96983" tIns="48491" rIns="96983" bIns="48491" numCol="1" anchor="t" anchorCtr="0" compatLnSpc="1">
            <a:prstTxWarp prst="textNoShape">
              <a:avLst/>
            </a:prstTxWarp>
          </a:bodyPr>
          <a:lstStyle/>
          <a:p>
            <a:endParaRPr lang="zh-CN" altLang="en-US" sz="3199"/>
          </a:p>
        </p:txBody>
      </p:sp>
      <p:sp>
        <p:nvSpPr>
          <p:cNvPr id="42" name="TextBox 41"/>
          <p:cNvSpPr txBox="1"/>
          <p:nvPr/>
        </p:nvSpPr>
        <p:spPr>
          <a:xfrm>
            <a:off x="1869359" y="4964771"/>
            <a:ext cx="1876566" cy="1225802"/>
          </a:xfrm>
          <a:prstGeom prst="rect">
            <a:avLst/>
          </a:prstGeom>
          <a:noFill/>
        </p:spPr>
        <p:txBody>
          <a:bodyPr wrap="square" lIns="96983" tIns="48491" rIns="96983" bIns="48491" rtlCol="0">
            <a:spAutoFit/>
          </a:bodyPr>
          <a:lstStyle/>
          <a:p>
            <a:pPr>
              <a:buNone/>
            </a:pPr>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endParaRPr lang="en-US" altLang="zh-CN" sz="1466" dirty="0">
              <a:solidFill>
                <a:schemeClr val="tx1">
                  <a:lumMod val="50000"/>
                  <a:lumOff val="50000"/>
                </a:schemeClr>
              </a:solidFill>
              <a:latin typeface="微软雅黑" pitchFamily="34" charset="-122"/>
              <a:ea typeface="微软雅黑"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4" name="TextBox 43"/>
          <p:cNvSpPr txBox="1"/>
          <p:nvPr/>
        </p:nvSpPr>
        <p:spPr>
          <a:xfrm>
            <a:off x="4052172"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6" name="TextBox 45"/>
          <p:cNvSpPr txBox="1"/>
          <p:nvPr/>
        </p:nvSpPr>
        <p:spPr>
          <a:xfrm>
            <a:off x="6205644" y="4964771"/>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48" name="TextBox 47"/>
          <p:cNvSpPr txBox="1"/>
          <p:nvPr/>
        </p:nvSpPr>
        <p:spPr>
          <a:xfrm>
            <a:off x="8442804" y="4982233"/>
            <a:ext cx="1876566" cy="1225802"/>
          </a:xfrm>
          <a:prstGeom prst="rect">
            <a:avLst/>
          </a:prstGeom>
          <a:noFill/>
        </p:spPr>
        <p:txBody>
          <a:bodyPr wrap="square" lIns="96983" tIns="48491" rIns="96983" bIns="48491" rtlCol="0">
            <a:spAutoFit/>
          </a:bodyPr>
          <a:lstStyle/>
          <a:p>
            <a:pPr algn="just"/>
            <a:r>
              <a:rPr lang="zh-CN" altLang="en-US" sz="1466"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点击输入简要文字内容文字内容需概括精炼不用多余的文字修饰，点击输入简要文字内容文字内容</a:t>
            </a: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799" b="1" baseline="-3000" dirty="0">
                <a:solidFill>
                  <a:schemeClr val="tx1">
                    <a:lumMod val="65000"/>
                    <a:lumOff val="35000"/>
                  </a:schemeClr>
                </a:solidFill>
                <a:latin typeface="微软雅黑" pitchFamily="34" charset="-122"/>
                <a:ea typeface="微软雅黑" pitchFamily="34" charset="-122"/>
              </a:rPr>
              <a:t>添加标题</a:t>
            </a:r>
          </a:p>
        </p:txBody>
      </p:sp>
      <p:sp>
        <p:nvSpPr>
          <p:cNvPr id="57" name="标题 56"/>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27231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a:t>
              </a: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itchFamily="34" charset="-122"/>
                  <a:ea typeface="微软雅黑" pitchFamily="34" charset="-122"/>
                </a:rPr>
                <a:t>点击添加标题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a:t>
              </a: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7"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a:spLocks/>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a:spLocks/>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sp>
            <p:nvSpPr>
              <p:cNvPr id="49" name="Freeform 20"/>
              <p:cNvSpPr>
                <a:spLocks/>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a:latin typeface="Impact" panose="020B0806030902050204" pitchFamily="34" charset="0"/>
                </a:endParaRPr>
              </a:p>
            </p:txBody>
          </p:sp>
        </p:grpSp>
      </p:grpSp>
      <p:sp>
        <p:nvSpPr>
          <p:cNvPr id="10" name="标题 9"/>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068913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5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5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5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14:presetBounceEnd="375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5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5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14:presetBounceEnd="375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5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5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14:presetBounceEnd="375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5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5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65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25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165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19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25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29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315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375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415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44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a:spLocks/>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83"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4"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5"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6"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sp>
          <p:nvSpPr>
            <p:cNvPr id="87"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在此录入图表的综合描述说明，在此录入图表的描述说明，在此录入上述图表的描述说明。</a:t>
            </a: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在此录入图表的描述说明，在此录入上述图表的描述说明，在此录入上述图表的描述说明。</a:t>
            </a: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在此录入图表的综合描述说明，在此录入图表的综合描述说明。</a:t>
            </a: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itchFamily="34" charset="-122"/>
              </a:rPr>
              <a:t>在此录入图表的综合描述说明，在此录入图表的综合描述说明。</a:t>
            </a: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itchFamily="34" charset="-122"/>
                <a:ea typeface="微软雅黑" pitchFamily="34" charset="-122"/>
              </a:rPr>
              <a:t>点击添加标题</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144" name="矩形 47"/>
          <p:cNvSpPr>
            <a:spLocks noChangeArrowheads="1"/>
          </p:cNvSpPr>
          <p:nvPr/>
        </p:nvSpPr>
        <p:spPr bwMode="auto">
          <a:xfrm>
            <a:off x="4399375" y="1497886"/>
            <a:ext cx="339325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884298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35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17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05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24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82660" y="1100132"/>
            <a:ext cx="211307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05</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itchFamily="34" charset="-122"/>
                <a:ea typeface="微软雅黑" pitchFamily="34" charset="-122"/>
              </a:rPr>
              <a:t>明年工作计划</a:t>
            </a:r>
            <a:endParaRPr lang="en-US" altLang="zh-CN" sz="4800" b="1" dirty="0">
              <a:solidFill>
                <a:srgbClr val="519B42"/>
              </a:solidFill>
              <a:latin typeface="微软雅黑" pitchFamily="34" charset="-122"/>
              <a:ea typeface="微软雅黑"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itchFamily="34" charset="-122"/>
                <a:ea typeface="微软雅黑" pitchFamily="34" charset="-122"/>
              </a:rPr>
              <a:t>ADD DIRECTORY ONE TITLESADD DIRECTORY ONE TITLES</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446" y="2356959"/>
            <a:ext cx="817626" cy="754034"/>
          </a:xfrm>
          <a:prstGeom prst="rect">
            <a:avLst/>
          </a:prstGeom>
        </p:spPr>
      </p:pic>
    </p:spTree>
    <p:extLst>
      <p:ext uri="{BB962C8B-B14F-4D97-AF65-F5344CB8AC3E}">
        <p14:creationId xmlns:p14="http://schemas.microsoft.com/office/powerpoint/2010/main" val="1738145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8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56" name="Oval 37"/>
            <p:cNvSpPr/>
            <p:nvPr/>
          </p:nvSpPr>
          <p:spPr>
            <a:xfrm>
              <a:off x="6911081" y="1319774"/>
              <a:ext cx="1053000" cy="1053000"/>
            </a:xfrm>
            <a:prstGeom prst="ellipse">
              <a:avLst/>
            </a:prstGeom>
            <a:blipFill>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63" name="Oval 43"/>
            <p:cNvSpPr/>
            <p:nvPr/>
          </p:nvSpPr>
          <p:spPr>
            <a:xfrm>
              <a:off x="4998238" y="1319774"/>
              <a:ext cx="1053000" cy="1053000"/>
            </a:xfrm>
            <a:prstGeom prst="ellipse">
              <a:avLst/>
            </a:prstGeom>
            <a:blipFill>
              <a:blip r:embed="rId4"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76" name="Oval 33"/>
            <p:cNvSpPr/>
            <p:nvPr/>
          </p:nvSpPr>
          <p:spPr>
            <a:xfrm>
              <a:off x="3085676" y="1319774"/>
              <a:ext cx="1053000" cy="1053000"/>
            </a:xfrm>
            <a:prstGeom prst="ellipse">
              <a:avLst/>
            </a:prstGeom>
            <a:blipFill>
              <a:blip r:embed="rId5"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sp>
          <p:nvSpPr>
            <p:cNvPr id="84" name="Oval 40"/>
            <p:cNvSpPr/>
            <p:nvPr/>
          </p:nvSpPr>
          <p:spPr>
            <a:xfrm>
              <a:off x="1174001" y="1319774"/>
              <a:ext cx="1053000" cy="1053000"/>
            </a:xfrm>
            <a:prstGeom prst="ellipse">
              <a:avLst/>
            </a:prstGeom>
            <a:blipFill>
              <a:blip r:embed="rId6"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季度一</a:t>
            </a:r>
            <a:endParaRPr lang="en-US" altLang="zh-CN" sz="2200" b="1" dirty="0">
              <a:solidFill>
                <a:schemeClr val="bg1">
                  <a:lumMod val="95000"/>
                </a:schemeClr>
              </a:solidFill>
              <a:latin typeface="微软雅黑" pitchFamily="34" charset="-122"/>
              <a:ea typeface="微软雅黑"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季度二</a:t>
            </a:r>
            <a:endParaRPr lang="en-US" altLang="zh-CN" sz="2200" b="1" dirty="0">
              <a:solidFill>
                <a:schemeClr val="bg1">
                  <a:lumMod val="95000"/>
                </a:schemeClr>
              </a:solidFill>
              <a:latin typeface="微软雅黑" pitchFamily="34" charset="-122"/>
              <a:ea typeface="微软雅黑"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季度四</a:t>
            </a:r>
            <a:endParaRPr lang="en-US" altLang="zh-CN" sz="2200" b="1" dirty="0">
              <a:solidFill>
                <a:schemeClr val="bg1">
                  <a:lumMod val="95000"/>
                </a:schemeClr>
              </a:solidFill>
              <a:latin typeface="微软雅黑" pitchFamily="34" charset="-122"/>
              <a:ea typeface="微软雅黑"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itchFamily="34" charset="-122"/>
                <a:ea typeface="微软雅黑" pitchFamily="34" charset="-122"/>
              </a:rPr>
              <a:t>季度三</a:t>
            </a:r>
            <a:endParaRPr lang="en-US" altLang="zh-CN" sz="2200" b="1" dirty="0">
              <a:solidFill>
                <a:schemeClr val="bg1">
                  <a:lumMod val="95000"/>
                </a:schemeClr>
              </a:solidFill>
              <a:latin typeface="微软雅黑" pitchFamily="34" charset="-122"/>
              <a:ea typeface="微软雅黑"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300" dirty="0">
                <a:solidFill>
                  <a:schemeClr val="bg1">
                    <a:lumMod val="95000"/>
                  </a:schemeClr>
                </a:solidFill>
                <a:sym typeface="微软雅黑"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31650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4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29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3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38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3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6" b="1" dirty="0">
              <a:solidFill>
                <a:schemeClr val="tx1"/>
              </a:solidFill>
              <a:latin typeface="方正兰亭黑简体" pitchFamily="2" charset="-122"/>
              <a:ea typeface="方正兰亭黑简体" pitchFamily="2" charset="-122"/>
            </a:endParaRPr>
          </a:p>
        </p:txBody>
      </p:sp>
      <p:graphicFrame>
        <p:nvGraphicFramePr>
          <p:cNvPr id="18" name="图表 17"/>
          <p:cNvGraphicFramePr/>
          <p:nvPr>
            <p:extLst/>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p:cNvGraphicFramePr/>
          <p:nvPr>
            <p:extLst/>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图表 19"/>
          <p:cNvGraphicFramePr/>
          <p:nvPr>
            <p:extLst/>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图表 20"/>
          <p:cNvGraphicFramePr/>
          <p:nvPr>
            <p:extLst/>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4"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4"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88512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216522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a:spLocks/>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0" name="Freeform 39"/>
            <p:cNvSpPr>
              <a:spLocks/>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1" name="Freeform 40"/>
            <p:cNvSpPr>
              <a:spLocks/>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a:spLocks/>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4" name="Freeform 38"/>
            <p:cNvSpPr>
              <a:spLocks/>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5" name="Freeform 41"/>
            <p:cNvSpPr>
              <a:spLocks/>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a:spLocks/>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8" name="Freeform 37"/>
            <p:cNvSpPr>
              <a:spLocks/>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59" name="Freeform 42"/>
            <p:cNvSpPr>
              <a:spLocks/>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p>
        </p:txBody>
      </p:sp>
      <p:sp>
        <p:nvSpPr>
          <p:cNvPr id="122" name="TextBox 59"/>
          <p:cNvSpPr txBox="1">
            <a:spLocks noChangeArrowheads="1"/>
          </p:cNvSpPr>
          <p:nvPr/>
        </p:nvSpPr>
        <p:spPr bwMode="auto">
          <a:xfrm flipH="1">
            <a:off x="8891966" y="2122895"/>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a:extLst/>
        </p:spPr>
        <p:txBody>
          <a:bodyPr wrap="square" lIns="91431" tIns="45716" rIns="91431" bIns="45716" anchor="ct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itchFamily="34" charset="-122"/>
                <a:ea typeface="微软雅黑" pitchFamily="34" charset="-122"/>
              </a:rPr>
              <a:t>点击此处输入文字</a:t>
            </a:r>
            <a:endParaRPr lang="en-US" altLang="ko-KR" kern="0" dirty="0">
              <a:solidFill>
                <a:schemeClr val="bg1">
                  <a:lumMod val="95000"/>
                </a:schemeClr>
              </a:solidFill>
              <a:latin typeface="微软雅黑" pitchFamily="34" charset="-122"/>
              <a:ea typeface="微软雅黑"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点击输入标题</a:t>
            </a:r>
            <a:endParaRPr lang="en-US" altLang="ko-KR" sz="2000" kern="0" dirty="0">
              <a:solidFill>
                <a:schemeClr val="accent1"/>
              </a:solidFill>
              <a:latin typeface="微软雅黑" pitchFamily="34" charset="-122"/>
              <a:ea typeface="微软雅黑"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2"/>
                </a:solidFill>
                <a:latin typeface="微软雅黑" pitchFamily="34" charset="-122"/>
                <a:ea typeface="微软雅黑" pitchFamily="34" charset="-122"/>
              </a:rPr>
              <a:t>点击输入标题</a:t>
            </a:r>
            <a:endParaRPr lang="en-US" altLang="ko-KR" sz="2000" kern="0" dirty="0">
              <a:solidFill>
                <a:schemeClr val="accent2"/>
              </a:solidFill>
              <a:latin typeface="微软雅黑" pitchFamily="34" charset="-122"/>
              <a:ea typeface="微软雅黑"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000" b="1" dirty="0">
                <a:solidFill>
                  <a:schemeClr val="accent1"/>
                </a:solidFill>
                <a:latin typeface="微软雅黑" pitchFamily="34" charset="-122"/>
                <a:ea typeface="微软雅黑" pitchFamily="34" charset="-122"/>
              </a:rPr>
              <a:t>点击输入标题</a:t>
            </a:r>
            <a:endParaRPr lang="en-US" altLang="ko-KR" sz="2000" kern="0" dirty="0">
              <a:solidFill>
                <a:schemeClr val="accent1"/>
              </a:solidFill>
              <a:latin typeface="微软雅黑" pitchFamily="34" charset="-122"/>
              <a:ea typeface="微软雅黑"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itchFamily="34" charset="-122"/>
                <a:ea typeface="微软雅黑" pitchFamily="34" charset="-122"/>
                <a:sym typeface="微软雅黑"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759421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75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175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25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25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48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53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58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605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655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705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755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805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855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a:spLocks/>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 name="Freeform 10"/>
            <p:cNvSpPr>
              <a:spLocks/>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7" name="Freeform 11"/>
            <p:cNvSpPr>
              <a:spLocks/>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8" name="Freeform 12"/>
            <p:cNvSpPr>
              <a:spLocks/>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9" name="Freeform 13"/>
            <p:cNvSpPr>
              <a:spLocks/>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11" name="Freeform 15"/>
            <p:cNvSpPr>
              <a:spLocks/>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2" name="Freeform 16"/>
            <p:cNvSpPr>
              <a:spLocks/>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3" name="Freeform 17"/>
            <p:cNvSpPr>
              <a:spLocks/>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4" name="Freeform 18"/>
            <p:cNvSpPr>
              <a:spLocks/>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5" name="Freeform 19"/>
            <p:cNvSpPr>
              <a:spLocks/>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6" name="Freeform 20"/>
            <p:cNvSpPr>
              <a:spLocks/>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7" name="Freeform 21"/>
            <p:cNvSpPr>
              <a:spLocks/>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8" name="Freeform 22"/>
            <p:cNvSpPr>
              <a:spLocks/>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19" name="Freeform 23"/>
            <p:cNvSpPr>
              <a:spLocks/>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0" name="Freeform 24"/>
            <p:cNvSpPr>
              <a:spLocks/>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1" name="Freeform 25"/>
            <p:cNvSpPr>
              <a:spLocks/>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2" name="Freeform 26"/>
            <p:cNvSpPr>
              <a:spLocks/>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3" name="Freeform 27"/>
            <p:cNvSpPr>
              <a:spLocks/>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4" name="Freeform 28"/>
            <p:cNvSpPr>
              <a:spLocks/>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5" name="Freeform 29"/>
            <p:cNvSpPr>
              <a:spLocks/>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6" name="Freeform 30"/>
            <p:cNvSpPr>
              <a:spLocks/>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7" name="Freeform 31"/>
            <p:cNvSpPr>
              <a:spLocks/>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8" name="Freeform 32"/>
            <p:cNvSpPr>
              <a:spLocks/>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29" name="Freeform 33"/>
            <p:cNvSpPr>
              <a:spLocks/>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0" name="Freeform 34"/>
            <p:cNvSpPr>
              <a:spLocks/>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1" name="Freeform 35"/>
            <p:cNvSpPr>
              <a:spLocks/>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2" name="Freeform 36"/>
            <p:cNvSpPr>
              <a:spLocks/>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3" name="Freeform 37"/>
            <p:cNvSpPr>
              <a:spLocks/>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4" name="Freeform 38"/>
            <p:cNvSpPr>
              <a:spLocks/>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5" name="Freeform 39"/>
            <p:cNvSpPr>
              <a:spLocks/>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headEnd/>
              <a:tailEnd/>
            </a:ln>
            <a:extLst/>
          </p:spPr>
          <p:txBody>
            <a:bodyPr/>
            <a:lstStyle/>
            <a:p>
              <a:pPr fontAlgn="base">
                <a:spcBef>
                  <a:spcPct val="0"/>
                </a:spcBef>
                <a:spcAft>
                  <a:spcPct val="0"/>
                </a:spcAft>
              </a:pPr>
              <a:endParaRPr lang="zh-CN" altLang="en-US" kern="0">
                <a:solidFill>
                  <a:prstClr val="black"/>
                </a:solidFill>
                <a:latin typeface="Arial" charset="0"/>
              </a:endParaRPr>
            </a:p>
          </p:txBody>
        </p:sp>
        <p:sp>
          <p:nvSpPr>
            <p:cNvPr id="36" name="Freeform 40"/>
            <p:cNvSpPr>
              <a:spLocks/>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7" name="Freeform 41"/>
            <p:cNvSpPr>
              <a:spLocks/>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8" name="Freeform 42"/>
            <p:cNvSpPr>
              <a:spLocks/>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39" name="Freeform 43"/>
            <p:cNvSpPr>
              <a:spLocks/>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0" name="Freeform 44"/>
            <p:cNvSpPr>
              <a:spLocks/>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1" name="Freeform 45"/>
            <p:cNvSpPr>
              <a:spLocks/>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2" name="Freeform 46"/>
            <p:cNvSpPr>
              <a:spLocks/>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3" name="Freeform 47"/>
            <p:cNvSpPr>
              <a:spLocks/>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4" name="Freeform 48"/>
            <p:cNvSpPr>
              <a:spLocks/>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5" name="Freeform 49"/>
            <p:cNvSpPr>
              <a:spLocks/>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6" name="Freeform 50"/>
            <p:cNvSpPr>
              <a:spLocks/>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7" name="Freeform 51"/>
            <p:cNvSpPr>
              <a:spLocks/>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8" name="Freeform 52"/>
            <p:cNvSpPr>
              <a:spLocks/>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49" name="Freeform 53"/>
            <p:cNvSpPr>
              <a:spLocks/>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0" name="Freeform 54"/>
            <p:cNvSpPr>
              <a:spLocks/>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1" name="Freeform 55"/>
            <p:cNvSpPr>
              <a:spLocks/>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2" name="Freeform 56"/>
            <p:cNvSpPr>
              <a:spLocks/>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3" name="Freeform 57"/>
            <p:cNvSpPr>
              <a:spLocks/>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4" name="Freeform 58"/>
            <p:cNvSpPr>
              <a:spLocks/>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5" name="Freeform 59"/>
            <p:cNvSpPr>
              <a:spLocks/>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6" name="Freeform 60"/>
            <p:cNvSpPr>
              <a:spLocks/>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7" name="Freeform 61"/>
            <p:cNvSpPr>
              <a:spLocks/>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8" name="Freeform 62"/>
            <p:cNvSpPr>
              <a:spLocks/>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59" name="Freeform 63"/>
            <p:cNvSpPr>
              <a:spLocks/>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0" name="Freeform 64"/>
            <p:cNvSpPr>
              <a:spLocks/>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1" name="Freeform 65"/>
            <p:cNvSpPr>
              <a:spLocks/>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2" name="Freeform 66"/>
            <p:cNvSpPr>
              <a:spLocks/>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3" name="Freeform 67"/>
            <p:cNvSpPr>
              <a:spLocks/>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4" name="Freeform 68"/>
            <p:cNvSpPr>
              <a:spLocks/>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5" name="Freeform 69"/>
            <p:cNvSpPr>
              <a:spLocks/>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6" name="Freeform 70"/>
            <p:cNvSpPr>
              <a:spLocks/>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7" name="Freeform 71"/>
            <p:cNvSpPr>
              <a:spLocks/>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ln>
                  <a:solidFill>
                    <a:srgbClr val="FF0000"/>
                  </a:solidFill>
                </a:ln>
                <a:solidFill>
                  <a:prstClr val="black"/>
                </a:solidFill>
                <a:latin typeface="Arial" charset="0"/>
              </a:endParaRPr>
            </a:p>
          </p:txBody>
        </p:sp>
        <p:sp>
          <p:nvSpPr>
            <p:cNvPr id="68" name="Freeform 72"/>
            <p:cNvSpPr>
              <a:spLocks/>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sp>
          <p:nvSpPr>
            <p:cNvPr id="69" name="Freeform 73"/>
            <p:cNvSpPr>
              <a:spLocks/>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headEnd/>
              <a:tailEnd/>
            </a:ln>
            <a:extLst/>
          </p:spPr>
          <p:txBody>
            <a:bodyPr/>
            <a:lstStyle/>
            <a:p>
              <a:pPr defTabSz="1219078" fontAlgn="base">
                <a:spcBef>
                  <a:spcPct val="0"/>
                </a:spcBef>
                <a:spcAft>
                  <a:spcPct val="0"/>
                </a:spcAft>
                <a:defRPr/>
              </a:pPr>
              <a:endParaRPr lang="zh-CN" altLang="en-US" sz="2400" kern="0">
                <a:solidFill>
                  <a:prstClr val="black"/>
                </a:solidFill>
                <a:latin typeface="Arial"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extLst/>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extLst>
                    <a:ext uri="{9D8B030D-6E8A-4147-A177-3AD203B41FA5}">
                      <a16:colId xmlns:a16="http://schemas.microsoft.com/office/drawing/2014/main" val="20000"/>
                    </a:ext>
                  </a:extLst>
                </a:gridCol>
                <a:gridCol w="671987">
                  <a:extLst>
                    <a:ext uri="{9D8B030D-6E8A-4147-A177-3AD203B41FA5}">
                      <a16:colId xmlns:a16="http://schemas.microsoft.com/office/drawing/2014/main" val="20001"/>
                    </a:ext>
                  </a:extLst>
                </a:gridCol>
                <a:gridCol w="2783947">
                  <a:extLst>
                    <a:ext uri="{9D8B030D-6E8A-4147-A177-3AD203B41FA5}">
                      <a16:colId xmlns:a16="http://schemas.microsoft.com/office/drawing/2014/main" val="20002"/>
                    </a:ext>
                  </a:extLst>
                </a:gridCol>
              </a:tblGrid>
              <a:tr h="365760">
                <a:tc>
                  <a:txBody>
                    <a:bodyPr/>
                    <a:lstStyle/>
                    <a:p>
                      <a:pPr algn="ctr"/>
                      <a:r>
                        <a:rPr lang="zh-CN" altLang="en-US" sz="1600" dirty="0"/>
                        <a:t>编号</a:t>
                      </a:r>
                    </a:p>
                  </a:txBody>
                  <a:tcPr marL="121904" marR="121904" marT="60960" marB="60960">
                    <a:solidFill>
                      <a:schemeClr val="accent1"/>
                    </a:solidFill>
                  </a:tcPr>
                </a:tc>
                <a:tc>
                  <a:txBody>
                    <a:bodyPr/>
                    <a:lstStyle/>
                    <a:p>
                      <a:pPr algn="ctr"/>
                      <a:r>
                        <a:rPr lang="zh-CN" altLang="en-US" sz="1600" dirty="0"/>
                        <a:t>地区</a:t>
                      </a:r>
                    </a:p>
                  </a:txBody>
                  <a:tcPr marL="121904" marR="121904" marT="60960" marB="60960">
                    <a:solidFill>
                      <a:schemeClr val="accent1"/>
                    </a:solidFill>
                  </a:tcPr>
                </a:tc>
                <a:tc>
                  <a:txBody>
                    <a:bodyPr/>
                    <a:lstStyle/>
                    <a:p>
                      <a:pPr algn="ctr"/>
                      <a:r>
                        <a:rPr lang="zh-CN" altLang="en-US" sz="1600" dirty="0"/>
                        <a:t>业务情况</a:t>
                      </a:r>
                    </a:p>
                  </a:txBody>
                  <a:tcPr marL="121904" marR="121904" marT="60960" marB="60960">
                    <a:solidFill>
                      <a:schemeClr val="accent1"/>
                    </a:solidFill>
                  </a:tcPr>
                </a:tc>
                <a:extLst>
                  <a:ext uri="{0D108BD9-81ED-4DB2-BD59-A6C34878D82A}">
                    <a16:rowId xmlns:a16="http://schemas.microsoft.com/office/drawing/2014/main" val="10000"/>
                  </a:ext>
                </a:extLst>
              </a:tr>
              <a:tr h="325120">
                <a:tc>
                  <a:txBody>
                    <a:bodyPr/>
                    <a:lstStyle/>
                    <a:p>
                      <a:pPr algn="ctr"/>
                      <a:r>
                        <a:rPr lang="en-US" altLang="zh-CN" sz="1300" dirty="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北京</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1"/>
                  </a:ext>
                </a:extLst>
              </a:tr>
              <a:tr h="325120">
                <a:tc>
                  <a:txBody>
                    <a:bodyPr/>
                    <a:lstStyle/>
                    <a:p>
                      <a:pPr algn="ctr"/>
                      <a:r>
                        <a:rPr lang="en-US" altLang="zh-CN" sz="1300" dirty="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山东</a:t>
                      </a: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2"/>
                  </a:ext>
                </a:extLst>
              </a:tr>
              <a:tr h="325120">
                <a:tc>
                  <a:txBody>
                    <a:bodyPr/>
                    <a:lstStyle/>
                    <a:p>
                      <a:pPr algn="ctr"/>
                      <a:r>
                        <a:rPr lang="en-US" altLang="zh-CN" sz="1300" dirty="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重庆</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3"/>
                  </a:ext>
                </a:extLst>
              </a:tr>
              <a:tr h="325120">
                <a:tc>
                  <a:txBody>
                    <a:bodyPr/>
                    <a:lstStyle/>
                    <a:p>
                      <a:pPr algn="ctr"/>
                      <a:r>
                        <a:rPr lang="en-US" altLang="zh-CN" sz="1300" dirty="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上海</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4"/>
                  </a:ext>
                </a:extLst>
              </a:tr>
              <a:tr h="325120">
                <a:tc>
                  <a:txBody>
                    <a:bodyPr/>
                    <a:lstStyle/>
                    <a:p>
                      <a:pPr algn="ctr"/>
                      <a:r>
                        <a:rPr lang="en-US" altLang="zh-CN" sz="1300" dirty="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浙江</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5"/>
                  </a:ext>
                </a:extLst>
              </a:tr>
              <a:tr h="325120">
                <a:tc>
                  <a:txBody>
                    <a:bodyPr/>
                    <a:lstStyle/>
                    <a:p>
                      <a:pPr algn="ctr"/>
                      <a:r>
                        <a:rPr lang="en-US" altLang="zh-CN" sz="1300" dirty="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广东</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6"/>
                  </a:ext>
                </a:extLst>
              </a:tr>
              <a:tr h="325120">
                <a:tc>
                  <a:txBody>
                    <a:bodyPr/>
                    <a:lstStyle/>
                    <a:p>
                      <a:pPr algn="ctr"/>
                      <a:r>
                        <a:rPr lang="en-US" altLang="zh-CN" sz="1300" dirty="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schemeClr val="tx1">
                              <a:lumMod val="50000"/>
                              <a:lumOff val="50000"/>
                            </a:schemeClr>
                          </a:solidFill>
                        </a:rPr>
                        <a:t>云南</a:t>
                      </a:r>
                    </a:p>
                  </a:txBody>
                  <a:tcPr marL="121904" marR="121904" marT="60960" marB="60960"/>
                </a:tc>
                <a:tc>
                  <a:txBody>
                    <a:bodyPr/>
                    <a:lstStyle/>
                    <a:p>
                      <a:pPr algn="ctr"/>
                      <a:r>
                        <a:rPr lang="zh-CN" altLang="en-US" sz="1300" dirty="0">
                          <a:solidFill>
                            <a:schemeClr val="tx1">
                              <a:lumMod val="50000"/>
                              <a:lumOff val="50000"/>
                            </a:schemeClr>
                          </a:solidFill>
                        </a:rPr>
                        <a:t>单击此处添加文本</a:t>
                      </a:r>
                    </a:p>
                  </a:txBody>
                  <a:tcPr marL="121904" marR="121904" marT="60960" marB="60960"/>
                </a:tc>
                <a:extLst>
                  <a:ext uri="{0D108BD9-81ED-4DB2-BD59-A6C34878D82A}">
                    <a16:rowId xmlns:a16="http://schemas.microsoft.com/office/drawing/2014/main" val="10007"/>
                  </a:ext>
                </a:extLst>
              </a:tr>
            </a:tbl>
          </a:graphicData>
        </a:graphic>
      </p:graphicFrame>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310750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dirty="0">
                <a:latin typeface="微软雅黑" pitchFamily="34" charset="-122"/>
                <a:ea typeface="微软雅黑" pitchFamily="34" charset="-122"/>
              </a:rPr>
              <a:t>工作概述</a:t>
            </a: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11" name="TextBox 10"/>
          <p:cNvSpPr txBox="1"/>
          <p:nvPr/>
        </p:nvSpPr>
        <p:spPr>
          <a:xfrm>
            <a:off x="3791139" y="3452995"/>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199"/>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199">
                <a:latin typeface="微软雅黑" pitchFamily="34" charset="-122"/>
                <a:ea typeface="微软雅黑" pitchFamily="34" charset="-122"/>
              </a:rPr>
              <a:t>点击添加标题</a:t>
            </a:r>
          </a:p>
        </p:txBody>
      </p:sp>
      <p:sp>
        <p:nvSpPr>
          <p:cNvPr id="14" name="TextBox 13"/>
          <p:cNvSpPr txBox="1"/>
          <p:nvPr/>
        </p:nvSpPr>
        <p:spPr>
          <a:xfrm>
            <a:off x="3791139" y="5252726"/>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313208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文本</a:t>
            </a: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itchFamily="34" charset="-122"/>
                <a:ea typeface="微软雅黑" pitchFamily="34" charset="-122"/>
              </a:rPr>
              <a:t>文本</a:t>
            </a: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itchFamily="34" charset="-122"/>
                <a:ea typeface="微软雅黑" pitchFamily="34" charset="-122"/>
              </a:rPr>
              <a:t>文本</a:t>
            </a: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文本</a:t>
            </a:r>
          </a:p>
          <a:p>
            <a:pPr algn="ctr" eaLnBrk="1" hangingPunct="1"/>
            <a:endParaRPr lang="zh-CN" altLang="en-US" dirty="0">
              <a:solidFill>
                <a:srgbClr val="FFFFFF"/>
              </a:solidFill>
              <a:latin typeface="微软雅黑" pitchFamily="34" charset="-122"/>
              <a:ea typeface="微软雅黑"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itchFamily="34" charset="-122"/>
                <a:ea typeface="微软雅黑" pitchFamily="34" charset="-122"/>
              </a:rPr>
              <a:t>文本</a:t>
            </a: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itchFamily="34" charset="-122"/>
                <a:ea typeface="微软雅黑" pitchFamily="34" charset="-122"/>
              </a:rPr>
              <a:t>文本</a:t>
            </a: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itchFamily="34" charset="-122"/>
                <a:ea typeface="微软雅黑" pitchFamily="34" charset="-122"/>
              </a:rPr>
              <a:t>单击此处添加段落文本</a:t>
            </a: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4135578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a:extLst>
            <a:ext uri="{C572A759-6A51-4108-AA02-DFA0A04FC94B}"/>
          </a:extLst>
        </p:spPr>
        <p:txBody>
          <a:bodyPr wrap="square" lIns="22860" rIns="22860">
            <a:spAutoFit/>
          </a:bodyPr>
          <a:lstStyle/>
          <a:p>
            <a:pPr defTabSz="457189">
              <a:defRPr sz="1800"/>
            </a:pPr>
            <a:r>
              <a:rPr lang="en-US" altLang="zh-CN" sz="1050" kern="0" dirty="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2"/>
            </p:custDataLst>
          </p:nvPr>
        </p:nvSpPr>
        <p:spPr bwMode="auto">
          <a:xfrm>
            <a:off x="5514954" y="2917144"/>
            <a:ext cx="4510850"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563"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7" b="1" dirty="0">
                <a:ln>
                  <a:solidFill>
                    <a:schemeClr val="bg1"/>
                  </a:solidFill>
                </a:ln>
                <a:solidFill>
                  <a:srgbClr val="519B42"/>
                </a:solidFill>
                <a:latin typeface="+mj-ea"/>
                <a:ea typeface="+mj-ea"/>
                <a:cs typeface="헤드라인A"/>
                <a:sym typeface="헤드라인A"/>
              </a:rPr>
              <a:t>感谢您的观看</a:t>
            </a:r>
            <a:endParaRPr lang="zh-CN" altLang="zh-CN" sz="5867"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17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639"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1993" y="1920240"/>
            <a:ext cx="5302961" cy="6050280"/>
          </a:xfrm>
          <a:prstGeom prst="rect">
            <a:avLst/>
          </a:prstGeom>
        </p:spPr>
      </p:pic>
    </p:spTree>
    <p:extLst>
      <p:ext uri="{BB962C8B-B14F-4D97-AF65-F5344CB8AC3E}">
        <p14:creationId xmlns:p14="http://schemas.microsoft.com/office/powerpoint/2010/main" val="2442580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5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0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475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grpSp>
        <p:nvGrpSpPr>
          <p:cNvPr id="3" name="组合 2"/>
          <p:cNvGrpSpPr>
            <a:grpSpLocks/>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headEnd/>
              <a:tailEnd/>
            </a:ln>
          </p:spPr>
          <p:txBody>
            <a:bodyPr>
              <a:spAutoFit/>
            </a:bodyPr>
            <a:lstStyle/>
            <a:p>
              <a:r>
                <a:rPr lang="en-US" altLang="zh-CN" sz="2000" b="1" dirty="0">
                  <a:solidFill>
                    <a:schemeClr val="bg1"/>
                  </a:solidFill>
                  <a:latin typeface="微软雅黑" pitchFamily="34" charset="-122"/>
                  <a:ea typeface="微软雅黑" pitchFamily="34" charset="-122"/>
                </a:rPr>
                <a:t>32500</a:t>
              </a:r>
              <a:endParaRPr lang="zh-CN" altLang="en-US" sz="2000" b="1" dirty="0">
                <a:solidFill>
                  <a:schemeClr val="bg1"/>
                </a:solidFill>
                <a:latin typeface="微软雅黑" pitchFamily="34" charset="-122"/>
                <a:ea typeface="微软雅黑"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a:t>
            </a:r>
            <a:endParaRPr lang="zh-CN" altLang="en-US" sz="1333" b="1" dirty="0">
              <a:solidFill>
                <a:schemeClr val="tx1">
                  <a:lumMod val="50000"/>
                  <a:lumOff val="50000"/>
                </a:schemeClr>
              </a:solidFill>
              <a:latin typeface="微软雅黑" pitchFamily="34" charset="-122"/>
              <a:ea typeface="微软雅黑"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3"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a:t>
            </a:r>
            <a:endParaRPr lang="zh-CN" altLang="en-US" sz="1333" b="1" dirty="0">
              <a:solidFill>
                <a:schemeClr val="tx1">
                  <a:lumMod val="50000"/>
                  <a:lumOff val="50000"/>
                </a:schemeClr>
              </a:solidFill>
              <a:latin typeface="微软雅黑" pitchFamily="34" charset="-122"/>
              <a:ea typeface="微软雅黑" pitchFamily="34" charset="-122"/>
            </a:endParaRPr>
          </a:p>
        </p:txBody>
      </p:sp>
      <p:grpSp>
        <p:nvGrpSpPr>
          <p:cNvPr id="21" name="组合 20"/>
          <p:cNvGrpSpPr>
            <a:grpSpLocks/>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headEnd/>
              <a:tailEnd/>
            </a:ln>
          </p:spPr>
          <p:txBody>
            <a:bodyPr>
              <a:spAutoFit/>
            </a:bodyPr>
            <a:lstStyle/>
            <a:p>
              <a:r>
                <a:rPr lang="en-US" altLang="zh-CN" sz="2000" b="1">
                  <a:solidFill>
                    <a:schemeClr val="bg1"/>
                  </a:solidFill>
                  <a:latin typeface="微软雅黑" pitchFamily="34" charset="-122"/>
                  <a:ea typeface="微软雅黑" pitchFamily="34" charset="-122"/>
                </a:rPr>
                <a:t>12340</a:t>
              </a:r>
              <a:endParaRPr lang="zh-CN" altLang="en-US" sz="2000" b="1">
                <a:solidFill>
                  <a:schemeClr val="bg1"/>
                </a:solidFill>
                <a:latin typeface="微软雅黑" pitchFamily="34" charset="-122"/>
                <a:ea typeface="微软雅黑"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199"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wrap="none" anchor="ctr"/>
              <a:lstStyle/>
              <a:p>
                <a:pPr>
                  <a:defRPr/>
                </a:pPr>
                <a:endParaRPr lang="en-US" sz="3199"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80%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2" dirty="0">
                <a:solidFill>
                  <a:schemeClr val="tx1">
                    <a:lumMod val="50000"/>
                    <a:lumOff val="50000"/>
                  </a:schemeClr>
                </a:solidFill>
                <a:latin typeface="微软雅黑" pitchFamily="34" charset="-122"/>
                <a:ea typeface="微软雅黑" pitchFamily="34" charset="-122"/>
              </a:rPr>
              <a:t>70%</a:t>
            </a:r>
            <a:endParaRPr lang="zh-CN" altLang="en-US" sz="3732" dirty="0">
              <a:solidFill>
                <a:schemeClr val="tx1">
                  <a:lumMod val="50000"/>
                  <a:lumOff val="50000"/>
                </a:schemeClr>
              </a:solidFill>
              <a:latin typeface="微软雅黑" pitchFamily="34" charset="-122"/>
              <a:ea typeface="微软雅黑"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352707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1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2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3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4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7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13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19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22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28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31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35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36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37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38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39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41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44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47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5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53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56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59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62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6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r>
              <a:rPr lang="zh-CN" altLang="en-US" sz="2533" kern="0" dirty="0">
                <a:solidFill>
                  <a:srgbClr val="FFFFFF"/>
                </a:solidFill>
                <a:latin typeface="微软雅黑" pitchFamily="34" charset="-122"/>
                <a:ea typeface="微软雅黑" pitchFamily="34" charset="-122"/>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itchFamily="34" charset="-122"/>
                <a:ea typeface="微软雅黑" pitchFamily="34" charset="-122"/>
              </a:rPr>
              <a:t>   添加内容</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a:extLst/>
        </p:spPr>
        <p:txBody>
          <a:bodyPr lIns="128245" tIns="64121" rIns="128245" bIns="64121" anchor="ctr"/>
          <a:lstStyle/>
          <a:p>
            <a:pPr>
              <a:lnSpc>
                <a:spcPct val="120000"/>
              </a:lnSpc>
              <a:defRPr/>
            </a:pPr>
            <a:endParaRPr lang="zh-CN" altLang="en-US" sz="2533" b="1" kern="0" dirty="0">
              <a:solidFill>
                <a:sysClr val="window" lastClr="FFFFFF"/>
              </a:solidFill>
              <a:latin typeface="微软雅黑" pitchFamily="34" charset="-122"/>
              <a:ea typeface="微软雅黑"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17274"/>
          </a:xfrm>
          <a:prstGeom prst="rect">
            <a:avLst/>
          </a:prstGeom>
          <a:noFill/>
          <a:ln>
            <a:noFill/>
          </a:ln>
          <a:extLst/>
        </p:spPr>
        <p:txBody>
          <a:bodyPr lIns="128245" tIns="64121" rIns="128245" bIns="6412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defRPr/>
            </a:pPr>
            <a:r>
              <a:rPr lang="zh-CN" altLang="en-US" sz="2133" kern="0" dirty="0">
                <a:solidFill>
                  <a:schemeClr val="tx1">
                    <a:lumMod val="50000"/>
                    <a:lumOff val="50000"/>
                  </a:schemeClr>
                </a:solidFill>
                <a:latin typeface="微软雅黑" pitchFamily="34" charset="-122"/>
                <a:ea typeface="微软雅黑" pitchFamily="34" charset="-122"/>
              </a:rPr>
              <a:t>单击此处添加标题</a:t>
            </a:r>
          </a:p>
        </p:txBody>
      </p:sp>
      <p:sp>
        <p:nvSpPr>
          <p:cNvPr id="18" name="标题 17"/>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23953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headEnd/>
              <a:tailEnd/>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prstTxWarp prst="textNoShape">
                <a:avLst/>
              </a:prstTxWarp>
            </a:bodyPr>
            <a:lstStyle/>
            <a:p>
              <a:endParaRPr lang="zh-CN" altLang="en-US" sz="3199"/>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headEnd/>
              <a:tailEnd/>
            </a:ln>
            <a:effectLst>
              <a:reflection blurRad="6350" stA="52000" endA="300" endPos="35000" dir="5400000" sy="-100000" algn="bl" rotWithShape="0"/>
            </a:effectLst>
          </p:spPr>
          <p:txBody>
            <a:bodyPr vert="horz" wrap="square" lIns="91416" tIns="45708" rIns="91416" bIns="45708" numCol="1" anchor="t" anchorCtr="0" compatLnSpc="1">
              <a:prstTxWarp prst="textNoShape">
                <a:avLst/>
              </a:prstTxWarp>
            </a:bodyPr>
            <a:lstStyle/>
            <a:p>
              <a:endParaRPr lang="zh-CN" altLang="en-US" sz="3199">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prstTxWarp prst="textNoShape">
                <a:avLst/>
              </a:prstTxWarp>
            </a:bodyPr>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199">
                <a:latin typeface="Batang"/>
                <a:sym typeface="Batang"/>
              </a:endParaRPr>
            </a:p>
          </p:txBody>
        </p:sp>
        <p:pic>
          <p:nvPicPr>
            <p:cNvPr id="53"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a:extLst/>
            </p:spPr>
            <p:txBody>
              <a:bodyPr vert="horz" wrap="square" lIns="82292" tIns="41145" rIns="82292" bIns="41145" numCol="1" anchor="t" anchorCtr="0" compatLnSpc="1">
                <a:prstTxWarp prst="textNoShape">
                  <a:avLst/>
                </a:prstTxWarp>
              </a:bodyPr>
              <a:lstStyle/>
              <a:p>
                <a:endParaRPr lang="zh-CN" altLang="en-US" sz="1200" dirty="0"/>
              </a:p>
            </p:txBody>
          </p:sp>
          <p:sp>
            <p:nvSpPr>
              <p:cNvPr id="57"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a:extLst/>
            </p:spPr>
            <p:txBody>
              <a:bodyPr vert="horz" wrap="square" lIns="82292" tIns="41145" rIns="82292" bIns="41145" numCol="1" anchor="t" anchorCtr="0" compatLnSpc="1">
                <a:prstTxWarp prst="textNoShape">
                  <a:avLst/>
                </a:prstTxWarp>
              </a:bodyPr>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6" cstate="screen">
              <a:duotone>
                <a:prstClr val="black"/>
                <a:srgbClr val="393F59">
                  <a:tint val="45000"/>
                  <a:satMod val="400000"/>
                </a:srgbClr>
              </a:duotone>
              <a:extLst>
                <a:ext uri="{28A0092B-C50C-407E-A947-70E740481C1C}">
                  <a14:useLocalDpi xmlns:a14="http://schemas.microsoft.com/office/drawing/2010/main"/>
                </a:ext>
              </a:extLst>
            </a:blip>
            <a:src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399" dirty="0">
                  <a:solidFill>
                    <a:schemeClr val="bg1"/>
                  </a:solidFill>
                  <a:latin typeface="微软雅黑" pitchFamily="34" charset="-122"/>
                  <a:ea typeface="微软雅黑" pitchFamily="34" charset="-122"/>
                  <a:cs typeface="Tahoma" panose="020B0604030504040204" pitchFamily="34" charset="0"/>
                </a:rPr>
                <a:t>点击输入文字</a:t>
              </a:r>
            </a:p>
          </p:txBody>
        </p:sp>
        <p:grpSp>
          <p:nvGrpSpPr>
            <p:cNvPr id="62" name="组合 140"/>
            <p:cNvGrpSpPr/>
            <p:nvPr/>
          </p:nvGrpSpPr>
          <p:grpSpPr>
            <a:xfrm>
              <a:off x="6901085" y="2030573"/>
              <a:ext cx="218826" cy="477753"/>
              <a:chOff x="5038767" y="1303073"/>
              <a:chExt cx="325210" cy="720403"/>
            </a:xfrm>
          </p:grpSpPr>
          <p:sp>
            <p:nvSpPr>
              <p:cNvPr id="64" name="Freeform 22"/>
              <p:cNvSpPr>
                <a:spLocks/>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5" name="Freeform 23"/>
              <p:cNvSpPr>
                <a:spLocks/>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6" name="Freeform 24"/>
              <p:cNvSpPr>
                <a:spLocks/>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7" name="Freeform 25"/>
              <p:cNvSpPr>
                <a:spLocks/>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69" name="组合 147"/>
            <p:cNvGrpSpPr/>
            <p:nvPr/>
          </p:nvGrpSpPr>
          <p:grpSpPr>
            <a:xfrm>
              <a:off x="7386672" y="2749493"/>
              <a:ext cx="224012" cy="498227"/>
              <a:chOff x="5846145" y="2700653"/>
              <a:chExt cx="332915" cy="751275"/>
            </a:xfrm>
          </p:grpSpPr>
          <p:sp>
            <p:nvSpPr>
              <p:cNvPr id="71" name="Freeform 28"/>
              <p:cNvSpPr>
                <a:spLocks/>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2" name="Freeform 29"/>
              <p:cNvSpPr>
                <a:spLocks/>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3" name="Freeform 30"/>
              <p:cNvSpPr>
                <a:spLocks/>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4" name="Freeform 31"/>
              <p:cNvSpPr>
                <a:spLocks/>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nvGrpSpPr>
            <p:cNvPr id="76" name="组合 154"/>
            <p:cNvGrpSpPr/>
            <p:nvPr/>
          </p:nvGrpSpPr>
          <p:grpSpPr>
            <a:xfrm>
              <a:off x="7866225" y="3512668"/>
              <a:ext cx="224026" cy="495498"/>
              <a:chOff x="6669441" y="4079707"/>
              <a:chExt cx="332935" cy="747160"/>
            </a:xfrm>
          </p:grpSpPr>
          <p:sp>
            <p:nvSpPr>
              <p:cNvPr id="78" name="Freeform 34"/>
              <p:cNvSpPr>
                <a:spLocks/>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79" name="Freeform 35"/>
              <p:cNvSpPr>
                <a:spLocks/>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0" name="Freeform 36"/>
              <p:cNvSpPr>
                <a:spLocks/>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1" name="Freeform 37"/>
              <p:cNvSpPr>
                <a:spLocks/>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headEnd/>
                <a:tailEnd/>
              </a:ln>
            </p:spPr>
            <p:txBody>
              <a:bodyPr vert="horz" wrap="square" lIns="121888" tIns="60944" rIns="121888" bIns="60944" numCol="1" anchor="t" anchorCtr="0" compatLnSpc="1">
                <a:prstTxWarp prst="textNoShape">
                  <a:avLst/>
                </a:prstTxWarp>
              </a:bodyPr>
              <a:lstStyle/>
              <a:p>
                <a:endParaRPr lang="zh-CN" altLang="en-US" sz="3199"/>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1</a:t>
              </a:r>
              <a:endParaRPr lang="zh-CN" altLang="en-US" sz="2133" b="1" dirty="0">
                <a:solidFill>
                  <a:schemeClr val="bg1"/>
                </a:solidFill>
                <a:latin typeface="微软雅黑" pitchFamily="34" charset="-122"/>
                <a:ea typeface="微软雅黑"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1"/>
                  </a:solidFill>
                  <a:latin typeface="微软雅黑" pitchFamily="34" charset="-122"/>
                  <a:ea typeface="微软雅黑" pitchFamily="34" charset="-122"/>
                </a:rPr>
                <a:t>点击添加标题</a:t>
              </a:r>
              <a:endParaRPr lang="en-US" altLang="zh-CN" sz="1866" dirty="0">
                <a:solidFill>
                  <a:schemeClr val="accent1"/>
                </a:solidFill>
                <a:latin typeface="微软雅黑" pitchFamily="34" charset="-122"/>
                <a:ea typeface="微软雅黑"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2</a:t>
              </a:r>
              <a:endParaRPr lang="zh-CN" altLang="en-US" sz="2133" b="1" dirty="0">
                <a:solidFill>
                  <a:schemeClr val="bg1"/>
                </a:solidFill>
                <a:latin typeface="微软雅黑" pitchFamily="34" charset="-122"/>
                <a:ea typeface="微软雅黑"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2"/>
                  </a:solidFill>
                  <a:latin typeface="微软雅黑" pitchFamily="34" charset="-122"/>
                  <a:ea typeface="微软雅黑" pitchFamily="34" charset="-122"/>
                </a:rPr>
                <a:t>点击添加标题</a:t>
              </a:r>
              <a:endParaRPr lang="en-US" altLang="zh-CN" sz="1866" dirty="0">
                <a:solidFill>
                  <a:schemeClr val="accent2"/>
                </a:solidFill>
                <a:latin typeface="微软雅黑" pitchFamily="34" charset="-122"/>
                <a:ea typeface="微软雅黑"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3" b="1" dirty="0">
                  <a:solidFill>
                    <a:schemeClr val="bg1"/>
                  </a:solidFill>
                  <a:latin typeface="微软雅黑" pitchFamily="34" charset="-122"/>
                  <a:ea typeface="微软雅黑" pitchFamily="34" charset="-122"/>
                </a:rPr>
                <a:t>3</a:t>
              </a:r>
              <a:endParaRPr lang="zh-CN" altLang="en-US" sz="2133" b="1" dirty="0">
                <a:solidFill>
                  <a:schemeClr val="bg1"/>
                </a:solidFill>
                <a:latin typeface="微软雅黑" pitchFamily="34" charset="-122"/>
                <a:ea typeface="微软雅黑"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6" dirty="0">
                  <a:solidFill>
                    <a:schemeClr val="accent3"/>
                  </a:solidFill>
                  <a:latin typeface="微软雅黑" pitchFamily="34" charset="-122"/>
                  <a:ea typeface="微软雅黑" pitchFamily="34" charset="-122"/>
                </a:rPr>
                <a:t>点击添加标题</a:t>
              </a:r>
              <a:endParaRPr lang="en-US" altLang="zh-CN" sz="1866" dirty="0">
                <a:solidFill>
                  <a:schemeClr val="accent3"/>
                </a:solidFill>
                <a:latin typeface="微软雅黑" pitchFamily="34" charset="-122"/>
                <a:ea typeface="微软雅黑"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3" dirty="0">
                  <a:solidFill>
                    <a:schemeClr val="tx1">
                      <a:lumMod val="50000"/>
                      <a:lumOff val="50000"/>
                    </a:schemeClr>
                  </a:solidFill>
                  <a:latin typeface="微软雅黑" pitchFamily="34" charset="-122"/>
                  <a:ea typeface="微软雅黑" pitchFamily="34" charset="-122"/>
                </a:rPr>
                <a:t>轻点此处输入文字内容，</a:t>
              </a:r>
              <a:r>
                <a:rPr lang="en-US" altLang="zh-CN" sz="1333" dirty="0">
                  <a:solidFill>
                    <a:schemeClr val="tx1">
                      <a:lumMod val="50000"/>
                      <a:lumOff val="50000"/>
                    </a:schemeClr>
                  </a:solidFill>
                  <a:latin typeface="微软雅黑" pitchFamily="34" charset="-122"/>
                  <a:ea typeface="微软雅黑" pitchFamily="34" charset="-122"/>
                </a:rPr>
                <a:t>PPT</a:t>
              </a:r>
              <a:r>
                <a:rPr lang="zh-CN" altLang="en-US" sz="1333" dirty="0">
                  <a:solidFill>
                    <a:schemeClr val="tx1">
                      <a:lumMod val="50000"/>
                      <a:lumOff val="50000"/>
                    </a:schemeClr>
                  </a:solidFill>
                  <a:latin typeface="微软雅黑" pitchFamily="34" charset="-122"/>
                  <a:ea typeface="微软雅黑"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a:bodyPr>
          <a:lstStyle/>
          <a:p>
            <a:r>
              <a:rPr lang="zh-CN" altLang="en-US" dirty="0"/>
              <a:t>单击此处添加标题</a:t>
            </a:r>
          </a:p>
        </p:txBody>
      </p:sp>
    </p:spTree>
    <p:extLst>
      <p:ext uri="{BB962C8B-B14F-4D97-AF65-F5344CB8AC3E}">
        <p14:creationId xmlns:p14="http://schemas.microsoft.com/office/powerpoint/2010/main" val="163984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a:spLocks/>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a:spLocks/>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a:spLocks/>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a:extLst/>
          </p:spPr>
          <p:txBody>
            <a:bodyPr vert="horz" wrap="square" lIns="91440" tIns="45720" rIns="91440" bIns="45720" numCol="1" anchor="t" anchorCtr="0" compatLnSpc="1">
              <a:prstTxWarp prst="textNoShape">
                <a:avLst/>
              </a:prstTxWarp>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759"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4" name="矩形 63"/>
          <p:cNvSpPr/>
          <p:nvPr/>
        </p:nvSpPr>
        <p:spPr>
          <a:xfrm>
            <a:off x="886018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5" name="矩形 64"/>
          <p:cNvSpPr/>
          <p:nvPr/>
        </p:nvSpPr>
        <p:spPr>
          <a:xfrm>
            <a:off x="368723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6" name="矩形 65"/>
          <p:cNvSpPr/>
          <p:nvPr/>
        </p:nvSpPr>
        <p:spPr>
          <a:xfrm>
            <a:off x="6273710"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itchFamily="34" charset="-122"/>
                <a:ea typeface="微软雅黑" pitchFamily="34" charset="-122"/>
              </a:rPr>
              <a:t>点击添加标题</a:t>
            </a:r>
            <a:endParaRPr lang="en-US" altLang="zh-CN" sz="2200" b="1" dirty="0">
              <a:solidFill>
                <a:schemeClr val="bg1"/>
              </a:solidFill>
              <a:latin typeface="微软雅黑" pitchFamily="34" charset="-122"/>
              <a:ea typeface="微软雅黑"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161041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7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2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93386" y="1512251"/>
            <a:ext cx="601400"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93387" y="1917872"/>
            <a:ext cx="1093455"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293387" y="2323493"/>
            <a:ext cx="1530837"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93386" y="2729114"/>
            <a:ext cx="3663074" cy="2186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93387" y="3134735"/>
            <a:ext cx="4373819"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93386" y="3540356"/>
            <a:ext cx="486587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93386" y="3945977"/>
            <a:ext cx="5029892"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93386" y="4351598"/>
            <a:ext cx="3280364"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93387" y="4757219"/>
            <a:ext cx="2569619"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293386" y="5162840"/>
            <a:ext cx="2952328"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293386" y="5568461"/>
            <a:ext cx="1749528"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93386" y="5974080"/>
            <a:ext cx="87476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39416" y="146770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01</a:t>
            </a:r>
            <a:endParaRPr lang="zh-CN" altLang="en-US" sz="1400" dirty="0">
              <a:solidFill>
                <a:schemeClr val="bg1">
                  <a:lumMod val="50000"/>
                </a:schemeClr>
              </a:solidFill>
              <a:latin typeface="微软雅黑" pitchFamily="34" charset="-122"/>
              <a:ea typeface="微软雅黑" pitchFamily="34" charset="-122"/>
            </a:endParaRPr>
          </a:p>
        </p:txBody>
      </p:sp>
      <p:sp>
        <p:nvSpPr>
          <p:cNvPr id="15" name="TextBox 14"/>
          <p:cNvSpPr txBox="1"/>
          <p:nvPr/>
        </p:nvSpPr>
        <p:spPr>
          <a:xfrm>
            <a:off x="839416" y="1873328"/>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02</a:t>
            </a:r>
            <a:endParaRPr lang="zh-CN" altLang="en-US" sz="1400" dirty="0">
              <a:solidFill>
                <a:schemeClr val="bg1">
                  <a:lumMod val="50000"/>
                </a:schemeClr>
              </a:solidFill>
              <a:latin typeface="微软雅黑" pitchFamily="34" charset="-122"/>
              <a:ea typeface="微软雅黑" pitchFamily="34" charset="-122"/>
            </a:endParaRPr>
          </a:p>
        </p:txBody>
      </p:sp>
      <p:sp>
        <p:nvSpPr>
          <p:cNvPr id="16" name="TextBox 15"/>
          <p:cNvSpPr txBox="1"/>
          <p:nvPr/>
        </p:nvSpPr>
        <p:spPr>
          <a:xfrm>
            <a:off x="839416" y="2278949"/>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03</a:t>
            </a:r>
            <a:endParaRPr lang="zh-CN" altLang="en-US" sz="1400" dirty="0">
              <a:solidFill>
                <a:schemeClr val="bg1">
                  <a:lumMod val="50000"/>
                </a:schemeClr>
              </a:solidFill>
              <a:latin typeface="微软雅黑" pitchFamily="34" charset="-122"/>
              <a:ea typeface="微软雅黑" pitchFamily="34" charset="-122"/>
            </a:endParaRPr>
          </a:p>
        </p:txBody>
      </p:sp>
      <p:sp>
        <p:nvSpPr>
          <p:cNvPr id="17" name="TextBox 16"/>
          <p:cNvSpPr txBox="1"/>
          <p:nvPr/>
        </p:nvSpPr>
        <p:spPr>
          <a:xfrm>
            <a:off x="839416" y="2684570"/>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04</a:t>
            </a:r>
            <a:endParaRPr lang="zh-CN" altLang="en-US" sz="1400" dirty="0">
              <a:solidFill>
                <a:schemeClr val="bg1">
                  <a:lumMod val="50000"/>
                </a:schemeClr>
              </a:solidFill>
              <a:latin typeface="微软雅黑" pitchFamily="34" charset="-122"/>
              <a:ea typeface="微软雅黑" pitchFamily="34" charset="-122"/>
            </a:endParaRPr>
          </a:p>
        </p:txBody>
      </p:sp>
      <p:sp>
        <p:nvSpPr>
          <p:cNvPr id="18" name="TextBox 17"/>
          <p:cNvSpPr txBox="1"/>
          <p:nvPr/>
        </p:nvSpPr>
        <p:spPr>
          <a:xfrm>
            <a:off x="839416" y="3090191"/>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05</a:t>
            </a:r>
            <a:endParaRPr lang="zh-CN" altLang="en-US" sz="1400" dirty="0">
              <a:solidFill>
                <a:schemeClr val="bg1">
                  <a:lumMod val="50000"/>
                </a:schemeClr>
              </a:solidFill>
              <a:latin typeface="微软雅黑" pitchFamily="34" charset="-122"/>
              <a:ea typeface="微软雅黑" pitchFamily="34" charset="-122"/>
            </a:endParaRPr>
          </a:p>
        </p:txBody>
      </p:sp>
      <p:sp>
        <p:nvSpPr>
          <p:cNvPr id="19" name="TextBox 18"/>
          <p:cNvSpPr txBox="1"/>
          <p:nvPr/>
        </p:nvSpPr>
        <p:spPr>
          <a:xfrm>
            <a:off x="839416" y="3495812"/>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06</a:t>
            </a:r>
            <a:endParaRPr lang="zh-CN" altLang="en-US" sz="1400"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839416" y="3901433"/>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07</a:t>
            </a:r>
            <a:endParaRPr lang="zh-CN" altLang="en-US" sz="1400" dirty="0">
              <a:solidFill>
                <a:schemeClr val="bg1">
                  <a:lumMod val="50000"/>
                </a:schemeClr>
              </a:solidFill>
              <a:latin typeface="微软雅黑" pitchFamily="34" charset="-122"/>
              <a:ea typeface="微软雅黑" pitchFamily="34" charset="-122"/>
            </a:endParaRPr>
          </a:p>
        </p:txBody>
      </p:sp>
      <p:sp>
        <p:nvSpPr>
          <p:cNvPr id="21" name="TextBox 20"/>
          <p:cNvSpPr txBox="1"/>
          <p:nvPr/>
        </p:nvSpPr>
        <p:spPr>
          <a:xfrm>
            <a:off x="839416" y="4307054"/>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08</a:t>
            </a:r>
            <a:endParaRPr lang="zh-CN" altLang="en-US" sz="1400" dirty="0">
              <a:solidFill>
                <a:schemeClr val="bg1">
                  <a:lumMod val="50000"/>
                </a:schemeClr>
              </a:solidFill>
              <a:latin typeface="微软雅黑" pitchFamily="34" charset="-122"/>
              <a:ea typeface="微软雅黑" pitchFamily="34" charset="-122"/>
            </a:endParaRPr>
          </a:p>
        </p:txBody>
      </p:sp>
      <p:sp>
        <p:nvSpPr>
          <p:cNvPr id="22" name="TextBox 21"/>
          <p:cNvSpPr txBox="1"/>
          <p:nvPr/>
        </p:nvSpPr>
        <p:spPr>
          <a:xfrm>
            <a:off x="839416" y="4712675"/>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09</a:t>
            </a:r>
            <a:endParaRPr lang="zh-CN" altLang="en-US" sz="1400" dirty="0">
              <a:solidFill>
                <a:schemeClr val="bg1">
                  <a:lumMod val="50000"/>
                </a:schemeClr>
              </a:solidFill>
              <a:latin typeface="微软雅黑" pitchFamily="34" charset="-122"/>
              <a:ea typeface="微软雅黑" pitchFamily="34" charset="-122"/>
            </a:endParaRPr>
          </a:p>
        </p:txBody>
      </p:sp>
      <p:sp>
        <p:nvSpPr>
          <p:cNvPr id="23" name="TextBox 22"/>
          <p:cNvSpPr txBox="1"/>
          <p:nvPr/>
        </p:nvSpPr>
        <p:spPr>
          <a:xfrm>
            <a:off x="839416" y="511829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10</a:t>
            </a:r>
            <a:endParaRPr lang="zh-CN" altLang="en-US" sz="1400" dirty="0">
              <a:solidFill>
                <a:schemeClr val="bg1">
                  <a:lumMod val="50000"/>
                </a:schemeClr>
              </a:solidFill>
              <a:latin typeface="微软雅黑" pitchFamily="34" charset="-122"/>
              <a:ea typeface="微软雅黑" pitchFamily="34" charset="-122"/>
            </a:endParaRPr>
          </a:p>
        </p:txBody>
      </p:sp>
      <p:sp>
        <p:nvSpPr>
          <p:cNvPr id="24" name="TextBox 23"/>
          <p:cNvSpPr txBox="1"/>
          <p:nvPr/>
        </p:nvSpPr>
        <p:spPr>
          <a:xfrm>
            <a:off x="839416" y="552391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11</a:t>
            </a:r>
            <a:endParaRPr lang="zh-CN" altLang="en-US" sz="1400" dirty="0">
              <a:solidFill>
                <a:schemeClr val="bg1">
                  <a:lumMod val="50000"/>
                </a:schemeClr>
              </a:solidFill>
              <a:latin typeface="微软雅黑" pitchFamily="34" charset="-122"/>
              <a:ea typeface="微软雅黑" pitchFamily="34" charset="-122"/>
            </a:endParaRPr>
          </a:p>
        </p:txBody>
      </p:sp>
      <p:sp>
        <p:nvSpPr>
          <p:cNvPr id="25" name="TextBox 24"/>
          <p:cNvSpPr txBox="1"/>
          <p:nvPr/>
        </p:nvSpPr>
        <p:spPr>
          <a:xfrm>
            <a:off x="839416" y="592953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itchFamily="34" charset="-122"/>
                <a:ea typeface="微软雅黑" pitchFamily="34" charset="-122"/>
              </a:rPr>
              <a:t>12</a:t>
            </a:r>
            <a:endParaRPr lang="zh-CN" altLang="en-US" sz="1400" dirty="0">
              <a:solidFill>
                <a:schemeClr val="bg1">
                  <a:lumMod val="50000"/>
                </a:schemeClr>
              </a:solidFill>
              <a:latin typeface="微软雅黑" pitchFamily="34" charset="-122"/>
              <a:ea typeface="微软雅黑" pitchFamily="34" charset="-122"/>
            </a:endParaRPr>
          </a:p>
        </p:txBody>
      </p:sp>
      <p:sp>
        <p:nvSpPr>
          <p:cNvPr id="26" name="TextBox 25"/>
          <p:cNvSpPr txBox="1"/>
          <p:nvPr/>
        </p:nvSpPr>
        <p:spPr>
          <a:xfrm>
            <a:off x="1891706" y="1467707"/>
            <a:ext cx="768415"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184,900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7" name="TextBox 26"/>
          <p:cNvSpPr txBox="1"/>
          <p:nvPr/>
        </p:nvSpPr>
        <p:spPr>
          <a:xfrm>
            <a:off x="2387616" y="1873327"/>
            <a:ext cx="78374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358,770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8" name="TextBox 27"/>
          <p:cNvSpPr txBox="1"/>
          <p:nvPr/>
        </p:nvSpPr>
        <p:spPr>
          <a:xfrm>
            <a:off x="2824223" y="2278948"/>
            <a:ext cx="789512"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638,859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29" name="TextBox 28"/>
          <p:cNvSpPr txBox="1"/>
          <p:nvPr/>
        </p:nvSpPr>
        <p:spPr>
          <a:xfrm>
            <a:off x="4956460" y="2684570"/>
            <a:ext cx="8892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1,936,200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0" name="TextBox 29"/>
          <p:cNvSpPr txBox="1"/>
          <p:nvPr/>
        </p:nvSpPr>
        <p:spPr>
          <a:xfrm>
            <a:off x="5667206" y="3090191"/>
            <a:ext cx="91326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2,242,700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1" name="TextBox 30"/>
          <p:cNvSpPr txBox="1"/>
          <p:nvPr/>
        </p:nvSpPr>
        <p:spPr>
          <a:xfrm>
            <a:off x="6159260" y="3495811"/>
            <a:ext cx="9276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2,362,100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2" name="TextBox 31"/>
          <p:cNvSpPr txBox="1"/>
          <p:nvPr/>
        </p:nvSpPr>
        <p:spPr>
          <a:xfrm>
            <a:off x="6323279" y="3901433"/>
            <a:ext cx="93878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2,398,400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3" name="TextBox 32"/>
          <p:cNvSpPr txBox="1"/>
          <p:nvPr/>
        </p:nvSpPr>
        <p:spPr>
          <a:xfrm>
            <a:off x="4573751" y="4307054"/>
            <a:ext cx="84350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1,671,370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4" name="TextBox 33"/>
          <p:cNvSpPr txBox="1"/>
          <p:nvPr/>
        </p:nvSpPr>
        <p:spPr>
          <a:xfrm>
            <a:off x="3863006" y="4712674"/>
            <a:ext cx="88011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1,424,082</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5" name="TextBox 34"/>
          <p:cNvSpPr txBox="1"/>
          <p:nvPr/>
        </p:nvSpPr>
        <p:spPr>
          <a:xfrm>
            <a:off x="4245714" y="5118296"/>
            <a:ext cx="8890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1,580,730</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6" name="TextBox 35"/>
          <p:cNvSpPr txBox="1"/>
          <p:nvPr/>
        </p:nvSpPr>
        <p:spPr>
          <a:xfrm>
            <a:off x="3042915" y="5523916"/>
            <a:ext cx="791499"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734,889</a:t>
            </a:r>
            <a:endParaRPr lang="zh-CN" altLang="en-US" sz="1400" dirty="0">
              <a:solidFill>
                <a:schemeClr val="tx1">
                  <a:lumMod val="50000"/>
                  <a:lumOff val="50000"/>
                </a:schemeClr>
              </a:solidFill>
              <a:latin typeface="Bebas" pitchFamily="2" charset="0"/>
              <a:ea typeface="微软雅黑" pitchFamily="34" charset="-122"/>
            </a:endParaRPr>
          </a:p>
        </p:txBody>
      </p:sp>
      <p:sp>
        <p:nvSpPr>
          <p:cNvPr id="37" name="TextBox 36"/>
          <p:cNvSpPr txBox="1"/>
          <p:nvPr/>
        </p:nvSpPr>
        <p:spPr>
          <a:xfrm>
            <a:off x="2134652" y="5929536"/>
            <a:ext cx="7927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itchFamily="34" charset="-122"/>
              </a:rPr>
              <a:t>254,306</a:t>
            </a:r>
            <a:endParaRPr lang="zh-CN" altLang="en-US" sz="1400" dirty="0">
              <a:solidFill>
                <a:schemeClr val="tx1">
                  <a:lumMod val="50000"/>
                  <a:lumOff val="50000"/>
                </a:schemeClr>
              </a:solidFill>
              <a:latin typeface="Bebas" pitchFamily="2" charset="0"/>
              <a:ea typeface="微软雅黑" pitchFamily="34" charset="-122"/>
            </a:endParaRPr>
          </a:p>
        </p:txBody>
      </p:sp>
      <p:sp>
        <p:nvSpPr>
          <p:cNvPr id="42" name="TextBox 41"/>
          <p:cNvSpPr txBox="1"/>
          <p:nvPr/>
        </p:nvSpPr>
        <p:spPr>
          <a:xfrm>
            <a:off x="5778496" y="1497329"/>
            <a:ext cx="564609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a:t>
            </a: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43" name="TextBox 42"/>
          <p:cNvSpPr txBox="1"/>
          <p:nvPr/>
        </p:nvSpPr>
        <p:spPr>
          <a:xfrm>
            <a:off x="6291458" y="1903173"/>
            <a:ext cx="513313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2</a:t>
            </a:r>
            <a:r>
              <a:rPr lang="zh-CN" altLang="en-US" sz="1000" dirty="0">
                <a:solidFill>
                  <a:schemeClr val="tx1">
                    <a:lumMod val="50000"/>
                    <a:lumOff val="50000"/>
                  </a:schemeClr>
                </a:solidFill>
                <a:latin typeface="微软雅黑" pitchFamily="34" charset="-122"/>
                <a:ea typeface="微软雅黑" pitchFamily="34" charset="-122"/>
              </a:rPr>
              <a:t>：您的内容打在这里，复制您的文本后，在此框中选择粘贴，并选择只保留文字。</a:t>
            </a:r>
          </a:p>
        </p:txBody>
      </p:sp>
      <p:sp>
        <p:nvSpPr>
          <p:cNvPr id="44" name="TextBox 43"/>
          <p:cNvSpPr txBox="1"/>
          <p:nvPr/>
        </p:nvSpPr>
        <p:spPr>
          <a:xfrm>
            <a:off x="7317378" y="2309017"/>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3</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45" name="TextBox 44"/>
          <p:cNvSpPr txBox="1"/>
          <p:nvPr/>
        </p:nvSpPr>
        <p:spPr>
          <a:xfrm>
            <a:off x="7317378" y="2714861"/>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4</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46" name="TextBox 45"/>
          <p:cNvSpPr txBox="1"/>
          <p:nvPr/>
        </p:nvSpPr>
        <p:spPr>
          <a:xfrm>
            <a:off x="8471542" y="3120705"/>
            <a:ext cx="29530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5</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a:t>
            </a:r>
          </a:p>
        </p:txBody>
      </p:sp>
      <p:sp>
        <p:nvSpPr>
          <p:cNvPr id="47" name="TextBox 46"/>
          <p:cNvSpPr txBox="1"/>
          <p:nvPr/>
        </p:nvSpPr>
        <p:spPr>
          <a:xfrm>
            <a:off x="7830340" y="3526549"/>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6</a:t>
            </a:r>
            <a:r>
              <a:rPr lang="zh-CN" altLang="en-US" sz="1000" dirty="0">
                <a:solidFill>
                  <a:schemeClr val="tx1">
                    <a:lumMod val="50000"/>
                    <a:lumOff val="50000"/>
                  </a:schemeClr>
                </a:solidFill>
                <a:latin typeface="微软雅黑" pitchFamily="34" charset="-122"/>
                <a:ea typeface="微软雅黑" pitchFamily="34" charset="-122"/>
              </a:rPr>
              <a:t>：您的内容打在这里，选择粘贴，并选择只保留文字。</a:t>
            </a:r>
          </a:p>
        </p:txBody>
      </p:sp>
      <p:sp>
        <p:nvSpPr>
          <p:cNvPr id="48" name="TextBox 47"/>
          <p:cNvSpPr txBox="1"/>
          <p:nvPr/>
        </p:nvSpPr>
        <p:spPr>
          <a:xfrm>
            <a:off x="8984502" y="3932393"/>
            <a:ext cx="244009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7</a:t>
            </a:r>
            <a:r>
              <a:rPr lang="zh-CN" altLang="en-US" sz="1000" dirty="0">
                <a:solidFill>
                  <a:schemeClr val="tx1">
                    <a:lumMod val="50000"/>
                    <a:lumOff val="50000"/>
                  </a:schemeClr>
                </a:solidFill>
                <a:latin typeface="微软雅黑" pitchFamily="34" charset="-122"/>
                <a:ea typeface="微软雅黑" pitchFamily="34" charset="-122"/>
              </a:rPr>
              <a:t>：您的内容打在这里只保留文字。</a:t>
            </a:r>
          </a:p>
        </p:txBody>
      </p:sp>
      <p:sp>
        <p:nvSpPr>
          <p:cNvPr id="49" name="TextBox 48"/>
          <p:cNvSpPr txBox="1"/>
          <p:nvPr/>
        </p:nvSpPr>
        <p:spPr>
          <a:xfrm>
            <a:off x="7830340" y="4338237"/>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8</a:t>
            </a:r>
            <a:r>
              <a:rPr lang="zh-CN" altLang="en-US" sz="1000" dirty="0">
                <a:solidFill>
                  <a:schemeClr val="tx1">
                    <a:lumMod val="50000"/>
                    <a:lumOff val="50000"/>
                  </a:schemeClr>
                </a:solidFill>
                <a:latin typeface="微软雅黑" pitchFamily="34" charset="-122"/>
                <a:ea typeface="微软雅黑" pitchFamily="34" charset="-122"/>
              </a:rPr>
              <a:t>：您的内容打在这里，选择粘贴，并选择只保留文字。</a:t>
            </a:r>
          </a:p>
        </p:txBody>
      </p:sp>
      <p:sp>
        <p:nvSpPr>
          <p:cNvPr id="50" name="TextBox 49"/>
          <p:cNvSpPr txBox="1"/>
          <p:nvPr/>
        </p:nvSpPr>
        <p:spPr>
          <a:xfrm>
            <a:off x="8086820" y="4744081"/>
            <a:ext cx="33377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9</a:t>
            </a:r>
            <a:r>
              <a:rPr lang="zh-CN" altLang="en-US" sz="1000" dirty="0">
                <a:solidFill>
                  <a:schemeClr val="tx1">
                    <a:lumMod val="50000"/>
                    <a:lumOff val="50000"/>
                  </a:schemeClr>
                </a:solidFill>
                <a:latin typeface="微软雅黑" pitchFamily="34" charset="-122"/>
                <a:ea typeface="微软雅黑" pitchFamily="34" charset="-122"/>
              </a:rPr>
              <a:t>：您的内容打在这里，粘贴，并选择只保留文字。</a:t>
            </a:r>
          </a:p>
        </p:txBody>
      </p:sp>
      <p:sp>
        <p:nvSpPr>
          <p:cNvPr id="51" name="TextBox 50"/>
          <p:cNvSpPr txBox="1"/>
          <p:nvPr/>
        </p:nvSpPr>
        <p:spPr>
          <a:xfrm>
            <a:off x="8780920" y="5149925"/>
            <a:ext cx="26436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10</a:t>
            </a:r>
            <a:r>
              <a:rPr lang="zh-CN" altLang="en-US" sz="1000" dirty="0">
                <a:solidFill>
                  <a:schemeClr val="tx1">
                    <a:lumMod val="50000"/>
                    <a:lumOff val="50000"/>
                  </a:schemeClr>
                </a:solidFill>
                <a:latin typeface="微软雅黑" pitchFamily="34" charset="-122"/>
                <a:ea typeface="微软雅黑" pitchFamily="34" charset="-122"/>
              </a:rPr>
              <a:t>：您的内容打在这里，只保留文字。</a:t>
            </a:r>
          </a:p>
        </p:txBody>
      </p:sp>
      <p:sp>
        <p:nvSpPr>
          <p:cNvPr id="52" name="TextBox 51"/>
          <p:cNvSpPr txBox="1"/>
          <p:nvPr/>
        </p:nvSpPr>
        <p:spPr>
          <a:xfrm>
            <a:off x="6857316" y="5555769"/>
            <a:ext cx="456727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11</a:t>
            </a:r>
            <a:r>
              <a:rPr lang="zh-CN" altLang="en-US" sz="1000" dirty="0">
                <a:solidFill>
                  <a:schemeClr val="tx1">
                    <a:lumMod val="50000"/>
                    <a:lumOff val="50000"/>
                  </a:schemeClr>
                </a:solidFill>
                <a:latin typeface="微软雅黑" pitchFamily="34" charset="-122"/>
                <a:ea typeface="微软雅黑" pitchFamily="34" charset="-122"/>
              </a:rPr>
              <a:t>：您的内容打在这里，或者通过复制您的文本后，并选择只保留文字。</a:t>
            </a:r>
          </a:p>
        </p:txBody>
      </p:sp>
      <p:sp>
        <p:nvSpPr>
          <p:cNvPr id="53" name="TextBox 52"/>
          <p:cNvSpPr txBox="1"/>
          <p:nvPr/>
        </p:nvSpPr>
        <p:spPr>
          <a:xfrm>
            <a:off x="7242038" y="5961614"/>
            <a:ext cx="418255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itchFamily="34" charset="-122"/>
                <a:ea typeface="微软雅黑" pitchFamily="34" charset="-122"/>
              </a:rPr>
              <a:t>结论</a:t>
            </a:r>
            <a:r>
              <a:rPr lang="en-US" altLang="zh-CN" sz="1000" dirty="0">
                <a:solidFill>
                  <a:schemeClr val="tx1">
                    <a:lumMod val="50000"/>
                    <a:lumOff val="50000"/>
                  </a:schemeClr>
                </a:solidFill>
                <a:latin typeface="微软雅黑" pitchFamily="34" charset="-122"/>
                <a:ea typeface="微软雅黑" pitchFamily="34" charset="-122"/>
              </a:rPr>
              <a:t>12</a:t>
            </a:r>
            <a:r>
              <a:rPr lang="zh-CN" altLang="en-US" sz="1000" dirty="0">
                <a:solidFill>
                  <a:schemeClr val="tx1">
                    <a:lumMod val="50000"/>
                    <a:lumOff val="50000"/>
                  </a:schemeClr>
                </a:solidFill>
                <a:latin typeface="微软雅黑" pitchFamily="34" charset="-122"/>
                <a:ea typeface="微软雅黑" pitchFamily="34" charset="-122"/>
              </a:rPr>
              <a:t>：您的内容打在这里，在此框中选择粘贴，并选择只保留文字。</a:t>
            </a:r>
          </a:p>
        </p:txBody>
      </p:sp>
      <p:sp>
        <p:nvSpPr>
          <p:cNvPr id="38" name="标题 37"/>
          <p:cNvSpPr>
            <a:spLocks noGrp="1"/>
          </p:cNvSpPr>
          <p:nvPr>
            <p:ph type="title"/>
          </p:nvPr>
        </p:nvSpPr>
        <p:spPr/>
        <p:txBody>
          <a:bodyPr/>
          <a:lstStyle/>
          <a:p>
            <a:r>
              <a:rPr lang="zh-CN" altLang="en-US" dirty="0"/>
              <a:t>单击此处添加标题</a:t>
            </a:r>
          </a:p>
        </p:txBody>
      </p:sp>
    </p:spTree>
    <p:extLst>
      <p:ext uri="{BB962C8B-B14F-4D97-AF65-F5344CB8AC3E}">
        <p14:creationId xmlns:p14="http://schemas.microsoft.com/office/powerpoint/2010/main" val="616489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11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par>
                          <p:cTn id="78" fill="hold">
                            <p:stCondLst>
                              <p:cond delay="2100"/>
                            </p:stCondLst>
                            <p:childTnLst>
                              <p:par>
                                <p:cTn id="79" presetID="12" presetClass="entr" presetSubtype="8" fill="hold" grpId="0" nodeType="afterEffect">
                                  <p:stCondLst>
                                    <p:cond delay="0"/>
                                  </p:stCondLst>
                                  <p:iterate type="lt">
                                    <p:tmPct val="50000"/>
                                  </p:iterate>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00"/>
                                        <p:tgtEl>
                                          <p:spTgt spid="26"/>
                                        </p:tgtEl>
                                        <p:attrNameLst>
                                          <p:attrName>ppt_x</p:attrName>
                                        </p:attrNameLst>
                                      </p:cBhvr>
                                      <p:tavLst>
                                        <p:tav tm="0">
                                          <p:val>
                                            <p:strVal val="#ppt_x-#ppt_w*1.125000"/>
                                          </p:val>
                                        </p:tav>
                                        <p:tav tm="100000">
                                          <p:val>
                                            <p:strVal val="#ppt_x"/>
                                          </p:val>
                                        </p:tav>
                                      </p:tavLst>
                                    </p:anim>
                                    <p:animEffect transition="in" filter="wipe(right)">
                                      <p:cBhvr>
                                        <p:cTn id="82" dur="200"/>
                                        <p:tgtEl>
                                          <p:spTgt spid="26"/>
                                        </p:tgtEl>
                                      </p:cBhvr>
                                    </p:animEffect>
                                  </p:childTnLst>
                                </p:cTn>
                              </p:par>
                              <p:par>
                                <p:cTn id="83" presetID="12" presetClass="entr" presetSubtype="8" fill="hold" grpId="0" nodeType="withEffect">
                                  <p:stCondLst>
                                    <p:cond delay="0"/>
                                  </p:stCondLst>
                                  <p:iterate type="lt">
                                    <p:tmPct val="50000"/>
                                  </p:iterate>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
                                        <p:tgtEl>
                                          <p:spTgt spid="27"/>
                                        </p:tgtEl>
                                        <p:attrNameLst>
                                          <p:attrName>ppt_x</p:attrName>
                                        </p:attrNameLst>
                                      </p:cBhvr>
                                      <p:tavLst>
                                        <p:tav tm="0">
                                          <p:val>
                                            <p:strVal val="#ppt_x-#ppt_w*1.125000"/>
                                          </p:val>
                                        </p:tav>
                                        <p:tav tm="100000">
                                          <p:val>
                                            <p:strVal val="#ppt_x"/>
                                          </p:val>
                                        </p:tav>
                                      </p:tavLst>
                                    </p:anim>
                                    <p:animEffect transition="in" filter="wipe(right)">
                                      <p:cBhvr>
                                        <p:cTn id="86" dur="200"/>
                                        <p:tgtEl>
                                          <p:spTgt spid="27"/>
                                        </p:tgtEl>
                                      </p:cBhvr>
                                    </p:animEffect>
                                  </p:childTnLst>
                                </p:cTn>
                              </p:par>
                              <p:par>
                                <p:cTn id="87" presetID="12" presetClass="entr" presetSubtype="8" fill="hold" grpId="0" nodeType="withEffect">
                                  <p:stCondLst>
                                    <p:cond delay="0"/>
                                  </p:stCondLst>
                                  <p:iterate type="lt">
                                    <p:tmPct val="50000"/>
                                  </p:iterate>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200"/>
                                        <p:tgtEl>
                                          <p:spTgt spid="28"/>
                                        </p:tgtEl>
                                        <p:attrNameLst>
                                          <p:attrName>ppt_x</p:attrName>
                                        </p:attrNameLst>
                                      </p:cBhvr>
                                      <p:tavLst>
                                        <p:tav tm="0">
                                          <p:val>
                                            <p:strVal val="#ppt_x-#ppt_w*1.125000"/>
                                          </p:val>
                                        </p:tav>
                                        <p:tav tm="100000">
                                          <p:val>
                                            <p:strVal val="#ppt_x"/>
                                          </p:val>
                                        </p:tav>
                                      </p:tavLst>
                                    </p:anim>
                                    <p:animEffect transition="in" filter="wipe(right)">
                                      <p:cBhvr>
                                        <p:cTn id="90" dur="200"/>
                                        <p:tgtEl>
                                          <p:spTgt spid="28"/>
                                        </p:tgtEl>
                                      </p:cBhvr>
                                    </p:animEffect>
                                  </p:childTnLst>
                                </p:cTn>
                              </p:par>
                              <p:par>
                                <p:cTn id="91" presetID="12" presetClass="entr" presetSubtype="8" fill="hold" grpId="0" nodeType="withEffect">
                                  <p:stCondLst>
                                    <p:cond delay="0"/>
                                  </p:stCondLst>
                                  <p:iterate type="lt">
                                    <p:tmPct val="50000"/>
                                  </p:iterate>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
                                        <p:tgtEl>
                                          <p:spTgt spid="29"/>
                                        </p:tgtEl>
                                        <p:attrNameLst>
                                          <p:attrName>ppt_x</p:attrName>
                                        </p:attrNameLst>
                                      </p:cBhvr>
                                      <p:tavLst>
                                        <p:tav tm="0">
                                          <p:val>
                                            <p:strVal val="#ppt_x-#ppt_w*1.125000"/>
                                          </p:val>
                                        </p:tav>
                                        <p:tav tm="100000">
                                          <p:val>
                                            <p:strVal val="#ppt_x"/>
                                          </p:val>
                                        </p:tav>
                                      </p:tavLst>
                                    </p:anim>
                                    <p:animEffect transition="in" filter="wipe(right)">
                                      <p:cBhvr>
                                        <p:cTn id="94" dur="200"/>
                                        <p:tgtEl>
                                          <p:spTgt spid="29"/>
                                        </p:tgtEl>
                                      </p:cBhvr>
                                    </p:animEffect>
                                  </p:childTnLst>
                                </p:cTn>
                              </p:par>
                              <p:par>
                                <p:cTn id="95" presetID="12" presetClass="entr" presetSubtype="8" fill="hold" grpId="0" nodeType="with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200"/>
                                        <p:tgtEl>
                                          <p:spTgt spid="30"/>
                                        </p:tgtEl>
                                        <p:attrNameLst>
                                          <p:attrName>ppt_x</p:attrName>
                                        </p:attrNameLst>
                                      </p:cBhvr>
                                      <p:tavLst>
                                        <p:tav tm="0">
                                          <p:val>
                                            <p:strVal val="#ppt_x-#ppt_w*1.125000"/>
                                          </p:val>
                                        </p:tav>
                                        <p:tav tm="100000">
                                          <p:val>
                                            <p:strVal val="#ppt_x"/>
                                          </p:val>
                                        </p:tav>
                                      </p:tavLst>
                                    </p:anim>
                                    <p:animEffect transition="in" filter="wipe(right)">
                                      <p:cBhvr>
                                        <p:cTn id="98" dur="200"/>
                                        <p:tgtEl>
                                          <p:spTgt spid="30"/>
                                        </p:tgtEl>
                                      </p:cBhvr>
                                    </p:animEffect>
                                  </p:childTnLst>
                                </p:cTn>
                              </p:par>
                              <p:par>
                                <p:cTn id="99" presetID="12" presetClass="entr" presetSubtype="8" fill="hold" grpId="0" nodeType="withEffect">
                                  <p:stCondLst>
                                    <p:cond delay="0"/>
                                  </p:stCondLst>
                                  <p:iterate type="lt">
                                    <p:tmPct val="50000"/>
                                  </p:iterate>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00"/>
                                        <p:tgtEl>
                                          <p:spTgt spid="31"/>
                                        </p:tgtEl>
                                        <p:attrNameLst>
                                          <p:attrName>ppt_x</p:attrName>
                                        </p:attrNameLst>
                                      </p:cBhvr>
                                      <p:tavLst>
                                        <p:tav tm="0">
                                          <p:val>
                                            <p:strVal val="#ppt_x-#ppt_w*1.125000"/>
                                          </p:val>
                                        </p:tav>
                                        <p:tav tm="100000">
                                          <p:val>
                                            <p:strVal val="#ppt_x"/>
                                          </p:val>
                                        </p:tav>
                                      </p:tavLst>
                                    </p:anim>
                                    <p:animEffect transition="in" filter="wipe(right)">
                                      <p:cBhvr>
                                        <p:cTn id="102" dur="200"/>
                                        <p:tgtEl>
                                          <p:spTgt spid="31"/>
                                        </p:tgtEl>
                                      </p:cBhvr>
                                    </p:animEffect>
                                  </p:childTnLst>
                                </p:cTn>
                              </p:par>
                              <p:par>
                                <p:cTn id="103" presetID="12" presetClass="entr" presetSubtype="8" fill="hold" grpId="0" nodeType="withEffect">
                                  <p:stCondLst>
                                    <p:cond delay="0"/>
                                  </p:stCondLst>
                                  <p:iterate type="lt">
                                    <p:tmPct val="50000"/>
                                  </p:iterate>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
                                        <p:tgtEl>
                                          <p:spTgt spid="32"/>
                                        </p:tgtEl>
                                        <p:attrNameLst>
                                          <p:attrName>ppt_x</p:attrName>
                                        </p:attrNameLst>
                                      </p:cBhvr>
                                      <p:tavLst>
                                        <p:tav tm="0">
                                          <p:val>
                                            <p:strVal val="#ppt_x-#ppt_w*1.125000"/>
                                          </p:val>
                                        </p:tav>
                                        <p:tav tm="100000">
                                          <p:val>
                                            <p:strVal val="#ppt_x"/>
                                          </p:val>
                                        </p:tav>
                                      </p:tavLst>
                                    </p:anim>
                                    <p:animEffect transition="in" filter="wipe(right)">
                                      <p:cBhvr>
                                        <p:cTn id="106" dur="200"/>
                                        <p:tgtEl>
                                          <p:spTgt spid="32"/>
                                        </p:tgtEl>
                                      </p:cBhvr>
                                    </p:animEffect>
                                  </p:childTnLst>
                                </p:cTn>
                              </p:par>
                              <p:par>
                                <p:cTn id="107" presetID="12" presetClass="entr" presetSubtype="8" fill="hold" grpId="0" nodeType="withEffect">
                                  <p:stCondLst>
                                    <p:cond delay="0"/>
                                  </p:stCondLst>
                                  <p:iterate type="lt">
                                    <p:tmPct val="50000"/>
                                  </p:iterate>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p:tgtEl>
                                          <p:spTgt spid="33"/>
                                        </p:tgtEl>
                                        <p:attrNameLst>
                                          <p:attrName>ppt_x</p:attrName>
                                        </p:attrNameLst>
                                      </p:cBhvr>
                                      <p:tavLst>
                                        <p:tav tm="0">
                                          <p:val>
                                            <p:strVal val="#ppt_x-#ppt_w*1.125000"/>
                                          </p:val>
                                        </p:tav>
                                        <p:tav tm="100000">
                                          <p:val>
                                            <p:strVal val="#ppt_x"/>
                                          </p:val>
                                        </p:tav>
                                      </p:tavLst>
                                    </p:anim>
                                    <p:animEffect transition="in" filter="wipe(right)">
                                      <p:cBhvr>
                                        <p:cTn id="110" dur="200"/>
                                        <p:tgtEl>
                                          <p:spTgt spid="33"/>
                                        </p:tgtEl>
                                      </p:cBhvr>
                                    </p:animEffect>
                                  </p:childTnLst>
                                </p:cTn>
                              </p:par>
                              <p:par>
                                <p:cTn id="111" presetID="12" presetClass="entr" presetSubtype="8" fill="hold" grpId="0" nodeType="withEffect">
                                  <p:stCondLst>
                                    <p:cond delay="0"/>
                                  </p:stCondLst>
                                  <p:iterate type="lt">
                                    <p:tmPct val="50000"/>
                                  </p:iterate>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200"/>
                                        <p:tgtEl>
                                          <p:spTgt spid="34"/>
                                        </p:tgtEl>
                                        <p:attrNameLst>
                                          <p:attrName>ppt_x</p:attrName>
                                        </p:attrNameLst>
                                      </p:cBhvr>
                                      <p:tavLst>
                                        <p:tav tm="0">
                                          <p:val>
                                            <p:strVal val="#ppt_x-#ppt_w*1.125000"/>
                                          </p:val>
                                        </p:tav>
                                        <p:tav tm="100000">
                                          <p:val>
                                            <p:strVal val="#ppt_x"/>
                                          </p:val>
                                        </p:tav>
                                      </p:tavLst>
                                    </p:anim>
                                    <p:animEffect transition="in" filter="wipe(right)">
                                      <p:cBhvr>
                                        <p:cTn id="114" dur="200"/>
                                        <p:tgtEl>
                                          <p:spTgt spid="34"/>
                                        </p:tgtEl>
                                      </p:cBhvr>
                                    </p:animEffect>
                                  </p:childTnLst>
                                </p:cTn>
                              </p:par>
                              <p:par>
                                <p:cTn id="115" presetID="12" presetClass="entr" presetSubtype="8" fill="hold" grpId="0" nodeType="withEffect">
                                  <p:stCondLst>
                                    <p:cond delay="0"/>
                                  </p:stCondLst>
                                  <p:iterate type="lt">
                                    <p:tmPct val="50000"/>
                                  </p:iterate>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200"/>
                                        <p:tgtEl>
                                          <p:spTgt spid="35"/>
                                        </p:tgtEl>
                                        <p:attrNameLst>
                                          <p:attrName>ppt_x</p:attrName>
                                        </p:attrNameLst>
                                      </p:cBhvr>
                                      <p:tavLst>
                                        <p:tav tm="0">
                                          <p:val>
                                            <p:strVal val="#ppt_x-#ppt_w*1.125000"/>
                                          </p:val>
                                        </p:tav>
                                        <p:tav tm="100000">
                                          <p:val>
                                            <p:strVal val="#ppt_x"/>
                                          </p:val>
                                        </p:tav>
                                      </p:tavLst>
                                    </p:anim>
                                    <p:animEffect transition="in" filter="wipe(right)">
                                      <p:cBhvr>
                                        <p:cTn id="118" dur="200"/>
                                        <p:tgtEl>
                                          <p:spTgt spid="35"/>
                                        </p:tgtEl>
                                      </p:cBhvr>
                                    </p:animEffect>
                                  </p:childTnLst>
                                </p:cTn>
                              </p:par>
                              <p:par>
                                <p:cTn id="119" presetID="12" presetClass="entr" presetSubtype="8" fill="hold" grpId="0" nodeType="with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200"/>
                                        <p:tgtEl>
                                          <p:spTgt spid="36"/>
                                        </p:tgtEl>
                                        <p:attrNameLst>
                                          <p:attrName>ppt_x</p:attrName>
                                        </p:attrNameLst>
                                      </p:cBhvr>
                                      <p:tavLst>
                                        <p:tav tm="0">
                                          <p:val>
                                            <p:strVal val="#ppt_x-#ppt_w*1.125000"/>
                                          </p:val>
                                        </p:tav>
                                        <p:tav tm="100000">
                                          <p:val>
                                            <p:strVal val="#ppt_x"/>
                                          </p:val>
                                        </p:tav>
                                      </p:tavLst>
                                    </p:anim>
                                    <p:animEffect transition="in" filter="wipe(right)">
                                      <p:cBhvr>
                                        <p:cTn id="122" dur="200"/>
                                        <p:tgtEl>
                                          <p:spTgt spid="36"/>
                                        </p:tgtEl>
                                      </p:cBhvr>
                                    </p:animEffect>
                                  </p:childTnLst>
                                </p:cTn>
                              </p:par>
                              <p:par>
                                <p:cTn id="123" presetID="12" presetClass="entr" presetSubtype="8" fill="hold" grpId="0" nodeType="withEffect">
                                  <p:stCondLst>
                                    <p:cond delay="0"/>
                                  </p:stCondLst>
                                  <p:iterate type="lt">
                                    <p:tmPct val="50000"/>
                                  </p:iterate>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200"/>
                                        <p:tgtEl>
                                          <p:spTgt spid="37"/>
                                        </p:tgtEl>
                                        <p:attrNameLst>
                                          <p:attrName>ppt_x</p:attrName>
                                        </p:attrNameLst>
                                      </p:cBhvr>
                                      <p:tavLst>
                                        <p:tav tm="0">
                                          <p:val>
                                            <p:strVal val="#ppt_x-#ppt_w*1.125000"/>
                                          </p:val>
                                        </p:tav>
                                        <p:tav tm="100000">
                                          <p:val>
                                            <p:strVal val="#ppt_x"/>
                                          </p:val>
                                        </p:tav>
                                      </p:tavLst>
                                    </p:anim>
                                    <p:animEffect transition="in" filter="wipe(right)">
                                      <p:cBhvr>
                                        <p:cTn id="126" dur="200"/>
                                        <p:tgtEl>
                                          <p:spTgt spid="37"/>
                                        </p:tgtEl>
                                      </p:cBhvr>
                                    </p:animEffect>
                                  </p:childTnLst>
                                </p:cTn>
                              </p:par>
                            </p:childTnLst>
                          </p:cTn>
                        </p:par>
                        <p:par>
                          <p:cTn id="127" fill="hold">
                            <p:stCondLst>
                              <p:cond delay="3100"/>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42"/>
                                        </p:tgtEl>
                                        <p:attrNameLst>
                                          <p:attrName>style.visibility</p:attrName>
                                        </p:attrNameLst>
                                      </p:cBhvr>
                                      <p:to>
                                        <p:strVal val="visible"/>
                                      </p:to>
                                    </p:set>
                                    <p:anim calcmode="discrete" valueType="clr">
                                      <p:cBhvr override="childStyle">
                                        <p:cTn id="13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2"/>
                                        </p:tgtEl>
                                        <p:attrNameLst>
                                          <p:attrName>fillcolor</p:attrName>
                                        </p:attrNameLst>
                                      </p:cBhvr>
                                      <p:tavLst>
                                        <p:tav tm="0">
                                          <p:val>
                                            <p:clrVal>
                                              <a:schemeClr val="accent2"/>
                                            </p:clrVal>
                                          </p:val>
                                        </p:tav>
                                        <p:tav tm="50000">
                                          <p:val>
                                            <p:clrVal>
                                              <a:schemeClr val="hlink"/>
                                            </p:clrVal>
                                          </p:val>
                                        </p:tav>
                                      </p:tavLst>
                                    </p:anim>
                                    <p:set>
                                      <p:cBhvr>
                                        <p:cTn id="132" dur="80"/>
                                        <p:tgtEl>
                                          <p:spTgt spid="42"/>
                                        </p:tgtEl>
                                        <p:attrNameLst>
                                          <p:attrName>fill.type</p:attrName>
                                        </p:attrNameLst>
                                      </p:cBhvr>
                                      <p:to>
                                        <p:strVal val="solid"/>
                                      </p:to>
                                    </p:set>
                                  </p:childTnLst>
                                </p:cTn>
                              </p:par>
                              <p:par>
                                <p:cTn id="133" presetID="27" presetClass="entr" presetSubtype="0" fill="hold" grpId="0" nodeType="withEffect">
                                  <p:stCondLst>
                                    <p:cond delay="0"/>
                                  </p:stCondLst>
                                  <p:iterate type="lt">
                                    <p:tmPct val="50000"/>
                                  </p:iterate>
                                  <p:childTnLst>
                                    <p:set>
                                      <p:cBhvr>
                                        <p:cTn id="134" dur="1" fill="hold">
                                          <p:stCondLst>
                                            <p:cond delay="0"/>
                                          </p:stCondLst>
                                        </p:cTn>
                                        <p:tgtEl>
                                          <p:spTgt spid="43"/>
                                        </p:tgtEl>
                                        <p:attrNameLst>
                                          <p:attrName>style.visibility</p:attrName>
                                        </p:attrNameLst>
                                      </p:cBhvr>
                                      <p:to>
                                        <p:strVal val="visible"/>
                                      </p:to>
                                    </p:set>
                                    <p:anim calcmode="discrete" valueType="clr">
                                      <p:cBhvr override="childStyle">
                                        <p:cTn id="13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3"/>
                                        </p:tgtEl>
                                        <p:attrNameLst>
                                          <p:attrName>fillcolor</p:attrName>
                                        </p:attrNameLst>
                                      </p:cBhvr>
                                      <p:tavLst>
                                        <p:tav tm="0">
                                          <p:val>
                                            <p:clrVal>
                                              <a:schemeClr val="accent2"/>
                                            </p:clrVal>
                                          </p:val>
                                        </p:tav>
                                        <p:tav tm="50000">
                                          <p:val>
                                            <p:clrVal>
                                              <a:schemeClr val="hlink"/>
                                            </p:clrVal>
                                          </p:val>
                                        </p:tav>
                                      </p:tavLst>
                                    </p:anim>
                                    <p:set>
                                      <p:cBhvr>
                                        <p:cTn id="137" dur="80"/>
                                        <p:tgtEl>
                                          <p:spTgt spid="43"/>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44"/>
                                        </p:tgtEl>
                                        <p:attrNameLst>
                                          <p:attrName>style.visibility</p:attrName>
                                        </p:attrNameLst>
                                      </p:cBhvr>
                                      <p:to>
                                        <p:strVal val="visible"/>
                                      </p:to>
                                    </p:set>
                                    <p:anim calcmode="discrete" valueType="clr">
                                      <p:cBhvr override="childStyle">
                                        <p:cTn id="14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4"/>
                                        </p:tgtEl>
                                        <p:attrNameLst>
                                          <p:attrName>fillcolor</p:attrName>
                                        </p:attrNameLst>
                                      </p:cBhvr>
                                      <p:tavLst>
                                        <p:tav tm="0">
                                          <p:val>
                                            <p:clrVal>
                                              <a:schemeClr val="accent2"/>
                                            </p:clrVal>
                                          </p:val>
                                        </p:tav>
                                        <p:tav tm="50000">
                                          <p:val>
                                            <p:clrVal>
                                              <a:schemeClr val="hlink"/>
                                            </p:clrVal>
                                          </p:val>
                                        </p:tav>
                                      </p:tavLst>
                                    </p:anim>
                                    <p:set>
                                      <p:cBhvr>
                                        <p:cTn id="142" dur="80"/>
                                        <p:tgtEl>
                                          <p:spTgt spid="44"/>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45"/>
                                        </p:tgtEl>
                                        <p:attrNameLst>
                                          <p:attrName>style.visibility</p:attrName>
                                        </p:attrNameLst>
                                      </p:cBhvr>
                                      <p:to>
                                        <p:strVal val="visible"/>
                                      </p:to>
                                    </p:set>
                                    <p:anim calcmode="discrete" valueType="clr">
                                      <p:cBhvr override="childStyle">
                                        <p:cTn id="14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5"/>
                                        </p:tgtEl>
                                        <p:attrNameLst>
                                          <p:attrName>fillcolor</p:attrName>
                                        </p:attrNameLst>
                                      </p:cBhvr>
                                      <p:tavLst>
                                        <p:tav tm="0">
                                          <p:val>
                                            <p:clrVal>
                                              <a:schemeClr val="accent2"/>
                                            </p:clrVal>
                                          </p:val>
                                        </p:tav>
                                        <p:tav tm="50000">
                                          <p:val>
                                            <p:clrVal>
                                              <a:schemeClr val="hlink"/>
                                            </p:clrVal>
                                          </p:val>
                                        </p:tav>
                                      </p:tavLst>
                                    </p:anim>
                                    <p:set>
                                      <p:cBhvr>
                                        <p:cTn id="147" dur="80"/>
                                        <p:tgtEl>
                                          <p:spTgt spid="45"/>
                                        </p:tgtEl>
                                        <p:attrNameLst>
                                          <p:attrName>fill.type</p:attrName>
                                        </p:attrNameLst>
                                      </p:cBhvr>
                                      <p:to>
                                        <p:strVal val="solid"/>
                                      </p:to>
                                    </p:set>
                                  </p:childTnLst>
                                </p:cTn>
                              </p:par>
                              <p:par>
                                <p:cTn id="148" presetID="27" presetClass="entr" presetSubtype="0" fill="hold" grpId="0" nodeType="withEffect">
                                  <p:stCondLst>
                                    <p:cond delay="0"/>
                                  </p:stCondLst>
                                  <p:iterate type="lt">
                                    <p:tmPct val="50000"/>
                                  </p:iterate>
                                  <p:childTnLst>
                                    <p:set>
                                      <p:cBhvr>
                                        <p:cTn id="149" dur="1" fill="hold">
                                          <p:stCondLst>
                                            <p:cond delay="0"/>
                                          </p:stCondLst>
                                        </p:cTn>
                                        <p:tgtEl>
                                          <p:spTgt spid="46"/>
                                        </p:tgtEl>
                                        <p:attrNameLst>
                                          <p:attrName>style.visibility</p:attrName>
                                        </p:attrNameLst>
                                      </p:cBhvr>
                                      <p:to>
                                        <p:strVal val="visible"/>
                                      </p:to>
                                    </p:set>
                                    <p:anim calcmode="discrete" valueType="clr">
                                      <p:cBhvr override="childStyle">
                                        <p:cTn id="15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46"/>
                                        </p:tgtEl>
                                        <p:attrNameLst>
                                          <p:attrName>fillcolor</p:attrName>
                                        </p:attrNameLst>
                                      </p:cBhvr>
                                      <p:tavLst>
                                        <p:tav tm="0">
                                          <p:val>
                                            <p:clrVal>
                                              <a:schemeClr val="accent2"/>
                                            </p:clrVal>
                                          </p:val>
                                        </p:tav>
                                        <p:tav tm="50000">
                                          <p:val>
                                            <p:clrVal>
                                              <a:schemeClr val="hlink"/>
                                            </p:clrVal>
                                          </p:val>
                                        </p:tav>
                                      </p:tavLst>
                                    </p:anim>
                                    <p:set>
                                      <p:cBhvr>
                                        <p:cTn id="152" dur="80"/>
                                        <p:tgtEl>
                                          <p:spTgt spid="46"/>
                                        </p:tgtEl>
                                        <p:attrNameLst>
                                          <p:attrName>fill.type</p:attrName>
                                        </p:attrNameLst>
                                      </p:cBhvr>
                                      <p:to>
                                        <p:strVal val="solid"/>
                                      </p:to>
                                    </p:set>
                                  </p:childTnLst>
                                </p:cTn>
                              </p:par>
                              <p:par>
                                <p:cTn id="153" presetID="27" presetClass="entr" presetSubtype="0" fill="hold" grpId="0" nodeType="withEffect">
                                  <p:stCondLst>
                                    <p:cond delay="0"/>
                                  </p:stCondLst>
                                  <p:iterate type="lt">
                                    <p:tmPct val="50000"/>
                                  </p:iterate>
                                  <p:childTnLst>
                                    <p:set>
                                      <p:cBhvr>
                                        <p:cTn id="154" dur="1" fill="hold">
                                          <p:stCondLst>
                                            <p:cond delay="0"/>
                                          </p:stCondLst>
                                        </p:cTn>
                                        <p:tgtEl>
                                          <p:spTgt spid="47"/>
                                        </p:tgtEl>
                                        <p:attrNameLst>
                                          <p:attrName>style.visibility</p:attrName>
                                        </p:attrNameLst>
                                      </p:cBhvr>
                                      <p:to>
                                        <p:strVal val="visible"/>
                                      </p:to>
                                    </p:set>
                                    <p:anim calcmode="discrete" valueType="clr">
                                      <p:cBhvr override="childStyle">
                                        <p:cTn id="15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47"/>
                                        </p:tgtEl>
                                        <p:attrNameLst>
                                          <p:attrName>fillcolor</p:attrName>
                                        </p:attrNameLst>
                                      </p:cBhvr>
                                      <p:tavLst>
                                        <p:tav tm="0">
                                          <p:val>
                                            <p:clrVal>
                                              <a:schemeClr val="accent2"/>
                                            </p:clrVal>
                                          </p:val>
                                        </p:tav>
                                        <p:tav tm="50000">
                                          <p:val>
                                            <p:clrVal>
                                              <a:schemeClr val="hlink"/>
                                            </p:clrVal>
                                          </p:val>
                                        </p:tav>
                                      </p:tavLst>
                                    </p:anim>
                                    <p:set>
                                      <p:cBhvr>
                                        <p:cTn id="157" dur="80"/>
                                        <p:tgtEl>
                                          <p:spTgt spid="47"/>
                                        </p:tgtEl>
                                        <p:attrNameLst>
                                          <p:attrName>fill.type</p:attrName>
                                        </p:attrNameLst>
                                      </p:cBhvr>
                                      <p:to>
                                        <p:strVal val="solid"/>
                                      </p:to>
                                    </p:set>
                                  </p:childTnLst>
                                </p:cTn>
                              </p:par>
                              <p:par>
                                <p:cTn id="158" presetID="27" presetClass="entr" presetSubtype="0" fill="hold" grpId="0" nodeType="withEffect">
                                  <p:stCondLst>
                                    <p:cond delay="0"/>
                                  </p:stCondLst>
                                  <p:iterate type="lt">
                                    <p:tmPct val="50000"/>
                                  </p:iterate>
                                  <p:childTnLst>
                                    <p:set>
                                      <p:cBhvr>
                                        <p:cTn id="159" dur="1" fill="hold">
                                          <p:stCondLst>
                                            <p:cond delay="0"/>
                                          </p:stCondLst>
                                        </p:cTn>
                                        <p:tgtEl>
                                          <p:spTgt spid="48"/>
                                        </p:tgtEl>
                                        <p:attrNameLst>
                                          <p:attrName>style.visibility</p:attrName>
                                        </p:attrNameLst>
                                      </p:cBhvr>
                                      <p:to>
                                        <p:strVal val="visible"/>
                                      </p:to>
                                    </p:set>
                                    <p:anim calcmode="discrete" valueType="clr">
                                      <p:cBhvr override="childStyle">
                                        <p:cTn id="16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48"/>
                                        </p:tgtEl>
                                        <p:attrNameLst>
                                          <p:attrName>fillcolor</p:attrName>
                                        </p:attrNameLst>
                                      </p:cBhvr>
                                      <p:tavLst>
                                        <p:tav tm="0">
                                          <p:val>
                                            <p:clrVal>
                                              <a:schemeClr val="accent2"/>
                                            </p:clrVal>
                                          </p:val>
                                        </p:tav>
                                        <p:tav tm="50000">
                                          <p:val>
                                            <p:clrVal>
                                              <a:schemeClr val="hlink"/>
                                            </p:clrVal>
                                          </p:val>
                                        </p:tav>
                                      </p:tavLst>
                                    </p:anim>
                                    <p:set>
                                      <p:cBhvr>
                                        <p:cTn id="162" dur="80"/>
                                        <p:tgtEl>
                                          <p:spTgt spid="48"/>
                                        </p:tgtEl>
                                        <p:attrNameLst>
                                          <p:attrName>fill.type</p:attrName>
                                        </p:attrNameLst>
                                      </p:cBhvr>
                                      <p:to>
                                        <p:strVal val="solid"/>
                                      </p:to>
                                    </p:set>
                                  </p:childTnLst>
                                </p:cTn>
                              </p:par>
                              <p:par>
                                <p:cTn id="163" presetID="27" presetClass="entr" presetSubtype="0" fill="hold" grpId="0" nodeType="withEffect">
                                  <p:stCondLst>
                                    <p:cond delay="0"/>
                                  </p:stCondLst>
                                  <p:iterate type="lt">
                                    <p:tmPct val="50000"/>
                                  </p:iterate>
                                  <p:childTnLst>
                                    <p:set>
                                      <p:cBhvr>
                                        <p:cTn id="164" dur="1" fill="hold">
                                          <p:stCondLst>
                                            <p:cond delay="0"/>
                                          </p:stCondLst>
                                        </p:cTn>
                                        <p:tgtEl>
                                          <p:spTgt spid="49"/>
                                        </p:tgtEl>
                                        <p:attrNameLst>
                                          <p:attrName>style.visibility</p:attrName>
                                        </p:attrNameLst>
                                      </p:cBhvr>
                                      <p:to>
                                        <p:strVal val="visible"/>
                                      </p:to>
                                    </p:set>
                                    <p:anim calcmode="discrete" valueType="clr">
                                      <p:cBhvr override="childStyle">
                                        <p:cTn id="16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9"/>
                                        </p:tgtEl>
                                        <p:attrNameLst>
                                          <p:attrName>fillcolor</p:attrName>
                                        </p:attrNameLst>
                                      </p:cBhvr>
                                      <p:tavLst>
                                        <p:tav tm="0">
                                          <p:val>
                                            <p:clrVal>
                                              <a:schemeClr val="accent2"/>
                                            </p:clrVal>
                                          </p:val>
                                        </p:tav>
                                        <p:tav tm="50000">
                                          <p:val>
                                            <p:clrVal>
                                              <a:schemeClr val="hlink"/>
                                            </p:clrVal>
                                          </p:val>
                                        </p:tav>
                                      </p:tavLst>
                                    </p:anim>
                                    <p:set>
                                      <p:cBhvr>
                                        <p:cTn id="167" dur="80"/>
                                        <p:tgtEl>
                                          <p:spTgt spid="49"/>
                                        </p:tgtEl>
                                        <p:attrNameLst>
                                          <p:attrName>fill.type</p:attrName>
                                        </p:attrNameLst>
                                      </p:cBhvr>
                                      <p:to>
                                        <p:strVal val="solid"/>
                                      </p:to>
                                    </p:set>
                                  </p:childTnLst>
                                </p:cTn>
                              </p:par>
                              <p:par>
                                <p:cTn id="168" presetID="27" presetClass="entr" presetSubtype="0" fill="hold" grpId="0" nodeType="withEffect">
                                  <p:stCondLst>
                                    <p:cond delay="0"/>
                                  </p:stCondLst>
                                  <p:iterate type="lt">
                                    <p:tmPct val="50000"/>
                                  </p:iterate>
                                  <p:childTnLst>
                                    <p:set>
                                      <p:cBhvr>
                                        <p:cTn id="169" dur="1" fill="hold">
                                          <p:stCondLst>
                                            <p:cond delay="0"/>
                                          </p:stCondLst>
                                        </p:cTn>
                                        <p:tgtEl>
                                          <p:spTgt spid="50"/>
                                        </p:tgtEl>
                                        <p:attrNameLst>
                                          <p:attrName>style.visibility</p:attrName>
                                        </p:attrNameLst>
                                      </p:cBhvr>
                                      <p:to>
                                        <p:strVal val="visible"/>
                                      </p:to>
                                    </p:set>
                                    <p:anim calcmode="discrete" valueType="clr">
                                      <p:cBhvr override="childStyle">
                                        <p:cTn id="170"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50"/>
                                        </p:tgtEl>
                                        <p:attrNameLst>
                                          <p:attrName>fillcolor</p:attrName>
                                        </p:attrNameLst>
                                      </p:cBhvr>
                                      <p:tavLst>
                                        <p:tav tm="0">
                                          <p:val>
                                            <p:clrVal>
                                              <a:schemeClr val="accent2"/>
                                            </p:clrVal>
                                          </p:val>
                                        </p:tav>
                                        <p:tav tm="50000">
                                          <p:val>
                                            <p:clrVal>
                                              <a:schemeClr val="hlink"/>
                                            </p:clrVal>
                                          </p:val>
                                        </p:tav>
                                      </p:tavLst>
                                    </p:anim>
                                    <p:set>
                                      <p:cBhvr>
                                        <p:cTn id="172" dur="80"/>
                                        <p:tgtEl>
                                          <p:spTgt spid="50"/>
                                        </p:tgtEl>
                                        <p:attrNameLst>
                                          <p:attrName>fill.type</p:attrName>
                                        </p:attrNameLst>
                                      </p:cBhvr>
                                      <p:to>
                                        <p:strVal val="solid"/>
                                      </p:to>
                                    </p:set>
                                  </p:childTnLst>
                                </p:cTn>
                              </p:par>
                              <p:par>
                                <p:cTn id="173" presetID="27" presetClass="entr" presetSubtype="0" fill="hold" grpId="0" nodeType="withEffect">
                                  <p:stCondLst>
                                    <p:cond delay="0"/>
                                  </p:stCondLst>
                                  <p:iterate type="lt">
                                    <p:tmPct val="50000"/>
                                  </p:iterate>
                                  <p:childTnLst>
                                    <p:set>
                                      <p:cBhvr>
                                        <p:cTn id="174" dur="1" fill="hold">
                                          <p:stCondLst>
                                            <p:cond delay="0"/>
                                          </p:stCondLst>
                                        </p:cTn>
                                        <p:tgtEl>
                                          <p:spTgt spid="51"/>
                                        </p:tgtEl>
                                        <p:attrNameLst>
                                          <p:attrName>style.visibility</p:attrName>
                                        </p:attrNameLst>
                                      </p:cBhvr>
                                      <p:to>
                                        <p:strVal val="visible"/>
                                      </p:to>
                                    </p:set>
                                    <p:anim calcmode="discrete" valueType="clr">
                                      <p:cBhvr override="childStyle">
                                        <p:cTn id="175"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51"/>
                                        </p:tgtEl>
                                        <p:attrNameLst>
                                          <p:attrName>fillcolor</p:attrName>
                                        </p:attrNameLst>
                                      </p:cBhvr>
                                      <p:tavLst>
                                        <p:tav tm="0">
                                          <p:val>
                                            <p:clrVal>
                                              <a:schemeClr val="accent2"/>
                                            </p:clrVal>
                                          </p:val>
                                        </p:tav>
                                        <p:tav tm="50000">
                                          <p:val>
                                            <p:clrVal>
                                              <a:schemeClr val="hlink"/>
                                            </p:clrVal>
                                          </p:val>
                                        </p:tav>
                                      </p:tavLst>
                                    </p:anim>
                                    <p:set>
                                      <p:cBhvr>
                                        <p:cTn id="177" dur="80"/>
                                        <p:tgtEl>
                                          <p:spTgt spid="51"/>
                                        </p:tgtEl>
                                        <p:attrNameLst>
                                          <p:attrName>fill.type</p:attrName>
                                        </p:attrNameLst>
                                      </p:cBhvr>
                                      <p:to>
                                        <p:strVal val="solid"/>
                                      </p:to>
                                    </p:set>
                                  </p:childTnLst>
                                </p:cTn>
                              </p:par>
                              <p:par>
                                <p:cTn id="178" presetID="27" presetClass="entr" presetSubtype="0" fill="hold" grpId="0" nodeType="withEffect">
                                  <p:stCondLst>
                                    <p:cond delay="0"/>
                                  </p:stCondLst>
                                  <p:iterate type="lt">
                                    <p:tmPct val="50000"/>
                                  </p:iterate>
                                  <p:childTnLst>
                                    <p:set>
                                      <p:cBhvr>
                                        <p:cTn id="179" dur="1" fill="hold">
                                          <p:stCondLst>
                                            <p:cond delay="0"/>
                                          </p:stCondLst>
                                        </p:cTn>
                                        <p:tgtEl>
                                          <p:spTgt spid="52"/>
                                        </p:tgtEl>
                                        <p:attrNameLst>
                                          <p:attrName>style.visibility</p:attrName>
                                        </p:attrNameLst>
                                      </p:cBhvr>
                                      <p:to>
                                        <p:strVal val="visible"/>
                                      </p:to>
                                    </p:set>
                                    <p:anim calcmode="discrete" valueType="clr">
                                      <p:cBhvr override="childStyle">
                                        <p:cTn id="18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81" dur="80"/>
                                        <p:tgtEl>
                                          <p:spTgt spid="52"/>
                                        </p:tgtEl>
                                        <p:attrNameLst>
                                          <p:attrName>fillcolor</p:attrName>
                                        </p:attrNameLst>
                                      </p:cBhvr>
                                      <p:tavLst>
                                        <p:tav tm="0">
                                          <p:val>
                                            <p:clrVal>
                                              <a:schemeClr val="accent2"/>
                                            </p:clrVal>
                                          </p:val>
                                        </p:tav>
                                        <p:tav tm="50000">
                                          <p:val>
                                            <p:clrVal>
                                              <a:schemeClr val="hlink"/>
                                            </p:clrVal>
                                          </p:val>
                                        </p:tav>
                                      </p:tavLst>
                                    </p:anim>
                                    <p:set>
                                      <p:cBhvr>
                                        <p:cTn id="182" dur="80"/>
                                        <p:tgtEl>
                                          <p:spTgt spid="52"/>
                                        </p:tgtEl>
                                        <p:attrNameLst>
                                          <p:attrName>fill.type</p:attrName>
                                        </p:attrNameLst>
                                      </p:cBhvr>
                                      <p:to>
                                        <p:strVal val="solid"/>
                                      </p:to>
                                    </p:set>
                                  </p:childTnLst>
                                </p:cTn>
                              </p:par>
                              <p:par>
                                <p:cTn id="183" presetID="27" presetClass="entr" presetSubtype="0" fill="hold" grpId="0" nodeType="withEffect">
                                  <p:stCondLst>
                                    <p:cond delay="0"/>
                                  </p:stCondLst>
                                  <p:iterate type="lt">
                                    <p:tmPct val="50000"/>
                                  </p:iterate>
                                  <p:childTnLst>
                                    <p:set>
                                      <p:cBhvr>
                                        <p:cTn id="184" dur="1" fill="hold">
                                          <p:stCondLst>
                                            <p:cond delay="0"/>
                                          </p:stCondLst>
                                        </p:cTn>
                                        <p:tgtEl>
                                          <p:spTgt spid="53"/>
                                        </p:tgtEl>
                                        <p:attrNameLst>
                                          <p:attrName>style.visibility</p:attrName>
                                        </p:attrNameLst>
                                      </p:cBhvr>
                                      <p:to>
                                        <p:strVal val="visible"/>
                                      </p:to>
                                    </p:set>
                                    <p:anim calcmode="discrete" valueType="clr">
                                      <p:cBhvr override="childStyle">
                                        <p:cTn id="18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53"/>
                                        </p:tgtEl>
                                        <p:attrNameLst>
                                          <p:attrName>fillcolor</p:attrName>
                                        </p:attrNameLst>
                                      </p:cBhvr>
                                      <p:tavLst>
                                        <p:tav tm="0">
                                          <p:val>
                                            <p:clrVal>
                                              <a:schemeClr val="accent2"/>
                                            </p:clrVal>
                                          </p:val>
                                        </p:tav>
                                        <p:tav tm="50000">
                                          <p:val>
                                            <p:clrVal>
                                              <a:schemeClr val="hlink"/>
                                            </p:clrVal>
                                          </p:val>
                                        </p:tav>
                                      </p:tavLst>
                                    </p:anim>
                                    <p:set>
                                      <p:cBhvr>
                                        <p:cTn id="187" dur="80"/>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3288DEC-129D-4746-80E0-C67E613E8F6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15-2017绿色小清新工作总结汇报商务通用PPT"/>
  <p:tag name="ISPRING_RESOURCE_PATHS_HASH_PRESENTER" val="fa682c45686aba1fba5ab27764c9a59d30e3ef0"/>
</p:tagLst>
</file>

<file path=ppt/tags/tag10.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121192522"/>
  <p:tag name="MH_LIBRARY" val="GRAPHIC"/>
  <p:tag name="MH_TYPE" val="Other"/>
  <p:tag name="MH_ORDER" val="2"/>
</p:tagLst>
</file>

<file path=ppt/theme/theme1.xml><?xml version="1.0" encoding="utf-8"?>
<a:theme xmlns:a="http://schemas.openxmlformats.org/drawingml/2006/main" name="Office 主题">
  <a:themeElements>
    <a:clrScheme name="自定义 644">
      <a:dk1>
        <a:sysClr val="windowText" lastClr="000000"/>
      </a:dk1>
      <a:lt1>
        <a:sysClr val="window" lastClr="FFFFFF"/>
      </a:lt1>
      <a:dk2>
        <a:srgbClr val="519B42"/>
      </a:dk2>
      <a:lt2>
        <a:srgbClr val="E7E6E6"/>
      </a:lt2>
      <a:accent1>
        <a:srgbClr val="2F7424"/>
      </a:accent1>
      <a:accent2>
        <a:srgbClr val="519B42"/>
      </a:accent2>
      <a:accent3>
        <a:srgbClr val="2F7424"/>
      </a:accent3>
      <a:accent4>
        <a:srgbClr val="519B42"/>
      </a:accent4>
      <a:accent5>
        <a:srgbClr val="2F7424"/>
      </a:accent5>
      <a:accent6>
        <a:srgbClr val="519B42"/>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4014</Words>
  <Application>Microsoft Office PowerPoint</Application>
  <PresentationFormat>宽屏</PresentationFormat>
  <Paragraphs>512</Paragraphs>
  <Slides>41</Slides>
  <Notes>41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41</vt:i4>
      </vt:variant>
    </vt:vector>
  </HeadingPairs>
  <TitlesOfParts>
    <vt:vector size="67" baseType="lpstr">
      <vt:lpstr>Batang</vt:lpstr>
      <vt:lpstr>Bebas</vt:lpstr>
      <vt:lpstr>FontAwesome</vt:lpstr>
      <vt:lpstr>Helvetica-Roman-SemiB</vt:lpstr>
      <vt:lpstr>LiHei Pro</vt:lpstr>
      <vt:lpstr>SimSun-ExtB</vt:lpstr>
      <vt:lpstr>UKIJ Qolyazma</vt:lpstr>
      <vt:lpstr>方正兰亭黑简体</vt:lpstr>
      <vt:lpstr>方正兰亭细黑_GBK</vt:lpstr>
      <vt:lpstr>方正正纤黑简体</vt:lpstr>
      <vt:lpstr>汉鼎繁细等线</vt:lpstr>
      <vt:lpstr>华文黑体</vt:lpstr>
      <vt:lpstr>宋体</vt:lpstr>
      <vt:lpstr>微软雅黑</vt:lpstr>
      <vt:lpstr>헤드라인A</vt:lpstr>
      <vt:lpstr>Agency FB</vt:lpstr>
      <vt:lpstr>Arial</vt:lpstr>
      <vt:lpstr>Arial Black</vt:lpstr>
      <vt:lpstr>Arial Rounded MT Bold</vt:lpstr>
      <vt:lpstr>Calibri</vt:lpstr>
      <vt:lpstr>Helvetica</vt:lpstr>
      <vt:lpstr>Impact</vt:lpstr>
      <vt:lpstr>Tahoma</vt:lpstr>
      <vt:lpstr>Times New Roman</vt:lpstr>
      <vt:lpstr>Verdana</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27</cp:revision>
  <dcterms:created xsi:type="dcterms:W3CDTF">2015-05-05T08:02:14Z</dcterms:created>
  <dcterms:modified xsi:type="dcterms:W3CDTF">2023-04-17T02:15:59Z</dcterms:modified>
</cp:coreProperties>
</file>