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!wh650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95" r:id="rId5"/>
    <p:sldId id="300" r:id="rId6"/>
    <p:sldId id="298" r:id="rId7"/>
    <p:sldId id="287" r:id="rId8"/>
    <p:sldId id="273" r:id="rId9"/>
    <p:sldId id="274" r:id="rId10"/>
    <p:sldId id="30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438" userDrawn="1">
          <p15:clr>
            <a:srgbClr val="A4A3A4"/>
          </p15:clr>
        </p15:guide>
        <p15:guide id="6" pos="7680" userDrawn="1">
          <p15:clr>
            <a:srgbClr val="A4A3A4"/>
          </p15:clr>
        </p15:guide>
        <p15:guide id="9" pos="4362" userDrawn="1">
          <p15:clr>
            <a:srgbClr val="A4A3A4"/>
          </p15:clr>
        </p15:guide>
        <p15:guide id="11" orient="horz" pos="2296" userDrawn="1">
          <p15:clr>
            <a:srgbClr val="A4A3A4"/>
          </p15:clr>
        </p15:guide>
        <p15:guide id="12" orient="horz" pos="3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70D1"/>
    <a:srgbClr val="FFFFFF"/>
    <a:srgbClr val="313131"/>
    <a:srgbClr val="3D3630"/>
    <a:srgbClr val="016DC8"/>
    <a:srgbClr val="595959"/>
    <a:srgbClr val="D3D4DF"/>
    <a:srgbClr val="545953"/>
    <a:srgbClr val="555851"/>
    <a:srgbClr val="FEE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 autoAdjust="0"/>
    <p:restoredTop sz="91018" autoAdjust="0"/>
  </p:normalViewPr>
  <p:slideViewPr>
    <p:cSldViewPr snapToGrid="0">
      <p:cViewPr varScale="1">
        <p:scale>
          <a:sx n="102" d="100"/>
          <a:sy n="102" d="100"/>
        </p:scale>
        <p:origin x="720" y="114"/>
      </p:cViewPr>
      <p:guideLst>
        <p:guide pos="438"/>
        <p:guide pos="7680"/>
        <p:guide pos="4362"/>
        <p:guide orient="horz" pos="2296"/>
        <p:guide orient="horz" pos="3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9739-453E-400A-A8D8-79CFDF17807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EA3B-D2E9-4E05-9324-5750E33A80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17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36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54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82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10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36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19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12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9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75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06389"/>
      </p:ext>
    </p:extLst>
  </p:cSld>
  <p:clrMapOvr>
    <a:masterClrMapping/>
  </p:clrMapOvr>
  <p:transition spd="slow" advClick="0" advTm="2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652476"/>
      </p:ext>
    </p:extLst>
  </p:cSld>
  <p:clrMapOvr>
    <a:masterClrMapping/>
  </p:clrMapOvr>
  <p:transition spd="slow" advClick="0" advTm="2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42960"/>
      </p:ext>
    </p:extLst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033124"/>
      </p:ext>
    </p:extLst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223292"/>
      </p:ext>
    </p:extLst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559225"/>
      </p:ext>
    </p:extLst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02729"/>
      </p:ext>
    </p:extLst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894"/>
      </p:ext>
    </p:extLst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06665"/>
      </p:ext>
    </p:extLst>
  </p:cSld>
  <p:clrMapOvr>
    <a:masterClrMapping/>
  </p:clrMapOvr>
  <p:transition spd="slow" advClick="0" advTm="2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567159"/>
      </p:ext>
    </p:extLst>
  </p:cSld>
  <p:clrMapOvr>
    <a:masterClrMapping/>
  </p:clrMapOvr>
  <p:transition spd="slow" advClick="0" advTm="2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183274"/>
      </p:ext>
    </p:extLst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2E1A-5E97-4DA6-98A9-1C031EFFC33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g!wh650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14.JP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图片 1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9" b="10943"/>
          <a:stretch/>
        </p:blipFill>
        <p:spPr>
          <a:xfrm>
            <a:off x="0" y="2808514"/>
            <a:ext cx="12192000" cy="4049486"/>
          </a:xfrm>
          <a:prstGeom prst="rect">
            <a:avLst/>
          </a:prstGeom>
        </p:spPr>
      </p:pic>
      <p:sp>
        <p:nvSpPr>
          <p:cNvPr id="11" name="PA_矩形 10"/>
          <p:cNvSpPr/>
          <p:nvPr>
            <p:custDataLst>
              <p:tags r:id="rId2"/>
            </p:custDataLst>
          </p:nvPr>
        </p:nvSpPr>
        <p:spPr>
          <a:xfrm>
            <a:off x="0" y="2808515"/>
            <a:ext cx="12192000" cy="4049485"/>
          </a:xfrm>
          <a:prstGeom prst="rect">
            <a:avLst/>
          </a:prstGeom>
          <a:solidFill>
            <a:srgbClr val="313131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3131"/>
              </a:solidFill>
            </a:endParaRPr>
          </a:p>
        </p:txBody>
      </p:sp>
      <p:sp>
        <p:nvSpPr>
          <p:cNvPr id="12" name="PA_矩形 11"/>
          <p:cNvSpPr/>
          <p:nvPr>
            <p:custDataLst>
              <p:tags r:id="rId3"/>
            </p:custDataLst>
          </p:nvPr>
        </p:nvSpPr>
        <p:spPr>
          <a:xfrm>
            <a:off x="7302499" y="0"/>
            <a:ext cx="3844925" cy="6070600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文本框 12"/>
          <p:cNvSpPr txBox="1"/>
          <p:nvPr>
            <p:custDataLst>
              <p:tags r:id="rId4"/>
            </p:custDataLst>
          </p:nvPr>
        </p:nvSpPr>
        <p:spPr>
          <a:xfrm>
            <a:off x="7450898" y="667375"/>
            <a:ext cx="3667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年终</a:t>
            </a:r>
            <a:endParaRPr lang="en-US" altLang="zh-CN" sz="4400" b="1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r>
              <a:rPr lang="zh-CN" altLang="en-US" sz="4400" b="1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公司总结报告</a:t>
            </a:r>
          </a:p>
        </p:txBody>
      </p:sp>
      <p:sp>
        <p:nvSpPr>
          <p:cNvPr id="14" name="PA_文本框 13"/>
          <p:cNvSpPr txBox="1"/>
          <p:nvPr>
            <p:custDataLst>
              <p:tags r:id="rId5"/>
            </p:custDataLst>
          </p:nvPr>
        </p:nvSpPr>
        <p:spPr>
          <a:xfrm>
            <a:off x="7479926" y="2396579"/>
            <a:ext cx="1911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20XX</a:t>
            </a:r>
            <a:endParaRPr lang="zh-CN" altLang="en-US" sz="44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6" name="PA_直接连接符 15"/>
          <p:cNvCxnSpPr/>
          <p:nvPr>
            <p:custDataLst>
              <p:tags r:id="rId6"/>
            </p:custDataLst>
          </p:nvPr>
        </p:nvCxnSpPr>
        <p:spPr>
          <a:xfrm>
            <a:off x="7603752" y="3570194"/>
            <a:ext cx="1341904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直接连接符 17"/>
          <p:cNvCxnSpPr/>
          <p:nvPr>
            <p:custDataLst>
              <p:tags r:id="rId7"/>
            </p:custDataLst>
          </p:nvPr>
        </p:nvCxnSpPr>
        <p:spPr>
          <a:xfrm>
            <a:off x="7603752" y="5779994"/>
            <a:ext cx="3086473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_矩形 25"/>
          <p:cNvSpPr/>
          <p:nvPr>
            <p:custDataLst>
              <p:tags r:id="rId8"/>
            </p:custDataLst>
          </p:nvPr>
        </p:nvSpPr>
        <p:spPr>
          <a:xfrm>
            <a:off x="7603752" y="5036763"/>
            <a:ext cx="3210299" cy="545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设计、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美化、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定制、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模板综合一体的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  <a:endParaRPr lang="zh-CN" altLang="en-US" sz="120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1" name="PA_任意多边形: 形状 20"/>
          <p:cNvSpPr/>
          <p:nvPr>
            <p:custDataLst>
              <p:tags r:id="rId9"/>
            </p:custDataLst>
          </p:nvPr>
        </p:nvSpPr>
        <p:spPr>
          <a:xfrm>
            <a:off x="529040" y="490207"/>
            <a:ext cx="667300" cy="66730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2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6"/>
                  <a:pt x="386964" y="714592"/>
                  <a:pt x="379193" y="722532"/>
                </a:cubicBezTo>
                <a:cubicBezTo>
                  <a:pt x="371421" y="730471"/>
                  <a:pt x="354269" y="735312"/>
                  <a:pt x="327738" y="737056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9"/>
                </a:cubicBezTo>
                <a:cubicBezTo>
                  <a:pt x="439435" y="725051"/>
                  <a:pt x="433971" y="719201"/>
                  <a:pt x="430113" y="711558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4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  <p:bldP spid="14" grpId="0"/>
          <p:bldP spid="26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  <p:bldP spid="14" grpId="0"/>
          <p:bldP spid="26" grpId="0"/>
          <p:bldP spid="21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2236787" y="3579609"/>
            <a:ext cx="7718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感谢您的观看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6" r="119" b="47405"/>
          <a:stretch/>
        </p:blipFill>
        <p:spPr>
          <a:xfrm>
            <a:off x="0" y="-26628"/>
            <a:ext cx="12250058" cy="2628900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0" y="-6151"/>
            <a:ext cx="12250058" cy="2628900"/>
          </a:xfrm>
          <a:prstGeom prst="rect">
            <a:avLst/>
          </a:prstGeom>
          <a:solidFill>
            <a:srgbClr val="313131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313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93129" y="1364023"/>
            <a:ext cx="2463800" cy="2463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2705100" y="5012231"/>
            <a:ext cx="6781800" cy="461665"/>
          </a:xfrm>
          <a:prstGeom prst="rect">
            <a:avLst/>
          </a:prstGeom>
          <a:solidFill>
            <a:srgbClr val="0170D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THANKS FOR WATCHING</a:t>
            </a:r>
            <a:endParaRPr lang="zh-CN" altLang="en-US" sz="24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5431065" y="1916473"/>
            <a:ext cx="1358900" cy="135890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172529" y="1643423"/>
            <a:ext cx="1905000" cy="1905000"/>
          </a:xfrm>
          <a:prstGeom prst="ellipse">
            <a:avLst/>
          </a:prstGeom>
          <a:noFill/>
          <a:ln>
            <a:solidFill>
              <a:srgbClr val="017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456918" y="5733172"/>
            <a:ext cx="1278164" cy="364147"/>
          </a:xfrm>
          <a:prstGeom prst="roundRect">
            <a:avLst>
              <a:gd name="adj" fmla="val 50000"/>
            </a:avLst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</a:p>
        </p:txBody>
      </p:sp>
    </p:spTree>
    <p:extLst>
      <p:ext uri="{BB962C8B-B14F-4D97-AF65-F5344CB8AC3E}">
        <p14:creationId xmlns:p14="http://schemas.microsoft.com/office/powerpoint/2010/main" val="39381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" r="60000" b="10911"/>
          <a:stretch/>
        </p:blipFill>
        <p:spPr>
          <a:xfrm>
            <a:off x="0" y="-38100"/>
            <a:ext cx="4876800" cy="68961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-38100"/>
            <a:ext cx="4876800" cy="68961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2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313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20599" y="869670"/>
            <a:ext cx="3480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CONTENT</a:t>
            </a:r>
            <a:endParaRPr lang="zh-CN" altLang="en-US" sz="4400">
              <a:solidFill>
                <a:srgbClr val="0170D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20598" y="1639111"/>
            <a:ext cx="1684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目录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397830" y="2816066"/>
            <a:ext cx="4822537" cy="523220"/>
            <a:chOff x="6477657" y="2954272"/>
            <a:chExt cx="4822537" cy="523220"/>
          </a:xfrm>
        </p:grpSpPr>
        <p:grpSp>
          <p:nvGrpSpPr>
            <p:cNvPr id="10" name="组合 9"/>
            <p:cNvGrpSpPr/>
            <p:nvPr/>
          </p:nvGrpSpPr>
          <p:grpSpPr>
            <a:xfrm>
              <a:off x="6477657" y="2954272"/>
              <a:ext cx="3724485" cy="523220"/>
              <a:chOff x="6477657" y="2954272"/>
              <a:chExt cx="3724485" cy="52322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6477657" y="2954272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P1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099113" y="3031216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487522" y="3031216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03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397830" y="3534104"/>
            <a:ext cx="4822537" cy="523220"/>
            <a:chOff x="6477657" y="3698591"/>
            <a:chExt cx="4822537" cy="523220"/>
          </a:xfrm>
        </p:grpSpPr>
        <p:grpSp>
          <p:nvGrpSpPr>
            <p:cNvPr id="9" name="组合 8"/>
            <p:cNvGrpSpPr/>
            <p:nvPr/>
          </p:nvGrpSpPr>
          <p:grpSpPr>
            <a:xfrm>
              <a:off x="6477657" y="3698591"/>
              <a:ext cx="3724485" cy="523220"/>
              <a:chOff x="6477657" y="3723713"/>
              <a:chExt cx="3724485" cy="52322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6477657" y="3723713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P2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099113" y="3800657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0487522" y="379279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08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97830" y="4252142"/>
            <a:ext cx="4822537" cy="523220"/>
            <a:chOff x="6477657" y="4442910"/>
            <a:chExt cx="4822537" cy="523220"/>
          </a:xfrm>
        </p:grpSpPr>
        <p:grpSp>
          <p:nvGrpSpPr>
            <p:cNvPr id="5" name="组合 4"/>
            <p:cNvGrpSpPr/>
            <p:nvPr/>
          </p:nvGrpSpPr>
          <p:grpSpPr>
            <a:xfrm>
              <a:off x="6477657" y="4442910"/>
              <a:ext cx="3724485" cy="523220"/>
              <a:chOff x="6477657" y="4443401"/>
              <a:chExt cx="3724485" cy="52322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6477657" y="4443401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P3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099113" y="4520345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0487522" y="451985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13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97830" y="4970181"/>
            <a:ext cx="4822537" cy="523220"/>
            <a:chOff x="6477657" y="5187230"/>
            <a:chExt cx="4822537" cy="523220"/>
          </a:xfrm>
        </p:grpSpPr>
        <p:grpSp>
          <p:nvGrpSpPr>
            <p:cNvPr id="6" name="组合 5"/>
            <p:cNvGrpSpPr/>
            <p:nvPr/>
          </p:nvGrpSpPr>
          <p:grpSpPr>
            <a:xfrm>
              <a:off x="6477657" y="5187230"/>
              <a:ext cx="3724485" cy="523220"/>
              <a:chOff x="6477657" y="5187230"/>
              <a:chExt cx="3724485" cy="52322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6477657" y="5187230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P4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099113" y="5264174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487522" y="526417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24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1076764" y="6244804"/>
            <a:ext cx="130530" cy="130528"/>
          </a:xfrm>
          <a:prstGeom prst="ellipse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88621" y="6244804"/>
            <a:ext cx="130530" cy="13052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459349" y="6244804"/>
            <a:ext cx="130530" cy="13052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>
            <a:off x="552943" y="44620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697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90000" fill="hold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9000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90000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9000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" grpId="0"/>
      <p:bldP spid="17" grpId="0"/>
      <p:bldP spid="2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文本框 217"/>
          <p:cNvSpPr txBox="1">
            <a:spLocks/>
          </p:cNvSpPr>
          <p:nvPr/>
        </p:nvSpPr>
        <p:spPr>
          <a:xfrm>
            <a:off x="768349" y="3486357"/>
            <a:ext cx="4965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实事求是，客户第一</a:t>
            </a:r>
          </a:p>
        </p:txBody>
      </p:sp>
      <p:cxnSp>
        <p:nvCxnSpPr>
          <p:cNvPr id="220" name="直接连接符 219"/>
          <p:cNvCxnSpPr/>
          <p:nvPr/>
        </p:nvCxnSpPr>
        <p:spPr>
          <a:xfrm>
            <a:off x="1181311" y="4553902"/>
            <a:ext cx="635794" cy="0"/>
          </a:xfrm>
          <a:prstGeom prst="line">
            <a:avLst/>
          </a:prstGeom>
          <a:ln w="539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文本框 222"/>
          <p:cNvSpPr txBox="1"/>
          <p:nvPr/>
        </p:nvSpPr>
        <p:spPr>
          <a:xfrm>
            <a:off x="865631" y="800332"/>
            <a:ext cx="2711225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CPMPANY </a:t>
            </a:r>
          </a:p>
          <a:p>
            <a:pPr algn="r"/>
            <a:r>
              <a:rPr lang="en-US" altLang="zh-CN" sz="2800" b="1" dirty="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CULTURE</a:t>
            </a:r>
            <a:endParaRPr lang="zh-CN" altLang="en-US" sz="2800" b="1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1029229" y="4913562"/>
            <a:ext cx="5816071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美仑设计国际传媒是一家集明星代言、明星演出、明星签约、演艺经纪、影视制作、策划、广告拍摄、品牌策划、新人包装，烧开后加这两款。</a:t>
            </a:r>
            <a:endParaRPr lang="en-US" altLang="zh-CN" sz="1700" dirty="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225" name="图片 2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r="8995" b="3984"/>
          <a:stretch/>
        </p:blipFill>
        <p:spPr>
          <a:xfrm>
            <a:off x="7242629" y="0"/>
            <a:ext cx="5297716" cy="686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1181311" y="570572"/>
            <a:ext cx="2539788" cy="2539788"/>
          </a:xfrm>
          <a:prstGeom prst="rect">
            <a:avLst/>
          </a:prstGeom>
          <a:noFill/>
          <a:ln w="76200">
            <a:solidFill>
              <a:srgbClr val="017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加号 1"/>
          <p:cNvSpPr/>
          <p:nvPr/>
        </p:nvSpPr>
        <p:spPr>
          <a:xfrm>
            <a:off x="1362974" y="2405110"/>
            <a:ext cx="549728" cy="549728"/>
          </a:xfrm>
          <a:prstGeom prst="mathPlus">
            <a:avLst>
              <a:gd name="adj1" fmla="val 12835"/>
            </a:avLst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8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23" grpId="0"/>
      <p:bldP spid="224" grpId="0"/>
      <p:bldP spid="1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我们的业务流域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5"/>
          <p:cNvSpPr txBox="1"/>
          <p:nvPr/>
        </p:nvSpPr>
        <p:spPr>
          <a:xfrm>
            <a:off x="4144738" y="1436300"/>
            <a:ext cx="390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一个改善火星人生活的</a:t>
            </a:r>
            <a:r>
              <a:rPr lang="zh-CN" altLang="en-US" sz="2400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公司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5885887" y="1175636"/>
            <a:ext cx="482124" cy="0"/>
          </a:xfrm>
          <a:prstGeom prst="line">
            <a:avLst/>
          </a:prstGeom>
          <a:ln w="38100">
            <a:solidFill>
              <a:srgbClr val="1A7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椭圆 74"/>
          <p:cNvSpPr/>
          <p:nvPr/>
        </p:nvSpPr>
        <p:spPr>
          <a:xfrm flipV="1">
            <a:off x="5728182" y="5882042"/>
            <a:ext cx="138112" cy="138112"/>
          </a:xfrm>
          <a:prstGeom prst="ellipse">
            <a:avLst/>
          </a:prstGeom>
          <a:noFill/>
          <a:ln>
            <a:solidFill>
              <a:srgbClr val="1A7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 flipV="1">
            <a:off x="6078107" y="5872040"/>
            <a:ext cx="158116" cy="158116"/>
          </a:xfrm>
          <a:prstGeom prst="ellipse">
            <a:avLst/>
          </a:prstGeom>
          <a:solidFill>
            <a:srgbClr val="1A7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 flipV="1">
            <a:off x="6448036" y="5882042"/>
            <a:ext cx="138112" cy="138112"/>
          </a:xfrm>
          <a:prstGeom prst="ellipse">
            <a:avLst/>
          </a:prstGeom>
          <a:noFill/>
          <a:ln>
            <a:solidFill>
              <a:srgbClr val="1A7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919840" y="2583519"/>
            <a:ext cx="1758320" cy="1758320"/>
            <a:chOff x="8919840" y="2583519"/>
            <a:chExt cx="1758320" cy="1758320"/>
          </a:xfrm>
        </p:grpSpPr>
        <p:sp>
          <p:nvSpPr>
            <p:cNvPr id="78" name="Freeform 145"/>
            <p:cNvSpPr>
              <a:spLocks/>
            </p:cNvSpPr>
            <p:nvPr/>
          </p:nvSpPr>
          <p:spPr bwMode="auto">
            <a:xfrm>
              <a:off x="9321441" y="2983329"/>
              <a:ext cx="955118" cy="823605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0170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8919840" y="2583519"/>
              <a:ext cx="1758320" cy="1758320"/>
              <a:chOff x="1838244" y="2917551"/>
              <a:chExt cx="934150" cy="934150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1838244" y="2917551"/>
                <a:ext cx="934150" cy="93415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 rot="2700000">
                <a:off x="1896322" y="2960501"/>
                <a:ext cx="817994" cy="81799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274940" y="2466428"/>
            <a:ext cx="1758320" cy="1758317"/>
            <a:chOff x="5274940" y="2466428"/>
            <a:chExt cx="1758320" cy="1758317"/>
          </a:xfrm>
        </p:grpSpPr>
        <p:grpSp>
          <p:nvGrpSpPr>
            <p:cNvPr id="80" name="Group 65"/>
            <p:cNvGrpSpPr/>
            <p:nvPr/>
          </p:nvGrpSpPr>
          <p:grpSpPr>
            <a:xfrm>
              <a:off x="5379638" y="2680880"/>
              <a:ext cx="1644901" cy="1238956"/>
              <a:chOff x="550885" y="1190671"/>
              <a:chExt cx="3840309" cy="2892537"/>
            </a:xfrm>
            <a:solidFill>
              <a:srgbClr val="0170D1"/>
            </a:solidFill>
          </p:grpSpPr>
          <p:sp>
            <p:nvSpPr>
              <p:cNvPr id="93" name="Freeform 14"/>
              <p:cNvSpPr>
                <a:spLocks noEditPoints="1"/>
              </p:cNvSpPr>
              <p:nvPr/>
            </p:nvSpPr>
            <p:spPr bwMode="auto">
              <a:xfrm>
                <a:off x="2425794" y="2978264"/>
                <a:ext cx="149229" cy="239723"/>
              </a:xfrm>
              <a:custGeom>
                <a:avLst/>
                <a:gdLst/>
                <a:ahLst/>
                <a:cxnLst>
                  <a:cxn ang="0">
                    <a:pos x="65" y="30"/>
                  </a:cxn>
                  <a:cxn ang="0">
                    <a:pos x="46" y="17"/>
                  </a:cxn>
                  <a:cxn ang="0">
                    <a:pos x="0" y="0"/>
                  </a:cxn>
                  <a:cxn ang="0">
                    <a:pos x="0" y="122"/>
                  </a:cxn>
                  <a:cxn ang="0">
                    <a:pos x="69" y="86"/>
                  </a:cxn>
                  <a:cxn ang="0">
                    <a:pos x="74" y="48"/>
                  </a:cxn>
                  <a:cxn ang="0">
                    <a:pos x="65" y="30"/>
                  </a:cxn>
                  <a:cxn ang="0">
                    <a:pos x="65" y="30"/>
                  </a:cxn>
                  <a:cxn ang="0">
                    <a:pos x="65" y="30"/>
                  </a:cxn>
                </a:cxnLst>
                <a:rect l="0" t="0" r="r" b="b"/>
                <a:pathLst>
                  <a:path w="76" h="122">
                    <a:moveTo>
                      <a:pt x="65" y="30"/>
                    </a:moveTo>
                    <a:cubicBezTo>
                      <a:pt x="59" y="24"/>
                      <a:pt x="53" y="20"/>
                      <a:pt x="46" y="17"/>
                    </a:cubicBezTo>
                    <a:cubicBezTo>
                      <a:pt x="32" y="9"/>
                      <a:pt x="16" y="4"/>
                      <a:pt x="0" y="0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6" y="119"/>
                      <a:pt x="55" y="110"/>
                      <a:pt x="69" y="86"/>
                    </a:cubicBezTo>
                    <a:cubicBezTo>
                      <a:pt x="75" y="75"/>
                      <a:pt x="76" y="61"/>
                      <a:pt x="74" y="48"/>
                    </a:cubicBezTo>
                    <a:cubicBezTo>
                      <a:pt x="72" y="41"/>
                      <a:pt x="69" y="35"/>
                      <a:pt x="65" y="30"/>
                    </a:cubicBezTo>
                    <a:close/>
                    <a:moveTo>
                      <a:pt x="65" y="30"/>
                    </a:moveTo>
                    <a:cubicBezTo>
                      <a:pt x="65" y="30"/>
                      <a:pt x="65" y="30"/>
                      <a:pt x="65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2559149" y="3148136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5" name="Freeform 16"/>
              <p:cNvSpPr>
                <a:spLocks noEditPoints="1"/>
              </p:cNvSpPr>
              <p:nvPr/>
            </p:nvSpPr>
            <p:spPr bwMode="auto">
              <a:xfrm>
                <a:off x="2174958" y="2597251"/>
                <a:ext cx="120655" cy="214319"/>
              </a:xfrm>
              <a:custGeom>
                <a:avLst/>
                <a:gdLst/>
                <a:ahLst/>
                <a:cxnLst>
                  <a:cxn ang="0">
                    <a:pos x="9" y="30"/>
                  </a:cxn>
                  <a:cxn ang="0">
                    <a:pos x="1" y="52"/>
                  </a:cxn>
                  <a:cxn ang="0">
                    <a:pos x="4" y="75"/>
                  </a:cxn>
                  <a:cxn ang="0">
                    <a:pos x="18" y="92"/>
                  </a:cxn>
                  <a:cxn ang="0">
                    <a:pos x="40" y="103"/>
                  </a:cxn>
                  <a:cxn ang="0">
                    <a:pos x="61" y="110"/>
                  </a:cxn>
                  <a:cxn ang="0">
                    <a:pos x="61" y="0"/>
                  </a:cxn>
                  <a:cxn ang="0">
                    <a:pos x="9" y="30"/>
                  </a:cxn>
                  <a:cxn ang="0">
                    <a:pos x="9" y="30"/>
                  </a:cxn>
                  <a:cxn ang="0">
                    <a:pos x="9" y="30"/>
                  </a:cxn>
                </a:cxnLst>
                <a:rect l="0" t="0" r="r" b="b"/>
                <a:pathLst>
                  <a:path w="61" h="110">
                    <a:moveTo>
                      <a:pt x="9" y="30"/>
                    </a:moveTo>
                    <a:cubicBezTo>
                      <a:pt x="4" y="37"/>
                      <a:pt x="2" y="44"/>
                      <a:pt x="1" y="52"/>
                    </a:cubicBezTo>
                    <a:cubicBezTo>
                      <a:pt x="0" y="59"/>
                      <a:pt x="1" y="68"/>
                      <a:pt x="4" y="75"/>
                    </a:cubicBezTo>
                    <a:cubicBezTo>
                      <a:pt x="6" y="82"/>
                      <a:pt x="12" y="87"/>
                      <a:pt x="18" y="92"/>
                    </a:cubicBezTo>
                    <a:cubicBezTo>
                      <a:pt x="25" y="96"/>
                      <a:pt x="33" y="100"/>
                      <a:pt x="40" y="103"/>
                    </a:cubicBezTo>
                    <a:cubicBezTo>
                      <a:pt x="47" y="105"/>
                      <a:pt x="54" y="108"/>
                      <a:pt x="61" y="11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2" y="4"/>
                      <a:pt x="21" y="13"/>
                      <a:pt x="9" y="30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0"/>
                      <a:pt x="9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>
                <a:off x="2560736" y="3144958"/>
                <a:ext cx="1587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7" name="Freeform 18"/>
              <p:cNvSpPr>
                <a:spLocks noEditPoints="1"/>
              </p:cNvSpPr>
              <p:nvPr/>
            </p:nvSpPr>
            <p:spPr bwMode="auto">
              <a:xfrm>
                <a:off x="550885" y="1190671"/>
                <a:ext cx="3840309" cy="2892537"/>
              </a:xfrm>
              <a:custGeom>
                <a:avLst/>
                <a:gdLst/>
                <a:ahLst/>
                <a:cxnLst>
                  <a:cxn ang="0">
                    <a:pos x="1000" y="335"/>
                  </a:cxn>
                  <a:cxn ang="0">
                    <a:pos x="1130" y="44"/>
                  </a:cxn>
                  <a:cxn ang="0">
                    <a:pos x="892" y="91"/>
                  </a:cxn>
                  <a:cxn ang="0">
                    <a:pos x="664" y="57"/>
                  </a:cxn>
                  <a:cxn ang="0">
                    <a:pos x="807" y="343"/>
                  </a:cxn>
                  <a:cxn ang="0">
                    <a:pos x="822" y="1394"/>
                  </a:cxn>
                  <a:cxn ang="0">
                    <a:pos x="1000" y="335"/>
                  </a:cxn>
                  <a:cxn ang="0">
                    <a:pos x="1098" y="988"/>
                  </a:cxn>
                  <a:cxn ang="0">
                    <a:pos x="1052" y="1069"/>
                  </a:cxn>
                  <a:cxn ang="0">
                    <a:pos x="957" y="1102"/>
                  </a:cxn>
                  <a:cxn ang="0">
                    <a:pos x="957" y="1138"/>
                  </a:cxn>
                  <a:cxn ang="0">
                    <a:pos x="946" y="1163"/>
                  </a:cxn>
                  <a:cxn ang="0">
                    <a:pos x="910" y="1168"/>
                  </a:cxn>
                  <a:cxn ang="0">
                    <a:pos x="890" y="1138"/>
                  </a:cxn>
                  <a:cxn ang="0">
                    <a:pos x="890" y="1099"/>
                  </a:cxn>
                  <a:cxn ang="0">
                    <a:pos x="873" y="1095"/>
                  </a:cxn>
                  <a:cxn ang="0">
                    <a:pos x="792" y="1045"/>
                  </a:cxn>
                  <a:cxn ang="0">
                    <a:pos x="766" y="1003"/>
                  </a:cxn>
                  <a:cxn ang="0">
                    <a:pos x="762" y="991"/>
                  </a:cxn>
                  <a:cxn ang="0">
                    <a:pos x="759" y="979"/>
                  </a:cxn>
                  <a:cxn ang="0">
                    <a:pos x="763" y="961"/>
                  </a:cxn>
                  <a:cxn ang="0">
                    <a:pos x="796" y="943"/>
                  </a:cxn>
                  <a:cxn ang="0">
                    <a:pos x="825" y="966"/>
                  </a:cxn>
                  <a:cxn ang="0">
                    <a:pos x="828" y="977"/>
                  </a:cxn>
                  <a:cxn ang="0">
                    <a:pos x="833" y="988"/>
                  </a:cxn>
                  <a:cxn ang="0">
                    <a:pos x="848" y="1007"/>
                  </a:cxn>
                  <a:cxn ang="0">
                    <a:pos x="890" y="1030"/>
                  </a:cxn>
                  <a:cxn ang="0">
                    <a:pos x="890" y="898"/>
                  </a:cxn>
                  <a:cxn ang="0">
                    <a:pos x="803" y="860"/>
                  </a:cxn>
                  <a:cxn ang="0">
                    <a:pos x="773" y="824"/>
                  </a:cxn>
                  <a:cxn ang="0">
                    <a:pos x="763" y="776"/>
                  </a:cxn>
                  <a:cxn ang="0">
                    <a:pos x="773" y="728"/>
                  </a:cxn>
                  <a:cxn ang="0">
                    <a:pos x="800" y="690"/>
                  </a:cxn>
                  <a:cxn ang="0">
                    <a:pos x="890" y="650"/>
                  </a:cxn>
                  <a:cxn ang="0">
                    <a:pos x="890" y="613"/>
                  </a:cxn>
                  <a:cxn ang="0">
                    <a:pos x="902" y="588"/>
                  </a:cxn>
                  <a:cxn ang="0">
                    <a:pos x="938" y="583"/>
                  </a:cxn>
                  <a:cxn ang="0">
                    <a:pos x="957" y="613"/>
                  </a:cxn>
                  <a:cxn ang="0">
                    <a:pos x="957" y="650"/>
                  </a:cxn>
                  <a:cxn ang="0">
                    <a:pos x="970" y="652"/>
                  </a:cxn>
                  <a:cxn ang="0">
                    <a:pos x="1058" y="694"/>
                  </a:cxn>
                  <a:cxn ang="0">
                    <a:pos x="1085" y="733"/>
                  </a:cxn>
                  <a:cxn ang="0">
                    <a:pos x="1089" y="745"/>
                  </a:cxn>
                  <a:cxn ang="0">
                    <a:pos x="1092" y="757"/>
                  </a:cxn>
                  <a:cxn ang="0">
                    <a:pos x="1090" y="776"/>
                  </a:cxn>
                  <a:cxn ang="0">
                    <a:pos x="1058" y="795"/>
                  </a:cxn>
                  <a:cxn ang="0">
                    <a:pos x="1028" y="774"/>
                  </a:cxn>
                  <a:cxn ang="0">
                    <a:pos x="1025" y="763"/>
                  </a:cxn>
                  <a:cxn ang="0">
                    <a:pos x="1019" y="752"/>
                  </a:cxn>
                  <a:cxn ang="0">
                    <a:pos x="1003" y="736"/>
                  </a:cxn>
                  <a:cxn ang="0">
                    <a:pos x="957" y="718"/>
                  </a:cxn>
                  <a:cxn ang="0">
                    <a:pos x="957" y="844"/>
                  </a:cxn>
                  <a:cxn ang="0">
                    <a:pos x="1015" y="861"/>
                  </a:cxn>
                  <a:cxn ang="0">
                    <a:pos x="1084" y="916"/>
                  </a:cxn>
                  <a:cxn ang="0">
                    <a:pos x="1084" y="916"/>
                  </a:cxn>
                  <a:cxn ang="0">
                    <a:pos x="1084" y="916"/>
                  </a:cxn>
                  <a:cxn ang="0">
                    <a:pos x="1098" y="988"/>
                  </a:cxn>
                  <a:cxn ang="0">
                    <a:pos x="1098" y="988"/>
                  </a:cxn>
                  <a:cxn ang="0">
                    <a:pos x="1098" y="988"/>
                  </a:cxn>
                </a:cxnLst>
                <a:rect l="0" t="0" r="r" b="b"/>
                <a:pathLst>
                  <a:path w="1960" h="1477">
                    <a:moveTo>
                      <a:pt x="1000" y="335"/>
                    </a:moveTo>
                    <a:cubicBezTo>
                      <a:pt x="1104" y="248"/>
                      <a:pt x="1173" y="53"/>
                      <a:pt x="1130" y="44"/>
                    </a:cubicBezTo>
                    <a:cubicBezTo>
                      <a:pt x="1074" y="33"/>
                      <a:pt x="951" y="83"/>
                      <a:pt x="892" y="91"/>
                    </a:cubicBezTo>
                    <a:cubicBezTo>
                      <a:pt x="808" y="102"/>
                      <a:pt x="716" y="0"/>
                      <a:pt x="664" y="57"/>
                    </a:cubicBezTo>
                    <a:cubicBezTo>
                      <a:pt x="623" y="103"/>
                      <a:pt x="694" y="270"/>
                      <a:pt x="807" y="343"/>
                    </a:cubicBezTo>
                    <a:cubicBezTo>
                      <a:pt x="472" y="507"/>
                      <a:pt x="0" y="1334"/>
                      <a:pt x="822" y="1394"/>
                    </a:cubicBezTo>
                    <a:cubicBezTo>
                      <a:pt x="1960" y="1477"/>
                      <a:pt x="1390" y="496"/>
                      <a:pt x="1000" y="335"/>
                    </a:cubicBezTo>
                    <a:close/>
                    <a:moveTo>
                      <a:pt x="1098" y="988"/>
                    </a:moveTo>
                    <a:cubicBezTo>
                      <a:pt x="1094" y="1020"/>
                      <a:pt x="1077" y="1049"/>
                      <a:pt x="1052" y="1069"/>
                    </a:cubicBezTo>
                    <a:cubicBezTo>
                      <a:pt x="1025" y="1090"/>
                      <a:pt x="991" y="1099"/>
                      <a:pt x="957" y="1102"/>
                    </a:cubicBezTo>
                    <a:cubicBezTo>
                      <a:pt x="957" y="1138"/>
                      <a:pt x="957" y="1138"/>
                      <a:pt x="957" y="1138"/>
                    </a:cubicBezTo>
                    <a:cubicBezTo>
                      <a:pt x="957" y="1147"/>
                      <a:pt x="953" y="1156"/>
                      <a:pt x="946" y="1163"/>
                    </a:cubicBezTo>
                    <a:cubicBezTo>
                      <a:pt x="936" y="1171"/>
                      <a:pt x="922" y="1174"/>
                      <a:pt x="910" y="1168"/>
                    </a:cubicBezTo>
                    <a:cubicBezTo>
                      <a:pt x="898" y="1163"/>
                      <a:pt x="890" y="1151"/>
                      <a:pt x="890" y="1138"/>
                    </a:cubicBezTo>
                    <a:cubicBezTo>
                      <a:pt x="890" y="1099"/>
                      <a:pt x="890" y="1099"/>
                      <a:pt x="890" y="1099"/>
                    </a:cubicBezTo>
                    <a:cubicBezTo>
                      <a:pt x="885" y="1098"/>
                      <a:pt x="879" y="1096"/>
                      <a:pt x="873" y="1095"/>
                    </a:cubicBezTo>
                    <a:cubicBezTo>
                      <a:pt x="842" y="1086"/>
                      <a:pt x="813" y="1069"/>
                      <a:pt x="792" y="1045"/>
                    </a:cubicBezTo>
                    <a:cubicBezTo>
                      <a:pt x="781" y="1032"/>
                      <a:pt x="772" y="1018"/>
                      <a:pt x="766" y="1003"/>
                    </a:cubicBezTo>
                    <a:cubicBezTo>
                      <a:pt x="765" y="999"/>
                      <a:pt x="763" y="995"/>
                      <a:pt x="762" y="991"/>
                    </a:cubicBezTo>
                    <a:cubicBezTo>
                      <a:pt x="761" y="987"/>
                      <a:pt x="760" y="983"/>
                      <a:pt x="759" y="979"/>
                    </a:cubicBezTo>
                    <a:cubicBezTo>
                      <a:pt x="759" y="973"/>
                      <a:pt x="760" y="966"/>
                      <a:pt x="763" y="961"/>
                    </a:cubicBezTo>
                    <a:cubicBezTo>
                      <a:pt x="769" y="949"/>
                      <a:pt x="782" y="942"/>
                      <a:pt x="796" y="943"/>
                    </a:cubicBezTo>
                    <a:cubicBezTo>
                      <a:pt x="809" y="944"/>
                      <a:pt x="820" y="953"/>
                      <a:pt x="825" y="966"/>
                    </a:cubicBezTo>
                    <a:cubicBezTo>
                      <a:pt x="826" y="969"/>
                      <a:pt x="827" y="973"/>
                      <a:pt x="828" y="977"/>
                    </a:cubicBezTo>
                    <a:cubicBezTo>
                      <a:pt x="830" y="981"/>
                      <a:pt x="831" y="985"/>
                      <a:pt x="833" y="988"/>
                    </a:cubicBezTo>
                    <a:cubicBezTo>
                      <a:pt x="837" y="995"/>
                      <a:pt x="842" y="1001"/>
                      <a:pt x="848" y="1007"/>
                    </a:cubicBezTo>
                    <a:cubicBezTo>
                      <a:pt x="860" y="1018"/>
                      <a:pt x="875" y="1026"/>
                      <a:pt x="890" y="1030"/>
                    </a:cubicBezTo>
                    <a:cubicBezTo>
                      <a:pt x="890" y="898"/>
                      <a:pt x="890" y="898"/>
                      <a:pt x="890" y="898"/>
                    </a:cubicBezTo>
                    <a:cubicBezTo>
                      <a:pt x="860" y="890"/>
                      <a:pt x="828" y="880"/>
                      <a:pt x="803" y="860"/>
                    </a:cubicBezTo>
                    <a:cubicBezTo>
                      <a:pt x="790" y="850"/>
                      <a:pt x="780" y="838"/>
                      <a:pt x="773" y="824"/>
                    </a:cubicBezTo>
                    <a:cubicBezTo>
                      <a:pt x="766" y="809"/>
                      <a:pt x="763" y="793"/>
                      <a:pt x="763" y="776"/>
                    </a:cubicBezTo>
                    <a:cubicBezTo>
                      <a:pt x="763" y="760"/>
                      <a:pt x="766" y="743"/>
                      <a:pt x="773" y="728"/>
                    </a:cubicBezTo>
                    <a:cubicBezTo>
                      <a:pt x="779" y="714"/>
                      <a:pt x="789" y="701"/>
                      <a:pt x="800" y="690"/>
                    </a:cubicBezTo>
                    <a:cubicBezTo>
                      <a:pt x="825" y="668"/>
                      <a:pt x="858" y="655"/>
                      <a:pt x="890" y="650"/>
                    </a:cubicBezTo>
                    <a:cubicBezTo>
                      <a:pt x="890" y="613"/>
                      <a:pt x="890" y="613"/>
                      <a:pt x="890" y="613"/>
                    </a:cubicBezTo>
                    <a:cubicBezTo>
                      <a:pt x="890" y="604"/>
                      <a:pt x="895" y="595"/>
                      <a:pt x="902" y="588"/>
                    </a:cubicBezTo>
                    <a:cubicBezTo>
                      <a:pt x="912" y="580"/>
                      <a:pt x="926" y="577"/>
                      <a:pt x="938" y="583"/>
                    </a:cubicBezTo>
                    <a:cubicBezTo>
                      <a:pt x="950" y="588"/>
                      <a:pt x="957" y="600"/>
                      <a:pt x="957" y="613"/>
                    </a:cubicBezTo>
                    <a:cubicBezTo>
                      <a:pt x="957" y="650"/>
                      <a:pt x="957" y="650"/>
                      <a:pt x="957" y="650"/>
                    </a:cubicBezTo>
                    <a:cubicBezTo>
                      <a:pt x="962" y="651"/>
                      <a:pt x="966" y="651"/>
                      <a:pt x="970" y="652"/>
                    </a:cubicBezTo>
                    <a:cubicBezTo>
                      <a:pt x="1003" y="658"/>
                      <a:pt x="1034" y="671"/>
                      <a:pt x="1058" y="694"/>
                    </a:cubicBezTo>
                    <a:cubicBezTo>
                      <a:pt x="1069" y="705"/>
                      <a:pt x="1078" y="719"/>
                      <a:pt x="1085" y="733"/>
                    </a:cubicBezTo>
                    <a:cubicBezTo>
                      <a:pt x="1086" y="737"/>
                      <a:pt x="1088" y="741"/>
                      <a:pt x="1089" y="745"/>
                    </a:cubicBezTo>
                    <a:cubicBezTo>
                      <a:pt x="1091" y="749"/>
                      <a:pt x="1092" y="753"/>
                      <a:pt x="1092" y="757"/>
                    </a:cubicBezTo>
                    <a:cubicBezTo>
                      <a:pt x="1093" y="763"/>
                      <a:pt x="1092" y="770"/>
                      <a:pt x="1090" y="776"/>
                    </a:cubicBezTo>
                    <a:cubicBezTo>
                      <a:pt x="1084" y="788"/>
                      <a:pt x="1071" y="796"/>
                      <a:pt x="1058" y="795"/>
                    </a:cubicBezTo>
                    <a:cubicBezTo>
                      <a:pt x="1045" y="795"/>
                      <a:pt x="1033" y="786"/>
                      <a:pt x="1028" y="774"/>
                    </a:cubicBezTo>
                    <a:cubicBezTo>
                      <a:pt x="1027" y="770"/>
                      <a:pt x="1026" y="766"/>
                      <a:pt x="1025" y="763"/>
                    </a:cubicBezTo>
                    <a:cubicBezTo>
                      <a:pt x="1023" y="759"/>
                      <a:pt x="1021" y="756"/>
                      <a:pt x="1019" y="752"/>
                    </a:cubicBezTo>
                    <a:cubicBezTo>
                      <a:pt x="1015" y="746"/>
                      <a:pt x="1010" y="740"/>
                      <a:pt x="1003" y="736"/>
                    </a:cubicBezTo>
                    <a:cubicBezTo>
                      <a:pt x="990" y="726"/>
                      <a:pt x="974" y="721"/>
                      <a:pt x="957" y="718"/>
                    </a:cubicBezTo>
                    <a:cubicBezTo>
                      <a:pt x="957" y="844"/>
                      <a:pt x="957" y="844"/>
                      <a:pt x="957" y="844"/>
                    </a:cubicBezTo>
                    <a:cubicBezTo>
                      <a:pt x="977" y="849"/>
                      <a:pt x="996" y="854"/>
                      <a:pt x="1015" y="861"/>
                    </a:cubicBezTo>
                    <a:cubicBezTo>
                      <a:pt x="1043" y="872"/>
                      <a:pt x="1069" y="889"/>
                      <a:pt x="1084" y="916"/>
                    </a:cubicBezTo>
                    <a:cubicBezTo>
                      <a:pt x="1082" y="912"/>
                      <a:pt x="1080" y="908"/>
                      <a:pt x="1084" y="916"/>
                    </a:cubicBezTo>
                    <a:cubicBezTo>
                      <a:pt x="1089" y="924"/>
                      <a:pt x="1087" y="920"/>
                      <a:pt x="1084" y="916"/>
                    </a:cubicBezTo>
                    <a:cubicBezTo>
                      <a:pt x="1097" y="938"/>
                      <a:pt x="1101" y="963"/>
                      <a:pt x="1098" y="988"/>
                    </a:cubicBezTo>
                    <a:close/>
                    <a:moveTo>
                      <a:pt x="1098" y="988"/>
                    </a:moveTo>
                    <a:cubicBezTo>
                      <a:pt x="1098" y="988"/>
                      <a:pt x="1098" y="988"/>
                      <a:pt x="1098" y="98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8" name="Freeform 19"/>
              <p:cNvSpPr>
                <a:spLocks noEditPoints="1"/>
              </p:cNvSpPr>
              <p:nvPr/>
            </p:nvSpPr>
            <p:spPr bwMode="auto">
              <a:xfrm>
                <a:off x="2559051" y="3149601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274940" y="2466428"/>
              <a:ext cx="1758320" cy="1758317"/>
              <a:chOff x="1838244" y="2917551"/>
              <a:chExt cx="934150" cy="934150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1838244" y="2917551"/>
                <a:ext cx="934150" cy="93415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 rot="2700000">
                <a:off x="1896322" y="2960501"/>
                <a:ext cx="817994" cy="81799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480180" y="2466428"/>
            <a:ext cx="1758320" cy="1758317"/>
            <a:chOff x="1480180" y="2466428"/>
            <a:chExt cx="1758320" cy="1758317"/>
          </a:xfrm>
        </p:grpSpPr>
        <p:sp>
          <p:nvSpPr>
            <p:cNvPr id="79" name="Freeform 111"/>
            <p:cNvSpPr>
              <a:spLocks noEditPoints="1"/>
            </p:cNvSpPr>
            <p:nvPr/>
          </p:nvSpPr>
          <p:spPr bwMode="auto">
            <a:xfrm>
              <a:off x="1867991" y="2951897"/>
              <a:ext cx="1010194" cy="696903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50"/>
                </a:cxn>
                <a:cxn ang="0">
                  <a:pos x="58" y="50"/>
                </a:cxn>
                <a:cxn ang="0">
                  <a:pos x="15" y="50"/>
                </a:cxn>
                <a:cxn ang="0">
                  <a:pos x="15" y="50"/>
                </a:cxn>
                <a:cxn ang="0">
                  <a:pos x="14" y="50"/>
                </a:cxn>
                <a:cxn ang="0">
                  <a:pos x="14" y="50"/>
                </a:cxn>
                <a:cxn ang="0">
                  <a:pos x="0" y="35"/>
                </a:cxn>
                <a:cxn ang="0">
                  <a:pos x="7" y="23"/>
                </a:cxn>
                <a:cxn ang="0">
                  <a:pos x="7" y="20"/>
                </a:cxn>
                <a:cxn ang="0">
                  <a:pos x="17" y="10"/>
                </a:cxn>
                <a:cxn ang="0">
                  <a:pos x="23" y="12"/>
                </a:cxn>
                <a:cxn ang="0">
                  <a:pos x="42" y="0"/>
                </a:cxn>
                <a:cxn ang="0">
                  <a:pos x="64" y="21"/>
                </a:cxn>
                <a:cxn ang="0">
                  <a:pos x="64" y="23"/>
                </a:cxn>
                <a:cxn ang="0">
                  <a:pos x="73" y="36"/>
                </a:cxn>
                <a:cxn ang="0">
                  <a:pos x="27" y="42"/>
                </a:cxn>
                <a:cxn ang="0">
                  <a:pos x="35" y="38"/>
                </a:cxn>
                <a:cxn ang="0">
                  <a:pos x="32" y="34"/>
                </a:cxn>
                <a:cxn ang="0">
                  <a:pos x="27" y="37"/>
                </a:cxn>
                <a:cxn ang="0">
                  <a:pos x="22" y="32"/>
                </a:cxn>
                <a:cxn ang="0">
                  <a:pos x="27" y="28"/>
                </a:cxn>
                <a:cxn ang="0">
                  <a:pos x="48" y="42"/>
                </a:cxn>
                <a:cxn ang="0">
                  <a:pos x="58" y="32"/>
                </a:cxn>
                <a:cxn ang="0">
                  <a:pos x="48" y="23"/>
                </a:cxn>
                <a:cxn ang="0">
                  <a:pos x="39" y="26"/>
                </a:cxn>
                <a:cxn ang="0">
                  <a:pos x="43" y="30"/>
                </a:cxn>
                <a:cxn ang="0">
                  <a:pos x="48" y="28"/>
                </a:cxn>
                <a:cxn ang="0">
                  <a:pos x="52" y="32"/>
                </a:cxn>
                <a:cxn ang="0">
                  <a:pos x="48" y="37"/>
                </a:cxn>
                <a:cxn ang="0">
                  <a:pos x="27" y="23"/>
                </a:cxn>
                <a:cxn ang="0">
                  <a:pos x="16" y="32"/>
                </a:cxn>
                <a:cxn ang="0">
                  <a:pos x="27" y="42"/>
                </a:cxn>
              </a:cxnLst>
              <a:rect l="0" t="0" r="r" b="b"/>
              <a:pathLst>
                <a:path w="73" h="50">
                  <a:moveTo>
                    <a:pt x="73" y="36"/>
                  </a:moveTo>
                  <a:cubicBezTo>
                    <a:pt x="73" y="44"/>
                    <a:pt x="66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43"/>
                    <a:pt x="0" y="35"/>
                  </a:cubicBezTo>
                  <a:cubicBezTo>
                    <a:pt x="0" y="30"/>
                    <a:pt x="3" y="26"/>
                    <a:pt x="7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5"/>
                    <a:pt x="11" y="10"/>
                    <a:pt x="17" y="10"/>
                  </a:cubicBezTo>
                  <a:cubicBezTo>
                    <a:pt x="19" y="10"/>
                    <a:pt x="21" y="11"/>
                    <a:pt x="23" y="12"/>
                  </a:cubicBezTo>
                  <a:cubicBezTo>
                    <a:pt x="26" y="5"/>
                    <a:pt x="34" y="0"/>
                    <a:pt x="42" y="0"/>
                  </a:cubicBezTo>
                  <a:cubicBezTo>
                    <a:pt x="54" y="0"/>
                    <a:pt x="64" y="10"/>
                    <a:pt x="64" y="21"/>
                  </a:cubicBezTo>
                  <a:cubicBezTo>
                    <a:pt x="64" y="22"/>
                    <a:pt x="64" y="22"/>
                    <a:pt x="64" y="23"/>
                  </a:cubicBezTo>
                  <a:cubicBezTo>
                    <a:pt x="69" y="25"/>
                    <a:pt x="73" y="30"/>
                    <a:pt x="73" y="36"/>
                  </a:cubicBezTo>
                  <a:close/>
                  <a:moveTo>
                    <a:pt x="27" y="42"/>
                  </a:moveTo>
                  <a:cubicBezTo>
                    <a:pt x="30" y="42"/>
                    <a:pt x="33" y="41"/>
                    <a:pt x="35" y="38"/>
                  </a:cubicBezTo>
                  <a:cubicBezTo>
                    <a:pt x="34" y="37"/>
                    <a:pt x="33" y="36"/>
                    <a:pt x="32" y="34"/>
                  </a:cubicBezTo>
                  <a:cubicBezTo>
                    <a:pt x="31" y="36"/>
                    <a:pt x="29" y="37"/>
                    <a:pt x="27" y="37"/>
                  </a:cubicBezTo>
                  <a:cubicBezTo>
                    <a:pt x="25" y="37"/>
                    <a:pt x="22" y="35"/>
                    <a:pt x="22" y="32"/>
                  </a:cubicBezTo>
                  <a:cubicBezTo>
                    <a:pt x="22" y="30"/>
                    <a:pt x="25" y="28"/>
                    <a:pt x="27" y="28"/>
                  </a:cubicBezTo>
                  <a:cubicBezTo>
                    <a:pt x="35" y="28"/>
                    <a:pt x="37" y="42"/>
                    <a:pt x="48" y="42"/>
                  </a:cubicBezTo>
                  <a:cubicBezTo>
                    <a:pt x="54" y="42"/>
                    <a:pt x="58" y="38"/>
                    <a:pt x="58" y="32"/>
                  </a:cubicBezTo>
                  <a:cubicBezTo>
                    <a:pt x="58" y="26"/>
                    <a:pt x="53" y="23"/>
                    <a:pt x="48" y="23"/>
                  </a:cubicBezTo>
                  <a:cubicBezTo>
                    <a:pt x="44" y="23"/>
                    <a:pt x="42" y="24"/>
                    <a:pt x="39" y="26"/>
                  </a:cubicBezTo>
                  <a:cubicBezTo>
                    <a:pt x="40" y="28"/>
                    <a:pt x="41" y="29"/>
                    <a:pt x="43" y="30"/>
                  </a:cubicBezTo>
                  <a:cubicBezTo>
                    <a:pt x="44" y="29"/>
                    <a:pt x="46" y="28"/>
                    <a:pt x="48" y="28"/>
                  </a:cubicBezTo>
                  <a:cubicBezTo>
                    <a:pt x="50" y="28"/>
                    <a:pt x="52" y="30"/>
                    <a:pt x="52" y="32"/>
                  </a:cubicBezTo>
                  <a:cubicBezTo>
                    <a:pt x="52" y="35"/>
                    <a:pt x="50" y="37"/>
                    <a:pt x="48" y="37"/>
                  </a:cubicBezTo>
                  <a:cubicBezTo>
                    <a:pt x="40" y="37"/>
                    <a:pt x="38" y="23"/>
                    <a:pt x="27" y="23"/>
                  </a:cubicBezTo>
                  <a:cubicBezTo>
                    <a:pt x="21" y="23"/>
                    <a:pt x="16" y="26"/>
                    <a:pt x="16" y="32"/>
                  </a:cubicBezTo>
                  <a:cubicBezTo>
                    <a:pt x="16" y="38"/>
                    <a:pt x="21" y="42"/>
                    <a:pt x="27" y="42"/>
                  </a:cubicBezTo>
                  <a:close/>
                </a:path>
              </a:pathLst>
            </a:custGeom>
            <a:solidFill>
              <a:srgbClr val="0170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480180" y="2466428"/>
              <a:ext cx="1758320" cy="1758317"/>
              <a:chOff x="1838244" y="2917551"/>
              <a:chExt cx="934150" cy="93415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1838244" y="2917551"/>
                <a:ext cx="934150" cy="93415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 rot="2700000">
                <a:off x="1896322" y="2960501"/>
                <a:ext cx="817994" cy="81799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60154" y="4635962"/>
            <a:ext cx="3070860" cy="1029524"/>
            <a:chOff x="860154" y="4635962"/>
            <a:chExt cx="3070860" cy="1029524"/>
          </a:xfrm>
        </p:grpSpPr>
        <p:sp>
          <p:nvSpPr>
            <p:cNvPr id="68" name="文本框 38"/>
            <p:cNvSpPr txBox="1"/>
            <p:nvPr/>
          </p:nvSpPr>
          <p:spPr>
            <a:xfrm>
              <a:off x="860154" y="4635962"/>
              <a:ext cx="307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云端在线设计</a:t>
              </a:r>
              <a:endParaRPr lang="zh-CN" altLang="en-US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346902" y="5056088"/>
              <a:ext cx="2269422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60570" y="4635962"/>
            <a:ext cx="3070860" cy="1029524"/>
            <a:chOff x="4560570" y="4635962"/>
            <a:chExt cx="3070860" cy="1029524"/>
          </a:xfrm>
        </p:grpSpPr>
        <p:sp>
          <p:nvSpPr>
            <p:cNvPr id="69" name="文本框 39"/>
            <p:cNvSpPr txBox="1"/>
            <p:nvPr/>
          </p:nvSpPr>
          <p:spPr>
            <a:xfrm>
              <a:off x="4560570" y="4635962"/>
              <a:ext cx="307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财务投资置业</a:t>
              </a:r>
              <a:endParaRPr lang="zh-CN" altLang="en-US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836711" y="5056088"/>
              <a:ext cx="2518577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大会你不知道清炒算卦是一大起来做伊桑阿拉一霎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18584" y="4635962"/>
            <a:ext cx="2491339" cy="1029524"/>
            <a:chOff x="8618584" y="4635962"/>
            <a:chExt cx="2491339" cy="1029524"/>
          </a:xfrm>
        </p:grpSpPr>
        <p:sp>
          <p:nvSpPr>
            <p:cNvPr id="70" name="文本框 40"/>
            <p:cNvSpPr txBox="1"/>
            <p:nvPr/>
          </p:nvSpPr>
          <p:spPr>
            <a:xfrm>
              <a:off x="8618584" y="4635962"/>
              <a:ext cx="236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家居柔性设计</a:t>
              </a:r>
              <a:endParaRPr lang="zh-CN" altLang="en-US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618584" y="5056088"/>
              <a:ext cx="2491339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桑车开胸剋三剋到在泪桑欻不早，咋悲伤上车你个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39" name="任意多边形: 形状 38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66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 p14:presetBounceEnd="10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 p14:presetBounceEnd="100000">
                                      <p:stCondLst>
                                        <p:cond delay="3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 p14:presetBounceEnd="100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  <p:bldP spid="75" grpId="0" animBg="1"/>
          <p:bldP spid="76" grpId="0" animBg="1"/>
          <p:bldP spid="7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  <p:bldP spid="75" grpId="0" animBg="1"/>
          <p:bldP spid="76" grpId="0" animBg="1"/>
          <p:bldP spid="7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19308" r="100" b="31109"/>
          <a:stretch/>
        </p:blipFill>
        <p:spPr>
          <a:xfrm>
            <a:off x="2137" y="1220559"/>
            <a:ext cx="13411200" cy="4994276"/>
          </a:xfrm>
          <a:prstGeom prst="rect">
            <a:avLst/>
          </a:prstGeom>
        </p:spPr>
      </p:pic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项目展示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21227"/>
          <a:stretch/>
        </p:blipFill>
        <p:spPr>
          <a:xfrm>
            <a:off x="1102070" y="1217938"/>
            <a:ext cx="2498400" cy="24984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>
          <a:xfrm>
            <a:off x="8601958" y="3701919"/>
            <a:ext cx="2498400" cy="2498400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099148" y="1212621"/>
            <a:ext cx="2498400" cy="24984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01724" y="3716338"/>
            <a:ext cx="2497138" cy="2497138"/>
            <a:chOff x="1101724" y="3716338"/>
            <a:chExt cx="2497138" cy="2497138"/>
          </a:xfrm>
        </p:grpSpPr>
        <p:sp>
          <p:nvSpPr>
            <p:cNvPr id="24" name="矩形 23"/>
            <p:cNvSpPr>
              <a:spLocks/>
            </p:cNvSpPr>
            <p:nvPr/>
          </p:nvSpPr>
          <p:spPr>
            <a:xfrm>
              <a:off x="1101724" y="3716338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159"/>
            <p:cNvSpPr>
              <a:spLocks/>
            </p:cNvSpPr>
            <p:nvPr/>
          </p:nvSpPr>
          <p:spPr bwMode="auto">
            <a:xfrm>
              <a:off x="2138126" y="4163826"/>
              <a:ext cx="374808" cy="363974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50001" y="4624618"/>
              <a:ext cx="11753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数据支持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215867" y="4988448"/>
              <a:ext cx="2219325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尼桑车开胸剋，三剋到在泪桑欻不早咋悲伤上车你个。贵山海经大，会你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98862" y="1219200"/>
            <a:ext cx="2497138" cy="2497138"/>
            <a:chOff x="3598862" y="1219200"/>
            <a:chExt cx="2497138" cy="2497138"/>
          </a:xfrm>
        </p:grpSpPr>
        <p:sp>
          <p:nvSpPr>
            <p:cNvPr id="25" name="矩形 24"/>
            <p:cNvSpPr>
              <a:spLocks/>
            </p:cNvSpPr>
            <p:nvPr/>
          </p:nvSpPr>
          <p:spPr>
            <a:xfrm>
              <a:off x="3598862" y="1219200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109"/>
            <p:cNvSpPr>
              <a:spLocks/>
            </p:cNvSpPr>
            <p:nvPr/>
          </p:nvSpPr>
          <p:spPr bwMode="auto">
            <a:xfrm>
              <a:off x="4660027" y="1583485"/>
              <a:ext cx="374808" cy="374806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228190 h 634"/>
                <a:gd name="T4" fmla="*/ 116822 w 634"/>
                <a:gd name="T5" fmla="*/ 0 h 634"/>
                <a:gd name="T6" fmla="*/ 196507 w 634"/>
                <a:gd name="T7" fmla="*/ 58399 h 634"/>
                <a:gd name="T8" fmla="*/ 159369 w 634"/>
                <a:gd name="T9" fmla="*/ 105984 h 634"/>
                <a:gd name="T10" fmla="*/ 196507 w 634"/>
                <a:gd name="T11" fmla="*/ 58399 h 634"/>
                <a:gd name="T12" fmla="*/ 186051 w 634"/>
                <a:gd name="T13" fmla="*/ 47945 h 634"/>
                <a:gd name="T14" fmla="*/ 138096 w 634"/>
                <a:gd name="T15" fmla="*/ 21269 h 634"/>
                <a:gd name="T16" fmla="*/ 85093 w 634"/>
                <a:gd name="T17" fmla="*/ 105984 h 634"/>
                <a:gd name="T18" fmla="*/ 90501 w 634"/>
                <a:gd name="T19" fmla="*/ 69214 h 634"/>
                <a:gd name="T20" fmla="*/ 138096 w 634"/>
                <a:gd name="T21" fmla="*/ 69214 h 634"/>
                <a:gd name="T22" fmla="*/ 85093 w 634"/>
                <a:gd name="T23" fmla="*/ 105984 h 634"/>
                <a:gd name="T24" fmla="*/ 143504 w 634"/>
                <a:gd name="T25" fmla="*/ 122206 h 634"/>
                <a:gd name="T26" fmla="*/ 116822 w 634"/>
                <a:gd name="T27" fmla="*/ 159336 h 634"/>
                <a:gd name="T28" fmla="*/ 85093 w 634"/>
                <a:gd name="T29" fmla="*/ 122206 h 634"/>
                <a:gd name="T30" fmla="*/ 106366 w 634"/>
                <a:gd name="T31" fmla="*/ 15862 h 634"/>
                <a:gd name="T32" fmla="*/ 116822 w 634"/>
                <a:gd name="T33" fmla="*/ 15862 h 634"/>
                <a:gd name="T34" fmla="*/ 138096 w 634"/>
                <a:gd name="T35" fmla="*/ 58399 h 634"/>
                <a:gd name="T36" fmla="*/ 95549 w 634"/>
                <a:gd name="T37" fmla="*/ 58399 h 634"/>
                <a:gd name="T38" fmla="*/ 90501 w 634"/>
                <a:gd name="T39" fmla="*/ 21269 h 634"/>
                <a:gd name="T40" fmla="*/ 79684 w 634"/>
                <a:gd name="T41" fmla="*/ 52992 h 634"/>
                <a:gd name="T42" fmla="*/ 90501 w 634"/>
                <a:gd name="T43" fmla="*/ 21269 h 634"/>
                <a:gd name="T44" fmla="*/ 32090 w 634"/>
                <a:gd name="T45" fmla="*/ 58399 h 634"/>
                <a:gd name="T46" fmla="*/ 74637 w 634"/>
                <a:gd name="T47" fmla="*/ 105984 h 634"/>
                <a:gd name="T48" fmla="*/ 32090 w 634"/>
                <a:gd name="T49" fmla="*/ 58399 h 634"/>
                <a:gd name="T50" fmla="*/ 32090 w 634"/>
                <a:gd name="T51" fmla="*/ 169790 h 634"/>
                <a:gd name="T52" fmla="*/ 74637 w 634"/>
                <a:gd name="T53" fmla="*/ 122206 h 634"/>
                <a:gd name="T54" fmla="*/ 32090 w 634"/>
                <a:gd name="T55" fmla="*/ 169790 h 634"/>
                <a:gd name="T56" fmla="*/ 42546 w 634"/>
                <a:gd name="T57" fmla="*/ 180605 h 634"/>
                <a:gd name="T58" fmla="*/ 90501 w 634"/>
                <a:gd name="T59" fmla="*/ 212328 h 634"/>
                <a:gd name="T60" fmla="*/ 122231 w 634"/>
                <a:gd name="T61" fmla="*/ 212328 h 634"/>
                <a:gd name="T62" fmla="*/ 116822 w 634"/>
                <a:gd name="T63" fmla="*/ 212328 h 634"/>
                <a:gd name="T64" fmla="*/ 95549 w 634"/>
                <a:gd name="T65" fmla="*/ 169790 h 634"/>
                <a:gd name="T66" fmla="*/ 138096 w 634"/>
                <a:gd name="T67" fmla="*/ 169790 h 634"/>
                <a:gd name="T68" fmla="*/ 138096 w 634"/>
                <a:gd name="T69" fmla="*/ 212328 h 634"/>
                <a:gd name="T70" fmla="*/ 148552 w 634"/>
                <a:gd name="T71" fmla="*/ 175198 h 634"/>
                <a:gd name="T72" fmla="*/ 138096 w 634"/>
                <a:gd name="T73" fmla="*/ 212328 h 634"/>
                <a:gd name="T74" fmla="*/ 196507 w 634"/>
                <a:gd name="T75" fmla="*/ 169790 h 634"/>
                <a:gd name="T76" fmla="*/ 159369 w 634"/>
                <a:gd name="T77" fmla="*/ 122206 h 634"/>
                <a:gd name="T78" fmla="*/ 196507 w 634"/>
                <a:gd name="T79" fmla="*/ 169790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258518" y="2102469"/>
              <a:ext cx="11753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全球采购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716066" y="2450905"/>
              <a:ext cx="225138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大会你不知道清炒算卦是一大起来做伊桑阿拉一霎不早，咋悲不早，咋悲法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593138" y="1219200"/>
            <a:ext cx="2497138" cy="2497138"/>
            <a:chOff x="8593138" y="1219200"/>
            <a:chExt cx="2497138" cy="2497138"/>
          </a:xfrm>
        </p:grpSpPr>
        <p:sp>
          <p:nvSpPr>
            <p:cNvPr id="29" name="矩形 28"/>
            <p:cNvSpPr>
              <a:spLocks/>
            </p:cNvSpPr>
            <p:nvPr/>
          </p:nvSpPr>
          <p:spPr>
            <a:xfrm>
              <a:off x="8593138" y="1219200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92"/>
            <p:cNvSpPr>
              <a:spLocks/>
            </p:cNvSpPr>
            <p:nvPr/>
          </p:nvSpPr>
          <p:spPr bwMode="auto">
            <a:xfrm>
              <a:off x="9711417" y="1592151"/>
              <a:ext cx="279482" cy="366140"/>
            </a:xfrm>
            <a:custGeom>
              <a:avLst/>
              <a:gdLst>
                <a:gd name="T0" fmla="*/ 143373 w 472"/>
                <a:gd name="T1" fmla="*/ 26330 h 619"/>
                <a:gd name="T2" fmla="*/ 143373 w 472"/>
                <a:gd name="T3" fmla="*/ 26330 h 619"/>
                <a:gd name="T4" fmla="*/ 127482 w 472"/>
                <a:gd name="T5" fmla="*/ 26330 h 619"/>
                <a:gd name="T6" fmla="*/ 84868 w 472"/>
                <a:gd name="T7" fmla="*/ 0 h 619"/>
                <a:gd name="T8" fmla="*/ 42253 w 472"/>
                <a:gd name="T9" fmla="*/ 26330 h 619"/>
                <a:gd name="T10" fmla="*/ 26363 w 472"/>
                <a:gd name="T11" fmla="*/ 26330 h 619"/>
                <a:gd name="T12" fmla="*/ 0 w 472"/>
                <a:gd name="T13" fmla="*/ 53021 h 619"/>
                <a:gd name="T14" fmla="*/ 0 w 472"/>
                <a:gd name="T15" fmla="*/ 196214 h 619"/>
                <a:gd name="T16" fmla="*/ 26363 w 472"/>
                <a:gd name="T17" fmla="*/ 222904 h 619"/>
                <a:gd name="T18" fmla="*/ 143373 w 472"/>
                <a:gd name="T19" fmla="*/ 222904 h 619"/>
                <a:gd name="T20" fmla="*/ 170097 w 472"/>
                <a:gd name="T21" fmla="*/ 196214 h 619"/>
                <a:gd name="T22" fmla="*/ 170097 w 472"/>
                <a:gd name="T23" fmla="*/ 53021 h 619"/>
                <a:gd name="T24" fmla="*/ 143373 w 472"/>
                <a:gd name="T25" fmla="*/ 26330 h 619"/>
                <a:gd name="T26" fmla="*/ 84868 w 472"/>
                <a:gd name="T27" fmla="*/ 10460 h 619"/>
                <a:gd name="T28" fmla="*/ 84868 w 472"/>
                <a:gd name="T29" fmla="*/ 10460 h 619"/>
                <a:gd name="T30" fmla="*/ 111592 w 472"/>
                <a:gd name="T31" fmla="*/ 26330 h 619"/>
                <a:gd name="T32" fmla="*/ 58505 w 472"/>
                <a:gd name="T33" fmla="*/ 26330 h 619"/>
                <a:gd name="T34" fmla="*/ 84868 w 472"/>
                <a:gd name="T35" fmla="*/ 10460 h 619"/>
                <a:gd name="T36" fmla="*/ 153846 w 472"/>
                <a:gd name="T37" fmla="*/ 196214 h 619"/>
                <a:gd name="T38" fmla="*/ 153846 w 472"/>
                <a:gd name="T39" fmla="*/ 196214 h 619"/>
                <a:gd name="T40" fmla="*/ 143373 w 472"/>
                <a:gd name="T41" fmla="*/ 212444 h 619"/>
                <a:gd name="T42" fmla="*/ 26363 w 472"/>
                <a:gd name="T43" fmla="*/ 212444 h 619"/>
                <a:gd name="T44" fmla="*/ 15890 w 472"/>
                <a:gd name="T45" fmla="*/ 196214 h 619"/>
                <a:gd name="T46" fmla="*/ 15890 w 472"/>
                <a:gd name="T47" fmla="*/ 180343 h 619"/>
                <a:gd name="T48" fmla="*/ 153846 w 472"/>
                <a:gd name="T49" fmla="*/ 180343 h 619"/>
                <a:gd name="T50" fmla="*/ 153846 w 472"/>
                <a:gd name="T51" fmla="*/ 196214 h 619"/>
                <a:gd name="T52" fmla="*/ 153846 w 472"/>
                <a:gd name="T53" fmla="*/ 169883 h 619"/>
                <a:gd name="T54" fmla="*/ 153846 w 472"/>
                <a:gd name="T55" fmla="*/ 169883 h 619"/>
                <a:gd name="T56" fmla="*/ 15890 w 472"/>
                <a:gd name="T57" fmla="*/ 169883 h 619"/>
                <a:gd name="T58" fmla="*/ 15890 w 472"/>
                <a:gd name="T59" fmla="*/ 53021 h 619"/>
                <a:gd name="T60" fmla="*/ 26363 w 472"/>
                <a:gd name="T61" fmla="*/ 42561 h 619"/>
                <a:gd name="T62" fmla="*/ 42253 w 472"/>
                <a:gd name="T63" fmla="*/ 42561 h 619"/>
                <a:gd name="T64" fmla="*/ 42253 w 472"/>
                <a:gd name="T65" fmla="*/ 84761 h 619"/>
                <a:gd name="T66" fmla="*/ 58505 w 472"/>
                <a:gd name="T67" fmla="*/ 84761 h 619"/>
                <a:gd name="T68" fmla="*/ 58505 w 472"/>
                <a:gd name="T69" fmla="*/ 42561 h 619"/>
                <a:gd name="T70" fmla="*/ 111592 w 472"/>
                <a:gd name="T71" fmla="*/ 42561 h 619"/>
                <a:gd name="T72" fmla="*/ 111592 w 472"/>
                <a:gd name="T73" fmla="*/ 84761 h 619"/>
                <a:gd name="T74" fmla="*/ 127482 w 472"/>
                <a:gd name="T75" fmla="*/ 84761 h 619"/>
                <a:gd name="T76" fmla="*/ 127482 w 472"/>
                <a:gd name="T77" fmla="*/ 42561 h 619"/>
                <a:gd name="T78" fmla="*/ 143373 w 472"/>
                <a:gd name="T79" fmla="*/ 42561 h 619"/>
                <a:gd name="T80" fmla="*/ 153846 w 472"/>
                <a:gd name="T81" fmla="*/ 53021 h 619"/>
                <a:gd name="T82" fmla="*/ 153846 w 472"/>
                <a:gd name="T83" fmla="*/ 169883 h 6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2" h="619">
                  <a:moveTo>
                    <a:pt x="397" y="73"/>
                  </a:moveTo>
                  <a:lnTo>
                    <a:pt x="397" y="73"/>
                  </a:lnTo>
                  <a:cubicBezTo>
                    <a:pt x="353" y="73"/>
                    <a:pt x="353" y="73"/>
                    <a:pt x="353" y="73"/>
                  </a:cubicBezTo>
                  <a:cubicBezTo>
                    <a:pt x="353" y="29"/>
                    <a:pt x="294" y="0"/>
                    <a:pt x="235" y="0"/>
                  </a:cubicBezTo>
                  <a:cubicBezTo>
                    <a:pt x="176" y="0"/>
                    <a:pt x="117" y="29"/>
                    <a:pt x="117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29" y="73"/>
                    <a:pt x="0" y="103"/>
                    <a:pt x="0" y="147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397" y="618"/>
                    <a:pt x="397" y="618"/>
                    <a:pt x="397" y="618"/>
                  </a:cubicBezTo>
                  <a:cubicBezTo>
                    <a:pt x="441" y="618"/>
                    <a:pt x="471" y="589"/>
                    <a:pt x="471" y="544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71" y="103"/>
                    <a:pt x="441" y="73"/>
                    <a:pt x="397" y="73"/>
                  </a:cubicBezTo>
                  <a:close/>
                  <a:moveTo>
                    <a:pt x="235" y="29"/>
                  </a:moveTo>
                  <a:lnTo>
                    <a:pt x="235" y="29"/>
                  </a:lnTo>
                  <a:cubicBezTo>
                    <a:pt x="279" y="29"/>
                    <a:pt x="309" y="44"/>
                    <a:pt x="309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44"/>
                    <a:pt x="191" y="29"/>
                    <a:pt x="235" y="29"/>
                  </a:cubicBezTo>
                  <a:close/>
                  <a:moveTo>
                    <a:pt x="426" y="544"/>
                  </a:moveTo>
                  <a:lnTo>
                    <a:pt x="426" y="544"/>
                  </a:lnTo>
                  <a:cubicBezTo>
                    <a:pt x="426" y="559"/>
                    <a:pt x="412" y="589"/>
                    <a:pt x="397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59"/>
                    <a:pt x="44" y="544"/>
                  </a:cubicBezTo>
                  <a:cubicBezTo>
                    <a:pt x="44" y="500"/>
                    <a:pt x="44" y="500"/>
                    <a:pt x="44" y="500"/>
                  </a:cubicBezTo>
                  <a:cubicBezTo>
                    <a:pt x="426" y="500"/>
                    <a:pt x="426" y="500"/>
                    <a:pt x="426" y="500"/>
                  </a:cubicBezTo>
                  <a:lnTo>
                    <a:pt x="426" y="544"/>
                  </a:lnTo>
                  <a:close/>
                  <a:moveTo>
                    <a:pt x="426" y="471"/>
                  </a:moveTo>
                  <a:lnTo>
                    <a:pt x="426" y="471"/>
                  </a:lnTo>
                  <a:cubicBezTo>
                    <a:pt x="44" y="471"/>
                    <a:pt x="44" y="471"/>
                    <a:pt x="44" y="471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32"/>
                    <a:pt x="58" y="118"/>
                    <a:pt x="73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62" y="235"/>
                    <a:pt x="162" y="235"/>
                    <a:pt x="162" y="235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53" y="235"/>
                    <a:pt x="353" y="235"/>
                    <a:pt x="353" y="235"/>
                  </a:cubicBezTo>
                  <a:cubicBezTo>
                    <a:pt x="353" y="118"/>
                    <a:pt x="353" y="118"/>
                    <a:pt x="353" y="118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12" y="118"/>
                    <a:pt x="426" y="132"/>
                    <a:pt x="426" y="147"/>
                  </a:cubicBezTo>
                  <a:lnTo>
                    <a:pt x="426" y="471"/>
                  </a:ln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332364" y="2102469"/>
              <a:ext cx="11753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拎包入住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781172" y="2450905"/>
              <a:ext cx="2139972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桑车开胸剋三剋到在泪桑欻不早，咋悲伤上车你个贵山当，三所；送等次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03212" y="3713625"/>
            <a:ext cx="2497138" cy="2497138"/>
            <a:chOff x="6103212" y="3713625"/>
            <a:chExt cx="2497138" cy="2497138"/>
          </a:xfrm>
        </p:grpSpPr>
        <p:sp>
          <p:nvSpPr>
            <p:cNvPr id="28" name="矩形 27"/>
            <p:cNvSpPr>
              <a:spLocks/>
            </p:cNvSpPr>
            <p:nvPr/>
          </p:nvSpPr>
          <p:spPr>
            <a:xfrm>
              <a:off x="6103212" y="3713625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85"/>
            <p:cNvSpPr>
              <a:spLocks/>
            </p:cNvSpPr>
            <p:nvPr/>
          </p:nvSpPr>
          <p:spPr bwMode="auto">
            <a:xfrm>
              <a:off x="7234663" y="4152994"/>
              <a:ext cx="329312" cy="374806"/>
            </a:xfrm>
            <a:custGeom>
              <a:avLst/>
              <a:gdLst>
                <a:gd name="T0" fmla="*/ 168627 w 561"/>
                <a:gd name="T1" fmla="*/ 0 h 635"/>
                <a:gd name="T2" fmla="*/ 168627 w 561"/>
                <a:gd name="T3" fmla="*/ 0 h 635"/>
                <a:gd name="T4" fmla="*/ 31864 w 561"/>
                <a:gd name="T5" fmla="*/ 0 h 635"/>
                <a:gd name="T6" fmla="*/ 0 w 561"/>
                <a:gd name="T7" fmla="*/ 26634 h 635"/>
                <a:gd name="T8" fmla="*/ 0 w 561"/>
                <a:gd name="T9" fmla="*/ 228190 h 635"/>
                <a:gd name="T10" fmla="*/ 15753 w 561"/>
                <a:gd name="T11" fmla="*/ 228190 h 635"/>
                <a:gd name="T12" fmla="*/ 42246 w 561"/>
                <a:gd name="T13" fmla="*/ 206955 h 635"/>
                <a:gd name="T14" fmla="*/ 74110 w 561"/>
                <a:gd name="T15" fmla="*/ 228190 h 635"/>
                <a:gd name="T16" fmla="*/ 100245 w 561"/>
                <a:gd name="T17" fmla="*/ 206955 h 635"/>
                <a:gd name="T18" fmla="*/ 126739 w 561"/>
                <a:gd name="T19" fmla="*/ 228190 h 635"/>
                <a:gd name="T20" fmla="*/ 158245 w 561"/>
                <a:gd name="T21" fmla="*/ 206955 h 635"/>
                <a:gd name="T22" fmla="*/ 184738 w 561"/>
                <a:gd name="T23" fmla="*/ 228190 h 635"/>
                <a:gd name="T24" fmla="*/ 200491 w 561"/>
                <a:gd name="T25" fmla="*/ 228190 h 635"/>
                <a:gd name="T26" fmla="*/ 200491 w 561"/>
                <a:gd name="T27" fmla="*/ 26634 h 635"/>
                <a:gd name="T28" fmla="*/ 168627 w 561"/>
                <a:gd name="T29" fmla="*/ 0 h 635"/>
                <a:gd name="T30" fmla="*/ 184738 w 561"/>
                <a:gd name="T31" fmla="*/ 211994 h 635"/>
                <a:gd name="T32" fmla="*/ 184738 w 561"/>
                <a:gd name="T33" fmla="*/ 211994 h 635"/>
                <a:gd name="T34" fmla="*/ 158245 w 561"/>
                <a:gd name="T35" fmla="*/ 190758 h 635"/>
                <a:gd name="T36" fmla="*/ 126739 w 561"/>
                <a:gd name="T37" fmla="*/ 211994 h 635"/>
                <a:gd name="T38" fmla="*/ 100245 w 561"/>
                <a:gd name="T39" fmla="*/ 190758 h 635"/>
                <a:gd name="T40" fmla="*/ 74110 w 561"/>
                <a:gd name="T41" fmla="*/ 211994 h 635"/>
                <a:gd name="T42" fmla="*/ 42246 w 561"/>
                <a:gd name="T43" fmla="*/ 190758 h 635"/>
                <a:gd name="T44" fmla="*/ 15753 w 561"/>
                <a:gd name="T45" fmla="*/ 211994 h 635"/>
                <a:gd name="T46" fmla="*/ 15753 w 561"/>
                <a:gd name="T47" fmla="*/ 26634 h 635"/>
                <a:gd name="T48" fmla="*/ 31864 w 561"/>
                <a:gd name="T49" fmla="*/ 16196 h 635"/>
                <a:gd name="T50" fmla="*/ 168627 w 561"/>
                <a:gd name="T51" fmla="*/ 16196 h 635"/>
                <a:gd name="T52" fmla="*/ 184738 w 561"/>
                <a:gd name="T53" fmla="*/ 26634 h 635"/>
                <a:gd name="T54" fmla="*/ 184738 w 561"/>
                <a:gd name="T55" fmla="*/ 211994 h 635"/>
                <a:gd name="T56" fmla="*/ 147504 w 561"/>
                <a:gd name="T57" fmla="*/ 127412 h 635"/>
                <a:gd name="T58" fmla="*/ 147504 w 561"/>
                <a:gd name="T59" fmla="*/ 127412 h 635"/>
                <a:gd name="T60" fmla="*/ 52987 w 561"/>
                <a:gd name="T61" fmla="*/ 127412 h 635"/>
                <a:gd name="T62" fmla="*/ 42246 w 561"/>
                <a:gd name="T63" fmla="*/ 132451 h 635"/>
                <a:gd name="T64" fmla="*/ 52987 w 561"/>
                <a:gd name="T65" fmla="*/ 143249 h 635"/>
                <a:gd name="T66" fmla="*/ 147504 w 561"/>
                <a:gd name="T67" fmla="*/ 143249 h 635"/>
                <a:gd name="T68" fmla="*/ 158245 w 561"/>
                <a:gd name="T69" fmla="*/ 132451 h 635"/>
                <a:gd name="T70" fmla="*/ 147504 w 561"/>
                <a:gd name="T71" fmla="*/ 127412 h 635"/>
                <a:gd name="T72" fmla="*/ 147504 w 561"/>
                <a:gd name="T73" fmla="*/ 84941 h 635"/>
                <a:gd name="T74" fmla="*/ 147504 w 561"/>
                <a:gd name="T75" fmla="*/ 84941 h 635"/>
                <a:gd name="T76" fmla="*/ 52987 w 561"/>
                <a:gd name="T77" fmla="*/ 84941 h 635"/>
                <a:gd name="T78" fmla="*/ 42246 w 561"/>
                <a:gd name="T79" fmla="*/ 90340 h 635"/>
                <a:gd name="T80" fmla="*/ 52987 w 561"/>
                <a:gd name="T81" fmla="*/ 100778 h 635"/>
                <a:gd name="T82" fmla="*/ 147504 w 561"/>
                <a:gd name="T83" fmla="*/ 100778 h 635"/>
                <a:gd name="T84" fmla="*/ 158245 w 561"/>
                <a:gd name="T85" fmla="*/ 90340 h 635"/>
                <a:gd name="T86" fmla="*/ 147504 w 561"/>
                <a:gd name="T87" fmla="*/ 84941 h 635"/>
                <a:gd name="T88" fmla="*/ 147504 w 561"/>
                <a:gd name="T89" fmla="*/ 42471 h 635"/>
                <a:gd name="T90" fmla="*/ 147504 w 561"/>
                <a:gd name="T91" fmla="*/ 42471 h 635"/>
                <a:gd name="T92" fmla="*/ 52987 w 561"/>
                <a:gd name="T93" fmla="*/ 42471 h 635"/>
                <a:gd name="T94" fmla="*/ 42246 w 561"/>
                <a:gd name="T95" fmla="*/ 47870 h 635"/>
                <a:gd name="T96" fmla="*/ 52987 w 561"/>
                <a:gd name="T97" fmla="*/ 58667 h 635"/>
                <a:gd name="T98" fmla="*/ 147504 w 561"/>
                <a:gd name="T99" fmla="*/ 58667 h 635"/>
                <a:gd name="T100" fmla="*/ 158245 w 561"/>
                <a:gd name="T101" fmla="*/ 47870 h 635"/>
                <a:gd name="T102" fmla="*/ 147504 w 561"/>
                <a:gd name="T103" fmla="*/ 42471 h 6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61" h="635">
                  <a:moveTo>
                    <a:pt x="471" y="0"/>
                  </a:moveTo>
                  <a:lnTo>
                    <a:pt x="471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118" y="575"/>
                    <a:pt x="118" y="575"/>
                    <a:pt x="118" y="575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80" y="575"/>
                    <a:pt x="280" y="575"/>
                    <a:pt x="280" y="575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442" y="575"/>
                    <a:pt x="442" y="575"/>
                    <a:pt x="442" y="575"/>
                  </a:cubicBezTo>
                  <a:cubicBezTo>
                    <a:pt x="516" y="634"/>
                    <a:pt x="516" y="634"/>
                    <a:pt x="516" y="634"/>
                  </a:cubicBezTo>
                  <a:cubicBezTo>
                    <a:pt x="560" y="634"/>
                    <a:pt x="560" y="634"/>
                    <a:pt x="560" y="634"/>
                  </a:cubicBezTo>
                  <a:cubicBezTo>
                    <a:pt x="560" y="74"/>
                    <a:pt x="560" y="74"/>
                    <a:pt x="560" y="74"/>
                  </a:cubicBezTo>
                  <a:cubicBezTo>
                    <a:pt x="560" y="30"/>
                    <a:pt x="516" y="0"/>
                    <a:pt x="471" y="0"/>
                  </a:cubicBezTo>
                  <a:close/>
                  <a:moveTo>
                    <a:pt x="516" y="589"/>
                  </a:moveTo>
                  <a:lnTo>
                    <a:pt x="516" y="589"/>
                  </a:lnTo>
                  <a:cubicBezTo>
                    <a:pt x="442" y="530"/>
                    <a:pt x="442" y="530"/>
                    <a:pt x="442" y="530"/>
                  </a:cubicBezTo>
                  <a:cubicBezTo>
                    <a:pt x="354" y="589"/>
                    <a:pt x="354" y="589"/>
                    <a:pt x="354" y="589"/>
                  </a:cubicBezTo>
                  <a:cubicBezTo>
                    <a:pt x="280" y="530"/>
                    <a:pt x="280" y="530"/>
                    <a:pt x="280" y="530"/>
                  </a:cubicBezTo>
                  <a:cubicBezTo>
                    <a:pt x="207" y="589"/>
                    <a:pt x="207" y="589"/>
                    <a:pt x="207" y="589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45"/>
                    <a:pt x="89" y="45"/>
                  </a:cubicBezTo>
                  <a:cubicBezTo>
                    <a:pt x="471" y="45"/>
                    <a:pt x="471" y="45"/>
                    <a:pt x="471" y="45"/>
                  </a:cubicBezTo>
                  <a:cubicBezTo>
                    <a:pt x="501" y="45"/>
                    <a:pt x="516" y="59"/>
                    <a:pt x="516" y="74"/>
                  </a:cubicBezTo>
                  <a:lnTo>
                    <a:pt x="516" y="589"/>
                  </a:lnTo>
                  <a:close/>
                  <a:moveTo>
                    <a:pt x="412" y="354"/>
                  </a:moveTo>
                  <a:lnTo>
                    <a:pt x="412" y="354"/>
                  </a:lnTo>
                  <a:cubicBezTo>
                    <a:pt x="148" y="354"/>
                    <a:pt x="148" y="354"/>
                    <a:pt x="148" y="354"/>
                  </a:cubicBezTo>
                  <a:cubicBezTo>
                    <a:pt x="133" y="354"/>
                    <a:pt x="118" y="368"/>
                    <a:pt x="118" y="368"/>
                  </a:cubicBezTo>
                  <a:cubicBezTo>
                    <a:pt x="118" y="383"/>
                    <a:pt x="133" y="398"/>
                    <a:pt x="148" y="398"/>
                  </a:cubicBezTo>
                  <a:cubicBezTo>
                    <a:pt x="412" y="398"/>
                    <a:pt x="412" y="398"/>
                    <a:pt x="412" y="398"/>
                  </a:cubicBezTo>
                  <a:cubicBezTo>
                    <a:pt x="427" y="398"/>
                    <a:pt x="442" y="383"/>
                    <a:pt x="442" y="368"/>
                  </a:cubicBezTo>
                  <a:cubicBezTo>
                    <a:pt x="442" y="368"/>
                    <a:pt x="427" y="354"/>
                    <a:pt x="412" y="354"/>
                  </a:cubicBezTo>
                  <a:close/>
                  <a:moveTo>
                    <a:pt x="412" y="236"/>
                  </a:moveTo>
                  <a:lnTo>
                    <a:pt x="412" y="236"/>
                  </a:lnTo>
                  <a:cubicBezTo>
                    <a:pt x="148" y="236"/>
                    <a:pt x="148" y="236"/>
                    <a:pt x="148" y="236"/>
                  </a:cubicBezTo>
                  <a:cubicBezTo>
                    <a:pt x="133" y="236"/>
                    <a:pt x="118" y="251"/>
                    <a:pt x="118" y="251"/>
                  </a:cubicBezTo>
                  <a:cubicBezTo>
                    <a:pt x="118" y="266"/>
                    <a:pt x="133" y="280"/>
                    <a:pt x="148" y="280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27" y="280"/>
                    <a:pt x="442" y="266"/>
                    <a:pt x="442" y="251"/>
                  </a:cubicBezTo>
                  <a:cubicBezTo>
                    <a:pt x="442" y="251"/>
                    <a:pt x="427" y="236"/>
                    <a:pt x="412" y="236"/>
                  </a:cubicBezTo>
                  <a:close/>
                  <a:moveTo>
                    <a:pt x="412" y="118"/>
                  </a:moveTo>
                  <a:lnTo>
                    <a:pt x="412" y="118"/>
                  </a:lnTo>
                  <a:cubicBezTo>
                    <a:pt x="148" y="118"/>
                    <a:pt x="148" y="118"/>
                    <a:pt x="148" y="118"/>
                  </a:cubicBezTo>
                  <a:cubicBezTo>
                    <a:pt x="133" y="118"/>
                    <a:pt x="118" y="133"/>
                    <a:pt x="118" y="133"/>
                  </a:cubicBezTo>
                  <a:cubicBezTo>
                    <a:pt x="118" y="148"/>
                    <a:pt x="133" y="163"/>
                    <a:pt x="148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27" y="163"/>
                    <a:pt x="442" y="148"/>
                    <a:pt x="442" y="133"/>
                  </a:cubicBezTo>
                  <a:cubicBezTo>
                    <a:pt x="442" y="133"/>
                    <a:pt x="427" y="118"/>
                    <a:pt x="412" y="118"/>
                  </a:cubicBez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841709" y="4624618"/>
              <a:ext cx="111522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政府关系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343359" y="4988448"/>
              <a:ext cx="1992338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大会你不知道清炒算卦是一大起来做伊桑阿拉一霎不早，咋悲不</a:t>
              </a:r>
            </a:p>
          </p:txBody>
        </p:sp>
      </p:grpSp>
      <p:sp>
        <p:nvSpPr>
          <p:cNvPr id="36" name="任意多边形: 形状 35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" b="6153"/>
          <a:stretch/>
        </p:blipFill>
        <p:spPr>
          <a:xfrm>
            <a:off x="3593941" y="3711020"/>
            <a:ext cx="2498400" cy="24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/>
          <p:cNvCxnSpPr>
            <a:stCxn id="54" idx="6"/>
            <a:endCxn id="58" idx="2"/>
          </p:cNvCxnSpPr>
          <p:nvPr/>
        </p:nvCxnSpPr>
        <p:spPr>
          <a:xfrm>
            <a:off x="1998613" y="2558719"/>
            <a:ext cx="807300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项目进度环节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2"/>
          <p:cNvSpPr txBox="1"/>
          <p:nvPr/>
        </p:nvSpPr>
        <p:spPr>
          <a:xfrm>
            <a:off x="989598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2014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2" name="文本框 13"/>
          <p:cNvSpPr txBox="1"/>
          <p:nvPr/>
        </p:nvSpPr>
        <p:spPr>
          <a:xfrm>
            <a:off x="10197689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2018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3" name="文本框 14"/>
          <p:cNvSpPr txBox="1"/>
          <p:nvPr/>
        </p:nvSpPr>
        <p:spPr>
          <a:xfrm>
            <a:off x="7895667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2017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6" name="文本框 15"/>
          <p:cNvSpPr txBox="1"/>
          <p:nvPr/>
        </p:nvSpPr>
        <p:spPr>
          <a:xfrm>
            <a:off x="5593644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2016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7" name="文本框 16"/>
          <p:cNvSpPr txBox="1"/>
          <p:nvPr/>
        </p:nvSpPr>
        <p:spPr>
          <a:xfrm>
            <a:off x="3291621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2015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17"/>
          <p:cNvSpPr txBox="1"/>
          <p:nvPr/>
        </p:nvSpPr>
        <p:spPr>
          <a:xfrm>
            <a:off x="768349" y="4315170"/>
            <a:ext cx="311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项目进度计划表</a:t>
            </a:r>
            <a:endParaRPr lang="zh-CN" altLang="en-US" sz="2400" b="1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768349" y="5195119"/>
            <a:ext cx="106689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没仑设计胸剋，三剋到在泪桑欻不早咋悲伤上车你个。贵山海经大，会你老乡，睡懒老师的开始，双排扣开。悲伤上车你个。贵山海经大，会你老乡，睡懒老师的开始双。</a:t>
            </a:r>
            <a:endParaRPr lang="en-US" altLang="zh-CN" sz="1600" dirty="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80794" y="4993759"/>
            <a:ext cx="355601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395071" y="1916844"/>
            <a:ext cx="1280086" cy="1280086"/>
            <a:chOff x="5395071" y="1916844"/>
            <a:chExt cx="1280086" cy="1280086"/>
          </a:xfrm>
        </p:grpSpPr>
        <p:sp>
          <p:nvSpPr>
            <p:cNvPr id="38" name="椭圆 37"/>
            <p:cNvSpPr/>
            <p:nvPr/>
          </p:nvSpPr>
          <p:spPr>
            <a:xfrm>
              <a:off x="5395071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5503351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1" name="Freeform 81"/>
            <p:cNvSpPr>
              <a:spLocks noChangeArrowheads="1"/>
            </p:cNvSpPr>
            <p:nvPr/>
          </p:nvSpPr>
          <p:spPr bwMode="auto">
            <a:xfrm>
              <a:off x="5839765" y="2405290"/>
              <a:ext cx="394860" cy="303194"/>
            </a:xfrm>
            <a:custGeom>
              <a:avLst/>
              <a:gdLst>
                <a:gd name="T0" fmla="*/ 131975 w 619"/>
                <a:gd name="T1" fmla="*/ 79795 h 472"/>
                <a:gd name="T2" fmla="*/ 131975 w 619"/>
                <a:gd name="T3" fmla="*/ 79795 h 472"/>
                <a:gd name="T4" fmla="*/ 105437 w 619"/>
                <a:gd name="T5" fmla="*/ 79795 h 472"/>
                <a:gd name="T6" fmla="*/ 116196 w 619"/>
                <a:gd name="T7" fmla="*/ 48021 h 472"/>
                <a:gd name="T8" fmla="*/ 110816 w 619"/>
                <a:gd name="T9" fmla="*/ 42605 h 472"/>
                <a:gd name="T10" fmla="*/ 100416 w 619"/>
                <a:gd name="T11" fmla="*/ 42605 h 472"/>
                <a:gd name="T12" fmla="*/ 84278 w 619"/>
                <a:gd name="T13" fmla="*/ 85211 h 472"/>
                <a:gd name="T14" fmla="*/ 84278 w 619"/>
                <a:gd name="T15" fmla="*/ 90626 h 472"/>
                <a:gd name="T16" fmla="*/ 89657 w 619"/>
                <a:gd name="T17" fmla="*/ 95681 h 472"/>
                <a:gd name="T18" fmla="*/ 121575 w 619"/>
                <a:gd name="T19" fmla="*/ 95681 h 472"/>
                <a:gd name="T20" fmla="*/ 105437 w 619"/>
                <a:gd name="T21" fmla="*/ 127455 h 472"/>
                <a:gd name="T22" fmla="*/ 105437 w 619"/>
                <a:gd name="T23" fmla="*/ 138287 h 472"/>
                <a:gd name="T24" fmla="*/ 116196 w 619"/>
                <a:gd name="T25" fmla="*/ 133232 h 472"/>
                <a:gd name="T26" fmla="*/ 136996 w 619"/>
                <a:gd name="T27" fmla="*/ 85211 h 472"/>
                <a:gd name="T28" fmla="*/ 131975 w 619"/>
                <a:gd name="T29" fmla="*/ 79795 h 472"/>
                <a:gd name="T30" fmla="*/ 158155 w 619"/>
                <a:gd name="T31" fmla="*/ 37189 h 472"/>
                <a:gd name="T32" fmla="*/ 158155 w 619"/>
                <a:gd name="T33" fmla="*/ 37189 h 472"/>
                <a:gd name="T34" fmla="*/ 105437 w 619"/>
                <a:gd name="T35" fmla="*/ 0 h 472"/>
                <a:gd name="T36" fmla="*/ 42318 w 619"/>
                <a:gd name="T37" fmla="*/ 58492 h 472"/>
                <a:gd name="T38" fmla="*/ 0 w 619"/>
                <a:gd name="T39" fmla="*/ 116984 h 472"/>
                <a:gd name="T40" fmla="*/ 52718 w 619"/>
                <a:gd name="T41" fmla="*/ 170060 h 472"/>
                <a:gd name="T42" fmla="*/ 153134 w 619"/>
                <a:gd name="T43" fmla="*/ 170060 h 472"/>
                <a:gd name="T44" fmla="*/ 221632 w 619"/>
                <a:gd name="T45" fmla="*/ 106513 h 472"/>
                <a:gd name="T46" fmla="*/ 158155 w 619"/>
                <a:gd name="T47" fmla="*/ 37189 h 472"/>
                <a:gd name="T48" fmla="*/ 153134 w 619"/>
                <a:gd name="T49" fmla="*/ 159589 h 472"/>
                <a:gd name="T50" fmla="*/ 153134 w 619"/>
                <a:gd name="T51" fmla="*/ 159589 h 472"/>
                <a:gd name="T52" fmla="*/ 52718 w 619"/>
                <a:gd name="T53" fmla="*/ 159589 h 472"/>
                <a:gd name="T54" fmla="*/ 10400 w 619"/>
                <a:gd name="T55" fmla="*/ 116984 h 472"/>
                <a:gd name="T56" fmla="*/ 52718 w 619"/>
                <a:gd name="T57" fmla="*/ 74379 h 472"/>
                <a:gd name="T58" fmla="*/ 105437 w 619"/>
                <a:gd name="T59" fmla="*/ 15887 h 472"/>
                <a:gd name="T60" fmla="*/ 147755 w 619"/>
                <a:gd name="T61" fmla="*/ 53437 h 472"/>
                <a:gd name="T62" fmla="*/ 211232 w 619"/>
                <a:gd name="T63" fmla="*/ 101097 h 472"/>
                <a:gd name="T64" fmla="*/ 153134 w 619"/>
                <a:gd name="T65" fmla="*/ 159589 h 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9" h="472">
                  <a:moveTo>
                    <a:pt x="368" y="221"/>
                  </a:moveTo>
                  <a:lnTo>
                    <a:pt x="368" y="221"/>
                  </a:lnTo>
                  <a:cubicBezTo>
                    <a:pt x="294" y="221"/>
                    <a:pt x="294" y="221"/>
                    <a:pt x="294" y="221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24" y="133"/>
                    <a:pt x="324" y="118"/>
                    <a:pt x="309" y="118"/>
                  </a:cubicBezTo>
                  <a:cubicBezTo>
                    <a:pt x="294" y="103"/>
                    <a:pt x="294" y="118"/>
                    <a:pt x="280" y="118"/>
                  </a:cubicBezTo>
                  <a:cubicBezTo>
                    <a:pt x="235" y="236"/>
                    <a:pt x="235" y="236"/>
                    <a:pt x="235" y="236"/>
                  </a:cubicBezTo>
                  <a:lnTo>
                    <a:pt x="235" y="251"/>
                  </a:lnTo>
                  <a:lnTo>
                    <a:pt x="250" y="265"/>
                  </a:lnTo>
                  <a:cubicBezTo>
                    <a:pt x="339" y="265"/>
                    <a:pt x="339" y="265"/>
                    <a:pt x="339" y="265"/>
                  </a:cubicBezTo>
                  <a:cubicBezTo>
                    <a:pt x="294" y="353"/>
                    <a:pt x="294" y="353"/>
                    <a:pt x="294" y="353"/>
                  </a:cubicBezTo>
                  <a:cubicBezTo>
                    <a:pt x="280" y="353"/>
                    <a:pt x="294" y="369"/>
                    <a:pt x="294" y="383"/>
                  </a:cubicBezTo>
                  <a:cubicBezTo>
                    <a:pt x="309" y="383"/>
                    <a:pt x="324" y="383"/>
                    <a:pt x="324" y="369"/>
                  </a:cubicBezTo>
                  <a:cubicBezTo>
                    <a:pt x="324" y="369"/>
                    <a:pt x="382" y="251"/>
                    <a:pt x="382" y="236"/>
                  </a:cubicBezTo>
                  <a:cubicBezTo>
                    <a:pt x="382" y="236"/>
                    <a:pt x="382" y="221"/>
                    <a:pt x="368" y="221"/>
                  </a:cubicBezTo>
                  <a:close/>
                  <a:moveTo>
                    <a:pt x="441" y="103"/>
                  </a:moveTo>
                  <a:lnTo>
                    <a:pt x="441" y="103"/>
                  </a:lnTo>
                  <a:cubicBezTo>
                    <a:pt x="412" y="44"/>
                    <a:pt x="353" y="0"/>
                    <a:pt x="294" y="0"/>
                  </a:cubicBezTo>
                  <a:cubicBezTo>
                    <a:pt x="191" y="0"/>
                    <a:pt x="118" y="74"/>
                    <a:pt x="118" y="162"/>
                  </a:cubicBezTo>
                  <a:cubicBezTo>
                    <a:pt x="44" y="192"/>
                    <a:pt x="0" y="251"/>
                    <a:pt x="0" y="324"/>
                  </a:cubicBezTo>
                  <a:cubicBezTo>
                    <a:pt x="0" y="398"/>
                    <a:pt x="59" y="471"/>
                    <a:pt x="147" y="471"/>
                  </a:cubicBezTo>
                  <a:lnTo>
                    <a:pt x="427" y="471"/>
                  </a:lnTo>
                  <a:cubicBezTo>
                    <a:pt x="530" y="471"/>
                    <a:pt x="618" y="398"/>
                    <a:pt x="618" y="295"/>
                  </a:cubicBezTo>
                  <a:cubicBezTo>
                    <a:pt x="618" y="192"/>
                    <a:pt x="544" y="103"/>
                    <a:pt x="441" y="103"/>
                  </a:cubicBezTo>
                  <a:close/>
                  <a:moveTo>
                    <a:pt x="427" y="442"/>
                  </a:moveTo>
                  <a:lnTo>
                    <a:pt x="427" y="442"/>
                  </a:lnTo>
                  <a:lnTo>
                    <a:pt x="147" y="442"/>
                  </a:lnTo>
                  <a:cubicBezTo>
                    <a:pt x="147" y="442"/>
                    <a:pt x="29" y="427"/>
                    <a:pt x="29" y="324"/>
                  </a:cubicBezTo>
                  <a:cubicBezTo>
                    <a:pt x="29" y="265"/>
                    <a:pt x="88" y="206"/>
                    <a:pt x="147" y="206"/>
                  </a:cubicBezTo>
                  <a:cubicBezTo>
                    <a:pt x="147" y="118"/>
                    <a:pt x="206" y="44"/>
                    <a:pt x="294" y="44"/>
                  </a:cubicBezTo>
                  <a:cubicBezTo>
                    <a:pt x="353" y="44"/>
                    <a:pt x="397" y="89"/>
                    <a:pt x="412" y="148"/>
                  </a:cubicBezTo>
                  <a:cubicBezTo>
                    <a:pt x="515" y="133"/>
                    <a:pt x="574" y="221"/>
                    <a:pt x="589" y="280"/>
                  </a:cubicBezTo>
                  <a:cubicBezTo>
                    <a:pt x="589" y="369"/>
                    <a:pt x="500" y="442"/>
                    <a:pt x="427" y="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79203" y="1916844"/>
            <a:ext cx="1280086" cy="1280086"/>
            <a:chOff x="7679203" y="1916844"/>
            <a:chExt cx="1280086" cy="1280086"/>
          </a:xfrm>
        </p:grpSpPr>
        <p:sp>
          <p:nvSpPr>
            <p:cNvPr id="39" name="椭圆 38"/>
            <p:cNvSpPr/>
            <p:nvPr/>
          </p:nvSpPr>
          <p:spPr>
            <a:xfrm>
              <a:off x="7679203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7787484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2" name="Freeform 92"/>
            <p:cNvSpPr>
              <a:spLocks noChangeArrowheads="1"/>
            </p:cNvSpPr>
            <p:nvPr/>
          </p:nvSpPr>
          <p:spPr bwMode="auto">
            <a:xfrm>
              <a:off x="8185920" y="2347950"/>
              <a:ext cx="266652" cy="349332"/>
            </a:xfrm>
            <a:custGeom>
              <a:avLst/>
              <a:gdLst>
                <a:gd name="T0" fmla="*/ 143373 w 472"/>
                <a:gd name="T1" fmla="*/ 26330 h 619"/>
                <a:gd name="T2" fmla="*/ 143373 w 472"/>
                <a:gd name="T3" fmla="*/ 26330 h 619"/>
                <a:gd name="T4" fmla="*/ 127482 w 472"/>
                <a:gd name="T5" fmla="*/ 26330 h 619"/>
                <a:gd name="T6" fmla="*/ 84868 w 472"/>
                <a:gd name="T7" fmla="*/ 0 h 619"/>
                <a:gd name="T8" fmla="*/ 42253 w 472"/>
                <a:gd name="T9" fmla="*/ 26330 h 619"/>
                <a:gd name="T10" fmla="*/ 26363 w 472"/>
                <a:gd name="T11" fmla="*/ 26330 h 619"/>
                <a:gd name="T12" fmla="*/ 0 w 472"/>
                <a:gd name="T13" fmla="*/ 53021 h 619"/>
                <a:gd name="T14" fmla="*/ 0 w 472"/>
                <a:gd name="T15" fmla="*/ 196214 h 619"/>
                <a:gd name="T16" fmla="*/ 26363 w 472"/>
                <a:gd name="T17" fmla="*/ 222904 h 619"/>
                <a:gd name="T18" fmla="*/ 143373 w 472"/>
                <a:gd name="T19" fmla="*/ 222904 h 619"/>
                <a:gd name="T20" fmla="*/ 170097 w 472"/>
                <a:gd name="T21" fmla="*/ 196214 h 619"/>
                <a:gd name="T22" fmla="*/ 170097 w 472"/>
                <a:gd name="T23" fmla="*/ 53021 h 619"/>
                <a:gd name="T24" fmla="*/ 143373 w 472"/>
                <a:gd name="T25" fmla="*/ 26330 h 619"/>
                <a:gd name="T26" fmla="*/ 84868 w 472"/>
                <a:gd name="T27" fmla="*/ 10460 h 619"/>
                <a:gd name="T28" fmla="*/ 84868 w 472"/>
                <a:gd name="T29" fmla="*/ 10460 h 619"/>
                <a:gd name="T30" fmla="*/ 111592 w 472"/>
                <a:gd name="T31" fmla="*/ 26330 h 619"/>
                <a:gd name="T32" fmla="*/ 58505 w 472"/>
                <a:gd name="T33" fmla="*/ 26330 h 619"/>
                <a:gd name="T34" fmla="*/ 84868 w 472"/>
                <a:gd name="T35" fmla="*/ 10460 h 619"/>
                <a:gd name="T36" fmla="*/ 153846 w 472"/>
                <a:gd name="T37" fmla="*/ 196214 h 619"/>
                <a:gd name="T38" fmla="*/ 153846 w 472"/>
                <a:gd name="T39" fmla="*/ 196214 h 619"/>
                <a:gd name="T40" fmla="*/ 143373 w 472"/>
                <a:gd name="T41" fmla="*/ 212444 h 619"/>
                <a:gd name="T42" fmla="*/ 26363 w 472"/>
                <a:gd name="T43" fmla="*/ 212444 h 619"/>
                <a:gd name="T44" fmla="*/ 15890 w 472"/>
                <a:gd name="T45" fmla="*/ 196214 h 619"/>
                <a:gd name="T46" fmla="*/ 15890 w 472"/>
                <a:gd name="T47" fmla="*/ 180343 h 619"/>
                <a:gd name="T48" fmla="*/ 153846 w 472"/>
                <a:gd name="T49" fmla="*/ 180343 h 619"/>
                <a:gd name="T50" fmla="*/ 153846 w 472"/>
                <a:gd name="T51" fmla="*/ 196214 h 619"/>
                <a:gd name="T52" fmla="*/ 153846 w 472"/>
                <a:gd name="T53" fmla="*/ 169883 h 619"/>
                <a:gd name="T54" fmla="*/ 153846 w 472"/>
                <a:gd name="T55" fmla="*/ 169883 h 619"/>
                <a:gd name="T56" fmla="*/ 15890 w 472"/>
                <a:gd name="T57" fmla="*/ 169883 h 619"/>
                <a:gd name="T58" fmla="*/ 15890 w 472"/>
                <a:gd name="T59" fmla="*/ 53021 h 619"/>
                <a:gd name="T60" fmla="*/ 26363 w 472"/>
                <a:gd name="T61" fmla="*/ 42561 h 619"/>
                <a:gd name="T62" fmla="*/ 42253 w 472"/>
                <a:gd name="T63" fmla="*/ 42561 h 619"/>
                <a:gd name="T64" fmla="*/ 42253 w 472"/>
                <a:gd name="T65" fmla="*/ 84761 h 619"/>
                <a:gd name="T66" fmla="*/ 58505 w 472"/>
                <a:gd name="T67" fmla="*/ 84761 h 619"/>
                <a:gd name="T68" fmla="*/ 58505 w 472"/>
                <a:gd name="T69" fmla="*/ 42561 h 619"/>
                <a:gd name="T70" fmla="*/ 111592 w 472"/>
                <a:gd name="T71" fmla="*/ 42561 h 619"/>
                <a:gd name="T72" fmla="*/ 111592 w 472"/>
                <a:gd name="T73" fmla="*/ 84761 h 619"/>
                <a:gd name="T74" fmla="*/ 127482 w 472"/>
                <a:gd name="T75" fmla="*/ 84761 h 619"/>
                <a:gd name="T76" fmla="*/ 127482 w 472"/>
                <a:gd name="T77" fmla="*/ 42561 h 619"/>
                <a:gd name="T78" fmla="*/ 143373 w 472"/>
                <a:gd name="T79" fmla="*/ 42561 h 619"/>
                <a:gd name="T80" fmla="*/ 153846 w 472"/>
                <a:gd name="T81" fmla="*/ 53021 h 619"/>
                <a:gd name="T82" fmla="*/ 153846 w 472"/>
                <a:gd name="T83" fmla="*/ 169883 h 6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2" h="619">
                  <a:moveTo>
                    <a:pt x="397" y="73"/>
                  </a:moveTo>
                  <a:lnTo>
                    <a:pt x="397" y="73"/>
                  </a:lnTo>
                  <a:cubicBezTo>
                    <a:pt x="353" y="73"/>
                    <a:pt x="353" y="73"/>
                    <a:pt x="353" y="73"/>
                  </a:cubicBezTo>
                  <a:cubicBezTo>
                    <a:pt x="353" y="29"/>
                    <a:pt x="294" y="0"/>
                    <a:pt x="235" y="0"/>
                  </a:cubicBezTo>
                  <a:cubicBezTo>
                    <a:pt x="176" y="0"/>
                    <a:pt x="117" y="29"/>
                    <a:pt x="117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29" y="73"/>
                    <a:pt x="0" y="103"/>
                    <a:pt x="0" y="147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397" y="618"/>
                    <a:pt x="397" y="618"/>
                    <a:pt x="397" y="618"/>
                  </a:cubicBezTo>
                  <a:cubicBezTo>
                    <a:pt x="441" y="618"/>
                    <a:pt x="471" y="589"/>
                    <a:pt x="471" y="544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71" y="103"/>
                    <a:pt x="441" y="73"/>
                    <a:pt x="397" y="73"/>
                  </a:cubicBezTo>
                  <a:close/>
                  <a:moveTo>
                    <a:pt x="235" y="29"/>
                  </a:moveTo>
                  <a:lnTo>
                    <a:pt x="235" y="29"/>
                  </a:lnTo>
                  <a:cubicBezTo>
                    <a:pt x="279" y="29"/>
                    <a:pt x="309" y="44"/>
                    <a:pt x="309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44"/>
                    <a:pt x="191" y="29"/>
                    <a:pt x="235" y="29"/>
                  </a:cubicBezTo>
                  <a:close/>
                  <a:moveTo>
                    <a:pt x="426" y="544"/>
                  </a:moveTo>
                  <a:lnTo>
                    <a:pt x="426" y="544"/>
                  </a:lnTo>
                  <a:cubicBezTo>
                    <a:pt x="426" y="559"/>
                    <a:pt x="412" y="589"/>
                    <a:pt x="397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59"/>
                    <a:pt x="44" y="544"/>
                  </a:cubicBezTo>
                  <a:cubicBezTo>
                    <a:pt x="44" y="500"/>
                    <a:pt x="44" y="500"/>
                    <a:pt x="44" y="500"/>
                  </a:cubicBezTo>
                  <a:cubicBezTo>
                    <a:pt x="426" y="500"/>
                    <a:pt x="426" y="500"/>
                    <a:pt x="426" y="500"/>
                  </a:cubicBezTo>
                  <a:lnTo>
                    <a:pt x="426" y="544"/>
                  </a:lnTo>
                  <a:close/>
                  <a:moveTo>
                    <a:pt x="426" y="471"/>
                  </a:moveTo>
                  <a:lnTo>
                    <a:pt x="426" y="471"/>
                  </a:lnTo>
                  <a:cubicBezTo>
                    <a:pt x="44" y="471"/>
                    <a:pt x="44" y="471"/>
                    <a:pt x="44" y="471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32"/>
                    <a:pt x="58" y="118"/>
                    <a:pt x="73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62" y="235"/>
                    <a:pt x="162" y="235"/>
                    <a:pt x="162" y="235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53" y="235"/>
                    <a:pt x="353" y="235"/>
                    <a:pt x="353" y="235"/>
                  </a:cubicBezTo>
                  <a:cubicBezTo>
                    <a:pt x="353" y="118"/>
                    <a:pt x="353" y="118"/>
                    <a:pt x="353" y="118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12" y="118"/>
                    <a:pt x="426" y="132"/>
                    <a:pt x="426" y="147"/>
                  </a:cubicBezTo>
                  <a:lnTo>
                    <a:pt x="426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963336" y="1916844"/>
            <a:ext cx="1280086" cy="1280086"/>
            <a:chOff x="9963336" y="1916844"/>
            <a:chExt cx="1280086" cy="1280086"/>
          </a:xfrm>
        </p:grpSpPr>
        <p:sp>
          <p:nvSpPr>
            <p:cNvPr id="40" name="椭圆 39"/>
            <p:cNvSpPr/>
            <p:nvPr/>
          </p:nvSpPr>
          <p:spPr>
            <a:xfrm>
              <a:off x="9963336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0071616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4" name="Freeform 158"/>
            <p:cNvSpPr>
              <a:spLocks noChangeArrowheads="1"/>
            </p:cNvSpPr>
            <p:nvPr/>
          </p:nvSpPr>
          <p:spPr bwMode="auto">
            <a:xfrm>
              <a:off x="10405625" y="2370365"/>
              <a:ext cx="407798" cy="373044"/>
            </a:xfrm>
            <a:custGeom>
              <a:avLst/>
              <a:gdLst>
                <a:gd name="T0" fmla="*/ 184545 w 649"/>
                <a:gd name="T1" fmla="*/ 26677 h 590"/>
                <a:gd name="T2" fmla="*/ 184545 w 649"/>
                <a:gd name="T3" fmla="*/ 26677 h 590"/>
                <a:gd name="T4" fmla="*/ 158386 w 649"/>
                <a:gd name="T5" fmla="*/ 0 h 590"/>
                <a:gd name="T6" fmla="*/ 73818 w 649"/>
                <a:gd name="T7" fmla="*/ 0 h 590"/>
                <a:gd name="T8" fmla="*/ 47659 w 649"/>
                <a:gd name="T9" fmla="*/ 26677 h 590"/>
                <a:gd name="T10" fmla="*/ 5375 w 649"/>
                <a:gd name="T11" fmla="*/ 58402 h 590"/>
                <a:gd name="T12" fmla="*/ 47659 w 649"/>
                <a:gd name="T13" fmla="*/ 100941 h 590"/>
                <a:gd name="T14" fmla="*/ 52676 w 649"/>
                <a:gd name="T15" fmla="*/ 100941 h 590"/>
                <a:gd name="T16" fmla="*/ 110727 w 649"/>
                <a:gd name="T17" fmla="*/ 153935 h 590"/>
                <a:gd name="T18" fmla="*/ 110727 w 649"/>
                <a:gd name="T19" fmla="*/ 196474 h 590"/>
                <a:gd name="T20" fmla="*/ 89585 w 649"/>
                <a:gd name="T21" fmla="*/ 196474 h 590"/>
                <a:gd name="T22" fmla="*/ 79193 w 649"/>
                <a:gd name="T23" fmla="*/ 206929 h 590"/>
                <a:gd name="T24" fmla="*/ 89585 w 649"/>
                <a:gd name="T25" fmla="*/ 212336 h 590"/>
                <a:gd name="T26" fmla="*/ 142261 w 649"/>
                <a:gd name="T27" fmla="*/ 212336 h 590"/>
                <a:gd name="T28" fmla="*/ 153011 w 649"/>
                <a:gd name="T29" fmla="*/ 206929 h 590"/>
                <a:gd name="T30" fmla="*/ 142261 w 649"/>
                <a:gd name="T31" fmla="*/ 196474 h 590"/>
                <a:gd name="T32" fmla="*/ 121477 w 649"/>
                <a:gd name="T33" fmla="*/ 196474 h 590"/>
                <a:gd name="T34" fmla="*/ 121477 w 649"/>
                <a:gd name="T35" fmla="*/ 153935 h 590"/>
                <a:gd name="T36" fmla="*/ 179528 w 649"/>
                <a:gd name="T37" fmla="*/ 100941 h 590"/>
                <a:gd name="T38" fmla="*/ 184545 w 649"/>
                <a:gd name="T39" fmla="*/ 100941 h 590"/>
                <a:gd name="T40" fmla="*/ 226829 w 649"/>
                <a:gd name="T41" fmla="*/ 58402 h 590"/>
                <a:gd name="T42" fmla="*/ 184545 w 649"/>
                <a:gd name="T43" fmla="*/ 26677 h 590"/>
                <a:gd name="T44" fmla="*/ 47659 w 649"/>
                <a:gd name="T45" fmla="*/ 85079 h 590"/>
                <a:gd name="T46" fmla="*/ 47659 w 649"/>
                <a:gd name="T47" fmla="*/ 85079 h 590"/>
                <a:gd name="T48" fmla="*/ 15767 w 649"/>
                <a:gd name="T49" fmla="*/ 58402 h 590"/>
                <a:gd name="T50" fmla="*/ 47659 w 649"/>
                <a:gd name="T51" fmla="*/ 42539 h 590"/>
                <a:gd name="T52" fmla="*/ 47659 w 649"/>
                <a:gd name="T53" fmla="*/ 85079 h 590"/>
                <a:gd name="T54" fmla="*/ 174153 w 649"/>
                <a:gd name="T55" fmla="*/ 68856 h 590"/>
                <a:gd name="T56" fmla="*/ 174153 w 649"/>
                <a:gd name="T57" fmla="*/ 68856 h 590"/>
                <a:gd name="T58" fmla="*/ 116102 w 649"/>
                <a:gd name="T59" fmla="*/ 143480 h 590"/>
                <a:gd name="T60" fmla="*/ 58051 w 649"/>
                <a:gd name="T61" fmla="*/ 68856 h 590"/>
                <a:gd name="T62" fmla="*/ 58051 w 649"/>
                <a:gd name="T63" fmla="*/ 26677 h 590"/>
                <a:gd name="T64" fmla="*/ 73818 w 649"/>
                <a:gd name="T65" fmla="*/ 15862 h 590"/>
                <a:gd name="T66" fmla="*/ 158386 w 649"/>
                <a:gd name="T67" fmla="*/ 15862 h 590"/>
                <a:gd name="T68" fmla="*/ 174153 w 649"/>
                <a:gd name="T69" fmla="*/ 26677 h 590"/>
                <a:gd name="T70" fmla="*/ 174153 w 649"/>
                <a:gd name="T71" fmla="*/ 68856 h 590"/>
                <a:gd name="T72" fmla="*/ 184545 w 649"/>
                <a:gd name="T73" fmla="*/ 85079 h 590"/>
                <a:gd name="T74" fmla="*/ 184545 w 649"/>
                <a:gd name="T75" fmla="*/ 85079 h 590"/>
                <a:gd name="T76" fmla="*/ 184545 w 649"/>
                <a:gd name="T77" fmla="*/ 42539 h 590"/>
                <a:gd name="T78" fmla="*/ 216437 w 649"/>
                <a:gd name="T79" fmla="*/ 58402 h 590"/>
                <a:gd name="T80" fmla="*/ 184545 w 649"/>
                <a:gd name="T81" fmla="*/ 85079 h 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9" h="590">
                  <a:moveTo>
                    <a:pt x="515" y="74"/>
                  </a:moveTo>
                  <a:lnTo>
                    <a:pt x="515" y="74"/>
                  </a:lnTo>
                  <a:cubicBezTo>
                    <a:pt x="515" y="30"/>
                    <a:pt x="486" y="0"/>
                    <a:pt x="442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62" y="0"/>
                    <a:pt x="133" y="30"/>
                    <a:pt x="133" y="74"/>
                  </a:cubicBezTo>
                  <a:cubicBezTo>
                    <a:pt x="0" y="74"/>
                    <a:pt x="15" y="74"/>
                    <a:pt x="15" y="162"/>
                  </a:cubicBezTo>
                  <a:cubicBezTo>
                    <a:pt x="15" y="221"/>
                    <a:pt x="59" y="280"/>
                    <a:pt x="133" y="280"/>
                  </a:cubicBezTo>
                  <a:cubicBezTo>
                    <a:pt x="133" y="280"/>
                    <a:pt x="133" y="280"/>
                    <a:pt x="147" y="280"/>
                  </a:cubicBezTo>
                  <a:cubicBezTo>
                    <a:pt x="162" y="353"/>
                    <a:pt x="236" y="427"/>
                    <a:pt x="309" y="427"/>
                  </a:cubicBezTo>
                  <a:cubicBezTo>
                    <a:pt x="309" y="545"/>
                    <a:pt x="309" y="545"/>
                    <a:pt x="309" y="545"/>
                  </a:cubicBezTo>
                  <a:cubicBezTo>
                    <a:pt x="250" y="545"/>
                    <a:pt x="250" y="545"/>
                    <a:pt x="250" y="545"/>
                  </a:cubicBezTo>
                  <a:cubicBezTo>
                    <a:pt x="236" y="545"/>
                    <a:pt x="221" y="560"/>
                    <a:pt x="221" y="574"/>
                  </a:cubicBezTo>
                  <a:cubicBezTo>
                    <a:pt x="221" y="574"/>
                    <a:pt x="236" y="589"/>
                    <a:pt x="250" y="589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413" y="589"/>
                    <a:pt x="427" y="574"/>
                    <a:pt x="427" y="574"/>
                  </a:cubicBezTo>
                  <a:cubicBezTo>
                    <a:pt x="427" y="560"/>
                    <a:pt x="413" y="545"/>
                    <a:pt x="397" y="545"/>
                  </a:cubicBezTo>
                  <a:cubicBezTo>
                    <a:pt x="339" y="545"/>
                    <a:pt x="339" y="545"/>
                    <a:pt x="339" y="545"/>
                  </a:cubicBezTo>
                  <a:cubicBezTo>
                    <a:pt x="339" y="427"/>
                    <a:pt x="339" y="427"/>
                    <a:pt x="339" y="427"/>
                  </a:cubicBezTo>
                  <a:cubicBezTo>
                    <a:pt x="413" y="427"/>
                    <a:pt x="486" y="353"/>
                    <a:pt x="501" y="280"/>
                  </a:cubicBezTo>
                  <a:cubicBezTo>
                    <a:pt x="515" y="280"/>
                    <a:pt x="515" y="280"/>
                    <a:pt x="515" y="280"/>
                  </a:cubicBezTo>
                  <a:cubicBezTo>
                    <a:pt x="589" y="280"/>
                    <a:pt x="633" y="221"/>
                    <a:pt x="633" y="162"/>
                  </a:cubicBezTo>
                  <a:cubicBezTo>
                    <a:pt x="633" y="74"/>
                    <a:pt x="648" y="74"/>
                    <a:pt x="515" y="74"/>
                  </a:cubicBezTo>
                  <a:close/>
                  <a:moveTo>
                    <a:pt x="133" y="236"/>
                  </a:moveTo>
                  <a:lnTo>
                    <a:pt x="133" y="236"/>
                  </a:lnTo>
                  <a:cubicBezTo>
                    <a:pt x="88" y="236"/>
                    <a:pt x="44" y="206"/>
                    <a:pt x="44" y="162"/>
                  </a:cubicBezTo>
                  <a:cubicBezTo>
                    <a:pt x="44" y="118"/>
                    <a:pt x="44" y="118"/>
                    <a:pt x="133" y="118"/>
                  </a:cubicBezTo>
                  <a:lnTo>
                    <a:pt x="133" y="236"/>
                  </a:lnTo>
                  <a:close/>
                  <a:moveTo>
                    <a:pt x="486" y="191"/>
                  </a:moveTo>
                  <a:lnTo>
                    <a:pt x="486" y="191"/>
                  </a:lnTo>
                  <a:cubicBezTo>
                    <a:pt x="486" y="280"/>
                    <a:pt x="413" y="398"/>
                    <a:pt x="324" y="398"/>
                  </a:cubicBezTo>
                  <a:cubicBezTo>
                    <a:pt x="236" y="398"/>
                    <a:pt x="162" y="280"/>
                    <a:pt x="162" y="191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59"/>
                    <a:pt x="192" y="44"/>
                    <a:pt x="206" y="44"/>
                  </a:cubicBezTo>
                  <a:cubicBezTo>
                    <a:pt x="442" y="44"/>
                    <a:pt x="442" y="44"/>
                    <a:pt x="442" y="44"/>
                  </a:cubicBezTo>
                  <a:cubicBezTo>
                    <a:pt x="456" y="44"/>
                    <a:pt x="486" y="59"/>
                    <a:pt x="486" y="74"/>
                  </a:cubicBezTo>
                  <a:lnTo>
                    <a:pt x="486" y="191"/>
                  </a:lnTo>
                  <a:close/>
                  <a:moveTo>
                    <a:pt x="515" y="236"/>
                  </a:moveTo>
                  <a:lnTo>
                    <a:pt x="515" y="236"/>
                  </a:lnTo>
                  <a:cubicBezTo>
                    <a:pt x="515" y="118"/>
                    <a:pt x="515" y="118"/>
                    <a:pt x="515" y="118"/>
                  </a:cubicBezTo>
                  <a:cubicBezTo>
                    <a:pt x="604" y="118"/>
                    <a:pt x="604" y="118"/>
                    <a:pt x="604" y="162"/>
                  </a:cubicBezTo>
                  <a:cubicBezTo>
                    <a:pt x="604" y="206"/>
                    <a:pt x="560" y="236"/>
                    <a:pt x="515" y="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10939" y="1916844"/>
            <a:ext cx="1280086" cy="1280086"/>
            <a:chOff x="3110939" y="1916844"/>
            <a:chExt cx="1280086" cy="1280086"/>
          </a:xfrm>
        </p:grpSpPr>
        <p:sp>
          <p:nvSpPr>
            <p:cNvPr id="36" name="椭圆 35"/>
            <p:cNvSpPr/>
            <p:nvPr/>
          </p:nvSpPr>
          <p:spPr>
            <a:xfrm>
              <a:off x="3110939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219218" y="2026955"/>
              <a:ext cx="1063528" cy="1063528"/>
            </a:xfrm>
            <a:prstGeom prst="ellipse">
              <a:avLst/>
            </a:prstGeom>
            <a:solidFill>
              <a:srgbClr val="595959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5" name="Freeform 159"/>
            <p:cNvSpPr>
              <a:spLocks noChangeArrowheads="1"/>
            </p:cNvSpPr>
            <p:nvPr/>
          </p:nvSpPr>
          <p:spPr bwMode="auto">
            <a:xfrm>
              <a:off x="3572181" y="2383254"/>
              <a:ext cx="357602" cy="347266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6806" y="1916844"/>
            <a:ext cx="1280086" cy="1280086"/>
            <a:chOff x="826806" y="1916844"/>
            <a:chExt cx="1280086" cy="1280086"/>
          </a:xfrm>
        </p:grpSpPr>
        <p:sp>
          <p:nvSpPr>
            <p:cNvPr id="37" name="椭圆 36"/>
            <p:cNvSpPr/>
            <p:nvPr/>
          </p:nvSpPr>
          <p:spPr>
            <a:xfrm>
              <a:off x="826806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935085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6" name="Freeform 160"/>
            <p:cNvSpPr>
              <a:spLocks noChangeArrowheads="1"/>
            </p:cNvSpPr>
            <p:nvPr/>
          </p:nvSpPr>
          <p:spPr bwMode="auto">
            <a:xfrm>
              <a:off x="1345707" y="2385207"/>
              <a:ext cx="289388" cy="347266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49" name="任意多边形: 形状 48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574025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 p14:presetBounceEnd="60000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7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8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 p14:presetBounceEnd="60000">
                                      <p:stCondLst>
                                        <p:cond delay="14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63" grpId="0"/>
          <p:bldP spid="66" grpId="0"/>
          <p:bldP spid="67" grpId="0"/>
          <p:bldP spid="68" grpId="0"/>
          <p:bldP spid="114" grpId="0"/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14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63" grpId="0"/>
          <p:bldP spid="66" grpId="0"/>
          <p:bldP spid="67" grpId="0"/>
          <p:bldP spid="68" grpId="0"/>
          <p:bldP spid="114" grpId="0"/>
          <p:bldP spid="4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项目费用情况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16393" y="1632401"/>
            <a:ext cx="2904705" cy="389733"/>
            <a:chOff x="816393" y="1632401"/>
            <a:chExt cx="2904705" cy="389733"/>
          </a:xfrm>
        </p:grpSpPr>
        <p:sp>
          <p:nvSpPr>
            <p:cNvPr id="16" name="同心圆 15"/>
            <p:cNvSpPr/>
            <p:nvPr/>
          </p:nvSpPr>
          <p:spPr>
            <a:xfrm>
              <a:off x="816393" y="1671638"/>
              <a:ext cx="350498" cy="350496"/>
            </a:xfrm>
            <a:prstGeom prst="donut">
              <a:avLst>
                <a:gd name="adj" fmla="val 22156"/>
              </a:avLst>
            </a:prstGeom>
            <a:solidFill>
              <a:srgbClr val="004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350876" y="1632401"/>
              <a:ext cx="66374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313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66%</a:t>
              </a:r>
              <a:endParaRPr lang="zh-CN" altLang="en-US" b="1">
                <a:solidFill>
                  <a:srgbClr val="31313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38177" y="1632401"/>
              <a:ext cx="1682921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海外销售业绩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6393" y="2104053"/>
            <a:ext cx="3341270" cy="383817"/>
            <a:chOff x="816393" y="2104053"/>
            <a:chExt cx="3341270" cy="383817"/>
          </a:xfrm>
        </p:grpSpPr>
        <p:sp>
          <p:nvSpPr>
            <p:cNvPr id="38" name="同心圆 37"/>
            <p:cNvSpPr/>
            <p:nvPr/>
          </p:nvSpPr>
          <p:spPr>
            <a:xfrm>
              <a:off x="816393" y="2137374"/>
              <a:ext cx="350498" cy="350496"/>
            </a:xfrm>
            <a:prstGeom prst="donut">
              <a:avLst>
                <a:gd name="adj" fmla="val 22156"/>
              </a:avLst>
            </a:prstGeom>
            <a:solidFill>
              <a:srgbClr val="01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50876" y="2104053"/>
              <a:ext cx="66374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313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49%</a:t>
              </a:r>
              <a:endParaRPr lang="zh-CN" altLang="en-US" b="1">
                <a:solidFill>
                  <a:srgbClr val="31313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038177" y="2121014"/>
              <a:ext cx="211948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大中华地区销售业绩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6393" y="2600831"/>
            <a:ext cx="2904705" cy="369332"/>
            <a:chOff x="816393" y="2600831"/>
            <a:chExt cx="2904705" cy="369332"/>
          </a:xfrm>
        </p:grpSpPr>
        <p:sp>
          <p:nvSpPr>
            <p:cNvPr id="39" name="同心圆 38"/>
            <p:cNvSpPr/>
            <p:nvPr/>
          </p:nvSpPr>
          <p:spPr>
            <a:xfrm>
              <a:off x="816393" y="2603110"/>
              <a:ext cx="350498" cy="350496"/>
            </a:xfrm>
            <a:prstGeom prst="donut">
              <a:avLst>
                <a:gd name="adj" fmla="val 22156"/>
              </a:avLst>
            </a:prstGeom>
            <a:solidFill>
              <a:srgbClr val="309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50876" y="2600831"/>
              <a:ext cx="66374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313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37%</a:t>
              </a:r>
              <a:endParaRPr lang="zh-CN" altLang="en-US" b="1">
                <a:solidFill>
                  <a:srgbClr val="31313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038177" y="2608365"/>
              <a:ext cx="1682921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北美销售业绩</a:t>
              </a:r>
            </a:p>
          </p:txBody>
        </p:sp>
      </p:grpSp>
      <p:sp>
        <p:nvSpPr>
          <p:cNvPr id="49" name="文本框 48"/>
          <p:cNvSpPr txBox="1">
            <a:spLocks/>
          </p:cNvSpPr>
          <p:nvPr/>
        </p:nvSpPr>
        <p:spPr>
          <a:xfrm>
            <a:off x="768349" y="4075590"/>
            <a:ext cx="154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现金流分析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67546" y="3532352"/>
            <a:ext cx="377099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CASH DATEBASE</a:t>
            </a:r>
            <a:endParaRPr lang="zh-CN" altLang="en-US" sz="3200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68348" y="4876347"/>
            <a:ext cx="627881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到了吗打开率老师，传媒的优势，在与数年的从业经历使。我们的明星资源非常丰富，与索拉卡上课。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919570" y="4676023"/>
            <a:ext cx="428625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7047343" y="1457550"/>
            <a:ext cx="4016170" cy="4016170"/>
            <a:chOff x="7047343" y="1457550"/>
            <a:chExt cx="4016170" cy="4016170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 flipH="1">
              <a:off x="7047343" y="1457550"/>
              <a:ext cx="4016170" cy="4016170"/>
            </a:xfrm>
            <a:prstGeom prst="ellipse">
              <a:avLst/>
            </a:prstGeom>
            <a:noFill/>
            <a:ln w="2063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 flipH="1">
              <a:off x="7418487" y="1828694"/>
              <a:ext cx="3273882" cy="3273882"/>
            </a:xfrm>
            <a:prstGeom prst="ellipse">
              <a:avLst/>
            </a:prstGeom>
            <a:noFill/>
            <a:ln w="2063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 flipH="1">
              <a:off x="7791585" y="2195939"/>
              <a:ext cx="2527687" cy="2527687"/>
            </a:xfrm>
            <a:prstGeom prst="ellipse">
              <a:avLst/>
            </a:prstGeom>
            <a:noFill/>
            <a:ln w="2063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饼形 2"/>
            <p:cNvSpPr/>
            <p:nvPr/>
          </p:nvSpPr>
          <p:spPr>
            <a:xfrm flipH="1">
              <a:off x="9055428" y="1457550"/>
              <a:ext cx="2007385" cy="2997754"/>
            </a:xfrm>
            <a:custGeom>
              <a:avLst/>
              <a:gdLst>
                <a:gd name="connsiteX0" fmla="*/ 240794 w 3699510"/>
                <a:gd name="connsiteY0" fmla="*/ 2762355 h 3699510"/>
                <a:gd name="connsiteX1" fmla="*/ 251368 w 3699510"/>
                <a:gd name="connsiteY1" fmla="*/ 918759 h 3699510"/>
                <a:gd name="connsiteX2" fmla="*/ 1849755 w 3699510"/>
                <a:gd name="connsiteY2" fmla="*/ 0 h 3699510"/>
                <a:gd name="connsiteX3" fmla="*/ 1849755 w 3699510"/>
                <a:gd name="connsiteY3" fmla="*/ 1849755 h 3699510"/>
                <a:gd name="connsiteX4" fmla="*/ 240794 w 3699510"/>
                <a:gd name="connsiteY4" fmla="*/ 2762355 h 3699510"/>
                <a:gd name="connsiteX0" fmla="*/ 1849755 w 1941195"/>
                <a:gd name="connsiteY0" fmla="*/ 1849755 h 2762355"/>
                <a:gd name="connsiteX1" fmla="*/ 240794 w 1941195"/>
                <a:gd name="connsiteY1" fmla="*/ 2762355 h 2762355"/>
                <a:gd name="connsiteX2" fmla="*/ 251368 w 1941195"/>
                <a:gd name="connsiteY2" fmla="*/ 918759 h 2762355"/>
                <a:gd name="connsiteX3" fmla="*/ 1849755 w 1941195"/>
                <a:gd name="connsiteY3" fmla="*/ 0 h 2762355"/>
                <a:gd name="connsiteX4" fmla="*/ 1941195 w 1941195"/>
                <a:gd name="connsiteY4" fmla="*/ 1941195 h 2762355"/>
                <a:gd name="connsiteX0" fmla="*/ 1849755 w 1849755"/>
                <a:gd name="connsiteY0" fmla="*/ 1849755 h 2762355"/>
                <a:gd name="connsiteX1" fmla="*/ 240794 w 1849755"/>
                <a:gd name="connsiteY1" fmla="*/ 2762355 h 2762355"/>
                <a:gd name="connsiteX2" fmla="*/ 251368 w 1849755"/>
                <a:gd name="connsiteY2" fmla="*/ 918759 h 2762355"/>
                <a:gd name="connsiteX3" fmla="*/ 1849755 w 1849755"/>
                <a:gd name="connsiteY3" fmla="*/ 0 h 2762355"/>
                <a:gd name="connsiteX0" fmla="*/ 240794 w 1849755"/>
                <a:gd name="connsiteY0" fmla="*/ 2762355 h 2762355"/>
                <a:gd name="connsiteX1" fmla="*/ 251368 w 1849755"/>
                <a:gd name="connsiteY1" fmla="*/ 918759 h 2762355"/>
                <a:gd name="connsiteX2" fmla="*/ 1849755 w 1849755"/>
                <a:gd name="connsiteY2" fmla="*/ 0 h 276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9755" h="2762355">
                  <a:moveTo>
                    <a:pt x="240794" y="2762355"/>
                  </a:moveTo>
                  <a:cubicBezTo>
                    <a:pt x="-84000" y="2189726"/>
                    <a:pt x="-79974" y="1487624"/>
                    <a:pt x="251368" y="918759"/>
                  </a:cubicBezTo>
                  <a:cubicBezTo>
                    <a:pt x="582709" y="349893"/>
                    <a:pt x="1191427" y="0"/>
                    <a:pt x="1849755" y="0"/>
                  </a:cubicBezTo>
                </a:path>
              </a:pathLst>
            </a:custGeom>
            <a:noFill/>
            <a:ln w="206375" cap="rnd">
              <a:solidFill>
                <a:srgbClr val="309C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饼形 25"/>
            <p:cNvSpPr/>
            <p:nvPr/>
          </p:nvSpPr>
          <p:spPr>
            <a:xfrm flipH="1">
              <a:off x="9055428" y="1828294"/>
              <a:ext cx="1636760" cy="3224103"/>
            </a:xfrm>
            <a:custGeom>
              <a:avLst/>
              <a:gdLst>
                <a:gd name="connsiteX0" fmla="*/ 1141186 w 3016250"/>
                <a:gd name="connsiteY0" fmla="*/ 2970930 h 3016250"/>
                <a:gd name="connsiteX1" fmla="*/ 11373 w 3016250"/>
                <a:gd name="connsiteY1" fmla="*/ 1323262 h 3016250"/>
                <a:gd name="connsiteX2" fmla="*/ 1508125 w 3016250"/>
                <a:gd name="connsiteY2" fmla="*/ 1 h 3016250"/>
                <a:gd name="connsiteX3" fmla="*/ 1508125 w 3016250"/>
                <a:gd name="connsiteY3" fmla="*/ 1508125 h 3016250"/>
                <a:gd name="connsiteX4" fmla="*/ 1141186 w 3016250"/>
                <a:gd name="connsiteY4" fmla="*/ 2970930 h 3016250"/>
                <a:gd name="connsiteX0" fmla="*/ 1508233 w 1599673"/>
                <a:gd name="connsiteY0" fmla="*/ 1508125 h 2970930"/>
                <a:gd name="connsiteX1" fmla="*/ 1141294 w 1599673"/>
                <a:gd name="connsiteY1" fmla="*/ 2970930 h 2970930"/>
                <a:gd name="connsiteX2" fmla="*/ 11481 w 1599673"/>
                <a:gd name="connsiteY2" fmla="*/ 1323262 h 2970930"/>
                <a:gd name="connsiteX3" fmla="*/ 1508233 w 1599673"/>
                <a:gd name="connsiteY3" fmla="*/ 1 h 2970930"/>
                <a:gd name="connsiteX4" fmla="*/ 1599673 w 1599673"/>
                <a:gd name="connsiteY4" fmla="*/ 1599565 h 2970930"/>
                <a:gd name="connsiteX0" fmla="*/ 1508233 w 1508233"/>
                <a:gd name="connsiteY0" fmla="*/ 1508125 h 2970930"/>
                <a:gd name="connsiteX1" fmla="*/ 1141294 w 1508233"/>
                <a:gd name="connsiteY1" fmla="*/ 2970930 h 2970930"/>
                <a:gd name="connsiteX2" fmla="*/ 11481 w 1508233"/>
                <a:gd name="connsiteY2" fmla="*/ 1323262 h 2970930"/>
                <a:gd name="connsiteX3" fmla="*/ 1508233 w 1508233"/>
                <a:gd name="connsiteY3" fmla="*/ 1 h 2970930"/>
                <a:gd name="connsiteX0" fmla="*/ 1141294 w 1508233"/>
                <a:gd name="connsiteY0" fmla="*/ 2970930 h 2970930"/>
                <a:gd name="connsiteX1" fmla="*/ 11481 w 1508233"/>
                <a:gd name="connsiteY1" fmla="*/ 1323262 h 2970930"/>
                <a:gd name="connsiteX2" fmla="*/ 1508233 w 1508233"/>
                <a:gd name="connsiteY2" fmla="*/ 1 h 29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233" h="2970930">
                  <a:moveTo>
                    <a:pt x="1141294" y="2970930"/>
                  </a:moveTo>
                  <a:cubicBezTo>
                    <a:pt x="402749" y="2785669"/>
                    <a:pt x="-81854" y="2078946"/>
                    <a:pt x="11481" y="1323262"/>
                  </a:cubicBezTo>
                  <a:cubicBezTo>
                    <a:pt x="104815" y="567578"/>
                    <a:pt x="746807" y="0"/>
                    <a:pt x="1508233" y="1"/>
                  </a:cubicBezTo>
                </a:path>
              </a:pathLst>
            </a:custGeom>
            <a:noFill/>
            <a:ln w="206375" cap="rnd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饼形 26"/>
            <p:cNvSpPr/>
            <p:nvPr/>
          </p:nvSpPr>
          <p:spPr>
            <a:xfrm flipH="1">
              <a:off x="8041373" y="2200414"/>
              <a:ext cx="2278702" cy="2529143"/>
            </a:xfrm>
            <a:custGeom>
              <a:avLst/>
              <a:gdLst>
                <a:gd name="connsiteX0" fmla="*/ 2099651 w 2330450"/>
                <a:gd name="connsiteY0" fmla="*/ 1861355 h 2330450"/>
                <a:gd name="connsiteX1" fmla="*/ 682811 w 2330450"/>
                <a:gd name="connsiteY1" fmla="*/ 2225897 h 2330450"/>
                <a:gd name="connsiteX2" fmla="*/ 26438 w 2330450"/>
                <a:gd name="connsiteY2" fmla="*/ 918418 h 2330450"/>
                <a:gd name="connsiteX3" fmla="*/ 1165225 w 2330450"/>
                <a:gd name="connsiteY3" fmla="*/ 0 h 2330450"/>
                <a:gd name="connsiteX4" fmla="*/ 1165225 w 2330450"/>
                <a:gd name="connsiteY4" fmla="*/ 1165225 h 2330450"/>
                <a:gd name="connsiteX5" fmla="*/ 2099651 w 2330450"/>
                <a:gd name="connsiteY5" fmla="*/ 1861355 h 2330450"/>
                <a:gd name="connsiteX0" fmla="*/ 1165341 w 2099767"/>
                <a:gd name="connsiteY0" fmla="*/ 1165225 h 2330542"/>
                <a:gd name="connsiteX1" fmla="*/ 2099767 w 2099767"/>
                <a:gd name="connsiteY1" fmla="*/ 1861355 h 2330542"/>
                <a:gd name="connsiteX2" fmla="*/ 682927 w 2099767"/>
                <a:gd name="connsiteY2" fmla="*/ 2225897 h 2330542"/>
                <a:gd name="connsiteX3" fmla="*/ 26554 w 2099767"/>
                <a:gd name="connsiteY3" fmla="*/ 918418 h 2330542"/>
                <a:gd name="connsiteX4" fmla="*/ 1165341 w 2099767"/>
                <a:gd name="connsiteY4" fmla="*/ 0 h 2330542"/>
                <a:gd name="connsiteX5" fmla="*/ 1256781 w 2099767"/>
                <a:gd name="connsiteY5" fmla="*/ 1256665 h 2330542"/>
                <a:gd name="connsiteX0" fmla="*/ 1165341 w 2099767"/>
                <a:gd name="connsiteY0" fmla="*/ 1165225 h 2330542"/>
                <a:gd name="connsiteX1" fmla="*/ 2099767 w 2099767"/>
                <a:gd name="connsiteY1" fmla="*/ 1861355 h 2330542"/>
                <a:gd name="connsiteX2" fmla="*/ 682927 w 2099767"/>
                <a:gd name="connsiteY2" fmla="*/ 2225897 h 2330542"/>
                <a:gd name="connsiteX3" fmla="*/ 26554 w 2099767"/>
                <a:gd name="connsiteY3" fmla="*/ 918418 h 2330542"/>
                <a:gd name="connsiteX4" fmla="*/ 1165341 w 2099767"/>
                <a:gd name="connsiteY4" fmla="*/ 0 h 2330542"/>
                <a:gd name="connsiteX0" fmla="*/ 2099767 w 2099767"/>
                <a:gd name="connsiteY0" fmla="*/ 1861355 h 2330542"/>
                <a:gd name="connsiteX1" fmla="*/ 682927 w 2099767"/>
                <a:gd name="connsiteY1" fmla="*/ 2225897 h 2330542"/>
                <a:gd name="connsiteX2" fmla="*/ 26554 w 2099767"/>
                <a:gd name="connsiteY2" fmla="*/ 918418 h 2330542"/>
                <a:gd name="connsiteX3" fmla="*/ 1165341 w 2099767"/>
                <a:gd name="connsiteY3" fmla="*/ 0 h 233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9767" h="2330542">
                  <a:moveTo>
                    <a:pt x="2099767" y="1861355"/>
                  </a:moveTo>
                  <a:cubicBezTo>
                    <a:pt x="1772124" y="2301154"/>
                    <a:pt x="1182146" y="2452951"/>
                    <a:pt x="682927" y="2225897"/>
                  </a:cubicBezTo>
                  <a:cubicBezTo>
                    <a:pt x="183708" y="1998843"/>
                    <a:pt x="-89609" y="1454402"/>
                    <a:pt x="26554" y="918418"/>
                  </a:cubicBezTo>
                  <a:cubicBezTo>
                    <a:pt x="142717" y="382434"/>
                    <a:pt x="616913" y="0"/>
                    <a:pt x="1165341" y="0"/>
                  </a:cubicBezTo>
                </a:path>
              </a:pathLst>
            </a:custGeom>
            <a:noFill/>
            <a:ln w="206375" cap="rnd">
              <a:solidFill>
                <a:srgbClr val="00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692160" y="3072669"/>
              <a:ext cx="726355" cy="726355"/>
            </a:xfrm>
            <a:prstGeom prst="ellipse">
              <a:avLst/>
            </a:prstGeom>
            <a:solidFill>
              <a:srgbClr val="01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Freeform 200"/>
            <p:cNvSpPr>
              <a:spLocks noChangeArrowheads="1"/>
            </p:cNvSpPr>
            <p:nvPr/>
          </p:nvSpPr>
          <p:spPr bwMode="auto">
            <a:xfrm>
              <a:off x="8860595" y="3246852"/>
              <a:ext cx="389486" cy="370092"/>
            </a:xfrm>
            <a:custGeom>
              <a:avLst/>
              <a:gdLst>
                <a:gd name="T0" fmla="*/ 111421 w 634"/>
                <a:gd name="T1" fmla="*/ 15824 h 604"/>
                <a:gd name="T2" fmla="*/ 111421 w 634"/>
                <a:gd name="T3" fmla="*/ 15824 h 604"/>
                <a:gd name="T4" fmla="*/ 5048 w 634"/>
                <a:gd name="T5" fmla="*/ 79120 h 604"/>
                <a:gd name="T6" fmla="*/ 5048 w 634"/>
                <a:gd name="T7" fmla="*/ 79120 h 604"/>
                <a:gd name="T8" fmla="*/ 100603 w 634"/>
                <a:gd name="T9" fmla="*/ 121557 h 604"/>
                <a:gd name="T10" fmla="*/ 121878 w 634"/>
                <a:gd name="T11" fmla="*/ 121557 h 604"/>
                <a:gd name="T12" fmla="*/ 217433 w 634"/>
                <a:gd name="T13" fmla="*/ 79120 h 604"/>
                <a:gd name="T14" fmla="*/ 217433 w 634"/>
                <a:gd name="T15" fmla="*/ 57901 h 604"/>
                <a:gd name="T16" fmla="*/ 121878 w 634"/>
                <a:gd name="T17" fmla="*/ 5035 h 604"/>
                <a:gd name="T18" fmla="*/ 100603 w 634"/>
                <a:gd name="T19" fmla="*/ 5035 h 604"/>
                <a:gd name="T20" fmla="*/ 5048 w 634"/>
                <a:gd name="T21" fmla="*/ 57901 h 604"/>
                <a:gd name="T22" fmla="*/ 5048 w 634"/>
                <a:gd name="T23" fmla="*/ 79120 h 604"/>
                <a:gd name="T24" fmla="*/ 111421 w 634"/>
                <a:gd name="T25" fmla="*/ 15824 h 604"/>
                <a:gd name="T26" fmla="*/ 111421 w 634"/>
                <a:gd name="T27" fmla="*/ 15824 h 604"/>
                <a:gd name="T28" fmla="*/ 212024 w 634"/>
                <a:gd name="T29" fmla="*/ 68690 h 604"/>
                <a:gd name="T30" fmla="*/ 111421 w 634"/>
                <a:gd name="T31" fmla="*/ 111127 h 604"/>
                <a:gd name="T32" fmla="*/ 15866 w 634"/>
                <a:gd name="T33" fmla="*/ 68690 h 604"/>
                <a:gd name="T34" fmla="*/ 111421 w 634"/>
                <a:gd name="T35" fmla="*/ 15824 h 604"/>
                <a:gd name="T36" fmla="*/ 111421 w 634"/>
                <a:gd name="T37" fmla="*/ 201036 h 604"/>
                <a:gd name="T38" fmla="*/ 111421 w 634"/>
                <a:gd name="T39" fmla="*/ 201036 h 604"/>
                <a:gd name="T40" fmla="*/ 15866 w 634"/>
                <a:gd name="T41" fmla="*/ 158599 h 604"/>
                <a:gd name="T42" fmla="*/ 0 w 634"/>
                <a:gd name="T43" fmla="*/ 153564 h 604"/>
                <a:gd name="T44" fmla="*/ 5048 w 634"/>
                <a:gd name="T45" fmla="*/ 169388 h 604"/>
                <a:gd name="T46" fmla="*/ 100603 w 634"/>
                <a:gd name="T47" fmla="*/ 211825 h 604"/>
                <a:gd name="T48" fmla="*/ 121878 w 634"/>
                <a:gd name="T49" fmla="*/ 211825 h 604"/>
                <a:gd name="T50" fmla="*/ 217433 w 634"/>
                <a:gd name="T51" fmla="*/ 169388 h 604"/>
                <a:gd name="T52" fmla="*/ 228250 w 634"/>
                <a:gd name="T53" fmla="*/ 153564 h 604"/>
                <a:gd name="T54" fmla="*/ 212024 w 634"/>
                <a:gd name="T55" fmla="*/ 158599 h 604"/>
                <a:gd name="T56" fmla="*/ 111421 w 634"/>
                <a:gd name="T57" fmla="*/ 201036 h 604"/>
                <a:gd name="T58" fmla="*/ 5048 w 634"/>
                <a:gd name="T59" fmla="*/ 121557 h 604"/>
                <a:gd name="T60" fmla="*/ 5048 w 634"/>
                <a:gd name="T61" fmla="*/ 121557 h 604"/>
                <a:gd name="T62" fmla="*/ 100603 w 634"/>
                <a:gd name="T63" fmla="*/ 169388 h 604"/>
                <a:gd name="T64" fmla="*/ 121878 w 634"/>
                <a:gd name="T65" fmla="*/ 169388 h 604"/>
                <a:gd name="T66" fmla="*/ 217433 w 634"/>
                <a:gd name="T67" fmla="*/ 121557 h 604"/>
                <a:gd name="T68" fmla="*/ 228250 w 634"/>
                <a:gd name="T69" fmla="*/ 105733 h 604"/>
                <a:gd name="T70" fmla="*/ 212024 w 634"/>
                <a:gd name="T71" fmla="*/ 111127 h 604"/>
                <a:gd name="T72" fmla="*/ 111421 w 634"/>
                <a:gd name="T73" fmla="*/ 158599 h 604"/>
                <a:gd name="T74" fmla="*/ 15866 w 634"/>
                <a:gd name="T75" fmla="*/ 111127 h 604"/>
                <a:gd name="T76" fmla="*/ 0 w 634"/>
                <a:gd name="T77" fmla="*/ 105733 h 604"/>
                <a:gd name="T78" fmla="*/ 5048 w 634"/>
                <a:gd name="T79" fmla="*/ 121557 h 6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04">
                  <a:moveTo>
                    <a:pt x="309" y="44"/>
                  </a:moveTo>
                  <a:lnTo>
                    <a:pt x="309" y="44"/>
                  </a:lnTo>
                  <a:close/>
                  <a:moveTo>
                    <a:pt x="14" y="220"/>
                  </a:moveTo>
                  <a:lnTo>
                    <a:pt x="14" y="220"/>
                  </a:lnTo>
                  <a:cubicBezTo>
                    <a:pt x="279" y="338"/>
                    <a:pt x="279" y="338"/>
                    <a:pt x="279" y="338"/>
                  </a:cubicBezTo>
                  <a:cubicBezTo>
                    <a:pt x="309" y="353"/>
                    <a:pt x="324" y="353"/>
                    <a:pt x="338" y="338"/>
                  </a:cubicBezTo>
                  <a:cubicBezTo>
                    <a:pt x="603" y="220"/>
                    <a:pt x="603" y="220"/>
                    <a:pt x="603" y="220"/>
                  </a:cubicBezTo>
                  <a:cubicBezTo>
                    <a:pt x="633" y="206"/>
                    <a:pt x="633" y="176"/>
                    <a:pt x="603" y="161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24" y="0"/>
                    <a:pt x="309" y="14"/>
                    <a:pt x="279" y="14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0" y="176"/>
                    <a:pt x="0" y="206"/>
                    <a:pt x="14" y="220"/>
                  </a:cubicBezTo>
                  <a:close/>
                  <a:moveTo>
                    <a:pt x="309" y="44"/>
                  </a:moveTo>
                  <a:lnTo>
                    <a:pt x="309" y="44"/>
                  </a:lnTo>
                  <a:cubicBezTo>
                    <a:pt x="588" y="191"/>
                    <a:pt x="588" y="191"/>
                    <a:pt x="588" y="191"/>
                  </a:cubicBezTo>
                  <a:cubicBezTo>
                    <a:pt x="309" y="309"/>
                    <a:pt x="309" y="309"/>
                    <a:pt x="309" y="309"/>
                  </a:cubicBezTo>
                  <a:cubicBezTo>
                    <a:pt x="44" y="191"/>
                    <a:pt x="44" y="191"/>
                    <a:pt x="44" y="191"/>
                  </a:cubicBezTo>
                  <a:lnTo>
                    <a:pt x="309" y="44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44" y="441"/>
                    <a:pt x="44" y="441"/>
                    <a:pt x="44" y="441"/>
                  </a:cubicBezTo>
                  <a:cubicBezTo>
                    <a:pt x="44" y="441"/>
                    <a:pt x="14" y="427"/>
                    <a:pt x="0" y="427"/>
                  </a:cubicBezTo>
                  <a:cubicBezTo>
                    <a:pt x="0" y="441"/>
                    <a:pt x="0" y="456"/>
                    <a:pt x="14" y="471"/>
                  </a:cubicBezTo>
                  <a:cubicBezTo>
                    <a:pt x="279" y="589"/>
                    <a:pt x="279" y="589"/>
                    <a:pt x="279" y="589"/>
                  </a:cubicBezTo>
                  <a:cubicBezTo>
                    <a:pt x="309" y="603"/>
                    <a:pt x="324" y="603"/>
                    <a:pt x="338" y="589"/>
                  </a:cubicBezTo>
                  <a:cubicBezTo>
                    <a:pt x="603" y="471"/>
                    <a:pt x="603" y="471"/>
                    <a:pt x="603" y="471"/>
                  </a:cubicBezTo>
                  <a:cubicBezTo>
                    <a:pt x="618" y="471"/>
                    <a:pt x="633" y="441"/>
                    <a:pt x="633" y="427"/>
                  </a:cubicBezTo>
                  <a:cubicBezTo>
                    <a:pt x="618" y="427"/>
                    <a:pt x="588" y="441"/>
                    <a:pt x="588" y="441"/>
                  </a:cubicBezTo>
                  <a:lnTo>
                    <a:pt x="309" y="559"/>
                  </a:lnTo>
                  <a:close/>
                  <a:moveTo>
                    <a:pt x="14" y="338"/>
                  </a:moveTo>
                  <a:lnTo>
                    <a:pt x="14" y="338"/>
                  </a:lnTo>
                  <a:cubicBezTo>
                    <a:pt x="279" y="471"/>
                    <a:pt x="279" y="471"/>
                    <a:pt x="279" y="471"/>
                  </a:cubicBezTo>
                  <a:cubicBezTo>
                    <a:pt x="309" y="471"/>
                    <a:pt x="324" y="471"/>
                    <a:pt x="338" y="471"/>
                  </a:cubicBezTo>
                  <a:cubicBezTo>
                    <a:pt x="603" y="338"/>
                    <a:pt x="603" y="338"/>
                    <a:pt x="603" y="338"/>
                  </a:cubicBezTo>
                  <a:cubicBezTo>
                    <a:pt x="618" y="338"/>
                    <a:pt x="633" y="309"/>
                    <a:pt x="633" y="294"/>
                  </a:cubicBezTo>
                  <a:cubicBezTo>
                    <a:pt x="618" y="309"/>
                    <a:pt x="588" y="309"/>
                    <a:pt x="588" y="309"/>
                  </a:cubicBezTo>
                  <a:cubicBezTo>
                    <a:pt x="309" y="441"/>
                    <a:pt x="309" y="441"/>
                    <a:pt x="309" y="441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309"/>
                    <a:pt x="14" y="309"/>
                    <a:pt x="0" y="294"/>
                  </a:cubicBezTo>
                  <a:cubicBezTo>
                    <a:pt x="0" y="309"/>
                    <a:pt x="0" y="338"/>
                    <a:pt x="14" y="3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32" name="任意多边形: 形状 31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2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15" grpId="0" animBg="1"/>
      <p:bldP spid="49" grpId="0"/>
      <p:bldP spid="50" grpId="0"/>
      <p:bldP spid="5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592784" y="374451"/>
            <a:ext cx="229555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项目经营分析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592784" y="4594481"/>
            <a:ext cx="229555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数据分析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17549" y="5185230"/>
            <a:ext cx="406401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92784" y="5256837"/>
            <a:ext cx="11154716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美仑设计国际</a:t>
            </a:r>
            <a:r>
              <a:rPr lang="zh-CN" altLang="en-US" sz="17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传媒是一家集明星代言、明星演出、明星签约、演艺经纪、影视制作、策划、广告拍摄、品牌策划、新人包装。环球在线国际传媒的优势在与数年的从业经历使我们的明，著名明星经纪公司。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-61886" y="1563600"/>
            <a:ext cx="12253886" cy="2822540"/>
          </a:xfrm>
          <a:custGeom>
            <a:avLst/>
            <a:gdLst>
              <a:gd name="connsiteX0" fmla="*/ 58994 w 12241162"/>
              <a:gd name="connsiteY0" fmla="*/ 2035277 h 2713703"/>
              <a:gd name="connsiteX1" fmla="*/ 58994 w 12241162"/>
              <a:gd name="connsiteY1" fmla="*/ 1976284 h 2713703"/>
              <a:gd name="connsiteX2" fmla="*/ 1769807 w 12241162"/>
              <a:gd name="connsiteY2" fmla="*/ 383458 h 2713703"/>
              <a:gd name="connsiteX3" fmla="*/ 4513007 w 12241162"/>
              <a:gd name="connsiteY3" fmla="*/ 1504335 h 2713703"/>
              <a:gd name="connsiteX4" fmla="*/ 6843252 w 12241162"/>
              <a:gd name="connsiteY4" fmla="*/ 265471 h 2713703"/>
              <a:gd name="connsiteX5" fmla="*/ 9173497 w 12241162"/>
              <a:gd name="connsiteY5" fmla="*/ 1386348 h 2713703"/>
              <a:gd name="connsiteX6" fmla="*/ 11120284 w 12241162"/>
              <a:gd name="connsiteY6" fmla="*/ 0 h 2713703"/>
              <a:gd name="connsiteX7" fmla="*/ 12241162 w 12241162"/>
              <a:gd name="connsiteY7" fmla="*/ 324464 h 2713703"/>
              <a:gd name="connsiteX8" fmla="*/ 12241162 w 12241162"/>
              <a:gd name="connsiteY8" fmla="*/ 2625213 h 2713703"/>
              <a:gd name="connsiteX9" fmla="*/ 29497 w 12241162"/>
              <a:gd name="connsiteY9" fmla="*/ 2713703 h 2713703"/>
              <a:gd name="connsiteX10" fmla="*/ 0 w 12241162"/>
              <a:gd name="connsiteY10" fmla="*/ 2035277 h 2713703"/>
              <a:gd name="connsiteX11" fmla="*/ 117988 w 12241162"/>
              <a:gd name="connsiteY11" fmla="*/ 1946787 h 2713703"/>
              <a:gd name="connsiteX0" fmla="*/ 58994 w 12241162"/>
              <a:gd name="connsiteY0" fmla="*/ 2035277 h 2713703"/>
              <a:gd name="connsiteX1" fmla="*/ 58994 w 12241162"/>
              <a:gd name="connsiteY1" fmla="*/ 1976284 h 2713703"/>
              <a:gd name="connsiteX2" fmla="*/ 1769807 w 12241162"/>
              <a:gd name="connsiteY2" fmla="*/ 383458 h 2713703"/>
              <a:gd name="connsiteX3" fmla="*/ 4513007 w 12241162"/>
              <a:gd name="connsiteY3" fmla="*/ 1504335 h 2713703"/>
              <a:gd name="connsiteX4" fmla="*/ 6843252 w 12241162"/>
              <a:gd name="connsiteY4" fmla="*/ 265471 h 2713703"/>
              <a:gd name="connsiteX5" fmla="*/ 9173497 w 12241162"/>
              <a:gd name="connsiteY5" fmla="*/ 1386348 h 2713703"/>
              <a:gd name="connsiteX6" fmla="*/ 11120284 w 12241162"/>
              <a:gd name="connsiteY6" fmla="*/ 0 h 2713703"/>
              <a:gd name="connsiteX7" fmla="*/ 12241162 w 12241162"/>
              <a:gd name="connsiteY7" fmla="*/ 324464 h 2713703"/>
              <a:gd name="connsiteX8" fmla="*/ 12241162 w 12241162"/>
              <a:gd name="connsiteY8" fmla="*/ 2625213 h 2713703"/>
              <a:gd name="connsiteX9" fmla="*/ 29497 w 12241162"/>
              <a:gd name="connsiteY9" fmla="*/ 2713703 h 2713703"/>
              <a:gd name="connsiteX10" fmla="*/ 0 w 12241162"/>
              <a:gd name="connsiteY10" fmla="*/ 2035277 h 2713703"/>
              <a:gd name="connsiteX0" fmla="*/ 58994 w 12241162"/>
              <a:gd name="connsiteY0" fmla="*/ 2035277 h 2713703"/>
              <a:gd name="connsiteX1" fmla="*/ 1769807 w 12241162"/>
              <a:gd name="connsiteY1" fmla="*/ 383458 h 2713703"/>
              <a:gd name="connsiteX2" fmla="*/ 4513007 w 12241162"/>
              <a:gd name="connsiteY2" fmla="*/ 1504335 h 2713703"/>
              <a:gd name="connsiteX3" fmla="*/ 6843252 w 12241162"/>
              <a:gd name="connsiteY3" fmla="*/ 265471 h 2713703"/>
              <a:gd name="connsiteX4" fmla="*/ 9173497 w 12241162"/>
              <a:gd name="connsiteY4" fmla="*/ 1386348 h 2713703"/>
              <a:gd name="connsiteX5" fmla="*/ 11120284 w 12241162"/>
              <a:gd name="connsiteY5" fmla="*/ 0 h 2713703"/>
              <a:gd name="connsiteX6" fmla="*/ 12241162 w 12241162"/>
              <a:gd name="connsiteY6" fmla="*/ 324464 h 2713703"/>
              <a:gd name="connsiteX7" fmla="*/ 12241162 w 12241162"/>
              <a:gd name="connsiteY7" fmla="*/ 2625213 h 2713703"/>
              <a:gd name="connsiteX8" fmla="*/ 29497 w 12241162"/>
              <a:gd name="connsiteY8" fmla="*/ 2713703 h 2713703"/>
              <a:gd name="connsiteX9" fmla="*/ 0 w 12241162"/>
              <a:gd name="connsiteY9" fmla="*/ 2035277 h 2713703"/>
              <a:gd name="connsiteX0" fmla="*/ 0 w 12253886"/>
              <a:gd name="connsiteY0" fmla="*/ 2053206 h 2713703"/>
              <a:gd name="connsiteX1" fmla="*/ 1782531 w 12253886"/>
              <a:gd name="connsiteY1" fmla="*/ 383458 h 2713703"/>
              <a:gd name="connsiteX2" fmla="*/ 4525731 w 12253886"/>
              <a:gd name="connsiteY2" fmla="*/ 1504335 h 2713703"/>
              <a:gd name="connsiteX3" fmla="*/ 6855976 w 12253886"/>
              <a:gd name="connsiteY3" fmla="*/ 265471 h 2713703"/>
              <a:gd name="connsiteX4" fmla="*/ 9186221 w 12253886"/>
              <a:gd name="connsiteY4" fmla="*/ 1386348 h 2713703"/>
              <a:gd name="connsiteX5" fmla="*/ 11133008 w 12253886"/>
              <a:gd name="connsiteY5" fmla="*/ 0 h 2713703"/>
              <a:gd name="connsiteX6" fmla="*/ 12253886 w 12253886"/>
              <a:gd name="connsiteY6" fmla="*/ 324464 h 2713703"/>
              <a:gd name="connsiteX7" fmla="*/ 12253886 w 12253886"/>
              <a:gd name="connsiteY7" fmla="*/ 2625213 h 2713703"/>
              <a:gd name="connsiteX8" fmla="*/ 42221 w 12253886"/>
              <a:gd name="connsiteY8" fmla="*/ 2713703 h 2713703"/>
              <a:gd name="connsiteX9" fmla="*/ 12724 w 12253886"/>
              <a:gd name="connsiteY9" fmla="*/ 2035277 h 2713703"/>
              <a:gd name="connsiteX0" fmla="*/ 0 w 12253886"/>
              <a:gd name="connsiteY0" fmla="*/ 2053206 h 2713703"/>
              <a:gd name="connsiteX1" fmla="*/ 1782531 w 12253886"/>
              <a:gd name="connsiteY1" fmla="*/ 383458 h 2713703"/>
              <a:gd name="connsiteX2" fmla="*/ 4525731 w 12253886"/>
              <a:gd name="connsiteY2" fmla="*/ 1504335 h 2713703"/>
              <a:gd name="connsiteX3" fmla="*/ 6855976 w 12253886"/>
              <a:gd name="connsiteY3" fmla="*/ 265471 h 2713703"/>
              <a:gd name="connsiteX4" fmla="*/ 9186221 w 12253886"/>
              <a:gd name="connsiteY4" fmla="*/ 1386348 h 2713703"/>
              <a:gd name="connsiteX5" fmla="*/ 11133008 w 12253886"/>
              <a:gd name="connsiteY5" fmla="*/ 0 h 2713703"/>
              <a:gd name="connsiteX6" fmla="*/ 12253886 w 12253886"/>
              <a:gd name="connsiteY6" fmla="*/ 324464 h 2713703"/>
              <a:gd name="connsiteX7" fmla="*/ 12253886 w 12253886"/>
              <a:gd name="connsiteY7" fmla="*/ 2625213 h 2713703"/>
              <a:gd name="connsiteX8" fmla="*/ 42221 w 12253886"/>
              <a:gd name="connsiteY8" fmla="*/ 2713703 h 2713703"/>
              <a:gd name="connsiteX9" fmla="*/ 12724 w 12253886"/>
              <a:gd name="connsiteY9" fmla="*/ 2035277 h 2713703"/>
              <a:gd name="connsiteX0" fmla="*/ 0 w 12253886"/>
              <a:gd name="connsiteY0" fmla="*/ 2053206 h 2713703"/>
              <a:gd name="connsiteX1" fmla="*/ 1782531 w 12253886"/>
              <a:gd name="connsiteY1" fmla="*/ 383458 h 2713703"/>
              <a:gd name="connsiteX2" fmla="*/ 4525731 w 12253886"/>
              <a:gd name="connsiteY2" fmla="*/ 1504335 h 2713703"/>
              <a:gd name="connsiteX3" fmla="*/ 6855976 w 12253886"/>
              <a:gd name="connsiteY3" fmla="*/ 265471 h 2713703"/>
              <a:gd name="connsiteX4" fmla="*/ 9186221 w 12253886"/>
              <a:gd name="connsiteY4" fmla="*/ 1386348 h 2713703"/>
              <a:gd name="connsiteX5" fmla="*/ 11133008 w 12253886"/>
              <a:gd name="connsiteY5" fmla="*/ 0 h 2713703"/>
              <a:gd name="connsiteX6" fmla="*/ 12253886 w 12253886"/>
              <a:gd name="connsiteY6" fmla="*/ 324464 h 2713703"/>
              <a:gd name="connsiteX7" fmla="*/ 12253886 w 12253886"/>
              <a:gd name="connsiteY7" fmla="*/ 2625213 h 2713703"/>
              <a:gd name="connsiteX8" fmla="*/ 42221 w 12253886"/>
              <a:gd name="connsiteY8" fmla="*/ 2713703 h 2713703"/>
              <a:gd name="connsiteX9" fmla="*/ 12724 w 12253886"/>
              <a:gd name="connsiteY9" fmla="*/ 2035277 h 2713703"/>
              <a:gd name="connsiteX0" fmla="*/ 0 w 12253886"/>
              <a:gd name="connsiteY0" fmla="*/ 2053206 h 2713703"/>
              <a:gd name="connsiteX1" fmla="*/ 1782531 w 12253886"/>
              <a:gd name="connsiteY1" fmla="*/ 383458 h 2713703"/>
              <a:gd name="connsiteX2" fmla="*/ 4525731 w 12253886"/>
              <a:gd name="connsiteY2" fmla="*/ 1504335 h 2713703"/>
              <a:gd name="connsiteX3" fmla="*/ 6855976 w 12253886"/>
              <a:gd name="connsiteY3" fmla="*/ 265471 h 2713703"/>
              <a:gd name="connsiteX4" fmla="*/ 9186221 w 12253886"/>
              <a:gd name="connsiteY4" fmla="*/ 1386348 h 2713703"/>
              <a:gd name="connsiteX5" fmla="*/ 11133008 w 12253886"/>
              <a:gd name="connsiteY5" fmla="*/ 0 h 2713703"/>
              <a:gd name="connsiteX6" fmla="*/ 12253886 w 12253886"/>
              <a:gd name="connsiteY6" fmla="*/ 324464 h 2713703"/>
              <a:gd name="connsiteX7" fmla="*/ 12253886 w 12253886"/>
              <a:gd name="connsiteY7" fmla="*/ 2625213 h 2713703"/>
              <a:gd name="connsiteX8" fmla="*/ 42221 w 12253886"/>
              <a:gd name="connsiteY8" fmla="*/ 2713703 h 2713703"/>
              <a:gd name="connsiteX9" fmla="*/ 12724 w 12253886"/>
              <a:gd name="connsiteY9" fmla="*/ 2035277 h 2713703"/>
              <a:gd name="connsiteX0" fmla="*/ 0 w 12253886"/>
              <a:gd name="connsiteY0" fmla="*/ 2053206 h 2713703"/>
              <a:gd name="connsiteX1" fmla="*/ 1782531 w 12253886"/>
              <a:gd name="connsiteY1" fmla="*/ 383458 h 2713703"/>
              <a:gd name="connsiteX2" fmla="*/ 4525731 w 12253886"/>
              <a:gd name="connsiteY2" fmla="*/ 1504335 h 2713703"/>
              <a:gd name="connsiteX3" fmla="*/ 6855976 w 12253886"/>
              <a:gd name="connsiteY3" fmla="*/ 265471 h 2713703"/>
              <a:gd name="connsiteX4" fmla="*/ 9186221 w 12253886"/>
              <a:gd name="connsiteY4" fmla="*/ 1386348 h 2713703"/>
              <a:gd name="connsiteX5" fmla="*/ 11133008 w 12253886"/>
              <a:gd name="connsiteY5" fmla="*/ 0 h 2713703"/>
              <a:gd name="connsiteX6" fmla="*/ 12253886 w 12253886"/>
              <a:gd name="connsiteY6" fmla="*/ 324464 h 2713703"/>
              <a:gd name="connsiteX7" fmla="*/ 12253886 w 12253886"/>
              <a:gd name="connsiteY7" fmla="*/ 2625213 h 2713703"/>
              <a:gd name="connsiteX8" fmla="*/ 42221 w 12253886"/>
              <a:gd name="connsiteY8" fmla="*/ 2713703 h 2713703"/>
              <a:gd name="connsiteX9" fmla="*/ 12724 w 12253886"/>
              <a:gd name="connsiteY9" fmla="*/ 2035277 h 2713703"/>
              <a:gd name="connsiteX0" fmla="*/ 0 w 12253886"/>
              <a:gd name="connsiteY0" fmla="*/ 2053206 h 2713703"/>
              <a:gd name="connsiteX1" fmla="*/ 1782531 w 12253886"/>
              <a:gd name="connsiteY1" fmla="*/ 383458 h 2713703"/>
              <a:gd name="connsiteX2" fmla="*/ 4525731 w 12253886"/>
              <a:gd name="connsiteY2" fmla="*/ 1504335 h 2713703"/>
              <a:gd name="connsiteX3" fmla="*/ 6855976 w 12253886"/>
              <a:gd name="connsiteY3" fmla="*/ 265471 h 2713703"/>
              <a:gd name="connsiteX4" fmla="*/ 9186221 w 12253886"/>
              <a:gd name="connsiteY4" fmla="*/ 1386348 h 2713703"/>
              <a:gd name="connsiteX5" fmla="*/ 11133008 w 12253886"/>
              <a:gd name="connsiteY5" fmla="*/ 0 h 2713703"/>
              <a:gd name="connsiteX6" fmla="*/ 12253886 w 12253886"/>
              <a:gd name="connsiteY6" fmla="*/ 324464 h 2713703"/>
              <a:gd name="connsiteX7" fmla="*/ 12253886 w 12253886"/>
              <a:gd name="connsiteY7" fmla="*/ 2625213 h 2713703"/>
              <a:gd name="connsiteX8" fmla="*/ 42221 w 12253886"/>
              <a:gd name="connsiteY8" fmla="*/ 2713703 h 2713703"/>
              <a:gd name="connsiteX9" fmla="*/ 12724 w 12253886"/>
              <a:gd name="connsiteY9" fmla="*/ 2035277 h 2713703"/>
              <a:gd name="connsiteX0" fmla="*/ 0 w 12253886"/>
              <a:gd name="connsiteY0" fmla="*/ 2271704 h 2932201"/>
              <a:gd name="connsiteX1" fmla="*/ 1782531 w 12253886"/>
              <a:gd name="connsiteY1" fmla="*/ 601956 h 2932201"/>
              <a:gd name="connsiteX2" fmla="*/ 4525731 w 12253886"/>
              <a:gd name="connsiteY2" fmla="*/ 1722833 h 2932201"/>
              <a:gd name="connsiteX3" fmla="*/ 6855976 w 12253886"/>
              <a:gd name="connsiteY3" fmla="*/ 483969 h 2932201"/>
              <a:gd name="connsiteX4" fmla="*/ 9186221 w 12253886"/>
              <a:gd name="connsiteY4" fmla="*/ 1604846 h 2932201"/>
              <a:gd name="connsiteX5" fmla="*/ 11133008 w 12253886"/>
              <a:gd name="connsiteY5" fmla="*/ 218498 h 2932201"/>
              <a:gd name="connsiteX6" fmla="*/ 12253886 w 12253886"/>
              <a:gd name="connsiteY6" fmla="*/ 542962 h 2932201"/>
              <a:gd name="connsiteX7" fmla="*/ 12253886 w 12253886"/>
              <a:gd name="connsiteY7" fmla="*/ 2843711 h 2932201"/>
              <a:gd name="connsiteX8" fmla="*/ 42221 w 12253886"/>
              <a:gd name="connsiteY8" fmla="*/ 2932201 h 2932201"/>
              <a:gd name="connsiteX9" fmla="*/ 12724 w 12253886"/>
              <a:gd name="connsiteY9" fmla="*/ 2253775 h 2932201"/>
              <a:gd name="connsiteX0" fmla="*/ 0 w 12253886"/>
              <a:gd name="connsiteY0" fmla="*/ 2271704 h 2932201"/>
              <a:gd name="connsiteX1" fmla="*/ 1782531 w 12253886"/>
              <a:gd name="connsiteY1" fmla="*/ 601956 h 2932201"/>
              <a:gd name="connsiteX2" fmla="*/ 4525731 w 12253886"/>
              <a:gd name="connsiteY2" fmla="*/ 1722833 h 2932201"/>
              <a:gd name="connsiteX3" fmla="*/ 6855976 w 12253886"/>
              <a:gd name="connsiteY3" fmla="*/ 483969 h 2932201"/>
              <a:gd name="connsiteX4" fmla="*/ 9186221 w 12253886"/>
              <a:gd name="connsiteY4" fmla="*/ 1604846 h 2932201"/>
              <a:gd name="connsiteX5" fmla="*/ 11133008 w 12253886"/>
              <a:gd name="connsiteY5" fmla="*/ 218498 h 2932201"/>
              <a:gd name="connsiteX6" fmla="*/ 12253886 w 12253886"/>
              <a:gd name="connsiteY6" fmla="*/ 542962 h 2932201"/>
              <a:gd name="connsiteX7" fmla="*/ 12253886 w 12253886"/>
              <a:gd name="connsiteY7" fmla="*/ 2843711 h 2932201"/>
              <a:gd name="connsiteX8" fmla="*/ 42221 w 12253886"/>
              <a:gd name="connsiteY8" fmla="*/ 2932201 h 2932201"/>
              <a:gd name="connsiteX9" fmla="*/ 12724 w 12253886"/>
              <a:gd name="connsiteY9" fmla="*/ 2253775 h 2932201"/>
              <a:gd name="connsiteX0" fmla="*/ 0 w 12253886"/>
              <a:gd name="connsiteY0" fmla="*/ 2271704 h 2932201"/>
              <a:gd name="connsiteX1" fmla="*/ 1782531 w 12253886"/>
              <a:gd name="connsiteY1" fmla="*/ 601956 h 2932201"/>
              <a:gd name="connsiteX2" fmla="*/ 4525731 w 12253886"/>
              <a:gd name="connsiteY2" fmla="*/ 1722833 h 2932201"/>
              <a:gd name="connsiteX3" fmla="*/ 6855976 w 12253886"/>
              <a:gd name="connsiteY3" fmla="*/ 483969 h 2932201"/>
              <a:gd name="connsiteX4" fmla="*/ 9186221 w 12253886"/>
              <a:gd name="connsiteY4" fmla="*/ 1604846 h 2932201"/>
              <a:gd name="connsiteX5" fmla="*/ 11133008 w 12253886"/>
              <a:gd name="connsiteY5" fmla="*/ 218498 h 2932201"/>
              <a:gd name="connsiteX6" fmla="*/ 12253886 w 12253886"/>
              <a:gd name="connsiteY6" fmla="*/ 542962 h 2932201"/>
              <a:gd name="connsiteX7" fmla="*/ 12253886 w 12253886"/>
              <a:gd name="connsiteY7" fmla="*/ 2843711 h 2932201"/>
              <a:gd name="connsiteX8" fmla="*/ 42221 w 12253886"/>
              <a:gd name="connsiteY8" fmla="*/ 2932201 h 2932201"/>
              <a:gd name="connsiteX9" fmla="*/ 12724 w 12253886"/>
              <a:gd name="connsiteY9" fmla="*/ 2253775 h 2932201"/>
              <a:gd name="connsiteX0" fmla="*/ 0 w 12253886"/>
              <a:gd name="connsiteY0" fmla="*/ 2271704 h 2932201"/>
              <a:gd name="connsiteX1" fmla="*/ 1782531 w 12253886"/>
              <a:gd name="connsiteY1" fmla="*/ 601956 h 2932201"/>
              <a:gd name="connsiteX2" fmla="*/ 4525731 w 12253886"/>
              <a:gd name="connsiteY2" fmla="*/ 1722833 h 2932201"/>
              <a:gd name="connsiteX3" fmla="*/ 6855976 w 12253886"/>
              <a:gd name="connsiteY3" fmla="*/ 483969 h 2932201"/>
              <a:gd name="connsiteX4" fmla="*/ 9186221 w 12253886"/>
              <a:gd name="connsiteY4" fmla="*/ 1604846 h 2932201"/>
              <a:gd name="connsiteX5" fmla="*/ 11133008 w 12253886"/>
              <a:gd name="connsiteY5" fmla="*/ 218498 h 2932201"/>
              <a:gd name="connsiteX6" fmla="*/ 12253886 w 12253886"/>
              <a:gd name="connsiteY6" fmla="*/ 542962 h 2932201"/>
              <a:gd name="connsiteX7" fmla="*/ 12253886 w 12253886"/>
              <a:gd name="connsiteY7" fmla="*/ 2843711 h 2932201"/>
              <a:gd name="connsiteX8" fmla="*/ 42221 w 12253886"/>
              <a:gd name="connsiteY8" fmla="*/ 2932201 h 2932201"/>
              <a:gd name="connsiteX9" fmla="*/ 12724 w 12253886"/>
              <a:gd name="connsiteY9" fmla="*/ 2253775 h 2932201"/>
              <a:gd name="connsiteX0" fmla="*/ 0 w 12253886"/>
              <a:gd name="connsiteY0" fmla="*/ 2271704 h 2932201"/>
              <a:gd name="connsiteX1" fmla="*/ 1782531 w 12253886"/>
              <a:gd name="connsiteY1" fmla="*/ 601956 h 2932201"/>
              <a:gd name="connsiteX2" fmla="*/ 4525731 w 12253886"/>
              <a:gd name="connsiteY2" fmla="*/ 1722833 h 2932201"/>
              <a:gd name="connsiteX3" fmla="*/ 6855976 w 12253886"/>
              <a:gd name="connsiteY3" fmla="*/ 483969 h 2932201"/>
              <a:gd name="connsiteX4" fmla="*/ 9186221 w 12253886"/>
              <a:gd name="connsiteY4" fmla="*/ 1604846 h 2932201"/>
              <a:gd name="connsiteX5" fmla="*/ 11133008 w 12253886"/>
              <a:gd name="connsiteY5" fmla="*/ 218498 h 2932201"/>
              <a:gd name="connsiteX6" fmla="*/ 12253886 w 12253886"/>
              <a:gd name="connsiteY6" fmla="*/ 542962 h 2932201"/>
              <a:gd name="connsiteX7" fmla="*/ 12253886 w 12253886"/>
              <a:gd name="connsiteY7" fmla="*/ 2843711 h 2932201"/>
              <a:gd name="connsiteX8" fmla="*/ 42221 w 12253886"/>
              <a:gd name="connsiteY8" fmla="*/ 2932201 h 2932201"/>
              <a:gd name="connsiteX9" fmla="*/ 12724 w 12253886"/>
              <a:gd name="connsiteY9" fmla="*/ 2253775 h 2932201"/>
              <a:gd name="connsiteX0" fmla="*/ 0 w 12253886"/>
              <a:gd name="connsiteY0" fmla="*/ 2271704 h 2932201"/>
              <a:gd name="connsiteX1" fmla="*/ 1782531 w 12253886"/>
              <a:gd name="connsiteY1" fmla="*/ 601956 h 2932201"/>
              <a:gd name="connsiteX2" fmla="*/ 4525731 w 12253886"/>
              <a:gd name="connsiteY2" fmla="*/ 1722833 h 2932201"/>
              <a:gd name="connsiteX3" fmla="*/ 6855976 w 12253886"/>
              <a:gd name="connsiteY3" fmla="*/ 483969 h 2932201"/>
              <a:gd name="connsiteX4" fmla="*/ 9186221 w 12253886"/>
              <a:gd name="connsiteY4" fmla="*/ 1604846 h 2932201"/>
              <a:gd name="connsiteX5" fmla="*/ 11133008 w 12253886"/>
              <a:gd name="connsiteY5" fmla="*/ 218498 h 2932201"/>
              <a:gd name="connsiteX6" fmla="*/ 12253886 w 12253886"/>
              <a:gd name="connsiteY6" fmla="*/ 542962 h 2932201"/>
              <a:gd name="connsiteX7" fmla="*/ 12253886 w 12253886"/>
              <a:gd name="connsiteY7" fmla="*/ 2843711 h 2932201"/>
              <a:gd name="connsiteX8" fmla="*/ 42221 w 12253886"/>
              <a:gd name="connsiteY8" fmla="*/ 2932201 h 2932201"/>
              <a:gd name="connsiteX9" fmla="*/ 12724 w 12253886"/>
              <a:gd name="connsiteY9" fmla="*/ 2253775 h 2932201"/>
              <a:gd name="connsiteX0" fmla="*/ 0 w 12253886"/>
              <a:gd name="connsiteY0" fmla="*/ 2084642 h 2745139"/>
              <a:gd name="connsiteX1" fmla="*/ 1782531 w 12253886"/>
              <a:gd name="connsiteY1" fmla="*/ 414894 h 2745139"/>
              <a:gd name="connsiteX2" fmla="*/ 4525731 w 12253886"/>
              <a:gd name="connsiteY2" fmla="*/ 1535771 h 2745139"/>
              <a:gd name="connsiteX3" fmla="*/ 6855976 w 12253886"/>
              <a:gd name="connsiteY3" fmla="*/ 296907 h 2745139"/>
              <a:gd name="connsiteX4" fmla="*/ 9186221 w 12253886"/>
              <a:gd name="connsiteY4" fmla="*/ 1417784 h 2745139"/>
              <a:gd name="connsiteX5" fmla="*/ 11133008 w 12253886"/>
              <a:gd name="connsiteY5" fmla="*/ 31436 h 2745139"/>
              <a:gd name="connsiteX6" fmla="*/ 12253886 w 12253886"/>
              <a:gd name="connsiteY6" fmla="*/ 355900 h 2745139"/>
              <a:gd name="connsiteX7" fmla="*/ 12253886 w 12253886"/>
              <a:gd name="connsiteY7" fmla="*/ 2656649 h 2745139"/>
              <a:gd name="connsiteX8" fmla="*/ 42221 w 12253886"/>
              <a:gd name="connsiteY8" fmla="*/ 2745139 h 2745139"/>
              <a:gd name="connsiteX9" fmla="*/ 12724 w 12253886"/>
              <a:gd name="connsiteY9" fmla="*/ 2066713 h 2745139"/>
              <a:gd name="connsiteX0" fmla="*/ 0 w 12253886"/>
              <a:gd name="connsiteY0" fmla="*/ 2162043 h 2822540"/>
              <a:gd name="connsiteX1" fmla="*/ 1782531 w 12253886"/>
              <a:gd name="connsiteY1" fmla="*/ 492295 h 2822540"/>
              <a:gd name="connsiteX2" fmla="*/ 4525731 w 12253886"/>
              <a:gd name="connsiteY2" fmla="*/ 1613172 h 2822540"/>
              <a:gd name="connsiteX3" fmla="*/ 6855976 w 12253886"/>
              <a:gd name="connsiteY3" fmla="*/ 374308 h 2822540"/>
              <a:gd name="connsiteX4" fmla="*/ 9186221 w 12253886"/>
              <a:gd name="connsiteY4" fmla="*/ 1495185 h 2822540"/>
              <a:gd name="connsiteX5" fmla="*/ 11133008 w 12253886"/>
              <a:gd name="connsiteY5" fmla="*/ 108837 h 2822540"/>
              <a:gd name="connsiteX6" fmla="*/ 12253886 w 12253886"/>
              <a:gd name="connsiteY6" fmla="*/ 433301 h 2822540"/>
              <a:gd name="connsiteX7" fmla="*/ 12253886 w 12253886"/>
              <a:gd name="connsiteY7" fmla="*/ 2734050 h 2822540"/>
              <a:gd name="connsiteX8" fmla="*/ 42221 w 12253886"/>
              <a:gd name="connsiteY8" fmla="*/ 2822540 h 2822540"/>
              <a:gd name="connsiteX9" fmla="*/ 12724 w 12253886"/>
              <a:gd name="connsiteY9" fmla="*/ 2144114 h 282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53886" h="2822540">
                <a:moveTo>
                  <a:pt x="0" y="2162043"/>
                </a:moveTo>
                <a:cubicBezTo>
                  <a:pt x="594177" y="1605460"/>
                  <a:pt x="999215" y="467659"/>
                  <a:pt x="1782531" y="492295"/>
                </a:cubicBezTo>
                <a:cubicBezTo>
                  <a:pt x="2565847" y="516931"/>
                  <a:pt x="3690926" y="1619727"/>
                  <a:pt x="4525731" y="1613172"/>
                </a:cubicBezTo>
                <a:cubicBezTo>
                  <a:pt x="5360536" y="1606617"/>
                  <a:pt x="5945878" y="444363"/>
                  <a:pt x="6855976" y="374308"/>
                </a:cubicBezTo>
                <a:cubicBezTo>
                  <a:pt x="7766074" y="304253"/>
                  <a:pt x="8493749" y="1521872"/>
                  <a:pt x="9186221" y="1495185"/>
                </a:cubicBezTo>
                <a:cubicBezTo>
                  <a:pt x="9878693" y="1468498"/>
                  <a:pt x="10745336" y="324210"/>
                  <a:pt x="11133008" y="108837"/>
                </a:cubicBezTo>
                <a:cubicBezTo>
                  <a:pt x="11520680" y="-106536"/>
                  <a:pt x="12067073" y="-4234"/>
                  <a:pt x="12253886" y="433301"/>
                </a:cubicBezTo>
                <a:lnTo>
                  <a:pt x="12253886" y="2734050"/>
                </a:lnTo>
                <a:lnTo>
                  <a:pt x="42221" y="2822540"/>
                </a:lnTo>
                <a:cubicBezTo>
                  <a:pt x="32389" y="2596398"/>
                  <a:pt x="47956" y="2357556"/>
                  <a:pt x="12724" y="2144114"/>
                </a:cubicBezTo>
              </a:path>
            </a:pathLst>
          </a:custGeom>
          <a:gradFill flip="none" rotWithShape="1">
            <a:gsLst>
              <a:gs pos="48000">
                <a:srgbClr val="015FB2"/>
              </a:gs>
              <a:gs pos="100000">
                <a:srgbClr val="2295FE"/>
              </a:gs>
              <a:gs pos="0">
                <a:srgbClr val="00366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174998" y="908530"/>
            <a:ext cx="229555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数据分析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59124" y="1240434"/>
            <a:ext cx="310720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2,163,372</a:t>
            </a:r>
            <a:endParaRPr lang="zh-CN" altLang="en-US" sz="3600">
              <a:solidFill>
                <a:srgbClr val="0170D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59124" y="1752457"/>
            <a:ext cx="229555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For 12 months</a:t>
            </a:r>
            <a:endParaRPr lang="zh-CN" altLang="en-US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018779" y="1022743"/>
            <a:ext cx="0" cy="985351"/>
          </a:xfrm>
          <a:prstGeom prst="line">
            <a:avLst/>
          </a:prstGeom>
          <a:ln w="38100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42729" y="3952928"/>
            <a:ext cx="229555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JANUARY 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78045" y="3952928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APRIL 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29086" y="3952928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SEPTEMBER 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39269" y="3952928"/>
            <a:ext cx="1143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DECEMBER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440505" y="359069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1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440505" y="326344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2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440505" y="293618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3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440505" y="260892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4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440505" y="228167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5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440505" y="195441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6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箭头: V 形 25"/>
          <p:cNvSpPr/>
          <p:nvPr/>
        </p:nvSpPr>
        <p:spPr>
          <a:xfrm rot="5400000">
            <a:off x="11524992" y="1822441"/>
            <a:ext cx="115078" cy="109916"/>
          </a:xfrm>
          <a:prstGeom prst="chevron">
            <a:avLst>
              <a:gd name="adj" fmla="val 7441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任意多边形: 形状 28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1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5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50000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50000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50000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50000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decel="10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3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01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32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Rot by="120000">
                                          <p:cBhvr>
                                            <p:cTn id="10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9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110" dur="25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11" grpId="0" animBg="1"/>
          <p:bldP spid="21" grpId="0"/>
          <p:bldP spid="22" grpId="0" build="p"/>
          <p:bldP spid="22" grpId="1" build="allAtOnce"/>
          <p:bldP spid="22" grpId="2" build="allAtOnce"/>
          <p:bldP spid="22" grpId="3" build="allAtOnce"/>
          <p:bldP spid="23" grpId="0"/>
          <p:bldP spid="27" grpId="0"/>
          <p:bldP spid="20" grpId="0"/>
          <p:bldP spid="24" grpId="0"/>
          <p:bldP spid="25" grpId="0"/>
          <p:bldP spid="32" grpId="0"/>
          <p:bldP spid="33" grpId="0"/>
          <p:bldP spid="34" grpId="0"/>
          <p:bldP spid="35" grpId="0"/>
          <p:bldP spid="36" grpId="0"/>
          <p:bldP spid="37" grpId="0"/>
          <p:bldP spid="26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decel="10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3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01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32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Rot by="120000">
                                          <p:cBhvr>
                                            <p:cTn id="10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9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110" dur="25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11" grpId="0" animBg="1"/>
          <p:bldP spid="21" grpId="0"/>
          <p:bldP spid="22" grpId="0" build="p"/>
          <p:bldP spid="22" grpId="1" build="allAtOnce"/>
          <p:bldP spid="22" grpId="2" build="allAtOnce"/>
          <p:bldP spid="22" grpId="3" build="allAtOnce"/>
          <p:bldP spid="23" grpId="0"/>
          <p:bldP spid="27" grpId="0"/>
          <p:bldP spid="20" grpId="0"/>
          <p:bldP spid="24" grpId="0"/>
          <p:bldP spid="25" grpId="0"/>
          <p:bldP spid="32" grpId="0"/>
          <p:bldP spid="33" grpId="0"/>
          <p:bldP spid="34" grpId="0"/>
          <p:bldP spid="35" grpId="0"/>
          <p:bldP spid="36" grpId="0"/>
          <p:bldP spid="37" grpId="0"/>
          <p:bldP spid="26" grpId="0" animBg="1"/>
          <p:bldP spid="2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85"/>
          <p:cNvSpPr>
            <a:spLocks noChangeArrowheads="1"/>
          </p:cNvSpPr>
          <p:nvPr/>
        </p:nvSpPr>
        <p:spPr bwMode="auto">
          <a:xfrm>
            <a:off x="2597307" y="2941735"/>
            <a:ext cx="546854" cy="622402"/>
          </a:xfrm>
          <a:custGeom>
            <a:avLst/>
            <a:gdLst>
              <a:gd name="T0" fmla="*/ 168627 w 561"/>
              <a:gd name="T1" fmla="*/ 0 h 635"/>
              <a:gd name="T2" fmla="*/ 168627 w 561"/>
              <a:gd name="T3" fmla="*/ 0 h 635"/>
              <a:gd name="T4" fmla="*/ 31864 w 561"/>
              <a:gd name="T5" fmla="*/ 0 h 635"/>
              <a:gd name="T6" fmla="*/ 0 w 561"/>
              <a:gd name="T7" fmla="*/ 26634 h 635"/>
              <a:gd name="T8" fmla="*/ 0 w 561"/>
              <a:gd name="T9" fmla="*/ 228190 h 635"/>
              <a:gd name="T10" fmla="*/ 15753 w 561"/>
              <a:gd name="T11" fmla="*/ 228190 h 635"/>
              <a:gd name="T12" fmla="*/ 42246 w 561"/>
              <a:gd name="T13" fmla="*/ 206955 h 635"/>
              <a:gd name="T14" fmla="*/ 74110 w 561"/>
              <a:gd name="T15" fmla="*/ 228190 h 635"/>
              <a:gd name="T16" fmla="*/ 100245 w 561"/>
              <a:gd name="T17" fmla="*/ 206955 h 635"/>
              <a:gd name="T18" fmla="*/ 126739 w 561"/>
              <a:gd name="T19" fmla="*/ 228190 h 635"/>
              <a:gd name="T20" fmla="*/ 158245 w 561"/>
              <a:gd name="T21" fmla="*/ 206955 h 635"/>
              <a:gd name="T22" fmla="*/ 184738 w 561"/>
              <a:gd name="T23" fmla="*/ 228190 h 635"/>
              <a:gd name="T24" fmla="*/ 200491 w 561"/>
              <a:gd name="T25" fmla="*/ 228190 h 635"/>
              <a:gd name="T26" fmla="*/ 200491 w 561"/>
              <a:gd name="T27" fmla="*/ 26634 h 635"/>
              <a:gd name="T28" fmla="*/ 168627 w 561"/>
              <a:gd name="T29" fmla="*/ 0 h 635"/>
              <a:gd name="T30" fmla="*/ 184738 w 561"/>
              <a:gd name="T31" fmla="*/ 211994 h 635"/>
              <a:gd name="T32" fmla="*/ 184738 w 561"/>
              <a:gd name="T33" fmla="*/ 211994 h 635"/>
              <a:gd name="T34" fmla="*/ 158245 w 561"/>
              <a:gd name="T35" fmla="*/ 190758 h 635"/>
              <a:gd name="T36" fmla="*/ 126739 w 561"/>
              <a:gd name="T37" fmla="*/ 211994 h 635"/>
              <a:gd name="T38" fmla="*/ 100245 w 561"/>
              <a:gd name="T39" fmla="*/ 190758 h 635"/>
              <a:gd name="T40" fmla="*/ 74110 w 561"/>
              <a:gd name="T41" fmla="*/ 211994 h 635"/>
              <a:gd name="T42" fmla="*/ 42246 w 561"/>
              <a:gd name="T43" fmla="*/ 190758 h 635"/>
              <a:gd name="T44" fmla="*/ 15753 w 561"/>
              <a:gd name="T45" fmla="*/ 211994 h 635"/>
              <a:gd name="T46" fmla="*/ 15753 w 561"/>
              <a:gd name="T47" fmla="*/ 26634 h 635"/>
              <a:gd name="T48" fmla="*/ 31864 w 561"/>
              <a:gd name="T49" fmla="*/ 16196 h 635"/>
              <a:gd name="T50" fmla="*/ 168627 w 561"/>
              <a:gd name="T51" fmla="*/ 16196 h 635"/>
              <a:gd name="T52" fmla="*/ 184738 w 561"/>
              <a:gd name="T53" fmla="*/ 26634 h 635"/>
              <a:gd name="T54" fmla="*/ 184738 w 561"/>
              <a:gd name="T55" fmla="*/ 211994 h 635"/>
              <a:gd name="T56" fmla="*/ 147504 w 561"/>
              <a:gd name="T57" fmla="*/ 127412 h 635"/>
              <a:gd name="T58" fmla="*/ 147504 w 561"/>
              <a:gd name="T59" fmla="*/ 127412 h 635"/>
              <a:gd name="T60" fmla="*/ 52987 w 561"/>
              <a:gd name="T61" fmla="*/ 127412 h 635"/>
              <a:gd name="T62" fmla="*/ 42246 w 561"/>
              <a:gd name="T63" fmla="*/ 132451 h 635"/>
              <a:gd name="T64" fmla="*/ 52987 w 561"/>
              <a:gd name="T65" fmla="*/ 143249 h 635"/>
              <a:gd name="T66" fmla="*/ 147504 w 561"/>
              <a:gd name="T67" fmla="*/ 143249 h 635"/>
              <a:gd name="T68" fmla="*/ 158245 w 561"/>
              <a:gd name="T69" fmla="*/ 132451 h 635"/>
              <a:gd name="T70" fmla="*/ 147504 w 561"/>
              <a:gd name="T71" fmla="*/ 127412 h 635"/>
              <a:gd name="T72" fmla="*/ 147504 w 561"/>
              <a:gd name="T73" fmla="*/ 84941 h 635"/>
              <a:gd name="T74" fmla="*/ 147504 w 561"/>
              <a:gd name="T75" fmla="*/ 84941 h 635"/>
              <a:gd name="T76" fmla="*/ 52987 w 561"/>
              <a:gd name="T77" fmla="*/ 84941 h 635"/>
              <a:gd name="T78" fmla="*/ 42246 w 561"/>
              <a:gd name="T79" fmla="*/ 90340 h 635"/>
              <a:gd name="T80" fmla="*/ 52987 w 561"/>
              <a:gd name="T81" fmla="*/ 100778 h 635"/>
              <a:gd name="T82" fmla="*/ 147504 w 561"/>
              <a:gd name="T83" fmla="*/ 100778 h 635"/>
              <a:gd name="T84" fmla="*/ 158245 w 561"/>
              <a:gd name="T85" fmla="*/ 90340 h 635"/>
              <a:gd name="T86" fmla="*/ 147504 w 561"/>
              <a:gd name="T87" fmla="*/ 84941 h 635"/>
              <a:gd name="T88" fmla="*/ 147504 w 561"/>
              <a:gd name="T89" fmla="*/ 42471 h 635"/>
              <a:gd name="T90" fmla="*/ 147504 w 561"/>
              <a:gd name="T91" fmla="*/ 42471 h 635"/>
              <a:gd name="T92" fmla="*/ 52987 w 561"/>
              <a:gd name="T93" fmla="*/ 42471 h 635"/>
              <a:gd name="T94" fmla="*/ 42246 w 561"/>
              <a:gd name="T95" fmla="*/ 47870 h 635"/>
              <a:gd name="T96" fmla="*/ 52987 w 561"/>
              <a:gd name="T97" fmla="*/ 58667 h 635"/>
              <a:gd name="T98" fmla="*/ 147504 w 561"/>
              <a:gd name="T99" fmla="*/ 58667 h 635"/>
              <a:gd name="T100" fmla="*/ 158245 w 561"/>
              <a:gd name="T101" fmla="*/ 47870 h 635"/>
              <a:gd name="T102" fmla="*/ 147504 w 561"/>
              <a:gd name="T103" fmla="*/ 42471 h 6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rgbClr val="0170D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38892" r="-186" b="39455"/>
          <a:stretch/>
        </p:blipFill>
        <p:spPr>
          <a:xfrm>
            <a:off x="6080342" y="4016878"/>
            <a:ext cx="5153024" cy="1676104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5939223" y="1335548"/>
            <a:ext cx="27648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最终产品展示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6080342" y="2013987"/>
            <a:ext cx="406401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939224" y="2246218"/>
            <a:ext cx="5539654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大家看我奥斯卡大家炼成记，代言、明星演出、明星签约、演艺经纪、影视制作、策划、广告拍摄、品牌策划、新人包装。环了大门口离开我拍了、小国际传媒的优势在与数年的从业经历使我们的明，著名没仑设计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939223" y="771285"/>
            <a:ext cx="479227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THE WORKS SHOWCASE</a:t>
            </a:r>
            <a:endParaRPr lang="zh-CN" altLang="en-US" sz="2800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18" name="图片 1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650457" y="1032895"/>
            <a:ext cx="1486440" cy="1486440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21227"/>
          <a:stretch/>
        </p:blipFill>
        <p:spPr>
          <a:xfrm>
            <a:off x="677577" y="1032895"/>
            <a:ext cx="1486440" cy="14864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>
          <a:xfrm>
            <a:off x="677397" y="2514076"/>
            <a:ext cx="1486800" cy="1486800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2164017" y="1032895"/>
            <a:ext cx="1486440" cy="1486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8737" r="22166" b="7363"/>
          <a:stretch/>
        </p:blipFill>
        <p:spPr>
          <a:xfrm>
            <a:off x="3641343" y="3997353"/>
            <a:ext cx="1486800" cy="148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r="23046" b="10513"/>
          <a:stretch/>
        </p:blipFill>
        <p:spPr>
          <a:xfrm>
            <a:off x="677577" y="3997353"/>
            <a:ext cx="1486800" cy="148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43" y="2514076"/>
            <a:ext cx="1486800" cy="1486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66190" y="4002792"/>
            <a:ext cx="1482094" cy="1481541"/>
            <a:chOff x="12520165" y="1498312"/>
            <a:chExt cx="1488046" cy="1501508"/>
          </a:xfrm>
        </p:grpSpPr>
        <p:sp>
          <p:nvSpPr>
            <p:cNvPr id="27" name="矩形 26"/>
            <p:cNvSpPr/>
            <p:nvPr/>
          </p:nvSpPr>
          <p:spPr>
            <a:xfrm>
              <a:off x="12520165" y="1498312"/>
              <a:ext cx="1488046" cy="1501508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585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47196" y="1817531"/>
              <a:ext cx="948076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30</a:t>
              </a:r>
              <a:endParaRPr lang="zh-CN" altLang="en-US" sz="48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pic>
        <p:nvPicPr>
          <p:cNvPr id="34" name="图片 3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21227"/>
          <a:stretch/>
        </p:blipFill>
        <p:spPr>
          <a:xfrm>
            <a:off x="2161844" y="3997173"/>
            <a:ext cx="1486440" cy="148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64" presetClass="path" presetSubtype="0" fill="hold" nodeType="withEffect" p14:presetBounceEnd="60000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1.45833E-6 3.33333E-6 L -1.45833E-6 -0.21644 " pathEditMode="relative" rAng="0" ptsTypes="AA" p14:bounceEnd="60000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0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44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64" presetClass="pat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1.45833E-6 3.33333E-6 L -1.45833E-6 -0.21644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0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44" grpId="0"/>
          <p:bldP spid="46" grpId="0"/>
          <p:bldP spid="4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576bc475a3775b8e6aae16aff2a25bef5ac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70D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>
          <a:defRPr sz="2000" smtClean="0">
            <a:solidFill>
              <a:srgbClr val="0170D1"/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575</Words>
  <Application>Microsoft Office PowerPoint</Application>
  <PresentationFormat>宽屏</PresentationFormat>
  <Paragraphs>90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Microsoft Yahei</vt:lpstr>
      <vt:lpstr>冬青黑体简体中文 W3</vt:lpstr>
      <vt:lpstr>宋体</vt:lpstr>
      <vt:lpstr>微软雅黑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154</cp:revision>
  <dcterms:created xsi:type="dcterms:W3CDTF">2016-10-25T07:16:43Z</dcterms:created>
  <dcterms:modified xsi:type="dcterms:W3CDTF">2023-04-17T02:17:26Z</dcterms:modified>
</cp:coreProperties>
</file>