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85" r:id="rId4"/>
    <p:sldMasterId id="2147483686" r:id="rId5"/>
    <p:sldMasterId id="2147483687" r:id="rId6"/>
    <p:sldMasterId id="2147483688" r:id="rId7"/>
    <p:sldMasterId id="2147483689" r:id="rId8"/>
    <p:sldMasterId id="2147483690" r:id="rId9"/>
    <p:sldMasterId id="2147483691" r:id="rId10"/>
    <p:sldMasterId id="2147483692" r:id="rId11"/>
    <p:sldMasterId id="2147483693" r:id="rId12"/>
    <p:sldMasterId id="2147483694" r:id="rId13"/>
    <p:sldMasterId id="2147483695" r:id="rId14"/>
    <p:sldMasterId id="2147483696" r:id="rId15"/>
    <p:sldMasterId id="2147483697" r:id="rId16"/>
    <p:sldMasterId id="2147483698" r:id="rId17"/>
    <p:sldMasterId id="2147483699" r:id="rId18"/>
    <p:sldMasterId id="2147483700" r:id="rId19"/>
    <p:sldMasterId id="2147483702" r:id="rId20"/>
    <p:sldMasterId id="2147483703" r:id="rId21"/>
    <p:sldMasterId id="2147483704" r:id="rId22"/>
    <p:sldMasterId id="2147483705" r:id="rId23"/>
  </p:sldMasterIdLst>
  <p:notesMasterIdLst>
    <p:notesMasterId r:id="rId54"/>
  </p:notesMasterIdLst>
  <p:sldIdLst>
    <p:sldId id="256" r:id="rId24"/>
    <p:sldId id="258" r:id="rId25"/>
    <p:sldId id="259" r:id="rId26"/>
    <p:sldId id="257" r:id="rId27"/>
    <p:sldId id="267" r:id="rId28"/>
    <p:sldId id="268" r:id="rId29"/>
    <p:sldId id="269" r:id="rId30"/>
    <p:sldId id="270" r:id="rId31"/>
    <p:sldId id="271" r:id="rId32"/>
    <p:sldId id="272" r:id="rId33"/>
    <p:sldId id="273" r:id="rId34"/>
    <p:sldId id="274" r:id="rId35"/>
    <p:sldId id="260" r:id="rId36"/>
    <p:sldId id="276" r:id="rId37"/>
    <p:sldId id="264" r:id="rId38"/>
    <p:sldId id="275" r:id="rId39"/>
    <p:sldId id="277" r:id="rId40"/>
    <p:sldId id="261" r:id="rId41"/>
    <p:sldId id="265" r:id="rId42"/>
    <p:sldId id="278" r:id="rId43"/>
    <p:sldId id="279" r:id="rId44"/>
    <p:sldId id="280" r:id="rId45"/>
    <p:sldId id="281" r:id="rId46"/>
    <p:sldId id="262" r:id="rId47"/>
    <p:sldId id="266" r:id="rId48"/>
    <p:sldId id="282" r:id="rId49"/>
    <p:sldId id="283" r:id="rId50"/>
    <p:sldId id="284" r:id="rId51"/>
    <p:sldId id="285" r:id="rId52"/>
    <p:sldId id="263" r:id="rId53"/>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3775"/>
    <a:srgbClr val="87B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57214E-3CE8-4C64-B233-32C9EDA7B27F}"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C674C-46A0-4D8D-84F6-505CBD061C72}" type="slidenum">
              <a:rPr lang="zh-CN" altLang="en-US" smtClean="0"/>
              <a:t>‹#›</a:t>
            </a:fld>
            <a:endParaRPr lang="zh-CN" altLang="en-US"/>
          </a:p>
        </p:txBody>
      </p:sp>
    </p:spTree>
    <p:extLst>
      <p:ext uri="{BB962C8B-B14F-4D97-AF65-F5344CB8AC3E}">
        <p14:creationId xmlns:p14="http://schemas.microsoft.com/office/powerpoint/2010/main" val="4211055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143105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176256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48C71041-727B-468C-885B-0635AD127C45}" type="datetimeFigureOut">
              <a:rPr lang="zh-CN" altLang="en-US"/>
              <a:pPr>
                <a:defRPr/>
              </a:pPr>
              <a:t>2023-04-17</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2EA53D5-6522-4725-8C33-51957681DB6B}" type="slidenum">
              <a:rPr lang="zh-CN" altLang="en-US"/>
              <a:pPr>
                <a:defRPr/>
              </a:pPr>
              <a:t>‹#›</a:t>
            </a:fld>
            <a:endParaRPr lang="zh-CN" altLang="en-US"/>
          </a:p>
        </p:txBody>
      </p:sp>
    </p:spTree>
    <p:extLst>
      <p:ext uri="{BB962C8B-B14F-4D97-AF65-F5344CB8AC3E}">
        <p14:creationId xmlns:p14="http://schemas.microsoft.com/office/powerpoint/2010/main" val="7617819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C178F9D5-65A9-47CE-BEBA-75C0D71A38E9}" type="datetimeFigureOut">
              <a:rPr lang="zh-CN" altLang="en-US"/>
              <a:pPr>
                <a:defRPr/>
              </a:pPr>
              <a:t>2023-04-17</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439A6437-EBFD-4855-AE28-E93D85F8624D}" type="slidenum">
              <a:rPr lang="zh-CN" altLang="en-US"/>
              <a:pPr>
                <a:defRPr/>
              </a:pPr>
              <a:t>‹#›</a:t>
            </a:fld>
            <a:endParaRPr lang="zh-CN" altLang="en-US"/>
          </a:p>
        </p:txBody>
      </p:sp>
    </p:spTree>
    <p:extLst>
      <p:ext uri="{BB962C8B-B14F-4D97-AF65-F5344CB8AC3E}">
        <p14:creationId xmlns:p14="http://schemas.microsoft.com/office/powerpoint/2010/main" val="41906815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A1D2B6C1-E03F-413E-8F30-49474EB16F80}" type="datetimeFigureOut">
              <a:rPr lang="zh-CN" altLang="en-US"/>
              <a:pPr>
                <a:defRPr/>
              </a:pPr>
              <a:t>2023-04-17</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2D0CF6BF-7F8E-4CC8-8585-A84D5AFAE99E}" type="slidenum">
              <a:rPr lang="zh-CN" altLang="en-US"/>
              <a:pPr>
                <a:defRPr/>
              </a:pPr>
              <a:t>‹#›</a:t>
            </a:fld>
            <a:endParaRPr lang="zh-CN" altLang="en-US"/>
          </a:p>
        </p:txBody>
      </p:sp>
    </p:spTree>
    <p:extLst>
      <p:ext uri="{BB962C8B-B14F-4D97-AF65-F5344CB8AC3E}">
        <p14:creationId xmlns:p14="http://schemas.microsoft.com/office/powerpoint/2010/main" val="4827416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4F728233-C165-4D7F-BEDA-3FBBE21AB968}" type="datetimeFigureOut">
              <a:rPr lang="zh-CN" altLang="en-US"/>
              <a:pPr>
                <a:defRPr/>
              </a:pPr>
              <a:t>2023-04-17</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E7E56E66-4418-4E19-88C2-AE97E8D18E25}" type="slidenum">
              <a:rPr lang="zh-CN" altLang="en-US"/>
              <a:pPr>
                <a:defRPr/>
              </a:pPr>
              <a:t>‹#›</a:t>
            </a:fld>
            <a:endParaRPr lang="zh-CN" altLang="en-US"/>
          </a:p>
        </p:txBody>
      </p:sp>
    </p:spTree>
    <p:extLst>
      <p:ext uri="{BB962C8B-B14F-4D97-AF65-F5344CB8AC3E}">
        <p14:creationId xmlns:p14="http://schemas.microsoft.com/office/powerpoint/2010/main" val="39532189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2BD8DD3E-8DC5-47C9-B947-77FA7ED1F09C}" type="datetimeFigureOut">
              <a:rPr lang="zh-CN" altLang="en-US"/>
              <a:pPr>
                <a:defRPr/>
              </a:pPr>
              <a:t>2023-04-17</a:t>
            </a:fld>
            <a:endParaRPr lang="zh-CN" alt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0D8D6067-B7F0-46A7-B094-6EF70D1A542D}" type="slidenum">
              <a:rPr lang="zh-CN" altLang="en-US"/>
              <a:pPr>
                <a:defRPr/>
              </a:pPr>
              <a:t>‹#›</a:t>
            </a:fld>
            <a:endParaRPr lang="zh-CN" altLang="en-US"/>
          </a:p>
        </p:txBody>
      </p:sp>
    </p:spTree>
    <p:extLst>
      <p:ext uri="{BB962C8B-B14F-4D97-AF65-F5344CB8AC3E}">
        <p14:creationId xmlns:p14="http://schemas.microsoft.com/office/powerpoint/2010/main" val="6713007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242F7E96-5A47-434A-89F3-68FEFEBF8A45}" type="datetimeFigureOut">
              <a:rPr lang="zh-CN" altLang="en-US"/>
              <a:pPr>
                <a:defRPr/>
              </a:pPr>
              <a:t>2023-04-17</a:t>
            </a:fld>
            <a:endParaRPr lang="zh-CN" alt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72597BF1-B684-47A1-AECB-A645FD646585}" type="slidenum">
              <a:rPr lang="zh-CN" altLang="en-US"/>
              <a:pPr>
                <a:defRPr/>
              </a:pPr>
              <a:t>‹#›</a:t>
            </a:fld>
            <a:endParaRPr lang="zh-CN" altLang="en-US"/>
          </a:p>
        </p:txBody>
      </p:sp>
    </p:spTree>
    <p:extLst>
      <p:ext uri="{BB962C8B-B14F-4D97-AF65-F5344CB8AC3E}">
        <p14:creationId xmlns:p14="http://schemas.microsoft.com/office/powerpoint/2010/main" val="28180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AEE11379-3C34-4A62-97C7-2BDAD46A990D}" type="datetimeFigureOut">
              <a:rPr lang="zh-CN" altLang="en-US"/>
              <a:pPr>
                <a:defRPr/>
              </a:pPr>
              <a:t>2023-04-17</a:t>
            </a:fld>
            <a:endParaRPr lang="zh-CN" alt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A370BA00-684E-4CF1-816A-BD5086DFF6A6}" type="slidenum">
              <a:rPr lang="zh-CN" altLang="en-US"/>
              <a:pPr>
                <a:defRPr/>
              </a:pPr>
              <a:t>‹#›</a:t>
            </a:fld>
            <a:endParaRPr lang="zh-CN" altLang="en-US"/>
          </a:p>
        </p:txBody>
      </p:sp>
    </p:spTree>
    <p:extLst>
      <p:ext uri="{BB962C8B-B14F-4D97-AF65-F5344CB8AC3E}">
        <p14:creationId xmlns:p14="http://schemas.microsoft.com/office/powerpoint/2010/main" val="3495181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CB9A5AC6-6437-4A92-B7A8-BF1B9562FB21}" type="datetimeFigureOut">
              <a:rPr lang="zh-CN" altLang="en-US"/>
              <a:pPr>
                <a:defRPr/>
              </a:pPr>
              <a:t>2023-04-17</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80694839-5511-46FE-9219-F2AA147828CC}" type="slidenum">
              <a:rPr lang="zh-CN" altLang="en-US"/>
              <a:pPr>
                <a:defRPr/>
              </a:pPr>
              <a:t>‹#›</a:t>
            </a:fld>
            <a:endParaRPr lang="zh-CN" altLang="en-US"/>
          </a:p>
        </p:txBody>
      </p:sp>
    </p:spTree>
    <p:extLst>
      <p:ext uri="{BB962C8B-B14F-4D97-AF65-F5344CB8AC3E}">
        <p14:creationId xmlns:p14="http://schemas.microsoft.com/office/powerpoint/2010/main" val="38163841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79F2DA55-FDBE-4EF2-BC30-94C12739E446}" type="datetimeFigureOut">
              <a:rPr lang="zh-CN" altLang="en-US"/>
              <a:pPr>
                <a:defRPr/>
              </a:pPr>
              <a:t>2023-04-17</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FB9981A5-7A93-461E-A0D1-92E6281F4819}" type="slidenum">
              <a:rPr lang="zh-CN" altLang="en-US"/>
              <a:pPr>
                <a:defRPr/>
              </a:pPr>
              <a:t>‹#›</a:t>
            </a:fld>
            <a:endParaRPr lang="zh-CN" altLang="en-US"/>
          </a:p>
        </p:txBody>
      </p:sp>
    </p:spTree>
    <p:extLst>
      <p:ext uri="{BB962C8B-B14F-4D97-AF65-F5344CB8AC3E}">
        <p14:creationId xmlns:p14="http://schemas.microsoft.com/office/powerpoint/2010/main" val="24337978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261F6C1F-6A2E-4793-B7B6-5999A85DF8CA}" type="datetimeFigureOut">
              <a:rPr lang="zh-CN" altLang="en-US"/>
              <a:pPr>
                <a:defRPr/>
              </a:pPr>
              <a:t>2023-04-17</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656ACC23-1533-4353-8D54-143ACE8EBF6B}" type="slidenum">
              <a:rPr lang="zh-CN" altLang="en-US"/>
              <a:pPr>
                <a:defRPr/>
              </a:pPr>
              <a:t>‹#›</a:t>
            </a:fld>
            <a:endParaRPr lang="zh-CN" altLang="en-US"/>
          </a:p>
        </p:txBody>
      </p:sp>
    </p:spTree>
    <p:extLst>
      <p:ext uri="{BB962C8B-B14F-4D97-AF65-F5344CB8AC3E}">
        <p14:creationId xmlns:p14="http://schemas.microsoft.com/office/powerpoint/2010/main" val="3501170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5354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5F93FF8D-0636-4F7D-AE00-2B50E1391920}" type="datetimeFigureOut">
              <a:rPr lang="zh-CN" altLang="en-US"/>
              <a:pPr>
                <a:defRPr/>
              </a:pPr>
              <a:t>2023-04-17</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194C07E6-674E-42BB-AEFD-7E91C88F5B2F}" type="slidenum">
              <a:rPr lang="zh-CN" altLang="en-US"/>
              <a:pPr>
                <a:defRPr/>
              </a:pPr>
              <a:t>‹#›</a:t>
            </a:fld>
            <a:endParaRPr lang="zh-CN" altLang="en-US"/>
          </a:p>
        </p:txBody>
      </p:sp>
    </p:spTree>
    <p:extLst>
      <p:ext uri="{BB962C8B-B14F-4D97-AF65-F5344CB8AC3E}">
        <p14:creationId xmlns:p14="http://schemas.microsoft.com/office/powerpoint/2010/main" val="6496910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D0E18D52-E0AA-4983-9795-7D8378C880A0}" type="datetimeFigureOut">
              <a:rPr lang="zh-CN" altLang="en-US"/>
              <a:pPr>
                <a:defRPr/>
              </a:pPr>
              <a:t>2023-04-17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90806FF-00EC-444D-AD08-6B843BB7858D}" type="slidenum">
              <a:rPr lang="zh-CN" altLang="en-US"/>
              <a:pPr>
                <a:defRPr/>
              </a:pPr>
              <a:t>‹#›</a:t>
            </a:fld>
            <a:endParaRPr lang="zh-CN" altLang="en-US"/>
          </a:p>
        </p:txBody>
      </p:sp>
    </p:spTree>
    <p:extLst>
      <p:ext uri="{BB962C8B-B14F-4D97-AF65-F5344CB8AC3E}">
        <p14:creationId xmlns:p14="http://schemas.microsoft.com/office/powerpoint/2010/main" val="27023007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850985A5-D9B9-4415-89CB-B34DDE490AA1}" type="datetimeFigureOut">
              <a:rPr lang="zh-CN" altLang="en-US"/>
              <a:pPr>
                <a:defRPr/>
              </a:pPr>
              <a:t>2023-04-17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2C53C90-A4D8-4C84-A2AA-D6782F4CCE55}" type="slidenum">
              <a:rPr lang="zh-CN" altLang="en-US"/>
              <a:pPr>
                <a:defRPr/>
              </a:pPr>
              <a:t>‹#›</a:t>
            </a:fld>
            <a:endParaRPr lang="zh-CN" altLang="en-US"/>
          </a:p>
        </p:txBody>
      </p:sp>
    </p:spTree>
    <p:extLst>
      <p:ext uri="{BB962C8B-B14F-4D97-AF65-F5344CB8AC3E}">
        <p14:creationId xmlns:p14="http://schemas.microsoft.com/office/powerpoint/2010/main" val="7720635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4A6C0572-2495-499D-9105-547FFBAE207C}" type="datetimeFigureOut">
              <a:rPr lang="zh-CN" altLang="en-US"/>
              <a:pPr>
                <a:defRPr/>
              </a:pPr>
              <a:t>2023-04-17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D43BEB6-2486-4A86-B73E-369CCD3714F6}" type="slidenum">
              <a:rPr lang="zh-CN" altLang="en-US"/>
              <a:pPr>
                <a:defRPr/>
              </a:pPr>
              <a:t>‹#›</a:t>
            </a:fld>
            <a:endParaRPr lang="zh-CN" altLang="en-US"/>
          </a:p>
        </p:txBody>
      </p:sp>
    </p:spTree>
    <p:extLst>
      <p:ext uri="{BB962C8B-B14F-4D97-AF65-F5344CB8AC3E}">
        <p14:creationId xmlns:p14="http://schemas.microsoft.com/office/powerpoint/2010/main" val="26198676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93F57540-5497-47F8-9490-D9B655F2AD40}" type="datetimeFigureOut">
              <a:rPr lang="zh-CN" altLang="en-US"/>
              <a:pPr>
                <a:defRPr/>
              </a:pPr>
              <a:t>2023-04-17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364FC796-8278-44E9-84A2-EA97E3F91020}" type="slidenum">
              <a:rPr lang="zh-CN" altLang="en-US"/>
              <a:pPr>
                <a:defRPr/>
              </a:pPr>
              <a:t>‹#›</a:t>
            </a:fld>
            <a:endParaRPr lang="zh-CN" altLang="en-US"/>
          </a:p>
        </p:txBody>
      </p:sp>
    </p:spTree>
    <p:extLst>
      <p:ext uri="{BB962C8B-B14F-4D97-AF65-F5344CB8AC3E}">
        <p14:creationId xmlns:p14="http://schemas.microsoft.com/office/powerpoint/2010/main" val="5443036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A1A5F11A-6F2E-4B1E-A613-23D923387795}" type="datetimeFigureOut">
              <a:rPr lang="zh-CN" altLang="en-US"/>
              <a:pPr>
                <a:defRPr/>
              </a:pPr>
              <a:t>2023-04-17</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B5FF710D-F9BA-46F8-B5FE-38D0B1CF6318}" type="slidenum">
              <a:rPr lang="zh-CN" altLang="en-US"/>
              <a:pPr>
                <a:defRPr/>
              </a:pPr>
              <a:t>‹#›</a:t>
            </a:fld>
            <a:endParaRPr lang="zh-CN" altLang="en-US"/>
          </a:p>
        </p:txBody>
      </p:sp>
    </p:spTree>
    <p:extLst>
      <p:ext uri="{BB962C8B-B14F-4D97-AF65-F5344CB8AC3E}">
        <p14:creationId xmlns:p14="http://schemas.microsoft.com/office/powerpoint/2010/main" val="8764283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FFFF1B2F-9F97-49FD-925B-8E5199AE6263}" type="datetimeFigureOut">
              <a:rPr lang="zh-CN" altLang="en-US"/>
              <a:pPr>
                <a:defRPr/>
              </a:pPr>
              <a:t>2023-04-17</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06E02B29-A679-4016-AE9C-045C6C731F35}" type="slidenum">
              <a:rPr lang="zh-CN" altLang="en-US"/>
              <a:pPr>
                <a:defRPr/>
              </a:pPr>
              <a:t>‹#›</a:t>
            </a:fld>
            <a:endParaRPr lang="zh-CN" altLang="en-US"/>
          </a:p>
        </p:txBody>
      </p:sp>
    </p:spTree>
    <p:extLst>
      <p:ext uri="{BB962C8B-B14F-4D97-AF65-F5344CB8AC3E}">
        <p14:creationId xmlns:p14="http://schemas.microsoft.com/office/powerpoint/2010/main" val="36447852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B8D165D3-CF27-48A0-92CC-FD99665D3BFC}" type="datetimeFigureOut">
              <a:rPr lang="zh-CN" altLang="en-US"/>
              <a:pPr>
                <a:defRPr/>
              </a:pPr>
              <a:t>2023-04-17</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2E9BDEA5-94F3-4BFF-9790-3CE8185A7D8A}" type="slidenum">
              <a:rPr lang="zh-CN" altLang="en-US"/>
              <a:pPr>
                <a:defRPr/>
              </a:pPr>
              <a:t>‹#›</a:t>
            </a:fld>
            <a:endParaRPr lang="zh-CN" altLang="en-US"/>
          </a:p>
        </p:txBody>
      </p:sp>
    </p:spTree>
    <p:extLst>
      <p:ext uri="{BB962C8B-B14F-4D97-AF65-F5344CB8AC3E}">
        <p14:creationId xmlns:p14="http://schemas.microsoft.com/office/powerpoint/2010/main" val="4885851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B6B71B46-512A-4B27-9A7C-CE3129060C3C}" type="datetimeFigureOut">
              <a:rPr lang="zh-CN" altLang="en-US"/>
              <a:pPr>
                <a:defRPr/>
              </a:pPr>
              <a:t>2023-04-17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A386F94-33C9-4089-B9A2-C0A708E31CE0}" type="slidenum">
              <a:rPr lang="zh-CN" altLang="en-US"/>
              <a:pPr>
                <a:defRPr/>
              </a:pPr>
              <a:t>‹#›</a:t>
            </a:fld>
            <a:endParaRPr lang="zh-CN" altLang="en-US"/>
          </a:p>
        </p:txBody>
      </p:sp>
    </p:spTree>
    <p:extLst>
      <p:ext uri="{BB962C8B-B14F-4D97-AF65-F5344CB8AC3E}">
        <p14:creationId xmlns:p14="http://schemas.microsoft.com/office/powerpoint/2010/main" val="25888695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F07ED091-1594-43FB-9DB0-1F18EDDBE01D}" type="datetimeFigureOut">
              <a:rPr lang="zh-CN" altLang="en-US"/>
              <a:pPr>
                <a:defRPr/>
              </a:pPr>
              <a:t>2023-04-17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BB387023-2E8A-4497-AA51-F8E587807BFF}" type="slidenum">
              <a:rPr lang="zh-CN" altLang="en-US"/>
              <a:pPr>
                <a:defRPr/>
              </a:pPr>
              <a:t>‹#›</a:t>
            </a:fld>
            <a:endParaRPr lang="zh-CN" altLang="en-US"/>
          </a:p>
        </p:txBody>
      </p:sp>
    </p:spTree>
    <p:extLst>
      <p:ext uri="{BB962C8B-B14F-4D97-AF65-F5344CB8AC3E}">
        <p14:creationId xmlns:p14="http://schemas.microsoft.com/office/powerpoint/2010/main" val="3746597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B60391D8-1EEB-4D06-80D1-2981925D2E29}"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31ABCA2-FF5A-4E6B-A0B7-7FA7A7CB1156}" type="slidenum">
              <a:rPr lang="zh-CN" altLang="en-US"/>
              <a:pPr>
                <a:defRPr/>
              </a:pPr>
              <a:t>‹#›</a:t>
            </a:fld>
            <a:endParaRPr lang="zh-CN" altLang="en-US"/>
          </a:p>
        </p:txBody>
      </p:sp>
    </p:spTree>
    <p:extLst>
      <p:ext uri="{BB962C8B-B14F-4D97-AF65-F5344CB8AC3E}">
        <p14:creationId xmlns:p14="http://schemas.microsoft.com/office/powerpoint/2010/main" val="41940177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9243ACFE-3A3D-40B3-A3CF-80CDE0379F51}" type="datetimeFigureOut">
              <a:rPr lang="zh-CN" altLang="en-US"/>
              <a:pPr>
                <a:defRPr/>
              </a:pPr>
              <a:t>2023-04-17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50D27B8-3F5F-4320-960A-514A3BA73850}" type="slidenum">
              <a:rPr lang="zh-CN" altLang="en-US"/>
              <a:pPr>
                <a:defRPr/>
              </a:pPr>
              <a:t>‹#›</a:t>
            </a:fld>
            <a:endParaRPr lang="zh-CN" altLang="en-US"/>
          </a:p>
        </p:txBody>
      </p:sp>
    </p:spTree>
    <p:extLst>
      <p:ext uri="{BB962C8B-B14F-4D97-AF65-F5344CB8AC3E}">
        <p14:creationId xmlns:p14="http://schemas.microsoft.com/office/powerpoint/2010/main" val="8354334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05F7B145-4FAD-4674-A9EB-3D889E3FEB69}" type="datetimeFigureOut">
              <a:rPr lang="zh-CN" altLang="en-US"/>
              <a:pPr>
                <a:defRPr/>
              </a:pPr>
              <a:t>2023-04-17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327ED45-88DD-4140-81E4-13B91543096A}" type="slidenum">
              <a:rPr lang="zh-CN" altLang="en-US"/>
              <a:pPr>
                <a:defRPr/>
              </a:pPr>
              <a:t>‹#›</a:t>
            </a:fld>
            <a:endParaRPr lang="zh-CN" altLang="en-US"/>
          </a:p>
        </p:txBody>
      </p:sp>
    </p:spTree>
    <p:extLst>
      <p:ext uri="{BB962C8B-B14F-4D97-AF65-F5344CB8AC3E}">
        <p14:creationId xmlns:p14="http://schemas.microsoft.com/office/powerpoint/2010/main" val="31343237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8B03593-B699-4C3C-941C-FD3947F78608}" type="datetimeFigureOut">
              <a:rPr lang="zh-CN" altLang="en-US"/>
              <a:pPr>
                <a:defRPr/>
              </a:pPr>
              <a:t>2023-04-17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71B48F4-134E-48D3-BFFB-E6B7DCB16932}" type="slidenum">
              <a:rPr lang="zh-CN" altLang="en-US"/>
              <a:pPr>
                <a:defRPr/>
              </a:pPr>
              <a:t>‹#›</a:t>
            </a:fld>
            <a:endParaRPr lang="zh-CN" altLang="en-US"/>
          </a:p>
        </p:txBody>
      </p:sp>
    </p:spTree>
    <p:extLst>
      <p:ext uri="{BB962C8B-B14F-4D97-AF65-F5344CB8AC3E}">
        <p14:creationId xmlns:p14="http://schemas.microsoft.com/office/powerpoint/2010/main" val="30022698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BB793C2D-0C0E-40BA-A5AC-AA0F23BC0DFE}" type="datetimeFigureOut">
              <a:rPr lang="zh-CN" altLang="en-US"/>
              <a:pPr>
                <a:defRPr/>
              </a:pPr>
              <a:t>2023-04-17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8A2E7DC-66AA-4EC4-B9E3-F147DFF48326}" type="slidenum">
              <a:rPr lang="zh-CN" altLang="en-US"/>
              <a:pPr>
                <a:defRPr/>
              </a:pPr>
              <a:t>‹#›</a:t>
            </a:fld>
            <a:endParaRPr lang="zh-CN" altLang="en-US"/>
          </a:p>
        </p:txBody>
      </p:sp>
    </p:spTree>
    <p:extLst>
      <p:ext uri="{BB962C8B-B14F-4D97-AF65-F5344CB8AC3E}">
        <p14:creationId xmlns:p14="http://schemas.microsoft.com/office/powerpoint/2010/main" val="38542975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51A28567-5E05-42C3-BF60-6323FB9438CF}" type="datetimeFigureOut">
              <a:rPr lang="zh-CN" altLang="en-US"/>
              <a:pPr>
                <a:defRPr/>
              </a:pPr>
              <a:t>2023-04-17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32F1B65-5182-4DD3-A00A-D237537497C7}" type="slidenum">
              <a:rPr lang="zh-CN" altLang="en-US"/>
              <a:pPr>
                <a:defRPr/>
              </a:pPr>
              <a:t>‹#›</a:t>
            </a:fld>
            <a:endParaRPr lang="zh-CN" altLang="en-US"/>
          </a:p>
        </p:txBody>
      </p:sp>
    </p:spTree>
    <p:extLst>
      <p:ext uri="{BB962C8B-B14F-4D97-AF65-F5344CB8AC3E}">
        <p14:creationId xmlns:p14="http://schemas.microsoft.com/office/powerpoint/2010/main" val="26471636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FBFC2246-A319-496A-9EB8-617A439C36E4}" type="datetimeFigureOut">
              <a:rPr lang="zh-CN" altLang="en-US"/>
              <a:pPr>
                <a:defRPr/>
              </a:pPr>
              <a:t>2023-04-17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2F3E9D0E-5BD5-46F4-A70E-55A8B923E856}" type="slidenum">
              <a:rPr lang="zh-CN" altLang="en-US"/>
              <a:pPr>
                <a:defRPr/>
              </a:pPr>
              <a:t>‹#›</a:t>
            </a:fld>
            <a:endParaRPr lang="zh-CN" altLang="en-US"/>
          </a:p>
        </p:txBody>
      </p:sp>
    </p:spTree>
    <p:extLst>
      <p:ext uri="{BB962C8B-B14F-4D97-AF65-F5344CB8AC3E}">
        <p14:creationId xmlns:p14="http://schemas.microsoft.com/office/powerpoint/2010/main" val="12818231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5AC2B27F-35D6-4EBB-B578-8840F74286FA}" type="datetimeFigureOut">
              <a:rPr lang="zh-CN" altLang="en-US"/>
              <a:pPr>
                <a:defRPr/>
              </a:pPr>
              <a:t>2023-04-17</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59858DED-F8B4-402F-B5BE-F8EE57592908}" type="slidenum">
              <a:rPr lang="zh-CN" altLang="en-US"/>
              <a:pPr>
                <a:defRPr/>
              </a:pPr>
              <a:t>‹#›</a:t>
            </a:fld>
            <a:endParaRPr lang="zh-CN" altLang="en-US"/>
          </a:p>
        </p:txBody>
      </p:sp>
    </p:spTree>
    <p:extLst>
      <p:ext uri="{BB962C8B-B14F-4D97-AF65-F5344CB8AC3E}">
        <p14:creationId xmlns:p14="http://schemas.microsoft.com/office/powerpoint/2010/main" val="212606614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7CB51B63-AB89-459D-BF66-659DF2BA78D8}" type="datetimeFigureOut">
              <a:rPr lang="zh-CN" altLang="en-US"/>
              <a:pPr>
                <a:defRPr/>
              </a:pPr>
              <a:t>2023-04-17</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3FCCC3EA-5674-409E-803A-E68F6E9C9406}" type="slidenum">
              <a:rPr lang="zh-CN" altLang="en-US"/>
              <a:pPr>
                <a:defRPr/>
              </a:pPr>
              <a:t>‹#›</a:t>
            </a:fld>
            <a:endParaRPr lang="zh-CN" altLang="en-US"/>
          </a:p>
        </p:txBody>
      </p:sp>
    </p:spTree>
    <p:extLst>
      <p:ext uri="{BB962C8B-B14F-4D97-AF65-F5344CB8AC3E}">
        <p14:creationId xmlns:p14="http://schemas.microsoft.com/office/powerpoint/2010/main" val="38122018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857690BE-2418-4B5A-9768-E9B28E2E8AE7}" type="datetimeFigureOut">
              <a:rPr lang="zh-CN" altLang="en-US"/>
              <a:pPr>
                <a:defRPr/>
              </a:pPr>
              <a:t>2023-04-17</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33C86292-68E8-429E-B097-ACC48A87374E}" type="slidenum">
              <a:rPr lang="zh-CN" altLang="en-US"/>
              <a:pPr>
                <a:defRPr/>
              </a:pPr>
              <a:t>‹#›</a:t>
            </a:fld>
            <a:endParaRPr lang="zh-CN" altLang="en-US"/>
          </a:p>
        </p:txBody>
      </p:sp>
    </p:spTree>
    <p:extLst>
      <p:ext uri="{BB962C8B-B14F-4D97-AF65-F5344CB8AC3E}">
        <p14:creationId xmlns:p14="http://schemas.microsoft.com/office/powerpoint/2010/main" val="30576050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ED529C9F-FDC0-45BB-9876-9AD23AEA5248}" type="datetimeFigureOut">
              <a:rPr lang="zh-CN" altLang="en-US"/>
              <a:pPr>
                <a:defRPr/>
              </a:pPr>
              <a:t>2023-04-17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83A4C35C-69F4-4FE7-9557-43253174A1F9}" type="slidenum">
              <a:rPr lang="zh-CN" altLang="en-US"/>
              <a:pPr>
                <a:defRPr/>
              </a:pPr>
              <a:t>‹#›</a:t>
            </a:fld>
            <a:endParaRPr lang="zh-CN" altLang="en-US"/>
          </a:p>
        </p:txBody>
      </p:sp>
    </p:spTree>
    <p:extLst>
      <p:ext uri="{BB962C8B-B14F-4D97-AF65-F5344CB8AC3E}">
        <p14:creationId xmlns:p14="http://schemas.microsoft.com/office/powerpoint/2010/main" val="1693013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E0768FF6-178D-4751-8145-8387705A7F14}"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B532844B-7CD5-4CF1-B845-197998D217DE}" type="slidenum">
              <a:rPr lang="zh-CN" altLang="en-US"/>
              <a:pPr>
                <a:defRPr/>
              </a:pPr>
              <a:t>‹#›</a:t>
            </a:fld>
            <a:endParaRPr lang="zh-CN" altLang="en-US"/>
          </a:p>
        </p:txBody>
      </p:sp>
    </p:spTree>
    <p:extLst>
      <p:ext uri="{BB962C8B-B14F-4D97-AF65-F5344CB8AC3E}">
        <p14:creationId xmlns:p14="http://schemas.microsoft.com/office/powerpoint/2010/main" val="355554578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8A6EF7B2-0413-44E5-9F7A-0D3B0D2F6602}" type="datetimeFigureOut">
              <a:rPr lang="zh-CN" altLang="en-US"/>
              <a:pPr>
                <a:defRPr/>
              </a:pPr>
              <a:t>2023-04-17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FCCA264A-3985-4A38-9604-BEEDD27EA123}" type="slidenum">
              <a:rPr lang="zh-CN" altLang="en-US"/>
              <a:pPr>
                <a:defRPr/>
              </a:pPr>
              <a:t>‹#›</a:t>
            </a:fld>
            <a:endParaRPr lang="zh-CN" altLang="en-US"/>
          </a:p>
        </p:txBody>
      </p:sp>
    </p:spTree>
    <p:extLst>
      <p:ext uri="{BB962C8B-B14F-4D97-AF65-F5344CB8AC3E}">
        <p14:creationId xmlns:p14="http://schemas.microsoft.com/office/powerpoint/2010/main" val="5898218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E3E7F578-0B62-4048-8081-2C109ECE6683}" type="datetimeFigureOut">
              <a:rPr lang="zh-CN" altLang="en-US"/>
              <a:pPr>
                <a:defRPr/>
              </a:pPr>
              <a:t>2023-04-17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ABA9AE5-83F9-4F43-81C0-91F3A002D32D}" type="slidenum">
              <a:rPr lang="zh-CN" altLang="en-US"/>
              <a:pPr>
                <a:defRPr/>
              </a:pPr>
              <a:t>‹#›</a:t>
            </a:fld>
            <a:endParaRPr lang="zh-CN" altLang="en-US"/>
          </a:p>
        </p:txBody>
      </p:sp>
    </p:spTree>
    <p:extLst>
      <p:ext uri="{BB962C8B-B14F-4D97-AF65-F5344CB8AC3E}">
        <p14:creationId xmlns:p14="http://schemas.microsoft.com/office/powerpoint/2010/main" val="15591298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187EA79C-DACE-4CEB-8385-8BDB3D15BBCB}" type="datetimeFigureOut">
              <a:rPr lang="zh-CN" altLang="en-US"/>
              <a:pPr>
                <a:defRPr/>
              </a:pPr>
              <a:t>2023-04-17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F3267DA-0C3C-47C4-83CA-9981CEA8D040}" type="slidenum">
              <a:rPr lang="zh-CN" altLang="en-US"/>
              <a:pPr>
                <a:defRPr/>
              </a:pPr>
              <a:t>‹#›</a:t>
            </a:fld>
            <a:endParaRPr lang="zh-CN" altLang="en-US"/>
          </a:p>
        </p:txBody>
      </p:sp>
    </p:spTree>
    <p:extLst>
      <p:ext uri="{BB962C8B-B14F-4D97-AF65-F5344CB8AC3E}">
        <p14:creationId xmlns:p14="http://schemas.microsoft.com/office/powerpoint/2010/main" val="201629960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1373D33E-4BFD-4E23-8320-44D9DE0AADDB}" type="datetimeFigureOut">
              <a:rPr lang="zh-CN" altLang="en-US"/>
              <a:pPr>
                <a:defRPr/>
              </a:pPr>
              <a:t>2023-04-17</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8B642ABB-CF7A-4D80-990C-7122CE90B074}" type="slidenum">
              <a:rPr lang="zh-CN" altLang="en-US"/>
              <a:pPr>
                <a:defRPr/>
              </a:pPr>
              <a:t>‹#›</a:t>
            </a:fld>
            <a:endParaRPr lang="zh-CN" altLang="en-US"/>
          </a:p>
        </p:txBody>
      </p:sp>
    </p:spTree>
    <p:extLst>
      <p:ext uri="{BB962C8B-B14F-4D97-AF65-F5344CB8AC3E}">
        <p14:creationId xmlns:p14="http://schemas.microsoft.com/office/powerpoint/2010/main" val="18313371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D3261021-762B-4782-8FC4-6F71F76369BE}" type="datetimeFigureOut">
              <a:rPr lang="zh-CN" altLang="en-US"/>
              <a:pPr>
                <a:defRPr/>
              </a:pPr>
              <a:t>2023-04-17</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FBE8436F-5F5D-4C48-B8C0-F02C6F5CA1B8}" type="slidenum">
              <a:rPr lang="zh-CN" altLang="en-US"/>
              <a:pPr>
                <a:defRPr/>
              </a:pPr>
              <a:t>‹#›</a:t>
            </a:fld>
            <a:endParaRPr lang="zh-CN" altLang="en-US"/>
          </a:p>
        </p:txBody>
      </p:sp>
    </p:spTree>
    <p:extLst>
      <p:ext uri="{BB962C8B-B14F-4D97-AF65-F5344CB8AC3E}">
        <p14:creationId xmlns:p14="http://schemas.microsoft.com/office/powerpoint/2010/main" val="37270302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1"/>
          <p:cNvSpPr>
            <a:spLocks noGrp="1" noChangeArrowheads="1"/>
          </p:cNvSpPr>
          <p:nvPr>
            <p:ph type="dt" sz="half" idx="10"/>
          </p:nvPr>
        </p:nvSpPr>
        <p:spPr>
          <a:ln/>
        </p:spPr>
        <p:txBody>
          <a:bodyPr/>
          <a:lstStyle>
            <a:lvl1pPr>
              <a:defRPr/>
            </a:lvl1pPr>
          </a:lstStyle>
          <a:p>
            <a:pPr>
              <a:defRPr/>
            </a:pPr>
            <a:fld id="{76A1CB2E-8D03-40D7-BB47-307614528824}" type="datetimeFigureOut">
              <a:rPr lang="zh-CN" altLang="en-US"/>
              <a:pPr>
                <a:defRPr/>
              </a:pPr>
              <a:t>2023-04-17</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358ED6B0-A565-47A6-A6E7-68AAB5810B08}" type="slidenum">
              <a:rPr lang="zh-CN" altLang="en-US"/>
              <a:pPr>
                <a:defRPr/>
              </a:pPr>
              <a:t>‹#›</a:t>
            </a:fld>
            <a:endParaRPr lang="zh-CN" altLang="en-US"/>
          </a:p>
        </p:txBody>
      </p:sp>
    </p:spTree>
    <p:extLst>
      <p:ext uri="{BB962C8B-B14F-4D97-AF65-F5344CB8AC3E}">
        <p14:creationId xmlns:p14="http://schemas.microsoft.com/office/powerpoint/2010/main" val="343222696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a:spLocks noGrp="1" noChangeArrowheads="1"/>
          </p:cNvSpPr>
          <p:nvPr>
            <p:ph type="dt" sz="half" idx="10"/>
          </p:nvPr>
        </p:nvSpPr>
        <p:spPr>
          <a:ln/>
        </p:spPr>
        <p:txBody>
          <a:bodyPr/>
          <a:lstStyle>
            <a:lvl1pPr>
              <a:defRPr/>
            </a:lvl1pPr>
          </a:lstStyle>
          <a:p>
            <a:pPr>
              <a:defRPr/>
            </a:pPr>
            <a:fld id="{42034A86-F121-4341-81A9-40D4812F10C9}" type="datetimeFigureOut">
              <a:rPr lang="zh-CN" altLang="en-US"/>
              <a:pPr>
                <a:defRPr/>
              </a:pPr>
              <a:t>2023-04-17</a:t>
            </a:fld>
            <a:endParaRPr lang="zh-CN" alt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0C5D9476-921E-4158-B7FF-B969C9B42B1F}" type="slidenum">
              <a:rPr lang="zh-CN" altLang="en-US"/>
              <a:pPr>
                <a:defRPr/>
              </a:pPr>
              <a:t>‹#›</a:t>
            </a:fld>
            <a:endParaRPr lang="zh-CN" altLang="en-US"/>
          </a:p>
        </p:txBody>
      </p:sp>
    </p:spTree>
    <p:extLst>
      <p:ext uri="{BB962C8B-B14F-4D97-AF65-F5344CB8AC3E}">
        <p14:creationId xmlns:p14="http://schemas.microsoft.com/office/powerpoint/2010/main" val="329761038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a:spLocks noGrp="1" noChangeArrowheads="1"/>
          </p:cNvSpPr>
          <p:nvPr>
            <p:ph type="dt" sz="half" idx="10"/>
          </p:nvPr>
        </p:nvSpPr>
        <p:spPr>
          <a:ln/>
        </p:spPr>
        <p:txBody>
          <a:bodyPr/>
          <a:lstStyle>
            <a:lvl1pPr>
              <a:defRPr/>
            </a:lvl1pPr>
          </a:lstStyle>
          <a:p>
            <a:pPr>
              <a:defRPr/>
            </a:pPr>
            <a:fld id="{E530C3E6-264B-49CD-A181-31C0692A07DD}" type="datetimeFigureOut">
              <a:rPr lang="zh-CN" altLang="en-US"/>
              <a:pPr>
                <a:defRPr/>
              </a:pPr>
              <a:t>2023-04-17</a:t>
            </a:fld>
            <a:endParaRPr lang="zh-CN" altLang="en-US"/>
          </a:p>
        </p:txBody>
      </p:sp>
      <p:sp>
        <p:nvSpPr>
          <p:cNvPr id="8"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a:ln/>
        </p:spPr>
        <p:txBody>
          <a:bodyPr/>
          <a:lstStyle>
            <a:lvl1pPr>
              <a:defRPr/>
            </a:lvl1pPr>
          </a:lstStyle>
          <a:p>
            <a:pPr>
              <a:defRPr/>
            </a:pPr>
            <a:fld id="{3768BF86-A2DF-40CB-B661-5FF90DE652F7}" type="slidenum">
              <a:rPr lang="zh-CN" altLang="en-US"/>
              <a:pPr>
                <a:defRPr/>
              </a:pPr>
              <a:t>‹#›</a:t>
            </a:fld>
            <a:endParaRPr lang="zh-CN" altLang="en-US"/>
          </a:p>
        </p:txBody>
      </p:sp>
    </p:spTree>
    <p:extLst>
      <p:ext uri="{BB962C8B-B14F-4D97-AF65-F5344CB8AC3E}">
        <p14:creationId xmlns:p14="http://schemas.microsoft.com/office/powerpoint/2010/main" val="26531003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a:ln/>
        </p:spPr>
        <p:txBody>
          <a:bodyPr/>
          <a:lstStyle>
            <a:lvl1pPr>
              <a:defRPr/>
            </a:lvl1pPr>
          </a:lstStyle>
          <a:p>
            <a:pPr>
              <a:defRPr/>
            </a:pPr>
            <a:fld id="{B0BF6439-31E2-41A4-B976-0B98657B4B02}" type="datetimeFigureOut">
              <a:rPr lang="zh-CN" altLang="en-US"/>
              <a:pPr>
                <a:defRPr/>
              </a:pPr>
              <a:t>2023-04-17</a:t>
            </a:fld>
            <a:endParaRPr lang="zh-CN" altLang="en-US"/>
          </a:p>
        </p:txBody>
      </p:sp>
      <p:sp>
        <p:nvSpPr>
          <p:cNvPr id="4"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a:ln/>
        </p:spPr>
        <p:txBody>
          <a:bodyPr/>
          <a:lstStyle>
            <a:lvl1pPr>
              <a:defRPr/>
            </a:lvl1pPr>
          </a:lstStyle>
          <a:p>
            <a:pPr>
              <a:defRPr/>
            </a:pPr>
            <a:fld id="{8176BD35-577A-402E-B8D5-C2244F11574F}" type="slidenum">
              <a:rPr lang="zh-CN" altLang="en-US"/>
              <a:pPr>
                <a:defRPr/>
              </a:pPr>
              <a:t>‹#›</a:t>
            </a:fld>
            <a:endParaRPr lang="zh-CN" altLang="en-US"/>
          </a:p>
        </p:txBody>
      </p:sp>
    </p:spTree>
    <p:extLst>
      <p:ext uri="{BB962C8B-B14F-4D97-AF65-F5344CB8AC3E}">
        <p14:creationId xmlns:p14="http://schemas.microsoft.com/office/powerpoint/2010/main" val="45387542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ln/>
        </p:spPr>
        <p:txBody>
          <a:bodyPr/>
          <a:lstStyle>
            <a:lvl1pPr>
              <a:defRPr/>
            </a:lvl1pPr>
          </a:lstStyle>
          <a:p>
            <a:pPr>
              <a:defRPr/>
            </a:pPr>
            <a:fld id="{E73B92D5-3437-459C-B2D7-6FFC91E92176}" type="datetimeFigureOut">
              <a:rPr lang="zh-CN" altLang="en-US"/>
              <a:pPr>
                <a:defRPr/>
              </a:pPr>
              <a:t>2023-04-17</a:t>
            </a:fld>
            <a:endParaRPr lang="zh-CN" altLang="en-US"/>
          </a:p>
        </p:txBody>
      </p:sp>
      <p:sp>
        <p:nvSpPr>
          <p:cNvPr id="3"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a:ln/>
        </p:spPr>
        <p:txBody>
          <a:bodyPr/>
          <a:lstStyle>
            <a:lvl1pPr>
              <a:defRPr/>
            </a:lvl1pPr>
          </a:lstStyle>
          <a:p>
            <a:pPr>
              <a:defRPr/>
            </a:pPr>
            <a:fld id="{B3E7E937-7494-4E96-A2F3-50106DF9D16C}" type="slidenum">
              <a:rPr lang="zh-CN" altLang="en-US"/>
              <a:pPr>
                <a:defRPr/>
              </a:pPr>
              <a:t>‹#›</a:t>
            </a:fld>
            <a:endParaRPr lang="zh-CN" altLang="en-US"/>
          </a:p>
        </p:txBody>
      </p:sp>
    </p:spTree>
    <p:extLst>
      <p:ext uri="{BB962C8B-B14F-4D97-AF65-F5344CB8AC3E}">
        <p14:creationId xmlns:p14="http://schemas.microsoft.com/office/powerpoint/2010/main" val="1716767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24538A34-F2A0-46DB-8C5E-AE3178D54BE8}"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A1EA1DB9-E4DF-4571-AFAA-A6DAC7E7DF23}" type="slidenum">
              <a:rPr lang="zh-CN" altLang="en-US"/>
              <a:pPr>
                <a:defRPr/>
              </a:pPr>
              <a:t>‹#›</a:t>
            </a:fld>
            <a:endParaRPr lang="zh-CN" altLang="en-US"/>
          </a:p>
        </p:txBody>
      </p:sp>
    </p:spTree>
    <p:extLst>
      <p:ext uri="{BB962C8B-B14F-4D97-AF65-F5344CB8AC3E}">
        <p14:creationId xmlns:p14="http://schemas.microsoft.com/office/powerpoint/2010/main" val="38374334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B8C2547F-7FD0-4C6C-B674-5BC9E615419C}" type="datetimeFigureOut">
              <a:rPr lang="zh-CN" altLang="en-US"/>
              <a:pPr>
                <a:defRPr/>
              </a:pPr>
              <a:t>2023-04-17</a:t>
            </a:fld>
            <a:endParaRPr lang="zh-CN" alt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4CEF403D-072D-4855-BB6F-BC0000DDDBD2}" type="slidenum">
              <a:rPr lang="zh-CN" altLang="en-US"/>
              <a:pPr>
                <a:defRPr/>
              </a:pPr>
              <a:t>‹#›</a:t>
            </a:fld>
            <a:endParaRPr lang="zh-CN" altLang="en-US"/>
          </a:p>
        </p:txBody>
      </p:sp>
    </p:spTree>
    <p:extLst>
      <p:ext uri="{BB962C8B-B14F-4D97-AF65-F5344CB8AC3E}">
        <p14:creationId xmlns:p14="http://schemas.microsoft.com/office/powerpoint/2010/main" val="57820439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D8BEE2EE-2380-4F9D-A461-DA2725F701F6}" type="datetimeFigureOut">
              <a:rPr lang="zh-CN" altLang="en-US"/>
              <a:pPr>
                <a:defRPr/>
              </a:pPr>
              <a:t>2023-04-17</a:t>
            </a:fld>
            <a:endParaRPr lang="zh-CN" alt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29AC9B95-AD5E-4D96-80D2-E03E33B12D74}" type="slidenum">
              <a:rPr lang="zh-CN" altLang="en-US"/>
              <a:pPr>
                <a:defRPr/>
              </a:pPr>
              <a:t>‹#›</a:t>
            </a:fld>
            <a:endParaRPr lang="zh-CN" altLang="en-US"/>
          </a:p>
        </p:txBody>
      </p:sp>
    </p:spTree>
    <p:extLst>
      <p:ext uri="{BB962C8B-B14F-4D97-AF65-F5344CB8AC3E}">
        <p14:creationId xmlns:p14="http://schemas.microsoft.com/office/powerpoint/2010/main" val="12211638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CAEC29A1-A9BE-4050-9BEC-F34D294AF226}" type="datetimeFigureOut">
              <a:rPr lang="zh-CN" altLang="en-US"/>
              <a:pPr>
                <a:defRPr/>
              </a:pPr>
              <a:t>2023-04-17</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A9688A07-39E5-475D-BC52-2574FDEEB3E2}" type="slidenum">
              <a:rPr lang="zh-CN" altLang="en-US"/>
              <a:pPr>
                <a:defRPr/>
              </a:pPr>
              <a:t>‹#›</a:t>
            </a:fld>
            <a:endParaRPr lang="zh-CN" altLang="en-US"/>
          </a:p>
        </p:txBody>
      </p:sp>
    </p:spTree>
    <p:extLst>
      <p:ext uri="{BB962C8B-B14F-4D97-AF65-F5344CB8AC3E}">
        <p14:creationId xmlns:p14="http://schemas.microsoft.com/office/powerpoint/2010/main" val="213175701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DF07E759-C2E6-4374-BD77-97C01037ABBE}" type="datetimeFigureOut">
              <a:rPr lang="zh-CN" altLang="en-US"/>
              <a:pPr>
                <a:defRPr/>
              </a:pPr>
              <a:t>2023-04-17</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E7581E0F-506E-45E3-A70E-19947570370A}" type="slidenum">
              <a:rPr lang="zh-CN" altLang="en-US"/>
              <a:pPr>
                <a:defRPr/>
              </a:pPr>
              <a:t>‹#›</a:t>
            </a:fld>
            <a:endParaRPr lang="zh-CN" altLang="en-US"/>
          </a:p>
        </p:txBody>
      </p:sp>
    </p:spTree>
    <p:extLst>
      <p:ext uri="{BB962C8B-B14F-4D97-AF65-F5344CB8AC3E}">
        <p14:creationId xmlns:p14="http://schemas.microsoft.com/office/powerpoint/2010/main" val="38587253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0E874AA8-21F0-4146-A4A6-F74FA8B3625C}"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93755106-9F76-492D-A54A-58B6654B753B}" type="slidenum">
              <a:rPr lang="zh-CN" altLang="en-US"/>
              <a:pPr>
                <a:defRPr/>
              </a:pPr>
              <a:t>‹#›</a:t>
            </a:fld>
            <a:endParaRPr lang="zh-CN" altLang="en-US"/>
          </a:p>
        </p:txBody>
      </p:sp>
    </p:spTree>
    <p:extLst>
      <p:ext uri="{BB962C8B-B14F-4D97-AF65-F5344CB8AC3E}">
        <p14:creationId xmlns:p14="http://schemas.microsoft.com/office/powerpoint/2010/main" val="394676111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EFEF188D-D20E-413F-B728-06D1F5CFCD20}"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4A3C8EE5-2BB7-431C-B940-9AA2014F197A}" type="slidenum">
              <a:rPr lang="zh-CN" altLang="en-US"/>
              <a:pPr>
                <a:defRPr/>
              </a:pPr>
              <a:t>‹#›</a:t>
            </a:fld>
            <a:endParaRPr lang="zh-CN" altLang="en-US"/>
          </a:p>
        </p:txBody>
      </p:sp>
    </p:spTree>
    <p:extLst>
      <p:ext uri="{BB962C8B-B14F-4D97-AF65-F5344CB8AC3E}">
        <p14:creationId xmlns:p14="http://schemas.microsoft.com/office/powerpoint/2010/main" val="395991952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2665FFDF-4BBA-48E0-A641-66E3F072AA83}"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BB00C93-303C-4C22-8832-A0081828E4FF}" type="slidenum">
              <a:rPr lang="zh-CN" altLang="en-US"/>
              <a:pPr>
                <a:defRPr/>
              </a:pPr>
              <a:t>‹#›</a:t>
            </a:fld>
            <a:endParaRPr lang="zh-CN" altLang="en-US"/>
          </a:p>
        </p:txBody>
      </p:sp>
    </p:spTree>
    <p:extLst>
      <p:ext uri="{BB962C8B-B14F-4D97-AF65-F5344CB8AC3E}">
        <p14:creationId xmlns:p14="http://schemas.microsoft.com/office/powerpoint/2010/main" val="157020461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ACEF2497-EDF0-4D33-B5D9-BF302080975B}"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7D97D74B-CE9F-41BB-9685-2A518021FD47}" type="slidenum">
              <a:rPr lang="zh-CN" altLang="en-US"/>
              <a:pPr>
                <a:defRPr/>
              </a:pPr>
              <a:t>‹#›</a:t>
            </a:fld>
            <a:endParaRPr lang="zh-CN" altLang="en-US"/>
          </a:p>
        </p:txBody>
      </p:sp>
    </p:spTree>
    <p:extLst>
      <p:ext uri="{BB962C8B-B14F-4D97-AF65-F5344CB8AC3E}">
        <p14:creationId xmlns:p14="http://schemas.microsoft.com/office/powerpoint/2010/main" val="298282996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34DD7DD5-9868-436B-A05D-9B800D1CC9B3}" type="datetimeFigureOut">
              <a:rPr lang="zh-CN" altLang="en-US"/>
              <a:pPr>
                <a:defRPr/>
              </a:pPr>
              <a:t>2023-04-17</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18E94472-E609-4615-A9D2-BBD92B7057CB}" type="slidenum">
              <a:rPr lang="zh-CN" altLang="en-US"/>
              <a:pPr>
                <a:defRPr/>
              </a:pPr>
              <a:t>‹#›</a:t>
            </a:fld>
            <a:endParaRPr lang="zh-CN" altLang="en-US"/>
          </a:p>
        </p:txBody>
      </p:sp>
    </p:spTree>
    <p:extLst>
      <p:ext uri="{BB962C8B-B14F-4D97-AF65-F5344CB8AC3E}">
        <p14:creationId xmlns:p14="http://schemas.microsoft.com/office/powerpoint/2010/main" val="187496095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77585436-E5ED-4FC8-A22F-C392FACC2F32}" type="datetimeFigureOut">
              <a:rPr lang="zh-CN" altLang="en-US"/>
              <a:pPr>
                <a:defRPr/>
              </a:pPr>
              <a:t>2023-04-17</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BB675753-4C4E-4D85-9DB4-9E706E46C7B0}" type="slidenum">
              <a:rPr lang="zh-CN" altLang="en-US"/>
              <a:pPr>
                <a:defRPr/>
              </a:pPr>
              <a:t>‹#›</a:t>
            </a:fld>
            <a:endParaRPr lang="zh-CN" altLang="en-US"/>
          </a:p>
        </p:txBody>
      </p:sp>
    </p:spTree>
    <p:extLst>
      <p:ext uri="{BB962C8B-B14F-4D97-AF65-F5344CB8AC3E}">
        <p14:creationId xmlns:p14="http://schemas.microsoft.com/office/powerpoint/2010/main" val="488957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E05506AC-B2FA-4D80-B4F3-13762F9B0611}"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4A1FE31C-735A-4063-8DE7-DB419D8CDB09}" type="slidenum">
              <a:rPr lang="zh-CN" altLang="en-US"/>
              <a:pPr>
                <a:defRPr/>
              </a:pPr>
              <a:t>‹#›</a:t>
            </a:fld>
            <a:endParaRPr lang="zh-CN" altLang="en-US"/>
          </a:p>
        </p:txBody>
      </p:sp>
    </p:spTree>
    <p:extLst>
      <p:ext uri="{BB962C8B-B14F-4D97-AF65-F5344CB8AC3E}">
        <p14:creationId xmlns:p14="http://schemas.microsoft.com/office/powerpoint/2010/main" val="323294193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9CA84EF0-F5A2-484C-8D45-D4178313C64D}" type="datetimeFigureOut">
              <a:rPr lang="zh-CN" altLang="en-US"/>
              <a:pPr>
                <a:defRPr/>
              </a:pPr>
              <a:t>2023-04-17</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F19DA5BC-44AF-4818-BAD1-14B3EB5FD8AC}" type="slidenum">
              <a:rPr lang="zh-CN" altLang="en-US"/>
              <a:pPr>
                <a:defRPr/>
              </a:pPr>
              <a:t>‹#›</a:t>
            </a:fld>
            <a:endParaRPr lang="zh-CN" altLang="en-US"/>
          </a:p>
        </p:txBody>
      </p:sp>
    </p:spTree>
    <p:extLst>
      <p:ext uri="{BB962C8B-B14F-4D97-AF65-F5344CB8AC3E}">
        <p14:creationId xmlns:p14="http://schemas.microsoft.com/office/powerpoint/2010/main" val="189383221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8B583112-0069-4088-8FCF-C23767CB1237}"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42EFA629-6A64-4ECF-89AE-01974DD590BA}" type="slidenum">
              <a:rPr lang="zh-CN" altLang="en-US"/>
              <a:pPr>
                <a:defRPr/>
              </a:pPr>
              <a:t>‹#›</a:t>
            </a:fld>
            <a:endParaRPr lang="zh-CN" altLang="en-US"/>
          </a:p>
        </p:txBody>
      </p:sp>
    </p:spTree>
    <p:extLst>
      <p:ext uri="{BB962C8B-B14F-4D97-AF65-F5344CB8AC3E}">
        <p14:creationId xmlns:p14="http://schemas.microsoft.com/office/powerpoint/2010/main" val="298331035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FC8DF255-5A9D-48DC-8717-6C8DA91A2DA8}"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0191424D-8373-4F35-94A2-CD9C6B704CA1}" type="slidenum">
              <a:rPr lang="zh-CN" altLang="en-US"/>
              <a:pPr>
                <a:defRPr/>
              </a:pPr>
              <a:t>‹#›</a:t>
            </a:fld>
            <a:endParaRPr lang="zh-CN" altLang="en-US"/>
          </a:p>
        </p:txBody>
      </p:sp>
    </p:spTree>
    <p:extLst>
      <p:ext uri="{BB962C8B-B14F-4D97-AF65-F5344CB8AC3E}">
        <p14:creationId xmlns:p14="http://schemas.microsoft.com/office/powerpoint/2010/main" val="11105663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B5DF8294-0CDC-4BDC-9ED1-FDD4057C285E}"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7A019F2C-C804-4212-AD9A-D88EE5919233}" type="slidenum">
              <a:rPr lang="zh-CN" altLang="en-US"/>
              <a:pPr>
                <a:defRPr/>
              </a:pPr>
              <a:t>‹#›</a:t>
            </a:fld>
            <a:endParaRPr lang="zh-CN" altLang="en-US"/>
          </a:p>
        </p:txBody>
      </p:sp>
    </p:spTree>
    <p:extLst>
      <p:ext uri="{BB962C8B-B14F-4D97-AF65-F5344CB8AC3E}">
        <p14:creationId xmlns:p14="http://schemas.microsoft.com/office/powerpoint/2010/main" val="424036856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6F3ADCCE-20C8-452D-971D-DC4909918B8A}"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377B037C-17BA-48BB-8A9D-C23C3B4076EB}" type="slidenum">
              <a:rPr lang="zh-CN" altLang="en-US"/>
              <a:pPr>
                <a:defRPr/>
              </a:pPr>
              <a:t>‹#›</a:t>
            </a:fld>
            <a:endParaRPr lang="zh-CN" altLang="en-US"/>
          </a:p>
        </p:txBody>
      </p:sp>
    </p:spTree>
    <p:extLst>
      <p:ext uri="{BB962C8B-B14F-4D97-AF65-F5344CB8AC3E}">
        <p14:creationId xmlns:p14="http://schemas.microsoft.com/office/powerpoint/2010/main" val="263884907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BCDC3964-5FAA-4AAE-A27E-62789A55FC86}"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AF41A210-25B3-4E63-A752-358B996FFCE2}" type="slidenum">
              <a:rPr lang="zh-CN" altLang="en-US"/>
              <a:pPr>
                <a:defRPr/>
              </a:pPr>
              <a:t>‹#›</a:t>
            </a:fld>
            <a:endParaRPr lang="zh-CN" altLang="en-US"/>
          </a:p>
        </p:txBody>
      </p:sp>
    </p:spTree>
    <p:extLst>
      <p:ext uri="{BB962C8B-B14F-4D97-AF65-F5344CB8AC3E}">
        <p14:creationId xmlns:p14="http://schemas.microsoft.com/office/powerpoint/2010/main" val="206729245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793FB8CC-D8FF-48B5-A551-C8291E53AECD}"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7E77406D-CEAE-4E15-B592-4FC92F94D40D}" type="slidenum">
              <a:rPr lang="zh-CN" altLang="en-US"/>
              <a:pPr>
                <a:defRPr/>
              </a:pPr>
              <a:t>‹#›</a:t>
            </a:fld>
            <a:endParaRPr lang="zh-CN" altLang="en-US"/>
          </a:p>
        </p:txBody>
      </p:sp>
    </p:spTree>
    <p:extLst>
      <p:ext uri="{BB962C8B-B14F-4D97-AF65-F5344CB8AC3E}">
        <p14:creationId xmlns:p14="http://schemas.microsoft.com/office/powerpoint/2010/main" val="49922972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A5E23D71-6EB4-440E-9E6E-C730DC28F42C}"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FCCB289-F05C-4899-B70E-EB40A394EE73}" type="slidenum">
              <a:rPr lang="zh-CN" altLang="en-US"/>
              <a:pPr>
                <a:defRPr/>
              </a:pPr>
              <a:t>‹#›</a:t>
            </a:fld>
            <a:endParaRPr lang="zh-CN" altLang="en-US"/>
          </a:p>
        </p:txBody>
      </p:sp>
    </p:spTree>
    <p:extLst>
      <p:ext uri="{BB962C8B-B14F-4D97-AF65-F5344CB8AC3E}">
        <p14:creationId xmlns:p14="http://schemas.microsoft.com/office/powerpoint/2010/main" val="184520387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2DCEA1D9-31A9-4C89-9CEA-B943D7D7AB11}"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D51B9462-ADDE-4EE3-AC77-D515EAE88C51}" type="slidenum">
              <a:rPr lang="zh-CN" altLang="en-US"/>
              <a:pPr>
                <a:defRPr/>
              </a:pPr>
              <a:t>‹#›</a:t>
            </a:fld>
            <a:endParaRPr lang="zh-CN" altLang="en-US"/>
          </a:p>
        </p:txBody>
      </p:sp>
    </p:spTree>
    <p:extLst>
      <p:ext uri="{BB962C8B-B14F-4D97-AF65-F5344CB8AC3E}">
        <p14:creationId xmlns:p14="http://schemas.microsoft.com/office/powerpoint/2010/main" val="44689336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B8CCA7E4-B2AA-4AF7-8CA6-0C4AA087D38C}" type="datetimeFigureOut">
              <a:rPr lang="zh-CN" altLang="en-US"/>
              <a:pPr>
                <a:defRPr/>
              </a:pPr>
              <a:t>2023-04-17</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F866C28A-BC17-4BB9-AEA6-C5203F6974CF}" type="slidenum">
              <a:rPr lang="zh-CN" altLang="en-US"/>
              <a:pPr>
                <a:defRPr/>
              </a:pPr>
              <a:t>‹#›</a:t>
            </a:fld>
            <a:endParaRPr lang="zh-CN" altLang="en-US"/>
          </a:p>
        </p:txBody>
      </p:sp>
    </p:spTree>
    <p:extLst>
      <p:ext uri="{BB962C8B-B14F-4D97-AF65-F5344CB8AC3E}">
        <p14:creationId xmlns:p14="http://schemas.microsoft.com/office/powerpoint/2010/main" val="2242278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E279EAA3-F9D6-48C7-B972-F475D098F878}" type="datetimeFigureOut">
              <a:rPr lang="zh-CN" altLang="en-US"/>
              <a:pPr>
                <a:defRPr/>
              </a:pPr>
              <a:t>2023-04-17</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123AD9BB-20BC-4BAB-B045-0EDB01EB9E75}" type="slidenum">
              <a:rPr lang="zh-CN" altLang="en-US"/>
              <a:pPr>
                <a:defRPr/>
              </a:pPr>
              <a:t>‹#›</a:t>
            </a:fld>
            <a:endParaRPr lang="zh-CN" altLang="en-US"/>
          </a:p>
        </p:txBody>
      </p:sp>
    </p:spTree>
    <p:extLst>
      <p:ext uri="{BB962C8B-B14F-4D97-AF65-F5344CB8AC3E}">
        <p14:creationId xmlns:p14="http://schemas.microsoft.com/office/powerpoint/2010/main" val="179529377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19021AD6-4568-4FFE-83FB-E0D95FECB718}" type="datetimeFigureOut">
              <a:rPr lang="zh-CN" altLang="en-US"/>
              <a:pPr>
                <a:defRPr/>
              </a:pPr>
              <a:t>2023-04-17</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F65DA72C-A974-4658-ABA4-6A8EBAD4ABF7}" type="slidenum">
              <a:rPr lang="zh-CN" altLang="en-US"/>
              <a:pPr>
                <a:defRPr/>
              </a:pPr>
              <a:t>‹#›</a:t>
            </a:fld>
            <a:endParaRPr lang="zh-CN" altLang="en-US"/>
          </a:p>
        </p:txBody>
      </p:sp>
    </p:spTree>
    <p:extLst>
      <p:ext uri="{BB962C8B-B14F-4D97-AF65-F5344CB8AC3E}">
        <p14:creationId xmlns:p14="http://schemas.microsoft.com/office/powerpoint/2010/main" val="142595316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BC0A131C-08F0-4609-A1F2-E717E78111C9}" type="datetimeFigureOut">
              <a:rPr lang="zh-CN" altLang="en-US"/>
              <a:pPr>
                <a:defRPr/>
              </a:pPr>
              <a:t>2023-04-17</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EAD031B9-7F14-43CD-ADCD-798825340A00}" type="slidenum">
              <a:rPr lang="zh-CN" altLang="en-US"/>
              <a:pPr>
                <a:defRPr/>
              </a:pPr>
              <a:t>‹#›</a:t>
            </a:fld>
            <a:endParaRPr lang="zh-CN" altLang="en-US"/>
          </a:p>
        </p:txBody>
      </p:sp>
    </p:spTree>
    <p:extLst>
      <p:ext uri="{BB962C8B-B14F-4D97-AF65-F5344CB8AC3E}">
        <p14:creationId xmlns:p14="http://schemas.microsoft.com/office/powerpoint/2010/main" val="36754161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F38F6136-1630-46E5-8FE7-C0CD5F537091}"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2F4689D6-B053-4B98-BCA4-DA710B0AD6AC}" type="slidenum">
              <a:rPr lang="zh-CN" altLang="en-US"/>
              <a:pPr>
                <a:defRPr/>
              </a:pPr>
              <a:t>‹#›</a:t>
            </a:fld>
            <a:endParaRPr lang="zh-CN" altLang="en-US"/>
          </a:p>
        </p:txBody>
      </p:sp>
    </p:spTree>
    <p:extLst>
      <p:ext uri="{BB962C8B-B14F-4D97-AF65-F5344CB8AC3E}">
        <p14:creationId xmlns:p14="http://schemas.microsoft.com/office/powerpoint/2010/main" val="14286796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DDC3B942-3AEA-4698-90CD-ED3EA21DBD37}"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1AA08814-E962-43A3-8064-5AC5E402DC82}" type="slidenum">
              <a:rPr lang="zh-CN" altLang="en-US"/>
              <a:pPr>
                <a:defRPr/>
              </a:pPr>
              <a:t>‹#›</a:t>
            </a:fld>
            <a:endParaRPr lang="zh-CN" altLang="en-US"/>
          </a:p>
        </p:txBody>
      </p:sp>
    </p:spTree>
    <p:extLst>
      <p:ext uri="{BB962C8B-B14F-4D97-AF65-F5344CB8AC3E}">
        <p14:creationId xmlns:p14="http://schemas.microsoft.com/office/powerpoint/2010/main" val="204901133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58F97481-CCE7-449E-A7CF-7A9B596ABD39}"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F6570E2-87B4-4889-BF9F-4965B3B91455}" type="slidenum">
              <a:rPr lang="zh-CN" altLang="en-US"/>
              <a:pPr>
                <a:defRPr/>
              </a:pPr>
              <a:t>‹#›</a:t>
            </a:fld>
            <a:endParaRPr lang="zh-CN" altLang="en-US"/>
          </a:p>
        </p:txBody>
      </p:sp>
    </p:spTree>
    <p:extLst>
      <p:ext uri="{BB962C8B-B14F-4D97-AF65-F5344CB8AC3E}">
        <p14:creationId xmlns:p14="http://schemas.microsoft.com/office/powerpoint/2010/main" val="46618569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898449C4-5654-4452-9E14-D716F6D63192}"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E59F315-A2E9-4C8F-B410-13AE3C3C4BC7}" type="slidenum">
              <a:rPr lang="zh-CN" altLang="en-US"/>
              <a:pPr>
                <a:defRPr/>
              </a:pPr>
              <a:t>‹#›</a:t>
            </a:fld>
            <a:endParaRPr lang="zh-CN" altLang="en-US"/>
          </a:p>
        </p:txBody>
      </p:sp>
    </p:spTree>
    <p:extLst>
      <p:ext uri="{BB962C8B-B14F-4D97-AF65-F5344CB8AC3E}">
        <p14:creationId xmlns:p14="http://schemas.microsoft.com/office/powerpoint/2010/main" val="374847750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1B0EBEF4-BF80-4459-AE0F-448B28958AF3}"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C8A58143-651E-42D4-A4B8-924B0A59B4D5}" type="slidenum">
              <a:rPr lang="zh-CN" altLang="en-US"/>
              <a:pPr>
                <a:defRPr/>
              </a:pPr>
              <a:t>‹#›</a:t>
            </a:fld>
            <a:endParaRPr lang="zh-CN" altLang="en-US"/>
          </a:p>
        </p:txBody>
      </p:sp>
    </p:spTree>
    <p:extLst>
      <p:ext uri="{BB962C8B-B14F-4D97-AF65-F5344CB8AC3E}">
        <p14:creationId xmlns:p14="http://schemas.microsoft.com/office/powerpoint/2010/main" val="295779248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EB78720F-0DFA-4201-A6A5-471F8AF2FC24}"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01505334-6E14-4B7A-8835-6A28B794C131}" type="slidenum">
              <a:rPr lang="zh-CN" altLang="en-US"/>
              <a:pPr>
                <a:defRPr/>
              </a:pPr>
              <a:t>‹#›</a:t>
            </a:fld>
            <a:endParaRPr lang="zh-CN" altLang="en-US"/>
          </a:p>
        </p:txBody>
      </p:sp>
    </p:spTree>
    <p:extLst>
      <p:ext uri="{BB962C8B-B14F-4D97-AF65-F5344CB8AC3E}">
        <p14:creationId xmlns:p14="http://schemas.microsoft.com/office/powerpoint/2010/main" val="380095569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7BE3568D-10DA-480E-A06D-A21CBAA8850A}"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BC67E18-1618-4DB1-85E7-D6384A6D399E}" type="slidenum">
              <a:rPr lang="zh-CN" altLang="en-US"/>
              <a:pPr>
                <a:defRPr/>
              </a:pPr>
              <a:t>‹#›</a:t>
            </a:fld>
            <a:endParaRPr lang="zh-CN" altLang="en-US"/>
          </a:p>
        </p:txBody>
      </p:sp>
    </p:spTree>
    <p:extLst>
      <p:ext uri="{BB962C8B-B14F-4D97-AF65-F5344CB8AC3E}">
        <p14:creationId xmlns:p14="http://schemas.microsoft.com/office/powerpoint/2010/main" val="48280792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F276FFE9-DA91-4651-ACAF-3DC0DEBC114B}"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A2F0B412-D1A5-4075-B844-7CBB3CC3A4B8}" type="slidenum">
              <a:rPr lang="zh-CN" altLang="en-US"/>
              <a:pPr>
                <a:defRPr/>
              </a:pPr>
              <a:t>‹#›</a:t>
            </a:fld>
            <a:endParaRPr lang="zh-CN" altLang="en-US"/>
          </a:p>
        </p:txBody>
      </p:sp>
    </p:spTree>
    <p:extLst>
      <p:ext uri="{BB962C8B-B14F-4D97-AF65-F5344CB8AC3E}">
        <p14:creationId xmlns:p14="http://schemas.microsoft.com/office/powerpoint/2010/main" val="2888130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951801C0-5ECD-4A5C-89EE-CF18220DB0F7}" type="datetimeFigureOut">
              <a:rPr lang="zh-CN" altLang="en-US"/>
              <a:pPr>
                <a:defRPr/>
              </a:pPr>
              <a:t>2023-04-17</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F5E0718E-5FE8-4DEE-BA64-4F0D0EB6ADDF}" type="slidenum">
              <a:rPr lang="zh-CN" altLang="en-US"/>
              <a:pPr>
                <a:defRPr/>
              </a:pPr>
              <a:t>‹#›</a:t>
            </a:fld>
            <a:endParaRPr lang="zh-CN" altLang="en-US"/>
          </a:p>
        </p:txBody>
      </p:sp>
    </p:spTree>
    <p:extLst>
      <p:ext uri="{BB962C8B-B14F-4D97-AF65-F5344CB8AC3E}">
        <p14:creationId xmlns:p14="http://schemas.microsoft.com/office/powerpoint/2010/main" val="68093181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DB969888-4C07-421A-8DC7-86D7C3CA5C98}" type="datetimeFigureOut">
              <a:rPr lang="zh-CN" altLang="en-US"/>
              <a:pPr>
                <a:defRPr/>
              </a:pPr>
              <a:t>2023-04-17</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56674D58-9B8B-4757-8BEA-E27A49F42BDB}" type="slidenum">
              <a:rPr lang="zh-CN" altLang="en-US"/>
              <a:pPr>
                <a:defRPr/>
              </a:pPr>
              <a:t>‹#›</a:t>
            </a:fld>
            <a:endParaRPr lang="zh-CN" altLang="en-US"/>
          </a:p>
        </p:txBody>
      </p:sp>
    </p:spTree>
    <p:extLst>
      <p:ext uri="{BB962C8B-B14F-4D97-AF65-F5344CB8AC3E}">
        <p14:creationId xmlns:p14="http://schemas.microsoft.com/office/powerpoint/2010/main" val="324362791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B8BFE635-2531-4D02-B76C-97949C14A753}" type="datetimeFigureOut">
              <a:rPr lang="zh-CN" altLang="en-US"/>
              <a:pPr>
                <a:defRPr/>
              </a:pPr>
              <a:t>2023-04-17</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82EFC463-C389-400D-A5AB-35ACAF0C3896}" type="slidenum">
              <a:rPr lang="zh-CN" altLang="en-US"/>
              <a:pPr>
                <a:defRPr/>
              </a:pPr>
              <a:t>‹#›</a:t>
            </a:fld>
            <a:endParaRPr lang="zh-CN" altLang="en-US"/>
          </a:p>
        </p:txBody>
      </p:sp>
    </p:spTree>
    <p:extLst>
      <p:ext uri="{BB962C8B-B14F-4D97-AF65-F5344CB8AC3E}">
        <p14:creationId xmlns:p14="http://schemas.microsoft.com/office/powerpoint/2010/main" val="419095425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4B5E0CC8-1646-4699-BB83-790E5462D809}" type="datetimeFigureOut">
              <a:rPr lang="zh-CN" altLang="en-US"/>
              <a:pPr>
                <a:defRPr/>
              </a:pPr>
              <a:t>2023-04-17</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64FEF205-877D-4A8F-8057-89F73A60E891}" type="slidenum">
              <a:rPr lang="zh-CN" altLang="en-US"/>
              <a:pPr>
                <a:defRPr/>
              </a:pPr>
              <a:t>‹#›</a:t>
            </a:fld>
            <a:endParaRPr lang="zh-CN" altLang="en-US"/>
          </a:p>
        </p:txBody>
      </p:sp>
    </p:spTree>
    <p:extLst>
      <p:ext uri="{BB962C8B-B14F-4D97-AF65-F5344CB8AC3E}">
        <p14:creationId xmlns:p14="http://schemas.microsoft.com/office/powerpoint/2010/main" val="15643551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9101FFB2-8C3E-4C4C-A48A-1E12046362C5}"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D17B9D4A-255E-4069-9457-D831BB671224}" type="slidenum">
              <a:rPr lang="zh-CN" altLang="en-US"/>
              <a:pPr>
                <a:defRPr/>
              </a:pPr>
              <a:t>‹#›</a:t>
            </a:fld>
            <a:endParaRPr lang="zh-CN" altLang="en-US"/>
          </a:p>
        </p:txBody>
      </p:sp>
    </p:spTree>
    <p:extLst>
      <p:ext uri="{BB962C8B-B14F-4D97-AF65-F5344CB8AC3E}">
        <p14:creationId xmlns:p14="http://schemas.microsoft.com/office/powerpoint/2010/main" val="262797802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00789536-EC50-4350-ABD2-D54231798256}"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3690224B-12A9-46BB-AC78-80CC763BF066}" type="slidenum">
              <a:rPr lang="zh-CN" altLang="en-US"/>
              <a:pPr>
                <a:defRPr/>
              </a:pPr>
              <a:t>‹#›</a:t>
            </a:fld>
            <a:endParaRPr lang="zh-CN" altLang="en-US"/>
          </a:p>
        </p:txBody>
      </p:sp>
    </p:spTree>
    <p:extLst>
      <p:ext uri="{BB962C8B-B14F-4D97-AF65-F5344CB8AC3E}">
        <p14:creationId xmlns:p14="http://schemas.microsoft.com/office/powerpoint/2010/main" val="67155746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58E36262-9F4C-4261-A857-EA8345FDB339}"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9E30E7FA-F5B5-4B43-87A4-524D2A77C46B}" type="slidenum">
              <a:rPr lang="zh-CN" altLang="en-US"/>
              <a:pPr>
                <a:defRPr/>
              </a:pPr>
              <a:t>‹#›</a:t>
            </a:fld>
            <a:endParaRPr lang="zh-CN" altLang="en-US"/>
          </a:p>
        </p:txBody>
      </p:sp>
    </p:spTree>
    <p:extLst>
      <p:ext uri="{BB962C8B-B14F-4D97-AF65-F5344CB8AC3E}">
        <p14:creationId xmlns:p14="http://schemas.microsoft.com/office/powerpoint/2010/main" val="277696560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39E4A22E-2ED5-4EA1-9D43-D30A19CE1E31}"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D7F0702B-A328-4380-B287-218FBEC7EE51}" type="slidenum">
              <a:rPr lang="zh-CN" altLang="en-US"/>
              <a:pPr>
                <a:defRPr/>
              </a:pPr>
              <a:t>‹#›</a:t>
            </a:fld>
            <a:endParaRPr lang="zh-CN" altLang="en-US"/>
          </a:p>
        </p:txBody>
      </p:sp>
    </p:spTree>
    <p:extLst>
      <p:ext uri="{BB962C8B-B14F-4D97-AF65-F5344CB8AC3E}">
        <p14:creationId xmlns:p14="http://schemas.microsoft.com/office/powerpoint/2010/main" val="7102985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E433D5FC-A6ED-4E01-AC1A-AE3C76072045}"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192028E7-F0FF-4F64-B324-2977BF481BBB}" type="slidenum">
              <a:rPr lang="zh-CN" altLang="en-US"/>
              <a:pPr>
                <a:defRPr/>
              </a:pPr>
              <a:t>‹#›</a:t>
            </a:fld>
            <a:endParaRPr lang="zh-CN" altLang="en-US"/>
          </a:p>
        </p:txBody>
      </p:sp>
    </p:spTree>
    <p:extLst>
      <p:ext uri="{BB962C8B-B14F-4D97-AF65-F5344CB8AC3E}">
        <p14:creationId xmlns:p14="http://schemas.microsoft.com/office/powerpoint/2010/main" val="108070031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D72DDD88-8C43-4EBD-AA0E-A88E08A845BA}"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AE8C6BD6-0AF3-4A52-AADE-8BE3B6813EAF}" type="slidenum">
              <a:rPr lang="zh-CN" altLang="en-US"/>
              <a:pPr>
                <a:defRPr/>
              </a:pPr>
              <a:t>‹#›</a:t>
            </a:fld>
            <a:endParaRPr lang="zh-CN" altLang="en-US"/>
          </a:p>
        </p:txBody>
      </p:sp>
    </p:spTree>
    <p:extLst>
      <p:ext uri="{BB962C8B-B14F-4D97-AF65-F5344CB8AC3E}">
        <p14:creationId xmlns:p14="http://schemas.microsoft.com/office/powerpoint/2010/main" val="154439216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DB33E802-DDB1-4A3F-9016-B7B534577961}"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8A9C0257-EE06-4EC0-A9F2-F8F3B9AD9A1A}" type="slidenum">
              <a:rPr lang="zh-CN" altLang="en-US"/>
              <a:pPr>
                <a:defRPr/>
              </a:pPr>
              <a:t>‹#›</a:t>
            </a:fld>
            <a:endParaRPr lang="zh-CN" altLang="en-US"/>
          </a:p>
        </p:txBody>
      </p:sp>
    </p:spTree>
    <p:extLst>
      <p:ext uri="{BB962C8B-B14F-4D97-AF65-F5344CB8AC3E}">
        <p14:creationId xmlns:p14="http://schemas.microsoft.com/office/powerpoint/2010/main" val="2599075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7F06A86E-C940-4CDE-85CF-078DE794C0FA}" type="datetimeFigureOut">
              <a:rPr lang="zh-CN" altLang="en-US"/>
              <a:pPr>
                <a:defRPr/>
              </a:pPr>
              <a:t>2023-04-17</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5BD0A96E-FDA4-4ED5-A57F-0EE6FB2B05C4}" type="slidenum">
              <a:rPr lang="zh-CN" altLang="en-US"/>
              <a:pPr>
                <a:defRPr/>
              </a:pPr>
              <a:t>‹#›</a:t>
            </a:fld>
            <a:endParaRPr lang="zh-CN" altLang="en-US"/>
          </a:p>
        </p:txBody>
      </p:sp>
    </p:spTree>
    <p:extLst>
      <p:ext uri="{BB962C8B-B14F-4D97-AF65-F5344CB8AC3E}">
        <p14:creationId xmlns:p14="http://schemas.microsoft.com/office/powerpoint/2010/main" val="105966427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D4E79315-4858-41A9-8589-62035EB8CF4F}"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7D34821B-75C7-48FE-B09F-08F3E0DB231A}" type="slidenum">
              <a:rPr lang="zh-CN" altLang="en-US"/>
              <a:pPr>
                <a:defRPr/>
              </a:pPr>
              <a:t>‹#›</a:t>
            </a:fld>
            <a:endParaRPr lang="zh-CN" altLang="en-US"/>
          </a:p>
        </p:txBody>
      </p:sp>
    </p:spTree>
    <p:extLst>
      <p:ext uri="{BB962C8B-B14F-4D97-AF65-F5344CB8AC3E}">
        <p14:creationId xmlns:p14="http://schemas.microsoft.com/office/powerpoint/2010/main" val="96569002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5A72F16E-0867-4040-8A04-9FD168A2581C}" type="datetimeFigureOut">
              <a:rPr lang="zh-CN" altLang="en-US"/>
              <a:pPr>
                <a:defRPr/>
              </a:pPr>
              <a:t>2023-04-17</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7A794B0F-14A3-4C6A-8504-280426AE81FF}" type="slidenum">
              <a:rPr lang="zh-CN" altLang="en-US"/>
              <a:pPr>
                <a:defRPr/>
              </a:pPr>
              <a:t>‹#›</a:t>
            </a:fld>
            <a:endParaRPr lang="zh-CN" altLang="en-US"/>
          </a:p>
        </p:txBody>
      </p:sp>
    </p:spTree>
    <p:extLst>
      <p:ext uri="{BB962C8B-B14F-4D97-AF65-F5344CB8AC3E}">
        <p14:creationId xmlns:p14="http://schemas.microsoft.com/office/powerpoint/2010/main" val="135921119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370A12E6-C047-4049-97BA-7D85CD9310ED}" type="datetimeFigureOut">
              <a:rPr lang="zh-CN" altLang="en-US"/>
              <a:pPr>
                <a:defRPr/>
              </a:pPr>
              <a:t>2023-04-17</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999D8F19-8660-4DE4-8AF1-9D94119DB246}" type="slidenum">
              <a:rPr lang="zh-CN" altLang="en-US"/>
              <a:pPr>
                <a:defRPr/>
              </a:pPr>
              <a:t>‹#›</a:t>
            </a:fld>
            <a:endParaRPr lang="zh-CN" altLang="en-US"/>
          </a:p>
        </p:txBody>
      </p:sp>
    </p:spTree>
    <p:extLst>
      <p:ext uri="{BB962C8B-B14F-4D97-AF65-F5344CB8AC3E}">
        <p14:creationId xmlns:p14="http://schemas.microsoft.com/office/powerpoint/2010/main" val="182449063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D09BA6AA-92A2-4F49-B9F0-B0E5CE43E04C}" type="datetimeFigureOut">
              <a:rPr lang="zh-CN" altLang="en-US"/>
              <a:pPr>
                <a:defRPr/>
              </a:pPr>
              <a:t>2023-04-17</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4565C6C0-8607-4315-8B28-3C2E00BBD4B9}" type="slidenum">
              <a:rPr lang="zh-CN" altLang="en-US"/>
              <a:pPr>
                <a:defRPr/>
              </a:pPr>
              <a:t>‹#›</a:t>
            </a:fld>
            <a:endParaRPr lang="zh-CN" altLang="en-US"/>
          </a:p>
        </p:txBody>
      </p:sp>
    </p:spTree>
    <p:extLst>
      <p:ext uri="{BB962C8B-B14F-4D97-AF65-F5344CB8AC3E}">
        <p14:creationId xmlns:p14="http://schemas.microsoft.com/office/powerpoint/2010/main" val="157739803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2916E896-B1EB-464A-86C2-D25D947A7E61}"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12C1723D-6F69-4614-9F52-F41BD18183AF}" type="slidenum">
              <a:rPr lang="zh-CN" altLang="en-US"/>
              <a:pPr>
                <a:defRPr/>
              </a:pPr>
              <a:t>‹#›</a:t>
            </a:fld>
            <a:endParaRPr lang="zh-CN" altLang="en-US"/>
          </a:p>
        </p:txBody>
      </p:sp>
    </p:spTree>
    <p:extLst>
      <p:ext uri="{BB962C8B-B14F-4D97-AF65-F5344CB8AC3E}">
        <p14:creationId xmlns:p14="http://schemas.microsoft.com/office/powerpoint/2010/main" val="19939470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8E75AC15-3CBE-4E62-8498-C3C149462C2D}"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225BB551-1B4D-4DDD-8D52-182EF1954CA6}" type="slidenum">
              <a:rPr lang="zh-CN" altLang="en-US"/>
              <a:pPr>
                <a:defRPr/>
              </a:pPr>
              <a:t>‹#›</a:t>
            </a:fld>
            <a:endParaRPr lang="zh-CN" altLang="en-US"/>
          </a:p>
        </p:txBody>
      </p:sp>
    </p:spTree>
    <p:extLst>
      <p:ext uri="{BB962C8B-B14F-4D97-AF65-F5344CB8AC3E}">
        <p14:creationId xmlns:p14="http://schemas.microsoft.com/office/powerpoint/2010/main" val="419964144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486C1041-3BCF-45FF-BDBA-013658103A77}"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6DED058-2400-4AC0-AB7D-F3CC1DBE731B}" type="slidenum">
              <a:rPr lang="zh-CN" altLang="en-US"/>
              <a:pPr>
                <a:defRPr/>
              </a:pPr>
              <a:t>‹#›</a:t>
            </a:fld>
            <a:endParaRPr lang="zh-CN" altLang="en-US"/>
          </a:p>
        </p:txBody>
      </p:sp>
    </p:spTree>
    <p:extLst>
      <p:ext uri="{BB962C8B-B14F-4D97-AF65-F5344CB8AC3E}">
        <p14:creationId xmlns:p14="http://schemas.microsoft.com/office/powerpoint/2010/main" val="73377696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BA8F3A1E-0BC5-48DA-B318-E651B571ABC8}"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BB847D84-21E9-4786-90E9-2DC04B9438EA}" type="slidenum">
              <a:rPr lang="zh-CN" altLang="en-US"/>
              <a:pPr>
                <a:defRPr/>
              </a:pPr>
              <a:t>‹#›</a:t>
            </a:fld>
            <a:endParaRPr lang="zh-CN" altLang="en-US"/>
          </a:p>
        </p:txBody>
      </p:sp>
    </p:spTree>
    <p:extLst>
      <p:ext uri="{BB962C8B-B14F-4D97-AF65-F5344CB8AC3E}">
        <p14:creationId xmlns:p14="http://schemas.microsoft.com/office/powerpoint/2010/main" val="271338280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D6D3A90A-BAC6-444C-B2D1-F899B768B768}"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A62F297E-5BD6-4E1D-AAA4-6FB42E8BBEEF}" type="slidenum">
              <a:rPr lang="zh-CN" altLang="en-US"/>
              <a:pPr>
                <a:defRPr/>
              </a:pPr>
              <a:t>‹#›</a:t>
            </a:fld>
            <a:endParaRPr lang="zh-CN" altLang="en-US"/>
          </a:p>
        </p:txBody>
      </p:sp>
    </p:spTree>
    <p:extLst>
      <p:ext uri="{BB962C8B-B14F-4D97-AF65-F5344CB8AC3E}">
        <p14:creationId xmlns:p14="http://schemas.microsoft.com/office/powerpoint/2010/main" val="335777313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476AD0DF-669D-441B-B161-7BCCCDF3C2C8}"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FD0A6C1-F7D1-4274-8329-67631312508C}" type="slidenum">
              <a:rPr lang="zh-CN" altLang="en-US"/>
              <a:pPr>
                <a:defRPr/>
              </a:pPr>
              <a:t>‹#›</a:t>
            </a:fld>
            <a:endParaRPr lang="zh-CN" altLang="en-US"/>
          </a:p>
        </p:txBody>
      </p:sp>
    </p:spTree>
    <p:extLst>
      <p:ext uri="{BB962C8B-B14F-4D97-AF65-F5344CB8AC3E}">
        <p14:creationId xmlns:p14="http://schemas.microsoft.com/office/powerpoint/2010/main" val="50525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2E55565D-B466-4162-AC0C-4251907589FF}"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A85D0654-8CB7-4F33-BE23-54D95C496B0E}" type="slidenum">
              <a:rPr lang="zh-CN" altLang="en-US"/>
              <a:pPr>
                <a:defRPr/>
              </a:pPr>
              <a:t>‹#›</a:t>
            </a:fld>
            <a:endParaRPr lang="zh-CN" altLang="en-US"/>
          </a:p>
        </p:txBody>
      </p:sp>
    </p:spTree>
    <p:extLst>
      <p:ext uri="{BB962C8B-B14F-4D97-AF65-F5344CB8AC3E}">
        <p14:creationId xmlns:p14="http://schemas.microsoft.com/office/powerpoint/2010/main" val="353900936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7F5D89DF-3758-41A7-A1B4-57EF20C09F78}"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13EB63D7-3D7A-47F8-BDCB-58C3C0E08C91}" type="slidenum">
              <a:rPr lang="zh-CN" altLang="en-US"/>
              <a:pPr>
                <a:defRPr/>
              </a:pPr>
              <a:t>‹#›</a:t>
            </a:fld>
            <a:endParaRPr lang="zh-CN" altLang="en-US"/>
          </a:p>
        </p:txBody>
      </p:sp>
    </p:spTree>
    <p:extLst>
      <p:ext uri="{BB962C8B-B14F-4D97-AF65-F5344CB8AC3E}">
        <p14:creationId xmlns:p14="http://schemas.microsoft.com/office/powerpoint/2010/main" val="26850769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281E51F4-D29C-4628-9B43-B9B151836351}"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3B949791-EC37-4494-9A79-6EF7FFF9A3C3}" type="slidenum">
              <a:rPr lang="zh-CN" altLang="en-US"/>
              <a:pPr>
                <a:defRPr/>
              </a:pPr>
              <a:t>‹#›</a:t>
            </a:fld>
            <a:endParaRPr lang="zh-CN" altLang="en-US"/>
          </a:p>
        </p:txBody>
      </p:sp>
    </p:spTree>
    <p:extLst>
      <p:ext uri="{BB962C8B-B14F-4D97-AF65-F5344CB8AC3E}">
        <p14:creationId xmlns:p14="http://schemas.microsoft.com/office/powerpoint/2010/main" val="123789192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8D3A4FCF-6804-4FF3-BE91-061101F34351}" type="datetimeFigureOut">
              <a:rPr lang="zh-CN" altLang="en-US"/>
              <a:pPr>
                <a:defRPr/>
              </a:pPr>
              <a:t>2023-04-17</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37C8F1CA-01DC-4BB9-A3DF-6937E7B5E1C9}" type="slidenum">
              <a:rPr lang="zh-CN" altLang="en-US"/>
              <a:pPr>
                <a:defRPr/>
              </a:pPr>
              <a:t>‹#›</a:t>
            </a:fld>
            <a:endParaRPr lang="zh-CN" altLang="en-US"/>
          </a:p>
        </p:txBody>
      </p:sp>
    </p:spTree>
    <p:extLst>
      <p:ext uri="{BB962C8B-B14F-4D97-AF65-F5344CB8AC3E}">
        <p14:creationId xmlns:p14="http://schemas.microsoft.com/office/powerpoint/2010/main" val="73262243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9855690B-E964-4968-A904-13C9A89B2FBD}" type="datetimeFigureOut">
              <a:rPr lang="zh-CN" altLang="en-US"/>
              <a:pPr>
                <a:defRPr/>
              </a:pPr>
              <a:t>2023-04-17</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F846C116-5DB0-4F1F-B9BE-87CE44EAFD22}" type="slidenum">
              <a:rPr lang="zh-CN" altLang="en-US"/>
              <a:pPr>
                <a:defRPr/>
              </a:pPr>
              <a:t>‹#›</a:t>
            </a:fld>
            <a:endParaRPr lang="zh-CN" altLang="en-US"/>
          </a:p>
        </p:txBody>
      </p:sp>
    </p:spTree>
    <p:extLst>
      <p:ext uri="{BB962C8B-B14F-4D97-AF65-F5344CB8AC3E}">
        <p14:creationId xmlns:p14="http://schemas.microsoft.com/office/powerpoint/2010/main" val="242701156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68BA2D48-DA9F-46AD-98D7-954F34FA0C47}" type="datetimeFigureOut">
              <a:rPr lang="zh-CN" altLang="en-US"/>
              <a:pPr>
                <a:defRPr/>
              </a:pPr>
              <a:t>2023-04-17</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46E1E155-9A2F-4209-9A2E-3A3606258119}" type="slidenum">
              <a:rPr lang="zh-CN" altLang="en-US"/>
              <a:pPr>
                <a:defRPr/>
              </a:pPr>
              <a:t>‹#›</a:t>
            </a:fld>
            <a:endParaRPr lang="zh-CN" altLang="en-US"/>
          </a:p>
        </p:txBody>
      </p:sp>
    </p:spTree>
    <p:extLst>
      <p:ext uri="{BB962C8B-B14F-4D97-AF65-F5344CB8AC3E}">
        <p14:creationId xmlns:p14="http://schemas.microsoft.com/office/powerpoint/2010/main" val="301143249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4042BB14-2CFF-450C-B9A2-F608ED28143F}"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7E852ED9-E838-4EF9-9C47-DF87CD257A62}" type="slidenum">
              <a:rPr lang="zh-CN" altLang="en-US"/>
              <a:pPr>
                <a:defRPr/>
              </a:pPr>
              <a:t>‹#›</a:t>
            </a:fld>
            <a:endParaRPr lang="zh-CN" altLang="en-US"/>
          </a:p>
        </p:txBody>
      </p:sp>
    </p:spTree>
    <p:extLst>
      <p:ext uri="{BB962C8B-B14F-4D97-AF65-F5344CB8AC3E}">
        <p14:creationId xmlns:p14="http://schemas.microsoft.com/office/powerpoint/2010/main" val="316287991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3D280F3A-A7A0-4833-B992-2BD73085FA95}"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4AFD328A-A9E6-45B1-8BE0-921C3B23FC66}" type="slidenum">
              <a:rPr lang="zh-CN" altLang="en-US"/>
              <a:pPr>
                <a:defRPr/>
              </a:pPr>
              <a:t>‹#›</a:t>
            </a:fld>
            <a:endParaRPr lang="zh-CN" altLang="en-US"/>
          </a:p>
        </p:txBody>
      </p:sp>
    </p:spTree>
    <p:extLst>
      <p:ext uri="{BB962C8B-B14F-4D97-AF65-F5344CB8AC3E}">
        <p14:creationId xmlns:p14="http://schemas.microsoft.com/office/powerpoint/2010/main" val="260710352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0767F7F0-5542-4131-B838-629D46173219}"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2B25699-01CB-4480-971A-AE6214FDF496}" type="slidenum">
              <a:rPr lang="zh-CN" altLang="en-US"/>
              <a:pPr>
                <a:defRPr/>
              </a:pPr>
              <a:t>‹#›</a:t>
            </a:fld>
            <a:endParaRPr lang="zh-CN" altLang="en-US"/>
          </a:p>
        </p:txBody>
      </p:sp>
    </p:spTree>
    <p:extLst>
      <p:ext uri="{BB962C8B-B14F-4D97-AF65-F5344CB8AC3E}">
        <p14:creationId xmlns:p14="http://schemas.microsoft.com/office/powerpoint/2010/main" val="49091978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23C23DAD-95E4-4042-AD37-44584CC5A738}"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0194AE68-61BC-498D-B97D-0E7D235898EE}" type="slidenum">
              <a:rPr lang="zh-CN" altLang="en-US"/>
              <a:pPr>
                <a:defRPr/>
              </a:pPr>
              <a:t>‹#›</a:t>
            </a:fld>
            <a:endParaRPr lang="zh-CN" altLang="en-US"/>
          </a:p>
        </p:txBody>
      </p:sp>
    </p:spTree>
    <p:extLst>
      <p:ext uri="{BB962C8B-B14F-4D97-AF65-F5344CB8AC3E}">
        <p14:creationId xmlns:p14="http://schemas.microsoft.com/office/powerpoint/2010/main" val="362954514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17030E41-CC6E-448B-8617-3D03604ECFF4}"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F2E1784-1A11-4378-9811-44A98242BF8C}" type="slidenum">
              <a:rPr lang="zh-CN" altLang="en-US"/>
              <a:pPr>
                <a:defRPr/>
              </a:pPr>
              <a:t>‹#›</a:t>
            </a:fld>
            <a:endParaRPr lang="zh-CN" altLang="en-US"/>
          </a:p>
        </p:txBody>
      </p:sp>
    </p:spTree>
    <p:extLst>
      <p:ext uri="{BB962C8B-B14F-4D97-AF65-F5344CB8AC3E}">
        <p14:creationId xmlns:p14="http://schemas.microsoft.com/office/powerpoint/2010/main" val="588505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99370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F006FB30-07DF-4EEB-ADC2-224254A397E1}"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DE80A1C2-3B43-4E7F-8C18-6913FAA1C313}" type="slidenum">
              <a:rPr lang="zh-CN" altLang="en-US"/>
              <a:pPr>
                <a:defRPr/>
              </a:pPr>
              <a:t>‹#›</a:t>
            </a:fld>
            <a:endParaRPr lang="zh-CN" altLang="en-US"/>
          </a:p>
        </p:txBody>
      </p:sp>
    </p:spTree>
    <p:extLst>
      <p:ext uri="{BB962C8B-B14F-4D97-AF65-F5344CB8AC3E}">
        <p14:creationId xmlns:p14="http://schemas.microsoft.com/office/powerpoint/2010/main" val="91949163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07EA10A0-65D8-4760-8797-C8AE2913E7D6}"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D6E380B2-5630-427F-A277-431A64BE137C}" type="slidenum">
              <a:rPr lang="zh-CN" altLang="en-US"/>
              <a:pPr>
                <a:defRPr/>
              </a:pPr>
              <a:t>‹#›</a:t>
            </a:fld>
            <a:endParaRPr lang="zh-CN" altLang="en-US"/>
          </a:p>
        </p:txBody>
      </p:sp>
    </p:spTree>
    <p:extLst>
      <p:ext uri="{BB962C8B-B14F-4D97-AF65-F5344CB8AC3E}">
        <p14:creationId xmlns:p14="http://schemas.microsoft.com/office/powerpoint/2010/main" val="66222447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0FDCE49C-45F6-40BA-9002-B71AF8E5CC02}"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FE7CD855-D410-4B22-B4C2-AC50F5A1136B}" type="slidenum">
              <a:rPr lang="zh-CN" altLang="en-US"/>
              <a:pPr>
                <a:defRPr/>
              </a:pPr>
              <a:t>‹#›</a:t>
            </a:fld>
            <a:endParaRPr lang="zh-CN" altLang="en-US"/>
          </a:p>
        </p:txBody>
      </p:sp>
    </p:spTree>
    <p:extLst>
      <p:ext uri="{BB962C8B-B14F-4D97-AF65-F5344CB8AC3E}">
        <p14:creationId xmlns:p14="http://schemas.microsoft.com/office/powerpoint/2010/main" val="231074204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E32AF211-5ACA-4CA4-B13C-A6EEBFE82795}"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D45C2634-3E48-4232-9321-F007737BF439}" type="slidenum">
              <a:rPr lang="zh-CN" altLang="en-US"/>
              <a:pPr>
                <a:defRPr/>
              </a:pPr>
              <a:t>‹#›</a:t>
            </a:fld>
            <a:endParaRPr lang="zh-CN" altLang="en-US"/>
          </a:p>
        </p:txBody>
      </p:sp>
    </p:spTree>
    <p:extLst>
      <p:ext uri="{BB962C8B-B14F-4D97-AF65-F5344CB8AC3E}">
        <p14:creationId xmlns:p14="http://schemas.microsoft.com/office/powerpoint/2010/main" val="242546633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DBB7A059-44B7-49FE-B67E-F0D802119326}" type="datetimeFigureOut">
              <a:rPr lang="zh-CN" altLang="en-US"/>
              <a:pPr>
                <a:defRPr/>
              </a:pPr>
              <a:t>2023-04-17</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7BC4E985-4301-475B-866B-20E74F2A984C}" type="slidenum">
              <a:rPr lang="zh-CN" altLang="en-US"/>
              <a:pPr>
                <a:defRPr/>
              </a:pPr>
              <a:t>‹#›</a:t>
            </a:fld>
            <a:endParaRPr lang="zh-CN" altLang="en-US"/>
          </a:p>
        </p:txBody>
      </p:sp>
    </p:spTree>
    <p:extLst>
      <p:ext uri="{BB962C8B-B14F-4D97-AF65-F5344CB8AC3E}">
        <p14:creationId xmlns:p14="http://schemas.microsoft.com/office/powerpoint/2010/main" val="296219159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400982AA-E9DD-493A-8385-C113CCF6581E}" type="datetimeFigureOut">
              <a:rPr lang="zh-CN" altLang="en-US"/>
              <a:pPr>
                <a:defRPr/>
              </a:pPr>
              <a:t>2023-04-17</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D872AB03-38E9-43FB-9836-3D9C684FC2EA}" type="slidenum">
              <a:rPr lang="zh-CN" altLang="en-US"/>
              <a:pPr>
                <a:defRPr/>
              </a:pPr>
              <a:t>‹#›</a:t>
            </a:fld>
            <a:endParaRPr lang="zh-CN" altLang="en-US"/>
          </a:p>
        </p:txBody>
      </p:sp>
    </p:spTree>
    <p:extLst>
      <p:ext uri="{BB962C8B-B14F-4D97-AF65-F5344CB8AC3E}">
        <p14:creationId xmlns:p14="http://schemas.microsoft.com/office/powerpoint/2010/main" val="386562232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D2760D27-E382-419A-926D-0DABE320BB3F}" type="datetimeFigureOut">
              <a:rPr lang="zh-CN" altLang="en-US"/>
              <a:pPr>
                <a:defRPr/>
              </a:pPr>
              <a:t>2023-04-17</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E5BE228E-B88A-429B-9856-E7745FBD8C4F}" type="slidenum">
              <a:rPr lang="zh-CN" altLang="en-US"/>
              <a:pPr>
                <a:defRPr/>
              </a:pPr>
              <a:t>‹#›</a:t>
            </a:fld>
            <a:endParaRPr lang="zh-CN" altLang="en-US"/>
          </a:p>
        </p:txBody>
      </p:sp>
    </p:spTree>
    <p:extLst>
      <p:ext uri="{BB962C8B-B14F-4D97-AF65-F5344CB8AC3E}">
        <p14:creationId xmlns:p14="http://schemas.microsoft.com/office/powerpoint/2010/main" val="427553880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7E2164C1-9FC8-4C15-82CF-C76577895410}"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E0EC2D95-B5C5-4437-9E2A-E4F5FB94ACE3}" type="slidenum">
              <a:rPr lang="zh-CN" altLang="en-US"/>
              <a:pPr>
                <a:defRPr/>
              </a:pPr>
              <a:t>‹#›</a:t>
            </a:fld>
            <a:endParaRPr lang="zh-CN" altLang="en-US"/>
          </a:p>
        </p:txBody>
      </p:sp>
    </p:spTree>
    <p:extLst>
      <p:ext uri="{BB962C8B-B14F-4D97-AF65-F5344CB8AC3E}">
        <p14:creationId xmlns:p14="http://schemas.microsoft.com/office/powerpoint/2010/main" val="269786717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D2C008EE-0CAC-47AA-9AB4-CB80FCF26B18}"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5819F0EB-D238-4344-8D0E-14F9C3894593}" type="slidenum">
              <a:rPr lang="zh-CN" altLang="en-US"/>
              <a:pPr>
                <a:defRPr/>
              </a:pPr>
              <a:t>‹#›</a:t>
            </a:fld>
            <a:endParaRPr lang="zh-CN" altLang="en-US"/>
          </a:p>
        </p:txBody>
      </p:sp>
    </p:spTree>
    <p:extLst>
      <p:ext uri="{BB962C8B-B14F-4D97-AF65-F5344CB8AC3E}">
        <p14:creationId xmlns:p14="http://schemas.microsoft.com/office/powerpoint/2010/main" val="380136102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67171444-3075-4D87-88A5-0C1A20E35342}"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48AE66A4-DA9B-444C-8581-4E2E83068A60}" type="slidenum">
              <a:rPr lang="zh-CN" altLang="en-US"/>
              <a:pPr>
                <a:defRPr/>
              </a:pPr>
              <a:t>‹#›</a:t>
            </a:fld>
            <a:endParaRPr lang="zh-CN" altLang="en-US"/>
          </a:p>
        </p:txBody>
      </p:sp>
    </p:spTree>
    <p:extLst>
      <p:ext uri="{BB962C8B-B14F-4D97-AF65-F5344CB8AC3E}">
        <p14:creationId xmlns:p14="http://schemas.microsoft.com/office/powerpoint/2010/main" val="306441964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6A29D313-C471-4EDB-AEBA-BA746007B112}"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DA9085E-1878-4108-BE3D-510CE3097A34}" type="slidenum">
              <a:rPr lang="zh-CN" altLang="en-US"/>
              <a:pPr>
                <a:defRPr/>
              </a:pPr>
              <a:t>‹#›</a:t>
            </a:fld>
            <a:endParaRPr lang="zh-CN" altLang="en-US"/>
          </a:p>
        </p:txBody>
      </p:sp>
    </p:spTree>
    <p:extLst>
      <p:ext uri="{BB962C8B-B14F-4D97-AF65-F5344CB8AC3E}">
        <p14:creationId xmlns:p14="http://schemas.microsoft.com/office/powerpoint/2010/main" val="1469480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0396AA9D-D761-4D9B-B15E-201A96EF9CCA}"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32A75C27-36DE-43AA-A7AA-7CFA1DA6C13B}" type="slidenum">
              <a:rPr lang="zh-CN" altLang="en-US"/>
              <a:pPr>
                <a:defRPr/>
              </a:pPr>
              <a:t>‹#›</a:t>
            </a:fld>
            <a:endParaRPr lang="zh-CN" altLang="en-US"/>
          </a:p>
        </p:txBody>
      </p:sp>
    </p:spTree>
    <p:extLst>
      <p:ext uri="{BB962C8B-B14F-4D97-AF65-F5344CB8AC3E}">
        <p14:creationId xmlns:p14="http://schemas.microsoft.com/office/powerpoint/2010/main" val="300307626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3AAADDCC-5FF3-4ED2-9C85-4C5D7CF3DE33}"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D4949407-1D10-492B-A519-09D622D367C2}" type="slidenum">
              <a:rPr lang="zh-CN" altLang="en-US"/>
              <a:pPr>
                <a:defRPr/>
              </a:pPr>
              <a:t>‹#›</a:t>
            </a:fld>
            <a:endParaRPr lang="zh-CN" altLang="en-US"/>
          </a:p>
        </p:txBody>
      </p:sp>
    </p:spTree>
    <p:extLst>
      <p:ext uri="{BB962C8B-B14F-4D97-AF65-F5344CB8AC3E}">
        <p14:creationId xmlns:p14="http://schemas.microsoft.com/office/powerpoint/2010/main" val="381531575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401E80BF-3DD3-40C5-9475-AC6CF1D4B855}"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C6A98A24-9742-487C-A57F-B7290B5AA9AF}" type="slidenum">
              <a:rPr lang="zh-CN" altLang="en-US"/>
              <a:pPr>
                <a:defRPr/>
              </a:pPr>
              <a:t>‹#›</a:t>
            </a:fld>
            <a:endParaRPr lang="zh-CN" altLang="en-US"/>
          </a:p>
        </p:txBody>
      </p:sp>
    </p:spTree>
    <p:extLst>
      <p:ext uri="{BB962C8B-B14F-4D97-AF65-F5344CB8AC3E}">
        <p14:creationId xmlns:p14="http://schemas.microsoft.com/office/powerpoint/2010/main" val="409871711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0DC025AD-A1E9-4B43-BE27-C3128591F596}"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80749AF0-0C3D-4118-8FAF-6F085E53DA3E}" type="slidenum">
              <a:rPr lang="zh-CN" altLang="en-US"/>
              <a:pPr>
                <a:defRPr/>
              </a:pPr>
              <a:t>‹#›</a:t>
            </a:fld>
            <a:endParaRPr lang="zh-CN" altLang="en-US"/>
          </a:p>
        </p:txBody>
      </p:sp>
    </p:spTree>
    <p:extLst>
      <p:ext uri="{BB962C8B-B14F-4D97-AF65-F5344CB8AC3E}">
        <p14:creationId xmlns:p14="http://schemas.microsoft.com/office/powerpoint/2010/main" val="328593930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C150827F-4763-49F2-B212-F1385B2531E0}"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D489F85E-01EA-4D68-9D4F-E3C19744AACA}" type="slidenum">
              <a:rPr lang="zh-CN" altLang="en-US"/>
              <a:pPr>
                <a:defRPr/>
              </a:pPr>
              <a:t>‹#›</a:t>
            </a:fld>
            <a:endParaRPr lang="zh-CN" altLang="en-US"/>
          </a:p>
        </p:txBody>
      </p:sp>
    </p:spTree>
    <p:extLst>
      <p:ext uri="{BB962C8B-B14F-4D97-AF65-F5344CB8AC3E}">
        <p14:creationId xmlns:p14="http://schemas.microsoft.com/office/powerpoint/2010/main" val="221642822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07C2782D-AD15-4D42-A93E-A8195E1FCC33}" type="datetimeFigureOut">
              <a:rPr lang="zh-CN" altLang="en-US"/>
              <a:pPr>
                <a:defRPr/>
              </a:pPr>
              <a:t>2023-04-17</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E0A9E29D-C95C-4B1A-8AD8-D71C162B7D58}" type="slidenum">
              <a:rPr lang="zh-CN" altLang="en-US"/>
              <a:pPr>
                <a:defRPr/>
              </a:pPr>
              <a:t>‹#›</a:t>
            </a:fld>
            <a:endParaRPr lang="zh-CN" altLang="en-US"/>
          </a:p>
        </p:txBody>
      </p:sp>
    </p:spTree>
    <p:extLst>
      <p:ext uri="{BB962C8B-B14F-4D97-AF65-F5344CB8AC3E}">
        <p14:creationId xmlns:p14="http://schemas.microsoft.com/office/powerpoint/2010/main" val="218657569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B4A566C2-8FEE-47D4-AF12-2B189C780770}" type="datetimeFigureOut">
              <a:rPr lang="zh-CN" altLang="en-US"/>
              <a:pPr>
                <a:defRPr/>
              </a:pPr>
              <a:t>2023-04-17</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4AB4F9A6-4DE5-402C-81FE-91746EEBDCAF}" type="slidenum">
              <a:rPr lang="zh-CN" altLang="en-US"/>
              <a:pPr>
                <a:defRPr/>
              </a:pPr>
              <a:t>‹#›</a:t>
            </a:fld>
            <a:endParaRPr lang="zh-CN" altLang="en-US"/>
          </a:p>
        </p:txBody>
      </p:sp>
    </p:spTree>
    <p:extLst>
      <p:ext uri="{BB962C8B-B14F-4D97-AF65-F5344CB8AC3E}">
        <p14:creationId xmlns:p14="http://schemas.microsoft.com/office/powerpoint/2010/main" val="406152293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BB0DEF5E-7ABF-4FE1-9DDC-5B0C484CCC54}" type="datetimeFigureOut">
              <a:rPr lang="zh-CN" altLang="en-US"/>
              <a:pPr>
                <a:defRPr/>
              </a:pPr>
              <a:t>2023-04-17</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8674EA42-EB73-461D-ADD6-3F836101C600}" type="slidenum">
              <a:rPr lang="zh-CN" altLang="en-US"/>
              <a:pPr>
                <a:defRPr/>
              </a:pPr>
              <a:t>‹#›</a:t>
            </a:fld>
            <a:endParaRPr lang="zh-CN" altLang="en-US"/>
          </a:p>
        </p:txBody>
      </p:sp>
    </p:spTree>
    <p:extLst>
      <p:ext uri="{BB962C8B-B14F-4D97-AF65-F5344CB8AC3E}">
        <p14:creationId xmlns:p14="http://schemas.microsoft.com/office/powerpoint/2010/main" val="170528219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F1B2FC4F-609E-493A-B1E3-F87AFDED7560}"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8D561F41-DA52-405A-9919-B82E63B5DA82}" type="slidenum">
              <a:rPr lang="zh-CN" altLang="en-US"/>
              <a:pPr>
                <a:defRPr/>
              </a:pPr>
              <a:t>‹#›</a:t>
            </a:fld>
            <a:endParaRPr lang="zh-CN" altLang="en-US"/>
          </a:p>
        </p:txBody>
      </p:sp>
    </p:spTree>
    <p:extLst>
      <p:ext uri="{BB962C8B-B14F-4D97-AF65-F5344CB8AC3E}">
        <p14:creationId xmlns:p14="http://schemas.microsoft.com/office/powerpoint/2010/main" val="331863691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824FA135-2265-45CE-B6A7-988ABC8DFCCC}"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8BFE7BC1-12FE-4ACA-ADA0-1C51F84496EF}" type="slidenum">
              <a:rPr lang="zh-CN" altLang="en-US"/>
              <a:pPr>
                <a:defRPr/>
              </a:pPr>
              <a:t>‹#›</a:t>
            </a:fld>
            <a:endParaRPr lang="zh-CN" altLang="en-US"/>
          </a:p>
        </p:txBody>
      </p:sp>
    </p:spTree>
    <p:extLst>
      <p:ext uri="{BB962C8B-B14F-4D97-AF65-F5344CB8AC3E}">
        <p14:creationId xmlns:p14="http://schemas.microsoft.com/office/powerpoint/2010/main" val="206709555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A9A09BCE-43AB-478E-99A4-CE72CCD69B8B}"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4A7C921A-03BC-4C96-A55A-7356869847B3}" type="slidenum">
              <a:rPr lang="zh-CN" altLang="en-US"/>
              <a:pPr>
                <a:defRPr/>
              </a:pPr>
              <a:t>‹#›</a:t>
            </a:fld>
            <a:endParaRPr lang="zh-CN" altLang="en-US"/>
          </a:p>
        </p:txBody>
      </p:sp>
    </p:spTree>
    <p:extLst>
      <p:ext uri="{BB962C8B-B14F-4D97-AF65-F5344CB8AC3E}">
        <p14:creationId xmlns:p14="http://schemas.microsoft.com/office/powerpoint/2010/main" val="2721925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E946294F-5DD9-4AC5-8E5F-E313B2C7E686}"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F18C0129-602C-4D1C-AAF8-149496F540B4}" type="slidenum">
              <a:rPr lang="zh-CN" altLang="en-US"/>
              <a:pPr>
                <a:defRPr/>
              </a:pPr>
              <a:t>‹#›</a:t>
            </a:fld>
            <a:endParaRPr lang="zh-CN" altLang="en-US"/>
          </a:p>
        </p:txBody>
      </p:sp>
    </p:spTree>
    <p:extLst>
      <p:ext uri="{BB962C8B-B14F-4D97-AF65-F5344CB8AC3E}">
        <p14:creationId xmlns:p14="http://schemas.microsoft.com/office/powerpoint/2010/main" val="55602623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D5CF633F-2955-476E-A6C9-85F04FB1788B}"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24FD0AD-7A39-4E31-A8B5-7C68A0C8E3EC}" type="slidenum">
              <a:rPr lang="zh-CN" altLang="en-US"/>
              <a:pPr>
                <a:defRPr/>
              </a:pPr>
              <a:t>‹#›</a:t>
            </a:fld>
            <a:endParaRPr lang="zh-CN" altLang="en-US"/>
          </a:p>
        </p:txBody>
      </p:sp>
    </p:spTree>
    <p:extLst>
      <p:ext uri="{BB962C8B-B14F-4D97-AF65-F5344CB8AC3E}">
        <p14:creationId xmlns:p14="http://schemas.microsoft.com/office/powerpoint/2010/main" val="313109066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0F833123-0B50-47D7-A09C-ED637D2D0A72}"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3E67277-6284-4173-A8CA-1A72697D5569}" type="slidenum">
              <a:rPr lang="zh-CN" altLang="en-US"/>
              <a:pPr>
                <a:defRPr/>
              </a:pPr>
              <a:t>‹#›</a:t>
            </a:fld>
            <a:endParaRPr lang="zh-CN" altLang="en-US"/>
          </a:p>
        </p:txBody>
      </p:sp>
    </p:spTree>
    <p:extLst>
      <p:ext uri="{BB962C8B-B14F-4D97-AF65-F5344CB8AC3E}">
        <p14:creationId xmlns:p14="http://schemas.microsoft.com/office/powerpoint/2010/main" val="141562371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E9FE977E-A62F-4D4E-82B6-70C0FEE0E0D1}"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C4DF0B8-F441-4D08-AA13-F39A6704DF7E}" type="slidenum">
              <a:rPr lang="zh-CN" altLang="en-US"/>
              <a:pPr>
                <a:defRPr/>
              </a:pPr>
              <a:t>‹#›</a:t>
            </a:fld>
            <a:endParaRPr lang="zh-CN" altLang="en-US"/>
          </a:p>
        </p:txBody>
      </p:sp>
    </p:spTree>
    <p:extLst>
      <p:ext uri="{BB962C8B-B14F-4D97-AF65-F5344CB8AC3E}">
        <p14:creationId xmlns:p14="http://schemas.microsoft.com/office/powerpoint/2010/main" val="356979833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C3E6D483-7479-4329-B82C-FD361084EB37}"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35ABC93E-1FF3-4E34-8E83-04B207A1E99A}" type="slidenum">
              <a:rPr lang="zh-CN" altLang="en-US"/>
              <a:pPr>
                <a:defRPr/>
              </a:pPr>
              <a:t>‹#›</a:t>
            </a:fld>
            <a:endParaRPr lang="zh-CN" altLang="en-US"/>
          </a:p>
        </p:txBody>
      </p:sp>
    </p:spTree>
    <p:extLst>
      <p:ext uri="{BB962C8B-B14F-4D97-AF65-F5344CB8AC3E}">
        <p14:creationId xmlns:p14="http://schemas.microsoft.com/office/powerpoint/2010/main" val="246495376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2AE01839-F63C-4558-AB08-1FE585669037}"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6B205262-1A74-4811-B9C1-54A821AB7BCC}" type="slidenum">
              <a:rPr lang="zh-CN" altLang="en-US"/>
              <a:pPr>
                <a:defRPr/>
              </a:pPr>
              <a:t>‹#›</a:t>
            </a:fld>
            <a:endParaRPr lang="zh-CN" altLang="en-US"/>
          </a:p>
        </p:txBody>
      </p:sp>
    </p:spTree>
    <p:extLst>
      <p:ext uri="{BB962C8B-B14F-4D97-AF65-F5344CB8AC3E}">
        <p14:creationId xmlns:p14="http://schemas.microsoft.com/office/powerpoint/2010/main" val="157726004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16C20321-1968-46BB-ADA8-5B92E059637A}" type="datetimeFigureOut">
              <a:rPr lang="zh-CN" altLang="en-US"/>
              <a:pPr>
                <a:defRPr/>
              </a:pPr>
              <a:t>2023-04-17</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4A8EFD26-DF02-45C3-9829-E43039C9AE82}" type="slidenum">
              <a:rPr lang="zh-CN" altLang="en-US"/>
              <a:pPr>
                <a:defRPr/>
              </a:pPr>
              <a:t>‹#›</a:t>
            </a:fld>
            <a:endParaRPr lang="zh-CN" altLang="en-US"/>
          </a:p>
        </p:txBody>
      </p:sp>
    </p:spTree>
    <p:extLst>
      <p:ext uri="{BB962C8B-B14F-4D97-AF65-F5344CB8AC3E}">
        <p14:creationId xmlns:p14="http://schemas.microsoft.com/office/powerpoint/2010/main" val="403570568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CE481BEF-E822-4866-AAEA-108CCE149137}" type="datetimeFigureOut">
              <a:rPr lang="zh-CN" altLang="en-US"/>
              <a:pPr>
                <a:defRPr/>
              </a:pPr>
              <a:t>2023-04-17</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4485A3D6-927C-4513-9E5F-5467E94D7E1B}" type="slidenum">
              <a:rPr lang="zh-CN" altLang="en-US"/>
              <a:pPr>
                <a:defRPr/>
              </a:pPr>
              <a:t>‹#›</a:t>
            </a:fld>
            <a:endParaRPr lang="zh-CN" altLang="en-US"/>
          </a:p>
        </p:txBody>
      </p:sp>
    </p:spTree>
    <p:extLst>
      <p:ext uri="{BB962C8B-B14F-4D97-AF65-F5344CB8AC3E}">
        <p14:creationId xmlns:p14="http://schemas.microsoft.com/office/powerpoint/2010/main" val="424403194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CB56D4F3-4637-457B-AA8D-83D64B7C76A9}" type="datetimeFigureOut">
              <a:rPr lang="zh-CN" altLang="en-US"/>
              <a:pPr>
                <a:defRPr/>
              </a:pPr>
              <a:t>2023-04-17</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640C8BF5-4FB0-4BBB-B38F-290EE4401E49}" type="slidenum">
              <a:rPr lang="zh-CN" altLang="en-US"/>
              <a:pPr>
                <a:defRPr/>
              </a:pPr>
              <a:t>‹#›</a:t>
            </a:fld>
            <a:endParaRPr lang="zh-CN" altLang="en-US"/>
          </a:p>
        </p:txBody>
      </p:sp>
    </p:spTree>
    <p:extLst>
      <p:ext uri="{BB962C8B-B14F-4D97-AF65-F5344CB8AC3E}">
        <p14:creationId xmlns:p14="http://schemas.microsoft.com/office/powerpoint/2010/main" val="221116705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12D21286-8A8F-4CD6-AD57-440A75DBBE9E}"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438CC795-2D5D-44CA-BFEF-B3DF39D505E0}" type="slidenum">
              <a:rPr lang="zh-CN" altLang="en-US"/>
              <a:pPr>
                <a:defRPr/>
              </a:pPr>
              <a:t>‹#›</a:t>
            </a:fld>
            <a:endParaRPr lang="zh-CN" altLang="en-US"/>
          </a:p>
        </p:txBody>
      </p:sp>
    </p:spTree>
    <p:extLst>
      <p:ext uri="{BB962C8B-B14F-4D97-AF65-F5344CB8AC3E}">
        <p14:creationId xmlns:p14="http://schemas.microsoft.com/office/powerpoint/2010/main" val="165832046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FE04BF8C-407A-410F-94D9-1D4E1715F21C}"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EF6F9037-B7F9-4879-8A52-FDAD930F97C4}" type="slidenum">
              <a:rPr lang="zh-CN" altLang="en-US"/>
              <a:pPr>
                <a:defRPr/>
              </a:pPr>
              <a:t>‹#›</a:t>
            </a:fld>
            <a:endParaRPr lang="zh-CN" altLang="en-US"/>
          </a:p>
        </p:txBody>
      </p:sp>
    </p:spTree>
    <p:extLst>
      <p:ext uri="{BB962C8B-B14F-4D97-AF65-F5344CB8AC3E}">
        <p14:creationId xmlns:p14="http://schemas.microsoft.com/office/powerpoint/2010/main" val="883233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81146650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01C7EF3C-8962-4BA0-B8CE-042CFEEF2376}"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4EEEBA33-DF59-42A0-B5E5-8445811D3043}" type="slidenum">
              <a:rPr lang="zh-CN" altLang="en-US"/>
              <a:pPr>
                <a:defRPr/>
              </a:pPr>
              <a:t>‹#›</a:t>
            </a:fld>
            <a:endParaRPr lang="zh-CN" altLang="en-US"/>
          </a:p>
        </p:txBody>
      </p:sp>
    </p:spTree>
    <p:extLst>
      <p:ext uri="{BB962C8B-B14F-4D97-AF65-F5344CB8AC3E}">
        <p14:creationId xmlns:p14="http://schemas.microsoft.com/office/powerpoint/2010/main" val="308470770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1C9F9E86-A174-4185-ABE8-AB7BEC2908B9}"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1392780A-6C36-4CBE-90D9-4BF800C7F6C6}" type="slidenum">
              <a:rPr lang="zh-CN" altLang="en-US"/>
              <a:pPr>
                <a:defRPr/>
              </a:pPr>
              <a:t>‹#›</a:t>
            </a:fld>
            <a:endParaRPr lang="zh-CN" altLang="en-US"/>
          </a:p>
        </p:txBody>
      </p:sp>
    </p:spTree>
    <p:extLst>
      <p:ext uri="{BB962C8B-B14F-4D97-AF65-F5344CB8AC3E}">
        <p14:creationId xmlns:p14="http://schemas.microsoft.com/office/powerpoint/2010/main" val="214107127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5EA7744A-2504-46D5-A892-0BD5FFD1CA21}"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B59EF5AC-0F61-4185-AD04-EAC87C483F3F}" type="slidenum">
              <a:rPr lang="zh-CN" altLang="en-US"/>
              <a:pPr>
                <a:defRPr/>
              </a:pPr>
              <a:t>‹#›</a:t>
            </a:fld>
            <a:endParaRPr lang="zh-CN" altLang="en-US"/>
          </a:p>
        </p:txBody>
      </p:sp>
    </p:spTree>
    <p:extLst>
      <p:ext uri="{BB962C8B-B14F-4D97-AF65-F5344CB8AC3E}">
        <p14:creationId xmlns:p14="http://schemas.microsoft.com/office/powerpoint/2010/main" val="20020690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FDF59DF1-CEFA-4263-AA33-550790948420}"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DA78BC1-7C30-4BC0-A2D2-FD847AEC2745}" type="slidenum">
              <a:rPr lang="zh-CN" altLang="en-US"/>
              <a:pPr>
                <a:defRPr/>
              </a:pPr>
              <a:t>‹#›</a:t>
            </a:fld>
            <a:endParaRPr lang="zh-CN" altLang="en-US"/>
          </a:p>
        </p:txBody>
      </p:sp>
    </p:spTree>
    <p:extLst>
      <p:ext uri="{BB962C8B-B14F-4D97-AF65-F5344CB8AC3E}">
        <p14:creationId xmlns:p14="http://schemas.microsoft.com/office/powerpoint/2010/main" val="129394399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FA5162A9-BAE6-4D60-A2A8-B1C7E251F458}"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E3D6345-0372-4433-8901-F03DAC80441E}" type="slidenum">
              <a:rPr lang="zh-CN" altLang="en-US"/>
              <a:pPr>
                <a:defRPr/>
              </a:pPr>
              <a:t>‹#›</a:t>
            </a:fld>
            <a:endParaRPr lang="zh-CN" altLang="en-US"/>
          </a:p>
        </p:txBody>
      </p:sp>
    </p:spTree>
    <p:extLst>
      <p:ext uri="{BB962C8B-B14F-4D97-AF65-F5344CB8AC3E}">
        <p14:creationId xmlns:p14="http://schemas.microsoft.com/office/powerpoint/2010/main" val="121799065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A5EC733E-9881-459A-89D6-74D75FFD1185}"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76E1466C-F0F8-421B-93E1-1331B13C451F}" type="slidenum">
              <a:rPr lang="zh-CN" altLang="en-US"/>
              <a:pPr>
                <a:defRPr/>
              </a:pPr>
              <a:t>‹#›</a:t>
            </a:fld>
            <a:endParaRPr lang="zh-CN" altLang="en-US"/>
          </a:p>
        </p:txBody>
      </p:sp>
    </p:spTree>
    <p:extLst>
      <p:ext uri="{BB962C8B-B14F-4D97-AF65-F5344CB8AC3E}">
        <p14:creationId xmlns:p14="http://schemas.microsoft.com/office/powerpoint/2010/main" val="292880812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CFA18450-6280-467E-A1A9-1F353FE298FB}" type="datetimeFigureOut">
              <a:rPr lang="zh-CN" altLang="en-US"/>
              <a:pPr>
                <a:defRPr/>
              </a:pPr>
              <a:t>2023-04-17</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5F3DB5B7-46F7-4255-9396-1E2907B0201A}" type="slidenum">
              <a:rPr lang="zh-CN" altLang="en-US"/>
              <a:pPr>
                <a:defRPr/>
              </a:pPr>
              <a:t>‹#›</a:t>
            </a:fld>
            <a:endParaRPr lang="zh-CN" altLang="en-US"/>
          </a:p>
        </p:txBody>
      </p:sp>
    </p:spTree>
    <p:extLst>
      <p:ext uri="{BB962C8B-B14F-4D97-AF65-F5344CB8AC3E}">
        <p14:creationId xmlns:p14="http://schemas.microsoft.com/office/powerpoint/2010/main" val="11136455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69A587F5-0411-41FC-8748-6EBEB9251631}" type="datetimeFigureOut">
              <a:rPr lang="zh-CN" altLang="en-US"/>
              <a:pPr>
                <a:defRPr/>
              </a:pPr>
              <a:t>2023-04-17</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FC34B599-3241-49EB-9078-A875247DF9F6}" type="slidenum">
              <a:rPr lang="zh-CN" altLang="en-US"/>
              <a:pPr>
                <a:defRPr/>
              </a:pPr>
              <a:t>‹#›</a:t>
            </a:fld>
            <a:endParaRPr lang="zh-CN" altLang="en-US"/>
          </a:p>
        </p:txBody>
      </p:sp>
    </p:spTree>
    <p:extLst>
      <p:ext uri="{BB962C8B-B14F-4D97-AF65-F5344CB8AC3E}">
        <p14:creationId xmlns:p14="http://schemas.microsoft.com/office/powerpoint/2010/main" val="220001163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61376D06-4D53-4C0F-9669-14D67E7AB44D}" type="datetimeFigureOut">
              <a:rPr lang="zh-CN" altLang="en-US"/>
              <a:pPr>
                <a:defRPr/>
              </a:pPr>
              <a:t>2023-04-17</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C4E49C93-8ABC-4E3F-8280-266A3618A4AC}" type="slidenum">
              <a:rPr lang="zh-CN" altLang="en-US"/>
              <a:pPr>
                <a:defRPr/>
              </a:pPr>
              <a:t>‹#›</a:t>
            </a:fld>
            <a:endParaRPr lang="zh-CN" altLang="en-US"/>
          </a:p>
        </p:txBody>
      </p:sp>
    </p:spTree>
    <p:extLst>
      <p:ext uri="{BB962C8B-B14F-4D97-AF65-F5344CB8AC3E}">
        <p14:creationId xmlns:p14="http://schemas.microsoft.com/office/powerpoint/2010/main" val="175988331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C3272154-A95A-4BF0-AB0A-1A7877E54B26}"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E00F3C96-A588-4132-A91C-D74B2C870B7F}" type="slidenum">
              <a:rPr lang="zh-CN" altLang="en-US"/>
              <a:pPr>
                <a:defRPr/>
              </a:pPr>
              <a:t>‹#›</a:t>
            </a:fld>
            <a:endParaRPr lang="zh-CN" altLang="en-US"/>
          </a:p>
        </p:txBody>
      </p:sp>
    </p:spTree>
    <p:extLst>
      <p:ext uri="{BB962C8B-B14F-4D97-AF65-F5344CB8AC3E}">
        <p14:creationId xmlns:p14="http://schemas.microsoft.com/office/powerpoint/2010/main" val="228957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32617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B2500FF0-15FE-467B-B679-4CEE76060D69}"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1539C608-EBEE-4293-BC6A-CE6488D73905}" type="slidenum">
              <a:rPr lang="zh-CN" altLang="en-US"/>
              <a:pPr>
                <a:defRPr/>
              </a:pPr>
              <a:t>‹#›</a:t>
            </a:fld>
            <a:endParaRPr lang="zh-CN" altLang="en-US"/>
          </a:p>
        </p:txBody>
      </p:sp>
    </p:spTree>
    <p:extLst>
      <p:ext uri="{BB962C8B-B14F-4D97-AF65-F5344CB8AC3E}">
        <p14:creationId xmlns:p14="http://schemas.microsoft.com/office/powerpoint/2010/main" val="154894284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6AF73BAF-7596-45A2-9E6C-920803DF5544}"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688FDF0-14E4-4126-9F46-D139F1CF6537}" type="slidenum">
              <a:rPr lang="zh-CN" altLang="en-US"/>
              <a:pPr>
                <a:defRPr/>
              </a:pPr>
              <a:t>‹#›</a:t>
            </a:fld>
            <a:endParaRPr lang="zh-CN" altLang="en-US"/>
          </a:p>
        </p:txBody>
      </p:sp>
    </p:spTree>
    <p:extLst>
      <p:ext uri="{BB962C8B-B14F-4D97-AF65-F5344CB8AC3E}">
        <p14:creationId xmlns:p14="http://schemas.microsoft.com/office/powerpoint/2010/main" val="201516671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FDDE5DA5-5242-421E-B072-F451FDC6603C}"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82D01DDF-CCCA-474E-844D-A4FD430FF650}" type="slidenum">
              <a:rPr lang="zh-CN" altLang="en-US"/>
              <a:pPr>
                <a:defRPr/>
              </a:pPr>
              <a:t>‹#›</a:t>
            </a:fld>
            <a:endParaRPr lang="zh-CN" altLang="en-US"/>
          </a:p>
        </p:txBody>
      </p:sp>
    </p:spTree>
    <p:extLst>
      <p:ext uri="{BB962C8B-B14F-4D97-AF65-F5344CB8AC3E}">
        <p14:creationId xmlns:p14="http://schemas.microsoft.com/office/powerpoint/2010/main" val="411307077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46AF4C8D-719C-4D23-948D-44A0EF7AE768}"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183173AF-0C22-466B-ACF5-DB7FDE141BD5}" type="slidenum">
              <a:rPr lang="zh-CN" altLang="en-US"/>
              <a:pPr>
                <a:defRPr/>
              </a:pPr>
              <a:t>‹#›</a:t>
            </a:fld>
            <a:endParaRPr lang="zh-CN" altLang="en-US"/>
          </a:p>
        </p:txBody>
      </p:sp>
    </p:spTree>
    <p:extLst>
      <p:ext uri="{BB962C8B-B14F-4D97-AF65-F5344CB8AC3E}">
        <p14:creationId xmlns:p14="http://schemas.microsoft.com/office/powerpoint/2010/main" val="237052717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5ED07319-F5B7-4D9B-840E-D39EC46EED0A}"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C8178D1-57FA-4DC1-8435-021D7D4D0071}" type="slidenum">
              <a:rPr lang="zh-CN" altLang="en-US"/>
              <a:pPr>
                <a:defRPr/>
              </a:pPr>
              <a:t>‹#›</a:t>
            </a:fld>
            <a:endParaRPr lang="zh-CN" altLang="en-US"/>
          </a:p>
        </p:txBody>
      </p:sp>
    </p:spTree>
    <p:extLst>
      <p:ext uri="{BB962C8B-B14F-4D97-AF65-F5344CB8AC3E}">
        <p14:creationId xmlns:p14="http://schemas.microsoft.com/office/powerpoint/2010/main" val="178211289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FA6968E0-419F-43D4-97E2-2B1DA6E39227}"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2396290-8802-4A1F-9789-250C0961087B}" type="slidenum">
              <a:rPr lang="zh-CN" altLang="en-US"/>
              <a:pPr>
                <a:defRPr/>
              </a:pPr>
              <a:t>‹#›</a:t>
            </a:fld>
            <a:endParaRPr lang="zh-CN" altLang="en-US"/>
          </a:p>
        </p:txBody>
      </p:sp>
    </p:spTree>
    <p:extLst>
      <p:ext uri="{BB962C8B-B14F-4D97-AF65-F5344CB8AC3E}">
        <p14:creationId xmlns:p14="http://schemas.microsoft.com/office/powerpoint/2010/main" val="14538887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70267EDC-378A-4AEE-9B8E-94B6BEDF693C}"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175E0C87-0502-4473-97A1-91E5E11255E4}" type="slidenum">
              <a:rPr lang="zh-CN" altLang="en-US"/>
              <a:pPr>
                <a:defRPr/>
              </a:pPr>
              <a:t>‹#›</a:t>
            </a:fld>
            <a:endParaRPr lang="zh-CN" altLang="en-US"/>
          </a:p>
        </p:txBody>
      </p:sp>
    </p:spTree>
    <p:extLst>
      <p:ext uri="{BB962C8B-B14F-4D97-AF65-F5344CB8AC3E}">
        <p14:creationId xmlns:p14="http://schemas.microsoft.com/office/powerpoint/2010/main" val="172935179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9254E27C-4B15-4FEF-A293-979F3BDDBEDC}" type="datetimeFigureOut">
              <a:rPr lang="zh-CN" altLang="en-US"/>
              <a:pPr>
                <a:defRPr/>
              </a:pPr>
              <a:t>2023-04-17</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F30A0560-E5B4-4D36-9333-4610363DD636}" type="slidenum">
              <a:rPr lang="zh-CN" altLang="en-US"/>
              <a:pPr>
                <a:defRPr/>
              </a:pPr>
              <a:t>‹#›</a:t>
            </a:fld>
            <a:endParaRPr lang="zh-CN" altLang="en-US"/>
          </a:p>
        </p:txBody>
      </p:sp>
    </p:spTree>
    <p:extLst>
      <p:ext uri="{BB962C8B-B14F-4D97-AF65-F5344CB8AC3E}">
        <p14:creationId xmlns:p14="http://schemas.microsoft.com/office/powerpoint/2010/main" val="32986900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D6F72EC0-184A-4A81-896A-5FE622B58DAC}" type="datetimeFigureOut">
              <a:rPr lang="zh-CN" altLang="en-US"/>
              <a:pPr>
                <a:defRPr/>
              </a:pPr>
              <a:t>2023-04-17</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F87526EC-1FD7-4B57-B007-45523A6731AC}" type="slidenum">
              <a:rPr lang="zh-CN" altLang="en-US"/>
              <a:pPr>
                <a:defRPr/>
              </a:pPr>
              <a:t>‹#›</a:t>
            </a:fld>
            <a:endParaRPr lang="zh-CN" altLang="en-US"/>
          </a:p>
        </p:txBody>
      </p:sp>
    </p:spTree>
    <p:extLst>
      <p:ext uri="{BB962C8B-B14F-4D97-AF65-F5344CB8AC3E}">
        <p14:creationId xmlns:p14="http://schemas.microsoft.com/office/powerpoint/2010/main" val="379269653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42EF2D39-32E1-43D4-9C57-7B87449F4537}" type="datetimeFigureOut">
              <a:rPr lang="zh-CN" altLang="en-US"/>
              <a:pPr>
                <a:defRPr/>
              </a:pPr>
              <a:t>2023-04-17</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91EBE4E4-0E9A-40ED-B14B-ECA5768BDFCA}" type="slidenum">
              <a:rPr lang="zh-CN" altLang="en-US"/>
              <a:pPr>
                <a:defRPr/>
              </a:pPr>
              <a:t>‹#›</a:t>
            </a:fld>
            <a:endParaRPr lang="zh-CN" altLang="en-US"/>
          </a:p>
        </p:txBody>
      </p:sp>
    </p:spTree>
    <p:extLst>
      <p:ext uri="{BB962C8B-B14F-4D97-AF65-F5344CB8AC3E}">
        <p14:creationId xmlns:p14="http://schemas.microsoft.com/office/powerpoint/2010/main" val="4256079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xmlns:p14="http://schemas.microsoft.com/office/powerpoint/2010/main" val="320911169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68DD1F27-725D-4D17-8588-F3FB8DC4B39F}"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8B459C0B-B999-41FD-A75D-1DDD1FB5F7BB}" type="slidenum">
              <a:rPr lang="zh-CN" altLang="en-US"/>
              <a:pPr>
                <a:defRPr/>
              </a:pPr>
              <a:t>‹#›</a:t>
            </a:fld>
            <a:endParaRPr lang="zh-CN" altLang="en-US"/>
          </a:p>
        </p:txBody>
      </p:sp>
    </p:spTree>
    <p:extLst>
      <p:ext uri="{BB962C8B-B14F-4D97-AF65-F5344CB8AC3E}">
        <p14:creationId xmlns:p14="http://schemas.microsoft.com/office/powerpoint/2010/main" val="405859386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9241FF8D-5E29-444D-9AC1-84DBAE2CB896}" type="datetimeFigureOut">
              <a:rPr lang="zh-CN" altLang="en-US"/>
              <a:pPr>
                <a:defRPr/>
              </a:pPr>
              <a:t>2023-04-17</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0C55410C-F975-4AF6-BC79-B45718AD8C42}" type="slidenum">
              <a:rPr lang="zh-CN" altLang="en-US"/>
              <a:pPr>
                <a:defRPr/>
              </a:pPr>
              <a:t>‹#›</a:t>
            </a:fld>
            <a:endParaRPr lang="zh-CN" altLang="en-US"/>
          </a:p>
        </p:txBody>
      </p:sp>
    </p:spTree>
    <p:extLst>
      <p:ext uri="{BB962C8B-B14F-4D97-AF65-F5344CB8AC3E}">
        <p14:creationId xmlns:p14="http://schemas.microsoft.com/office/powerpoint/2010/main" val="300454918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CA4847FC-A866-4E0D-9F2C-C013632D2570}"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F718BEC4-66A8-4F0B-9A84-1D0165B59649}" type="slidenum">
              <a:rPr lang="zh-CN" altLang="en-US"/>
              <a:pPr>
                <a:defRPr/>
              </a:pPr>
              <a:t>‹#›</a:t>
            </a:fld>
            <a:endParaRPr lang="zh-CN" altLang="en-US"/>
          </a:p>
        </p:txBody>
      </p:sp>
    </p:spTree>
    <p:extLst>
      <p:ext uri="{BB962C8B-B14F-4D97-AF65-F5344CB8AC3E}">
        <p14:creationId xmlns:p14="http://schemas.microsoft.com/office/powerpoint/2010/main" val="87523489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2E905BC2-2AD0-42B2-AC1B-73FEEB181AA4}" type="datetimeFigureOut">
              <a:rPr lang="zh-CN" altLang="en-US"/>
              <a:pPr>
                <a:defRPr/>
              </a:pPr>
              <a:t>2023-04-17</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1BAE3EE-6358-49EA-9804-1D1C85618047}" type="slidenum">
              <a:rPr lang="zh-CN" altLang="en-US"/>
              <a:pPr>
                <a:defRPr/>
              </a:pPr>
              <a:t>‹#›</a:t>
            </a:fld>
            <a:endParaRPr lang="zh-CN" altLang="en-US"/>
          </a:p>
        </p:txBody>
      </p:sp>
    </p:spTree>
    <p:extLst>
      <p:ext uri="{BB962C8B-B14F-4D97-AF65-F5344CB8AC3E}">
        <p14:creationId xmlns:p14="http://schemas.microsoft.com/office/powerpoint/2010/main" val="3454858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70284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60381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861530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205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xmlns:p14="http://schemas.microsoft.com/office/powerpoint/2010/main" val="423253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3272980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469923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339870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27676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2779343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17056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xmlns:p14="http://schemas.microsoft.com/office/powerpoint/2010/main" val="3675286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7263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82957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37991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188084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0750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36008227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26862509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138995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588031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81913744-A0D3-479D-A327-1E012B3B7BF2}" type="datetimeFigureOut">
              <a:rPr lang="zh-CN" altLang="en-US"/>
              <a:pPr>
                <a:defRPr/>
              </a:pPr>
              <a:t>2023-04-17</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6D040C8F-D3AA-4A40-BEF0-D63556A03DBB}" type="slidenum">
              <a:rPr lang="zh-CN" altLang="en-US"/>
              <a:pPr>
                <a:defRPr/>
              </a:pPr>
              <a:t>‹#›</a:t>
            </a:fld>
            <a:endParaRPr lang="zh-CN" altLang="en-US"/>
          </a:p>
        </p:txBody>
      </p:sp>
    </p:spTree>
    <p:extLst>
      <p:ext uri="{BB962C8B-B14F-4D97-AF65-F5344CB8AC3E}">
        <p14:creationId xmlns:p14="http://schemas.microsoft.com/office/powerpoint/2010/main" val="41271336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129C862C-6FA5-4661-953D-157CA8897CD8}" type="datetimeFigureOut">
              <a:rPr lang="zh-CN" altLang="en-US"/>
              <a:pPr>
                <a:defRPr/>
              </a:pPr>
              <a:t>2023-04-17</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9FC19891-8789-4122-BF07-D04F81C52627}" type="slidenum">
              <a:rPr lang="zh-CN" altLang="en-US"/>
              <a:pPr>
                <a:defRPr/>
              </a:pPr>
              <a:t>‹#›</a:t>
            </a:fld>
            <a:endParaRPr lang="zh-CN" altLang="en-US"/>
          </a:p>
        </p:txBody>
      </p:sp>
    </p:spTree>
    <p:extLst>
      <p:ext uri="{BB962C8B-B14F-4D97-AF65-F5344CB8AC3E}">
        <p14:creationId xmlns:p14="http://schemas.microsoft.com/office/powerpoint/2010/main" val="24808229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55A8948D-3B99-4133-8350-46F035F3FF02}" type="datetimeFigureOut">
              <a:rPr lang="zh-CN" altLang="en-US"/>
              <a:pPr>
                <a:defRPr/>
              </a:pPr>
              <a:t>2023-04-17</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09B2F700-67D8-4FA4-8EBF-7AFD461518D5}" type="slidenum">
              <a:rPr lang="zh-CN" altLang="en-US"/>
              <a:pPr>
                <a:defRPr/>
              </a:pPr>
              <a:t>‹#›</a:t>
            </a:fld>
            <a:endParaRPr lang="zh-CN" altLang="en-US"/>
          </a:p>
        </p:txBody>
      </p:sp>
    </p:spTree>
    <p:extLst>
      <p:ext uri="{BB962C8B-B14F-4D97-AF65-F5344CB8AC3E}">
        <p14:creationId xmlns:p14="http://schemas.microsoft.com/office/powerpoint/2010/main" val="2526690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801B5A5B-8DC2-4295-B025-9A3D2B806577}" type="datetimeFigureOut">
              <a:rPr lang="zh-CN" altLang="en-US"/>
              <a:pPr>
                <a:defRPr/>
              </a:pPr>
              <a:t>2023-04-17</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B5AA574A-8B95-4775-8ECB-B55C4540E516}" type="slidenum">
              <a:rPr lang="zh-CN" altLang="en-US"/>
              <a:pPr>
                <a:defRPr/>
              </a:pPr>
              <a:t>‹#›</a:t>
            </a:fld>
            <a:endParaRPr lang="zh-CN" altLang="en-US"/>
          </a:p>
        </p:txBody>
      </p:sp>
    </p:spTree>
    <p:extLst>
      <p:ext uri="{BB962C8B-B14F-4D97-AF65-F5344CB8AC3E}">
        <p14:creationId xmlns:p14="http://schemas.microsoft.com/office/powerpoint/2010/main" val="10045906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BF05416C-1E38-44AB-8A89-4BA9395912C8}" type="datetimeFigureOut">
              <a:rPr lang="zh-CN" altLang="en-US"/>
              <a:pPr>
                <a:defRPr/>
              </a:pPr>
              <a:t>2023-04-17</a:t>
            </a:fld>
            <a:endParaRPr lang="zh-CN" alt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B73D1346-18D1-43D6-84DF-41F4A4A8588B}" type="slidenum">
              <a:rPr lang="zh-CN" altLang="en-US"/>
              <a:pPr>
                <a:defRPr/>
              </a:pPr>
              <a:t>‹#›</a:t>
            </a:fld>
            <a:endParaRPr lang="zh-CN" altLang="en-US"/>
          </a:p>
        </p:txBody>
      </p:sp>
    </p:spTree>
    <p:extLst>
      <p:ext uri="{BB962C8B-B14F-4D97-AF65-F5344CB8AC3E}">
        <p14:creationId xmlns:p14="http://schemas.microsoft.com/office/powerpoint/2010/main" val="3964839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86010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FC541444-855D-41DE-A5F7-555371280F55}" type="datetimeFigureOut">
              <a:rPr lang="zh-CN" altLang="en-US"/>
              <a:pPr>
                <a:defRPr/>
              </a:pPr>
              <a:t>2023-04-17</a:t>
            </a:fld>
            <a:endParaRPr lang="zh-CN" alt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198054A0-12DB-4FF7-A2B8-582BCD2F39C7}" type="slidenum">
              <a:rPr lang="zh-CN" altLang="en-US"/>
              <a:pPr>
                <a:defRPr/>
              </a:pPr>
              <a:t>‹#›</a:t>
            </a:fld>
            <a:endParaRPr lang="zh-CN" altLang="en-US"/>
          </a:p>
        </p:txBody>
      </p:sp>
    </p:spTree>
    <p:extLst>
      <p:ext uri="{BB962C8B-B14F-4D97-AF65-F5344CB8AC3E}">
        <p14:creationId xmlns:p14="http://schemas.microsoft.com/office/powerpoint/2010/main" val="16053482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D75FDED5-1FC6-43FA-BEE3-7BFF3727306E}" type="datetimeFigureOut">
              <a:rPr lang="zh-CN" altLang="en-US"/>
              <a:pPr>
                <a:defRPr/>
              </a:pPr>
              <a:t>2023-04-17</a:t>
            </a:fld>
            <a:endParaRPr lang="zh-CN" alt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92D37370-A529-4079-B9ED-FCFC9B4AE38C}" type="slidenum">
              <a:rPr lang="zh-CN" altLang="en-US"/>
              <a:pPr>
                <a:defRPr/>
              </a:pPr>
              <a:t>‹#›</a:t>
            </a:fld>
            <a:endParaRPr lang="zh-CN" altLang="en-US"/>
          </a:p>
        </p:txBody>
      </p:sp>
    </p:spTree>
    <p:extLst>
      <p:ext uri="{BB962C8B-B14F-4D97-AF65-F5344CB8AC3E}">
        <p14:creationId xmlns:p14="http://schemas.microsoft.com/office/powerpoint/2010/main" val="103982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912A04F7-8667-4A88-A856-BD11E9ACB584}" type="datetimeFigureOut">
              <a:rPr lang="zh-CN" altLang="en-US"/>
              <a:pPr>
                <a:defRPr/>
              </a:pPr>
              <a:t>2023-04-17</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03F0CC30-C724-44F8-A032-D77714402D9B}" type="slidenum">
              <a:rPr lang="zh-CN" altLang="en-US"/>
              <a:pPr>
                <a:defRPr/>
              </a:pPr>
              <a:t>‹#›</a:t>
            </a:fld>
            <a:endParaRPr lang="zh-CN" altLang="en-US"/>
          </a:p>
        </p:txBody>
      </p:sp>
    </p:spTree>
    <p:extLst>
      <p:ext uri="{BB962C8B-B14F-4D97-AF65-F5344CB8AC3E}">
        <p14:creationId xmlns:p14="http://schemas.microsoft.com/office/powerpoint/2010/main" val="4667483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79594344-3731-4EA6-9C71-F2A2E54AE645}" type="datetimeFigureOut">
              <a:rPr lang="zh-CN" altLang="en-US"/>
              <a:pPr>
                <a:defRPr/>
              </a:pPr>
              <a:t>2023-04-17</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BA8A4C6C-670B-4509-9122-18A075687F6E}" type="slidenum">
              <a:rPr lang="zh-CN" altLang="en-US"/>
              <a:pPr>
                <a:defRPr/>
              </a:pPr>
              <a:t>‹#›</a:t>
            </a:fld>
            <a:endParaRPr lang="zh-CN" altLang="en-US"/>
          </a:p>
        </p:txBody>
      </p:sp>
    </p:spTree>
    <p:extLst>
      <p:ext uri="{BB962C8B-B14F-4D97-AF65-F5344CB8AC3E}">
        <p14:creationId xmlns:p14="http://schemas.microsoft.com/office/powerpoint/2010/main" val="34090539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5F266CD8-7C3E-4505-9718-7647F353BCED}" type="datetimeFigureOut">
              <a:rPr lang="zh-CN" altLang="en-US"/>
              <a:pPr>
                <a:defRPr/>
              </a:pPr>
              <a:t>2023-04-17</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D46FD1B0-C03A-4B68-B925-43F0ECE6D7DE}" type="slidenum">
              <a:rPr lang="zh-CN" altLang="en-US"/>
              <a:pPr>
                <a:defRPr/>
              </a:pPr>
              <a:t>‹#›</a:t>
            </a:fld>
            <a:endParaRPr lang="zh-CN" altLang="en-US"/>
          </a:p>
        </p:txBody>
      </p:sp>
    </p:spTree>
    <p:extLst>
      <p:ext uri="{BB962C8B-B14F-4D97-AF65-F5344CB8AC3E}">
        <p14:creationId xmlns:p14="http://schemas.microsoft.com/office/powerpoint/2010/main" val="16833613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5C42677D-5AE7-4CA9-985E-CC685ABFB8DA}" type="datetimeFigureOut">
              <a:rPr lang="zh-CN" altLang="en-US"/>
              <a:pPr>
                <a:defRPr/>
              </a:pPr>
              <a:t>2023-04-17</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7E79D79D-27BC-4525-885B-BDDD48042CB7}" type="slidenum">
              <a:rPr lang="zh-CN" altLang="en-US"/>
              <a:pPr>
                <a:defRPr/>
              </a:pPr>
              <a:t>‹#›</a:t>
            </a:fld>
            <a:endParaRPr lang="zh-CN" altLang="en-US"/>
          </a:p>
        </p:txBody>
      </p:sp>
    </p:spTree>
    <p:extLst>
      <p:ext uri="{BB962C8B-B14F-4D97-AF65-F5344CB8AC3E}">
        <p14:creationId xmlns:p14="http://schemas.microsoft.com/office/powerpoint/2010/main" val="5430136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2C019105-EB5A-42DA-A110-58B30AD2A9B5}" type="datetimeFigureOut">
              <a:rPr lang="zh-CN" altLang="en-US"/>
              <a:pPr>
                <a:defRPr/>
              </a:pPr>
              <a:t>2023-04-17</a:t>
            </a:fld>
            <a:endParaRPr lang="zh-CN" alt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BE4B3BC4-4DF7-4366-AD4A-19111FED4705}" type="slidenum">
              <a:rPr lang="zh-CN" altLang="en-US"/>
              <a:pPr>
                <a:defRPr/>
              </a:pPr>
              <a:t>‹#›</a:t>
            </a:fld>
            <a:endParaRPr lang="zh-CN" altLang="en-US"/>
          </a:p>
        </p:txBody>
      </p:sp>
    </p:spTree>
    <p:extLst>
      <p:ext uri="{BB962C8B-B14F-4D97-AF65-F5344CB8AC3E}">
        <p14:creationId xmlns:p14="http://schemas.microsoft.com/office/powerpoint/2010/main" val="18897266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DCFA1054-DD8A-4CB5-9326-CEABFB2A0CCD}" type="datetimeFigureOut">
              <a:rPr lang="zh-CN" altLang="en-US"/>
              <a:pPr>
                <a:defRPr/>
              </a:pPr>
              <a:t>2023-04-17</a:t>
            </a:fld>
            <a:endParaRPr lang="zh-CN" alt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1435E89C-CBA7-4EA0-8EB5-705FCA5D4260}" type="slidenum">
              <a:rPr lang="zh-CN" altLang="en-US"/>
              <a:pPr>
                <a:defRPr/>
              </a:pPr>
              <a:t>‹#›</a:t>
            </a:fld>
            <a:endParaRPr lang="zh-CN" altLang="en-US"/>
          </a:p>
        </p:txBody>
      </p:sp>
    </p:spTree>
    <p:extLst>
      <p:ext uri="{BB962C8B-B14F-4D97-AF65-F5344CB8AC3E}">
        <p14:creationId xmlns:p14="http://schemas.microsoft.com/office/powerpoint/2010/main" val="22844332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6"/>
          <p:cNvSpPr>
            <a:spLocks noGrp="1" noChangeArrowheads="1"/>
          </p:cNvSpPr>
          <p:nvPr>
            <p:ph type="dt" sz="half" idx="10"/>
          </p:nvPr>
        </p:nvSpPr>
        <p:spPr>
          <a:ln/>
        </p:spPr>
        <p:txBody>
          <a:bodyPr/>
          <a:lstStyle>
            <a:lvl1pPr>
              <a:defRPr/>
            </a:lvl1pPr>
          </a:lstStyle>
          <a:p>
            <a:pPr>
              <a:defRPr/>
            </a:pPr>
            <a:fld id="{AC3973F1-062A-404E-BFFF-9AC7ABBBFD45}" type="datetimeFigureOut">
              <a:rPr lang="zh-CN" altLang="en-US"/>
              <a:pPr>
                <a:defRPr/>
              </a:pPr>
              <a:t>2023-04-17</a:t>
            </a:fld>
            <a:endParaRPr lang="zh-CN" alt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C8AA2EB4-96AF-43DD-A551-71195968E4F8}" type="slidenum">
              <a:rPr lang="zh-CN" altLang="en-US"/>
              <a:pPr>
                <a:defRPr/>
              </a:pPr>
              <a:t>‹#›</a:t>
            </a:fld>
            <a:endParaRPr lang="zh-CN" altLang="en-US"/>
          </a:p>
        </p:txBody>
      </p:sp>
    </p:spTree>
    <p:extLst>
      <p:ext uri="{BB962C8B-B14F-4D97-AF65-F5344CB8AC3E}">
        <p14:creationId xmlns:p14="http://schemas.microsoft.com/office/powerpoint/2010/main" val="28242312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6"/>
          <p:cNvSpPr>
            <a:spLocks noGrp="1" noChangeArrowheads="1"/>
          </p:cNvSpPr>
          <p:nvPr>
            <p:ph type="dt" sz="half" idx="10"/>
          </p:nvPr>
        </p:nvSpPr>
        <p:spPr>
          <a:ln/>
        </p:spPr>
        <p:txBody>
          <a:bodyPr/>
          <a:lstStyle>
            <a:lvl1pPr>
              <a:defRPr/>
            </a:lvl1pPr>
          </a:lstStyle>
          <a:p>
            <a:pPr>
              <a:defRPr/>
            </a:pPr>
            <a:fld id="{EC95919E-DF3E-452B-9FA8-2779DFBA21FF}" type="datetimeFigureOut">
              <a:rPr lang="zh-CN" altLang="en-US"/>
              <a:pPr>
                <a:defRPr/>
              </a:pPr>
              <a:t>2023-04-17</a:t>
            </a:fld>
            <a:endParaRPr lang="zh-CN" alt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49C2D5F5-9C89-4AFA-AB23-8C439A91ABD3}" type="slidenum">
              <a:rPr lang="zh-CN" altLang="en-US"/>
              <a:pPr>
                <a:defRPr/>
              </a:pPr>
              <a:t>‹#›</a:t>
            </a:fld>
            <a:endParaRPr lang="zh-CN" altLang="en-US"/>
          </a:p>
        </p:txBody>
      </p:sp>
    </p:spTree>
    <p:extLst>
      <p:ext uri="{BB962C8B-B14F-4D97-AF65-F5344CB8AC3E}">
        <p14:creationId xmlns:p14="http://schemas.microsoft.com/office/powerpoint/2010/main" val="3754055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79695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noChangeArrowheads="1"/>
          </p:cNvSpPr>
          <p:nvPr>
            <p:ph type="dt" sz="half" idx="10"/>
          </p:nvPr>
        </p:nvSpPr>
        <p:spPr>
          <a:ln/>
        </p:spPr>
        <p:txBody>
          <a:bodyPr/>
          <a:lstStyle>
            <a:lvl1pPr>
              <a:defRPr/>
            </a:lvl1pPr>
          </a:lstStyle>
          <a:p>
            <a:pPr>
              <a:defRPr/>
            </a:pPr>
            <a:fld id="{E5628CA7-01EF-4F99-9B0E-66F95640FA82}" type="datetimeFigureOut">
              <a:rPr lang="zh-CN" altLang="en-US"/>
              <a:pPr>
                <a:defRPr/>
              </a:pPr>
              <a:t>2023-04-17</a:t>
            </a:fld>
            <a:endParaRPr lang="zh-CN" altLang="en-US"/>
          </a:p>
        </p:txBody>
      </p:sp>
      <p:sp>
        <p:nvSpPr>
          <p:cNvPr id="8"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a:ln/>
        </p:spPr>
        <p:txBody>
          <a:bodyPr/>
          <a:lstStyle>
            <a:lvl1pPr>
              <a:defRPr/>
            </a:lvl1pPr>
          </a:lstStyle>
          <a:p>
            <a:pPr>
              <a:defRPr/>
            </a:pPr>
            <a:fld id="{01EE93F9-AB56-4DD6-AC88-5F9DBBA9CBE4}" type="slidenum">
              <a:rPr lang="zh-CN" altLang="en-US"/>
              <a:pPr>
                <a:defRPr/>
              </a:pPr>
              <a:t>‹#›</a:t>
            </a:fld>
            <a:endParaRPr lang="zh-CN" altLang="en-US"/>
          </a:p>
        </p:txBody>
      </p:sp>
    </p:spTree>
    <p:extLst>
      <p:ext uri="{BB962C8B-B14F-4D97-AF65-F5344CB8AC3E}">
        <p14:creationId xmlns:p14="http://schemas.microsoft.com/office/powerpoint/2010/main" val="20794176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a:ln/>
        </p:spPr>
        <p:txBody>
          <a:bodyPr/>
          <a:lstStyle>
            <a:lvl1pPr>
              <a:defRPr/>
            </a:lvl1pPr>
          </a:lstStyle>
          <a:p>
            <a:pPr>
              <a:defRPr/>
            </a:pPr>
            <a:fld id="{C6A59066-1191-4CD4-8D93-650FEC1CA4EE}" type="datetimeFigureOut">
              <a:rPr lang="zh-CN" altLang="en-US"/>
              <a:pPr>
                <a:defRPr/>
              </a:pPr>
              <a:t>2023-04-17</a:t>
            </a:fld>
            <a:endParaRPr lang="zh-CN" altLang="en-US"/>
          </a:p>
        </p:txBody>
      </p:sp>
      <p:sp>
        <p:nvSpPr>
          <p:cNvPr id="4"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a:ln/>
        </p:spPr>
        <p:txBody>
          <a:bodyPr/>
          <a:lstStyle>
            <a:lvl1pPr>
              <a:defRPr/>
            </a:lvl1pPr>
          </a:lstStyle>
          <a:p>
            <a:pPr>
              <a:defRPr/>
            </a:pPr>
            <a:fld id="{2E2525DD-6EB0-489F-8B04-0CB0319473B5}" type="slidenum">
              <a:rPr lang="zh-CN" altLang="en-US"/>
              <a:pPr>
                <a:defRPr/>
              </a:pPr>
              <a:t>‹#›</a:t>
            </a:fld>
            <a:endParaRPr lang="zh-CN" altLang="en-US"/>
          </a:p>
        </p:txBody>
      </p:sp>
    </p:spTree>
    <p:extLst>
      <p:ext uri="{BB962C8B-B14F-4D97-AF65-F5344CB8AC3E}">
        <p14:creationId xmlns:p14="http://schemas.microsoft.com/office/powerpoint/2010/main" val="39787894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a:ln/>
        </p:spPr>
        <p:txBody>
          <a:bodyPr/>
          <a:lstStyle>
            <a:lvl1pPr>
              <a:defRPr/>
            </a:lvl1pPr>
          </a:lstStyle>
          <a:p>
            <a:pPr>
              <a:defRPr/>
            </a:pPr>
            <a:fld id="{A3E81149-CA62-44FF-97D8-2DBFA4C65AAE}" type="datetimeFigureOut">
              <a:rPr lang="zh-CN" altLang="en-US"/>
              <a:pPr>
                <a:defRPr/>
              </a:pPr>
              <a:t>2023-04-17</a:t>
            </a:fld>
            <a:endParaRPr lang="zh-CN" altLang="en-US"/>
          </a:p>
        </p:txBody>
      </p:sp>
      <p:sp>
        <p:nvSpPr>
          <p:cNvPr id="3"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a:ln/>
        </p:spPr>
        <p:txBody>
          <a:bodyPr/>
          <a:lstStyle>
            <a:lvl1pPr>
              <a:defRPr/>
            </a:lvl1pPr>
          </a:lstStyle>
          <a:p>
            <a:pPr>
              <a:defRPr/>
            </a:pPr>
            <a:fld id="{71F02DD8-A052-405B-99CA-D075351A7177}" type="slidenum">
              <a:rPr lang="zh-CN" altLang="en-US"/>
              <a:pPr>
                <a:defRPr/>
              </a:pPr>
              <a:t>‹#›</a:t>
            </a:fld>
            <a:endParaRPr lang="zh-CN" altLang="en-US"/>
          </a:p>
        </p:txBody>
      </p:sp>
    </p:spTree>
    <p:extLst>
      <p:ext uri="{BB962C8B-B14F-4D97-AF65-F5344CB8AC3E}">
        <p14:creationId xmlns:p14="http://schemas.microsoft.com/office/powerpoint/2010/main" val="14800508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311E34DB-3E26-4DEA-A3AF-D1D641569ACB}" type="datetimeFigureOut">
              <a:rPr lang="zh-CN" altLang="en-US"/>
              <a:pPr>
                <a:defRPr/>
              </a:pPr>
              <a:t>2023-04-17</a:t>
            </a:fld>
            <a:endParaRPr lang="zh-CN" alt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CA6F3C5F-B0A4-4342-8DD4-227E0CC26DB7}" type="slidenum">
              <a:rPr lang="zh-CN" altLang="en-US"/>
              <a:pPr>
                <a:defRPr/>
              </a:pPr>
              <a:t>‹#›</a:t>
            </a:fld>
            <a:endParaRPr lang="zh-CN" altLang="en-US"/>
          </a:p>
        </p:txBody>
      </p:sp>
    </p:spTree>
    <p:extLst>
      <p:ext uri="{BB962C8B-B14F-4D97-AF65-F5344CB8AC3E}">
        <p14:creationId xmlns:p14="http://schemas.microsoft.com/office/powerpoint/2010/main" val="4052882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1F085654-8319-4F5D-92AB-635882F79C90}" type="datetimeFigureOut">
              <a:rPr lang="zh-CN" altLang="en-US"/>
              <a:pPr>
                <a:defRPr/>
              </a:pPr>
              <a:t>2023-04-17</a:t>
            </a:fld>
            <a:endParaRPr lang="zh-CN" alt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8584FD44-96E8-492A-8A84-0A4F795C8328}" type="slidenum">
              <a:rPr lang="zh-CN" altLang="en-US"/>
              <a:pPr>
                <a:defRPr/>
              </a:pPr>
              <a:t>‹#›</a:t>
            </a:fld>
            <a:endParaRPr lang="zh-CN" altLang="en-US"/>
          </a:p>
        </p:txBody>
      </p:sp>
    </p:spTree>
    <p:extLst>
      <p:ext uri="{BB962C8B-B14F-4D97-AF65-F5344CB8AC3E}">
        <p14:creationId xmlns:p14="http://schemas.microsoft.com/office/powerpoint/2010/main" val="39722140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E212A075-FE96-40FF-81F7-841E5E6FAB02}" type="datetimeFigureOut">
              <a:rPr lang="zh-CN" altLang="en-US"/>
              <a:pPr>
                <a:defRPr/>
              </a:pPr>
              <a:t>2023-04-17</a:t>
            </a:fld>
            <a:endParaRPr lang="zh-CN" alt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5B769EBB-B7CB-454D-BF2C-F5FE7CFDA425}" type="slidenum">
              <a:rPr lang="zh-CN" altLang="en-US"/>
              <a:pPr>
                <a:defRPr/>
              </a:pPr>
              <a:t>‹#›</a:t>
            </a:fld>
            <a:endParaRPr lang="zh-CN" altLang="en-US"/>
          </a:p>
        </p:txBody>
      </p:sp>
    </p:spTree>
    <p:extLst>
      <p:ext uri="{BB962C8B-B14F-4D97-AF65-F5344CB8AC3E}">
        <p14:creationId xmlns:p14="http://schemas.microsoft.com/office/powerpoint/2010/main" val="4428267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52E300F3-039A-4B14-AC2C-3A2FB25A6A9B}" type="datetimeFigureOut">
              <a:rPr lang="zh-CN" altLang="en-US"/>
              <a:pPr>
                <a:defRPr/>
              </a:pPr>
              <a:t>2023-04-17</a:t>
            </a:fld>
            <a:endParaRPr lang="zh-CN" alt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DFB2B1CE-97C2-4C13-92BE-D32710F03C10}" type="slidenum">
              <a:rPr lang="zh-CN" altLang="en-US"/>
              <a:pPr>
                <a:defRPr/>
              </a:pPr>
              <a:t>‹#›</a:t>
            </a:fld>
            <a:endParaRPr lang="zh-CN" altLang="en-US"/>
          </a:p>
        </p:txBody>
      </p:sp>
    </p:spTree>
    <p:extLst>
      <p:ext uri="{BB962C8B-B14F-4D97-AF65-F5344CB8AC3E}">
        <p14:creationId xmlns:p14="http://schemas.microsoft.com/office/powerpoint/2010/main" val="30296671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11709A56-589D-4416-9E1B-3BBC1B5153D7}" type="datetimeFigureOut">
              <a:rPr lang="zh-CN" altLang="en-US"/>
              <a:pPr>
                <a:defRPr/>
              </a:pPr>
              <a:t>2023-04-17</a:t>
            </a:fld>
            <a:endParaRPr lang="zh-CN" alt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C9E3399E-A490-489F-8659-AAE88FEEED00}" type="slidenum">
              <a:rPr lang="zh-CN" altLang="en-US"/>
              <a:pPr>
                <a:defRPr/>
              </a:pPr>
              <a:t>‹#›</a:t>
            </a:fld>
            <a:endParaRPr lang="zh-CN" altLang="en-US"/>
          </a:p>
        </p:txBody>
      </p:sp>
    </p:spTree>
    <p:extLst>
      <p:ext uri="{BB962C8B-B14F-4D97-AF65-F5344CB8AC3E}">
        <p14:creationId xmlns:p14="http://schemas.microsoft.com/office/powerpoint/2010/main" val="14706307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FB389D95-9A5F-49D9-91CA-6A2625E29CF8}" type="datetimeFigureOut">
              <a:rPr lang="zh-CN" altLang="en-US"/>
              <a:pPr>
                <a:defRPr/>
              </a:pPr>
              <a:t>2023-04-17</a:t>
            </a:fld>
            <a:endParaRPr lang="zh-CN" alt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6199981F-4F08-4273-A1AF-532AE430872B}" type="slidenum">
              <a:rPr lang="zh-CN" altLang="en-US"/>
              <a:pPr>
                <a:defRPr/>
              </a:pPr>
              <a:t>‹#›</a:t>
            </a:fld>
            <a:endParaRPr lang="zh-CN" altLang="en-US"/>
          </a:p>
        </p:txBody>
      </p:sp>
    </p:spTree>
    <p:extLst>
      <p:ext uri="{BB962C8B-B14F-4D97-AF65-F5344CB8AC3E}">
        <p14:creationId xmlns:p14="http://schemas.microsoft.com/office/powerpoint/2010/main" val="33738566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fld id="{E2477585-EFE3-4645-898A-C3D1C38DA9FA}" type="datetimeFigureOut">
              <a:rPr lang="zh-CN" altLang="en-US"/>
              <a:pPr>
                <a:defRPr/>
              </a:pPr>
              <a:t>2023-04-17</a:t>
            </a:fld>
            <a:endParaRPr lang="zh-CN" alt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7BFF63AE-CB0F-4EA1-B3D3-6ACB3D3B3157}" type="slidenum">
              <a:rPr lang="zh-CN" altLang="en-US"/>
              <a:pPr>
                <a:defRPr/>
              </a:pPr>
              <a:t>‹#›</a:t>
            </a:fld>
            <a:endParaRPr lang="zh-CN" altLang="en-US"/>
          </a:p>
        </p:txBody>
      </p:sp>
    </p:spTree>
    <p:extLst>
      <p:ext uri="{BB962C8B-B14F-4D97-AF65-F5344CB8AC3E}">
        <p14:creationId xmlns:p14="http://schemas.microsoft.com/office/powerpoint/2010/main" val="1929415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5819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fld id="{0FDA7686-9C0A-4164-9F9B-3875EDDAEAB5}" type="datetimeFigureOut">
              <a:rPr lang="zh-CN" altLang="en-US"/>
              <a:pPr>
                <a:defRPr/>
              </a:pPr>
              <a:t>2023-04-17</a:t>
            </a:fld>
            <a:endParaRPr lang="zh-CN" alt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12A56EBA-7B05-49DF-8D64-82178CEF519E}" type="slidenum">
              <a:rPr lang="zh-CN" altLang="en-US"/>
              <a:pPr>
                <a:defRPr/>
              </a:pPr>
              <a:t>‹#›</a:t>
            </a:fld>
            <a:endParaRPr lang="zh-CN" altLang="en-US"/>
          </a:p>
        </p:txBody>
      </p:sp>
    </p:spTree>
    <p:extLst>
      <p:ext uri="{BB962C8B-B14F-4D97-AF65-F5344CB8AC3E}">
        <p14:creationId xmlns:p14="http://schemas.microsoft.com/office/powerpoint/2010/main" val="26317011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fld id="{7E662C04-B55B-430F-B980-DDAC97221166}" type="datetimeFigureOut">
              <a:rPr lang="zh-CN" altLang="en-US"/>
              <a:pPr>
                <a:defRPr/>
              </a:pPr>
              <a:t>2023-04-17</a:t>
            </a:fld>
            <a:endParaRPr lang="zh-CN" altLang="en-US"/>
          </a:p>
        </p:txBody>
      </p:sp>
      <p:sp>
        <p:nvSpPr>
          <p:cNvPr id="8"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E342B93A-7742-440E-9FE8-3ADF19DA622E}" type="slidenum">
              <a:rPr lang="zh-CN" altLang="en-US"/>
              <a:pPr>
                <a:defRPr/>
              </a:pPr>
              <a:t>‹#›</a:t>
            </a:fld>
            <a:endParaRPr lang="zh-CN" altLang="en-US"/>
          </a:p>
        </p:txBody>
      </p:sp>
    </p:spTree>
    <p:extLst>
      <p:ext uri="{BB962C8B-B14F-4D97-AF65-F5344CB8AC3E}">
        <p14:creationId xmlns:p14="http://schemas.microsoft.com/office/powerpoint/2010/main" val="15571864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fld id="{CBFC1F8E-BFC8-4847-8EB6-0A0AF952AE7B}" type="datetimeFigureOut">
              <a:rPr lang="zh-CN" altLang="en-US"/>
              <a:pPr>
                <a:defRPr/>
              </a:pPr>
              <a:t>2023-04-17</a:t>
            </a:fld>
            <a:endParaRPr lang="zh-CN" altLang="en-US"/>
          </a:p>
        </p:txBody>
      </p:sp>
      <p:sp>
        <p:nvSpPr>
          <p:cNvPr id="4"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347B1B86-130A-4B52-88DE-EA265B846C0D}" type="slidenum">
              <a:rPr lang="zh-CN" altLang="en-US"/>
              <a:pPr>
                <a:defRPr/>
              </a:pPr>
              <a:t>‹#›</a:t>
            </a:fld>
            <a:endParaRPr lang="zh-CN" altLang="en-US"/>
          </a:p>
        </p:txBody>
      </p:sp>
    </p:spTree>
    <p:extLst>
      <p:ext uri="{BB962C8B-B14F-4D97-AF65-F5344CB8AC3E}">
        <p14:creationId xmlns:p14="http://schemas.microsoft.com/office/powerpoint/2010/main" val="9492251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fld id="{112B97E3-7177-40D9-85D6-C5B5E060276F}" type="datetimeFigureOut">
              <a:rPr lang="zh-CN" altLang="en-US"/>
              <a:pPr>
                <a:defRPr/>
              </a:pPr>
              <a:t>2023-04-17</a:t>
            </a:fld>
            <a:endParaRPr lang="zh-CN" altLang="en-US"/>
          </a:p>
        </p:txBody>
      </p:sp>
      <p:sp>
        <p:nvSpPr>
          <p:cNvPr id="3"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652835DF-FA1E-454B-A794-E2E55E768B29}" type="slidenum">
              <a:rPr lang="zh-CN" altLang="en-US"/>
              <a:pPr>
                <a:defRPr/>
              </a:pPr>
              <a:t>‹#›</a:t>
            </a:fld>
            <a:endParaRPr lang="zh-CN" altLang="en-US"/>
          </a:p>
        </p:txBody>
      </p:sp>
    </p:spTree>
    <p:extLst>
      <p:ext uri="{BB962C8B-B14F-4D97-AF65-F5344CB8AC3E}">
        <p14:creationId xmlns:p14="http://schemas.microsoft.com/office/powerpoint/2010/main" val="431027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7DC32D98-3954-43FA-862D-F5B0FA06B7BE}" type="datetimeFigureOut">
              <a:rPr lang="zh-CN" altLang="en-US"/>
              <a:pPr>
                <a:defRPr/>
              </a:pPr>
              <a:t>2023-04-17</a:t>
            </a:fld>
            <a:endParaRPr lang="zh-CN" alt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B5B9F045-A5FB-4F89-905A-18D0A638B5A3}" type="slidenum">
              <a:rPr lang="zh-CN" altLang="en-US"/>
              <a:pPr>
                <a:defRPr/>
              </a:pPr>
              <a:t>‹#›</a:t>
            </a:fld>
            <a:endParaRPr lang="zh-CN" altLang="en-US"/>
          </a:p>
        </p:txBody>
      </p:sp>
    </p:spTree>
    <p:extLst>
      <p:ext uri="{BB962C8B-B14F-4D97-AF65-F5344CB8AC3E}">
        <p14:creationId xmlns:p14="http://schemas.microsoft.com/office/powerpoint/2010/main" val="15215463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4276859A-818A-4228-A34A-E7C4975CAA9F}" type="datetimeFigureOut">
              <a:rPr lang="zh-CN" altLang="en-US"/>
              <a:pPr>
                <a:defRPr/>
              </a:pPr>
              <a:t>2023-04-17</a:t>
            </a:fld>
            <a:endParaRPr lang="zh-CN" alt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998050D7-770B-4C23-8960-898F8DBFFA68}" type="slidenum">
              <a:rPr lang="zh-CN" altLang="en-US"/>
              <a:pPr>
                <a:defRPr/>
              </a:pPr>
              <a:t>‹#›</a:t>
            </a:fld>
            <a:endParaRPr lang="zh-CN" altLang="en-US"/>
          </a:p>
        </p:txBody>
      </p:sp>
    </p:spTree>
    <p:extLst>
      <p:ext uri="{BB962C8B-B14F-4D97-AF65-F5344CB8AC3E}">
        <p14:creationId xmlns:p14="http://schemas.microsoft.com/office/powerpoint/2010/main" val="7436309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B121CBF6-E1C4-4E67-A2FF-BED3C4E9D27B}" type="datetimeFigureOut">
              <a:rPr lang="zh-CN" altLang="en-US"/>
              <a:pPr>
                <a:defRPr/>
              </a:pPr>
              <a:t>2023-04-17</a:t>
            </a:fld>
            <a:endParaRPr lang="zh-CN" alt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4C43B270-228B-4D17-80E9-29B5A9ECBC04}" type="slidenum">
              <a:rPr lang="zh-CN" altLang="en-US"/>
              <a:pPr>
                <a:defRPr/>
              </a:pPr>
              <a:t>‹#›</a:t>
            </a:fld>
            <a:endParaRPr lang="zh-CN" altLang="en-US"/>
          </a:p>
        </p:txBody>
      </p:sp>
    </p:spTree>
    <p:extLst>
      <p:ext uri="{BB962C8B-B14F-4D97-AF65-F5344CB8AC3E}">
        <p14:creationId xmlns:p14="http://schemas.microsoft.com/office/powerpoint/2010/main" val="33976732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E3C0DC95-DB69-4269-867C-93E1CC428869}" type="datetimeFigureOut">
              <a:rPr lang="zh-CN" altLang="en-US"/>
              <a:pPr>
                <a:defRPr/>
              </a:pPr>
              <a:t>2023-04-17</a:t>
            </a:fld>
            <a:endParaRPr lang="zh-CN" alt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B639E847-A731-4833-B753-6C59B87C4749}" type="slidenum">
              <a:rPr lang="zh-CN" altLang="en-US"/>
              <a:pPr>
                <a:defRPr/>
              </a:pPr>
              <a:t>‹#›</a:t>
            </a:fld>
            <a:endParaRPr lang="zh-CN" altLang="en-US"/>
          </a:p>
        </p:txBody>
      </p:sp>
    </p:spTree>
    <p:extLst>
      <p:ext uri="{BB962C8B-B14F-4D97-AF65-F5344CB8AC3E}">
        <p14:creationId xmlns:p14="http://schemas.microsoft.com/office/powerpoint/2010/main" val="462526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AFAD4FDF-D47F-4E06-B0A4-F101DBADDBD6}" type="datetimeFigureOut">
              <a:rPr lang="zh-CN" altLang="en-US"/>
              <a:pPr>
                <a:defRPr/>
              </a:pPr>
              <a:t>2023-04-17</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B2FF351F-1F7F-4E8C-8F82-7197D5EAECE6}" type="slidenum">
              <a:rPr lang="zh-CN" altLang="en-US"/>
              <a:pPr>
                <a:defRPr/>
              </a:pPr>
              <a:t>‹#›</a:t>
            </a:fld>
            <a:endParaRPr lang="zh-CN" altLang="en-US"/>
          </a:p>
        </p:txBody>
      </p:sp>
    </p:spTree>
    <p:extLst>
      <p:ext uri="{BB962C8B-B14F-4D97-AF65-F5344CB8AC3E}">
        <p14:creationId xmlns:p14="http://schemas.microsoft.com/office/powerpoint/2010/main" val="1762973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5B0869F0-6AF7-485D-A337-44456F3387FF}" type="datetimeFigureOut">
              <a:rPr lang="zh-CN" altLang="en-US"/>
              <a:pPr>
                <a:defRPr/>
              </a:pPr>
              <a:t>2023-04-17</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71D6C391-B14A-4144-902D-C0CA80CD0185}" type="slidenum">
              <a:rPr lang="zh-CN" altLang="en-US"/>
              <a:pPr>
                <a:defRPr/>
              </a:pPr>
              <a:t>‹#›</a:t>
            </a:fld>
            <a:endParaRPr lang="zh-CN" altLang="en-US"/>
          </a:p>
        </p:txBody>
      </p:sp>
    </p:spTree>
    <p:extLst>
      <p:ext uri="{BB962C8B-B14F-4D97-AF65-F5344CB8AC3E}">
        <p14:creationId xmlns:p14="http://schemas.microsoft.com/office/powerpoint/2010/main" val="148733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27245484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1"/>
          <p:cNvSpPr>
            <a:spLocks noGrp="1" noChangeArrowheads="1"/>
          </p:cNvSpPr>
          <p:nvPr>
            <p:ph type="dt" sz="half" idx="10"/>
          </p:nvPr>
        </p:nvSpPr>
        <p:spPr>
          <a:ln/>
        </p:spPr>
        <p:txBody>
          <a:bodyPr/>
          <a:lstStyle>
            <a:lvl1pPr>
              <a:defRPr/>
            </a:lvl1pPr>
          </a:lstStyle>
          <a:p>
            <a:pPr>
              <a:defRPr/>
            </a:pPr>
            <a:fld id="{47A34BC9-0B60-407F-95CF-61469D579B6B}" type="datetimeFigureOut">
              <a:rPr lang="zh-CN" altLang="en-US"/>
              <a:pPr>
                <a:defRPr/>
              </a:pPr>
              <a:t>2023-04-17</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3D1D9EED-D16F-4D95-9EB5-85EA75A96061}" type="slidenum">
              <a:rPr lang="zh-CN" altLang="en-US"/>
              <a:pPr>
                <a:defRPr/>
              </a:pPr>
              <a:t>‹#›</a:t>
            </a:fld>
            <a:endParaRPr lang="zh-CN" altLang="en-US"/>
          </a:p>
        </p:txBody>
      </p:sp>
    </p:spTree>
    <p:extLst>
      <p:ext uri="{BB962C8B-B14F-4D97-AF65-F5344CB8AC3E}">
        <p14:creationId xmlns:p14="http://schemas.microsoft.com/office/powerpoint/2010/main" val="14706856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a:spLocks noGrp="1" noChangeArrowheads="1"/>
          </p:cNvSpPr>
          <p:nvPr>
            <p:ph type="dt" sz="half" idx="10"/>
          </p:nvPr>
        </p:nvSpPr>
        <p:spPr>
          <a:ln/>
        </p:spPr>
        <p:txBody>
          <a:bodyPr/>
          <a:lstStyle>
            <a:lvl1pPr>
              <a:defRPr/>
            </a:lvl1pPr>
          </a:lstStyle>
          <a:p>
            <a:pPr>
              <a:defRPr/>
            </a:pPr>
            <a:fld id="{1640ABA8-ED2C-4FA1-BA89-68ED69E59443}" type="datetimeFigureOut">
              <a:rPr lang="zh-CN" altLang="en-US"/>
              <a:pPr>
                <a:defRPr/>
              </a:pPr>
              <a:t>2023-04-17</a:t>
            </a:fld>
            <a:endParaRPr lang="zh-CN" alt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70894837-16A2-413D-8E4D-B6FF75AE5A52}" type="slidenum">
              <a:rPr lang="zh-CN" altLang="en-US"/>
              <a:pPr>
                <a:defRPr/>
              </a:pPr>
              <a:t>‹#›</a:t>
            </a:fld>
            <a:endParaRPr lang="zh-CN" altLang="en-US"/>
          </a:p>
        </p:txBody>
      </p:sp>
    </p:spTree>
    <p:extLst>
      <p:ext uri="{BB962C8B-B14F-4D97-AF65-F5344CB8AC3E}">
        <p14:creationId xmlns:p14="http://schemas.microsoft.com/office/powerpoint/2010/main" val="21635360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a:spLocks noGrp="1" noChangeArrowheads="1"/>
          </p:cNvSpPr>
          <p:nvPr>
            <p:ph type="dt" sz="half" idx="10"/>
          </p:nvPr>
        </p:nvSpPr>
        <p:spPr>
          <a:ln/>
        </p:spPr>
        <p:txBody>
          <a:bodyPr/>
          <a:lstStyle>
            <a:lvl1pPr>
              <a:defRPr/>
            </a:lvl1pPr>
          </a:lstStyle>
          <a:p>
            <a:pPr>
              <a:defRPr/>
            </a:pPr>
            <a:fld id="{388682DF-F5DA-4DB2-A846-3046B35523F1}" type="datetimeFigureOut">
              <a:rPr lang="zh-CN" altLang="en-US"/>
              <a:pPr>
                <a:defRPr/>
              </a:pPr>
              <a:t>2023-04-17</a:t>
            </a:fld>
            <a:endParaRPr lang="zh-CN" altLang="en-US"/>
          </a:p>
        </p:txBody>
      </p:sp>
      <p:sp>
        <p:nvSpPr>
          <p:cNvPr id="8"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a:ln/>
        </p:spPr>
        <p:txBody>
          <a:bodyPr/>
          <a:lstStyle>
            <a:lvl1pPr>
              <a:defRPr/>
            </a:lvl1pPr>
          </a:lstStyle>
          <a:p>
            <a:pPr>
              <a:defRPr/>
            </a:pPr>
            <a:fld id="{AD097536-F9D9-4C0C-A84B-DA2FD920A4B9}" type="slidenum">
              <a:rPr lang="zh-CN" altLang="en-US"/>
              <a:pPr>
                <a:defRPr/>
              </a:pPr>
              <a:t>‹#›</a:t>
            </a:fld>
            <a:endParaRPr lang="zh-CN" altLang="en-US"/>
          </a:p>
        </p:txBody>
      </p:sp>
    </p:spTree>
    <p:extLst>
      <p:ext uri="{BB962C8B-B14F-4D97-AF65-F5344CB8AC3E}">
        <p14:creationId xmlns:p14="http://schemas.microsoft.com/office/powerpoint/2010/main" val="33600200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a:ln/>
        </p:spPr>
        <p:txBody>
          <a:bodyPr/>
          <a:lstStyle>
            <a:lvl1pPr>
              <a:defRPr/>
            </a:lvl1pPr>
          </a:lstStyle>
          <a:p>
            <a:pPr>
              <a:defRPr/>
            </a:pPr>
            <a:fld id="{02E53845-C166-4ED7-BB4F-E04BAB08C527}" type="datetimeFigureOut">
              <a:rPr lang="zh-CN" altLang="en-US"/>
              <a:pPr>
                <a:defRPr/>
              </a:pPr>
              <a:t>2023-04-17</a:t>
            </a:fld>
            <a:endParaRPr lang="zh-CN" altLang="en-US"/>
          </a:p>
        </p:txBody>
      </p:sp>
      <p:sp>
        <p:nvSpPr>
          <p:cNvPr id="4"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a:ln/>
        </p:spPr>
        <p:txBody>
          <a:bodyPr/>
          <a:lstStyle>
            <a:lvl1pPr>
              <a:defRPr/>
            </a:lvl1pPr>
          </a:lstStyle>
          <a:p>
            <a:pPr>
              <a:defRPr/>
            </a:pPr>
            <a:fld id="{DF3665CB-FD8A-4A1B-BCDB-40B5768A5287}" type="slidenum">
              <a:rPr lang="zh-CN" altLang="en-US"/>
              <a:pPr>
                <a:defRPr/>
              </a:pPr>
              <a:t>‹#›</a:t>
            </a:fld>
            <a:endParaRPr lang="zh-CN" altLang="en-US"/>
          </a:p>
        </p:txBody>
      </p:sp>
    </p:spTree>
    <p:extLst>
      <p:ext uri="{BB962C8B-B14F-4D97-AF65-F5344CB8AC3E}">
        <p14:creationId xmlns:p14="http://schemas.microsoft.com/office/powerpoint/2010/main" val="36404624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ln/>
        </p:spPr>
        <p:txBody>
          <a:bodyPr/>
          <a:lstStyle>
            <a:lvl1pPr>
              <a:defRPr/>
            </a:lvl1pPr>
          </a:lstStyle>
          <a:p>
            <a:pPr>
              <a:defRPr/>
            </a:pPr>
            <a:fld id="{47A73ED4-8716-44EC-9460-C371F6DB91BC}" type="datetimeFigureOut">
              <a:rPr lang="zh-CN" altLang="en-US"/>
              <a:pPr>
                <a:defRPr/>
              </a:pPr>
              <a:t>2023-04-17</a:t>
            </a:fld>
            <a:endParaRPr lang="zh-CN" altLang="en-US"/>
          </a:p>
        </p:txBody>
      </p:sp>
      <p:sp>
        <p:nvSpPr>
          <p:cNvPr id="3"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a:ln/>
        </p:spPr>
        <p:txBody>
          <a:bodyPr/>
          <a:lstStyle>
            <a:lvl1pPr>
              <a:defRPr/>
            </a:lvl1pPr>
          </a:lstStyle>
          <a:p>
            <a:pPr>
              <a:defRPr/>
            </a:pPr>
            <a:fld id="{3CF35D64-4281-40DA-97F1-223E26A067EF}" type="slidenum">
              <a:rPr lang="zh-CN" altLang="en-US"/>
              <a:pPr>
                <a:defRPr/>
              </a:pPr>
              <a:t>‹#›</a:t>
            </a:fld>
            <a:endParaRPr lang="zh-CN" altLang="en-US"/>
          </a:p>
        </p:txBody>
      </p:sp>
    </p:spTree>
    <p:extLst>
      <p:ext uri="{BB962C8B-B14F-4D97-AF65-F5344CB8AC3E}">
        <p14:creationId xmlns:p14="http://schemas.microsoft.com/office/powerpoint/2010/main" val="27366149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8A498ED6-9CEB-4E3D-BA74-4AACD6875D10}" type="datetimeFigureOut">
              <a:rPr lang="zh-CN" altLang="en-US"/>
              <a:pPr>
                <a:defRPr/>
              </a:pPr>
              <a:t>2023-04-17</a:t>
            </a:fld>
            <a:endParaRPr lang="zh-CN" alt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FD4B012E-E21C-49C1-B561-0FDD1A343FC2}" type="slidenum">
              <a:rPr lang="zh-CN" altLang="en-US"/>
              <a:pPr>
                <a:defRPr/>
              </a:pPr>
              <a:t>‹#›</a:t>
            </a:fld>
            <a:endParaRPr lang="zh-CN" altLang="en-US"/>
          </a:p>
        </p:txBody>
      </p:sp>
    </p:spTree>
    <p:extLst>
      <p:ext uri="{BB962C8B-B14F-4D97-AF65-F5344CB8AC3E}">
        <p14:creationId xmlns:p14="http://schemas.microsoft.com/office/powerpoint/2010/main" val="16824668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97D86A07-F13F-44A2-B197-3AA97A751DE8}" type="datetimeFigureOut">
              <a:rPr lang="zh-CN" altLang="en-US"/>
              <a:pPr>
                <a:defRPr/>
              </a:pPr>
              <a:t>2023-04-17</a:t>
            </a:fld>
            <a:endParaRPr lang="zh-CN" alt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0A810747-A625-49A1-9B62-08855B8285D6}" type="slidenum">
              <a:rPr lang="zh-CN" altLang="en-US"/>
              <a:pPr>
                <a:defRPr/>
              </a:pPr>
              <a:t>‹#›</a:t>
            </a:fld>
            <a:endParaRPr lang="zh-CN" altLang="en-US"/>
          </a:p>
        </p:txBody>
      </p:sp>
    </p:spTree>
    <p:extLst>
      <p:ext uri="{BB962C8B-B14F-4D97-AF65-F5344CB8AC3E}">
        <p14:creationId xmlns:p14="http://schemas.microsoft.com/office/powerpoint/2010/main" val="29608329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7D2C372F-A89E-4D77-9CAA-13E4DD9084E9}" type="datetimeFigureOut">
              <a:rPr lang="zh-CN" altLang="en-US"/>
              <a:pPr>
                <a:defRPr/>
              </a:pPr>
              <a:t>2023-04-17</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EDA67718-E0F5-4F1B-B8F6-A033BE2234F0}" type="slidenum">
              <a:rPr lang="zh-CN" altLang="en-US"/>
              <a:pPr>
                <a:defRPr/>
              </a:pPr>
              <a:t>‹#›</a:t>
            </a:fld>
            <a:endParaRPr lang="zh-CN" altLang="en-US"/>
          </a:p>
        </p:txBody>
      </p:sp>
    </p:spTree>
    <p:extLst>
      <p:ext uri="{BB962C8B-B14F-4D97-AF65-F5344CB8AC3E}">
        <p14:creationId xmlns:p14="http://schemas.microsoft.com/office/powerpoint/2010/main" val="18612219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39131C92-0CB3-4CCE-ADAC-E3C08FD68ED5}" type="datetimeFigureOut">
              <a:rPr lang="zh-CN" altLang="en-US"/>
              <a:pPr>
                <a:defRPr/>
              </a:pPr>
              <a:t>2023-04-17</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9C85B288-7736-4271-907C-032844491643}" type="slidenum">
              <a:rPr lang="zh-CN" altLang="en-US"/>
              <a:pPr>
                <a:defRPr/>
              </a:pPr>
              <a:t>‹#›</a:t>
            </a:fld>
            <a:endParaRPr lang="zh-CN" altLang="en-US"/>
          </a:p>
        </p:txBody>
      </p:sp>
    </p:spTree>
    <p:extLst>
      <p:ext uri="{BB962C8B-B14F-4D97-AF65-F5344CB8AC3E}">
        <p14:creationId xmlns:p14="http://schemas.microsoft.com/office/powerpoint/2010/main" val="4541718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C9FE3969-1857-404E-ACDE-44DCBDBF9F1A}" type="datetimeFigureOut">
              <a:rPr lang="zh-CN" altLang="en-US"/>
              <a:pPr>
                <a:defRPr/>
              </a:pPr>
              <a:t>2023-04-17</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0376DC85-2410-4BD8-AB6D-9DFDC68B54D0}" type="slidenum">
              <a:rPr lang="zh-CN" altLang="en-US"/>
              <a:pPr>
                <a:defRPr/>
              </a:pPr>
              <a:t>‹#›</a:t>
            </a:fld>
            <a:endParaRPr lang="zh-CN" altLang="en-US"/>
          </a:p>
        </p:txBody>
      </p:sp>
    </p:spTree>
    <p:extLst>
      <p:ext uri="{BB962C8B-B14F-4D97-AF65-F5344CB8AC3E}">
        <p14:creationId xmlns:p14="http://schemas.microsoft.com/office/powerpoint/2010/main" val="751937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2262016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9BF79F2E-E311-41AE-8A65-97F55672DE27}" type="datetimeFigureOut">
              <a:rPr lang="zh-CN" altLang="en-US"/>
              <a:pPr>
                <a:defRPr/>
              </a:pPr>
              <a:t>2023-04-17</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251C6D2A-8FAA-46B9-B2D1-A2A5C7CE9560}" type="slidenum">
              <a:rPr lang="zh-CN" altLang="en-US"/>
              <a:pPr>
                <a:defRPr/>
              </a:pPr>
              <a:t>‹#›</a:t>
            </a:fld>
            <a:endParaRPr lang="zh-CN" altLang="en-US"/>
          </a:p>
        </p:txBody>
      </p:sp>
    </p:spTree>
    <p:extLst>
      <p:ext uri="{BB962C8B-B14F-4D97-AF65-F5344CB8AC3E}">
        <p14:creationId xmlns:p14="http://schemas.microsoft.com/office/powerpoint/2010/main" val="27754631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9E0C6E13-42D0-468C-B0A9-E16BB78756FB}" type="datetimeFigureOut">
              <a:rPr lang="zh-CN" altLang="en-US"/>
              <a:pPr>
                <a:defRPr/>
              </a:pPr>
              <a:t>2023-04-17</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F2B847A9-8B7D-48CB-87EE-254A0D8926D0}" type="slidenum">
              <a:rPr lang="zh-CN" altLang="en-US"/>
              <a:pPr>
                <a:defRPr/>
              </a:pPr>
              <a:t>‹#›</a:t>
            </a:fld>
            <a:endParaRPr lang="zh-CN" altLang="en-US"/>
          </a:p>
        </p:txBody>
      </p:sp>
    </p:spTree>
    <p:extLst>
      <p:ext uri="{BB962C8B-B14F-4D97-AF65-F5344CB8AC3E}">
        <p14:creationId xmlns:p14="http://schemas.microsoft.com/office/powerpoint/2010/main" val="5652383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6ADBE2CA-013F-49A2-B345-177E03FB19B0}" type="datetimeFigureOut">
              <a:rPr lang="zh-CN" altLang="en-US"/>
              <a:pPr>
                <a:defRPr/>
              </a:pPr>
              <a:t>2023-04-17</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36329674-837B-4423-A2A7-A436C71033D3}" type="slidenum">
              <a:rPr lang="zh-CN" altLang="en-US"/>
              <a:pPr>
                <a:defRPr/>
              </a:pPr>
              <a:t>‹#›</a:t>
            </a:fld>
            <a:endParaRPr lang="zh-CN" altLang="en-US"/>
          </a:p>
        </p:txBody>
      </p:sp>
    </p:spTree>
    <p:extLst>
      <p:ext uri="{BB962C8B-B14F-4D97-AF65-F5344CB8AC3E}">
        <p14:creationId xmlns:p14="http://schemas.microsoft.com/office/powerpoint/2010/main" val="18938963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B66AC48D-BAB4-4151-94E4-B9B749CC3F32}" type="datetimeFigureOut">
              <a:rPr lang="zh-CN" altLang="en-US"/>
              <a:pPr>
                <a:defRPr/>
              </a:pPr>
              <a:t>2023-04-17</a:t>
            </a:fld>
            <a:endParaRPr lang="zh-CN" alt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8D8041F6-022A-4E84-938A-947F3617B5C9}" type="slidenum">
              <a:rPr lang="zh-CN" altLang="en-US"/>
              <a:pPr>
                <a:defRPr/>
              </a:pPr>
              <a:t>‹#›</a:t>
            </a:fld>
            <a:endParaRPr lang="zh-CN" altLang="en-US"/>
          </a:p>
        </p:txBody>
      </p:sp>
    </p:spTree>
    <p:extLst>
      <p:ext uri="{BB962C8B-B14F-4D97-AF65-F5344CB8AC3E}">
        <p14:creationId xmlns:p14="http://schemas.microsoft.com/office/powerpoint/2010/main" val="12182154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015FE6AF-D2E7-4D7A-BBA3-30C7B4B1030D}" type="datetimeFigureOut">
              <a:rPr lang="zh-CN" altLang="en-US"/>
              <a:pPr>
                <a:defRPr/>
              </a:pPr>
              <a:t>2023-04-17</a:t>
            </a:fld>
            <a:endParaRPr lang="zh-CN" alt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6B8D8A26-5DF5-4B79-999A-7D98FED3D1E0}" type="slidenum">
              <a:rPr lang="zh-CN" altLang="en-US"/>
              <a:pPr>
                <a:defRPr/>
              </a:pPr>
              <a:t>‹#›</a:t>
            </a:fld>
            <a:endParaRPr lang="zh-CN" altLang="en-US"/>
          </a:p>
        </p:txBody>
      </p:sp>
    </p:spTree>
    <p:extLst>
      <p:ext uri="{BB962C8B-B14F-4D97-AF65-F5344CB8AC3E}">
        <p14:creationId xmlns:p14="http://schemas.microsoft.com/office/powerpoint/2010/main" val="22306712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0E7BB560-E545-4A80-BF2F-7A9B720FD3CB}" type="datetimeFigureOut">
              <a:rPr lang="zh-CN" altLang="en-US"/>
              <a:pPr>
                <a:defRPr/>
              </a:pPr>
              <a:t>2023-04-17</a:t>
            </a:fld>
            <a:endParaRPr lang="zh-CN" alt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5EFBE9F4-F8C8-4305-BE90-04E7A3BA5F93}" type="slidenum">
              <a:rPr lang="zh-CN" altLang="en-US"/>
              <a:pPr>
                <a:defRPr/>
              </a:pPr>
              <a:t>‹#›</a:t>
            </a:fld>
            <a:endParaRPr lang="zh-CN" altLang="en-US"/>
          </a:p>
        </p:txBody>
      </p:sp>
    </p:spTree>
    <p:extLst>
      <p:ext uri="{BB962C8B-B14F-4D97-AF65-F5344CB8AC3E}">
        <p14:creationId xmlns:p14="http://schemas.microsoft.com/office/powerpoint/2010/main" val="24847142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C0DA703A-7C72-470F-88E7-2AE2B42E0AE1}" type="datetimeFigureOut">
              <a:rPr lang="zh-CN" altLang="en-US"/>
              <a:pPr>
                <a:defRPr/>
              </a:pPr>
              <a:t>2023-04-17</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8C02054A-23C5-43F5-9811-DA4767D542CC}" type="slidenum">
              <a:rPr lang="zh-CN" altLang="en-US"/>
              <a:pPr>
                <a:defRPr/>
              </a:pPr>
              <a:t>‹#›</a:t>
            </a:fld>
            <a:endParaRPr lang="zh-CN" altLang="en-US"/>
          </a:p>
        </p:txBody>
      </p:sp>
    </p:spTree>
    <p:extLst>
      <p:ext uri="{BB962C8B-B14F-4D97-AF65-F5344CB8AC3E}">
        <p14:creationId xmlns:p14="http://schemas.microsoft.com/office/powerpoint/2010/main" val="13834496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C2D767FF-0291-4C24-8C10-71B454C567B9}" type="datetimeFigureOut">
              <a:rPr lang="zh-CN" altLang="en-US"/>
              <a:pPr>
                <a:defRPr/>
              </a:pPr>
              <a:t>2023-04-17</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C76954DF-BDDA-41E8-B753-D2E926F68344}" type="slidenum">
              <a:rPr lang="zh-CN" altLang="en-US"/>
              <a:pPr>
                <a:defRPr/>
              </a:pPr>
              <a:t>‹#›</a:t>
            </a:fld>
            <a:endParaRPr lang="zh-CN" altLang="en-US"/>
          </a:p>
        </p:txBody>
      </p:sp>
    </p:spTree>
    <p:extLst>
      <p:ext uri="{BB962C8B-B14F-4D97-AF65-F5344CB8AC3E}">
        <p14:creationId xmlns:p14="http://schemas.microsoft.com/office/powerpoint/2010/main" val="11617047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4DB6F7DE-BF86-49EA-8A2B-685585702698}" type="datetimeFigureOut">
              <a:rPr lang="zh-CN" altLang="en-US"/>
              <a:pPr>
                <a:defRPr/>
              </a:pPr>
              <a:t>2023-04-17</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21A111C4-6517-41DD-A560-488EBEAD5FC1}" type="slidenum">
              <a:rPr lang="zh-CN" altLang="en-US"/>
              <a:pPr>
                <a:defRPr/>
              </a:pPr>
              <a:t>‹#›</a:t>
            </a:fld>
            <a:endParaRPr lang="zh-CN" altLang="en-US"/>
          </a:p>
        </p:txBody>
      </p:sp>
    </p:spTree>
    <p:extLst>
      <p:ext uri="{BB962C8B-B14F-4D97-AF65-F5344CB8AC3E}">
        <p14:creationId xmlns:p14="http://schemas.microsoft.com/office/powerpoint/2010/main" val="4252344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57B364CD-83D0-41AD-A4BA-C026D697DC9C}" type="datetimeFigureOut">
              <a:rPr lang="zh-CN" altLang="en-US"/>
              <a:pPr>
                <a:defRPr/>
              </a:pPr>
              <a:t>2023-04-17</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E2EC8E73-AEAC-4C21-9E26-7D3664F1AD89}" type="slidenum">
              <a:rPr lang="zh-CN" altLang="en-US"/>
              <a:pPr>
                <a:defRPr/>
              </a:pPr>
              <a:t>‹#›</a:t>
            </a:fld>
            <a:endParaRPr lang="zh-CN" altLang="en-US"/>
          </a:p>
        </p:txBody>
      </p:sp>
    </p:spTree>
    <p:extLst>
      <p:ext uri="{BB962C8B-B14F-4D97-AF65-F5344CB8AC3E}">
        <p14:creationId xmlns:p14="http://schemas.microsoft.com/office/powerpoint/2010/main" val="3278503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4.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5.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42"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日期占位符 4"/>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035396A4-5422-4C5F-8D1E-3CB206D4A373}" type="datetimeFigureOut">
              <a:rPr lang="zh-CN" altLang="en-US"/>
              <a:pPr>
                <a:defRPr/>
              </a:pPr>
              <a:t>2023-04-17</a:t>
            </a:fld>
            <a:endParaRPr lang="zh-CN" altLang="en-US"/>
          </a:p>
        </p:txBody>
      </p:sp>
      <p:sp>
        <p:nvSpPr>
          <p:cNvPr id="11268" name="页脚占位符 5"/>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endParaRPr lang="zh-CN" altLang="en-US"/>
          </a:p>
        </p:txBody>
      </p:sp>
      <p:sp>
        <p:nvSpPr>
          <p:cNvPr id="11269" name="灯片编号占位符 6"/>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F671FF86-2C99-4C08-94BB-14CB596732E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1266"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59C22F09-6D7D-4997-AB69-323B2DF20E98}" type="datetimeFigureOut">
              <a:rPr lang="zh-CN" altLang="en-US"/>
              <a:pPr>
                <a:defRPr/>
              </a:pPr>
              <a:t>2023-04-17</a:t>
            </a:fld>
            <a:endParaRPr lang="zh-CN" altLang="en-US"/>
          </a:p>
        </p:txBody>
      </p:sp>
      <p:sp>
        <p:nvSpPr>
          <p:cNvPr id="12292"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endParaRPr lang="zh-CN" altLang="en-US"/>
          </a:p>
        </p:txBody>
      </p:sp>
      <p:sp>
        <p:nvSpPr>
          <p:cNvPr id="12293"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11FC1AFC-6B1C-433B-BDA6-1E3142F073A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2290"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17B7552B-40E4-4237-868F-BB1B65FEE2D3}" type="datetimeFigureOut">
              <a:rPr lang="zh-CN" altLang="en-US"/>
              <a:pPr>
                <a:defRPr/>
              </a:pPr>
              <a:t>2023-04-17</a:t>
            </a:fld>
            <a:endParaRPr lang="zh-CN" altLang="en-US"/>
          </a:p>
        </p:txBody>
      </p:sp>
      <p:sp>
        <p:nvSpPr>
          <p:cNvPr id="13316"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endParaRPr lang="zh-CN" altLang="en-US"/>
          </a:p>
        </p:txBody>
      </p:sp>
      <p:sp>
        <p:nvSpPr>
          <p:cNvPr id="13317"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9F942531-A726-46E7-96CE-3AC341561E0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3314"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23888" y="836613"/>
            <a:ext cx="4914900"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矩形 7"/>
          <p:cNvSpPr>
            <a:spLocks noChangeArrowheads="1"/>
          </p:cNvSpPr>
          <p:nvPr userDrawn="1"/>
        </p:nvSpPr>
        <p:spPr bwMode="auto">
          <a:xfrm>
            <a:off x="0" y="0"/>
            <a:ext cx="12192000" cy="6858000"/>
          </a:xfrm>
          <a:prstGeom prst="rect">
            <a:avLst/>
          </a:prstGeom>
          <a:solidFill>
            <a:schemeClr val="bg1">
              <a:alpha val="8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smtClean="0">
              <a:solidFill>
                <a:srgbClr val="FFFFFF"/>
              </a:solidFill>
            </a:endParaRPr>
          </a:p>
        </p:txBody>
      </p:sp>
      <p:sp>
        <p:nvSpPr>
          <p:cNvPr id="13316" name="矩形 2"/>
          <p:cNvSpPr>
            <a:spLocks/>
          </p:cNvSpPr>
          <p:nvPr userDrawn="1"/>
        </p:nvSpPr>
        <p:spPr bwMode="auto">
          <a:xfrm>
            <a:off x="0" y="5391150"/>
            <a:ext cx="12196763" cy="1325563"/>
          </a:xfrm>
          <a:custGeom>
            <a:avLst/>
            <a:gdLst>
              <a:gd name="T0" fmla="*/ 0 w 9144000"/>
              <a:gd name="T1" fmla="*/ 0 h 986547"/>
              <a:gd name="T2" fmla="*/ 16251577 w 9144000"/>
              <a:gd name="T3" fmla="*/ 121640 h 986547"/>
              <a:gd name="T4" fmla="*/ 16268704 w 9144000"/>
              <a:gd name="T5" fmla="*/ 1652931 h 986547"/>
              <a:gd name="T6" fmla="*/ 0 w 9144000"/>
              <a:gd name="T7" fmla="*/ 1652931 h 986547"/>
              <a:gd name="T8" fmla="*/ 0 w 9144000"/>
              <a:gd name="T9" fmla="*/ 0 h 986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986547">
                <a:moveTo>
                  <a:pt x="0" y="0"/>
                </a:moveTo>
                <a:cubicBezTo>
                  <a:pt x="2258729" y="1963553"/>
                  <a:pt x="5821913" y="455460"/>
                  <a:pt x="9134374" y="67377"/>
                </a:cubicBezTo>
                <a:lnTo>
                  <a:pt x="9144000" y="915566"/>
                </a:lnTo>
                <a:lnTo>
                  <a:pt x="0" y="915566"/>
                </a:lnTo>
                <a:lnTo>
                  <a:pt x="0" y="0"/>
                </a:lnTo>
                <a:close/>
              </a:path>
            </a:pathLst>
          </a:custGeom>
          <a:gradFill rotWithShape="1">
            <a:gsLst>
              <a:gs pos="0">
                <a:srgbClr val="D1D100"/>
              </a:gs>
              <a:gs pos="1942">
                <a:srgbClr val="D1D100"/>
              </a:gs>
              <a:gs pos="60001">
                <a:srgbClr val="FFC000"/>
              </a:gs>
              <a:gs pos="100000">
                <a:srgbClr val="FFF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17" name="矩形 2"/>
          <p:cNvSpPr>
            <a:spLocks/>
          </p:cNvSpPr>
          <p:nvPr userDrawn="1"/>
        </p:nvSpPr>
        <p:spPr bwMode="auto">
          <a:xfrm>
            <a:off x="4763" y="5530850"/>
            <a:ext cx="12195175" cy="1227138"/>
          </a:xfrm>
          <a:custGeom>
            <a:avLst/>
            <a:gdLst>
              <a:gd name="T0" fmla="*/ 0 w 9144000"/>
              <a:gd name="T1" fmla="*/ 0 h 915566"/>
              <a:gd name="T2" fmla="*/ 16247346 w 9144000"/>
              <a:gd name="T3" fmla="*/ 121038 h 915566"/>
              <a:gd name="T4" fmla="*/ 16264468 w 9144000"/>
              <a:gd name="T5" fmla="*/ 1644740 h 915566"/>
              <a:gd name="T6" fmla="*/ 0 w 9144000"/>
              <a:gd name="T7" fmla="*/ 1644740 h 915566"/>
              <a:gd name="T8" fmla="*/ 0 w 9144000"/>
              <a:gd name="T9" fmla="*/ 0 h 915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915566">
                <a:moveTo>
                  <a:pt x="0" y="0"/>
                </a:moveTo>
                <a:cubicBezTo>
                  <a:pt x="2123974" y="1876926"/>
                  <a:pt x="6105625" y="125128"/>
                  <a:pt x="9134374" y="67377"/>
                </a:cubicBezTo>
                <a:lnTo>
                  <a:pt x="9144000" y="915566"/>
                </a:lnTo>
                <a:lnTo>
                  <a:pt x="0" y="915566"/>
                </a:lnTo>
                <a:lnTo>
                  <a:pt x="0" y="0"/>
                </a:lnTo>
                <a:close/>
              </a:path>
            </a:pathLst>
          </a:custGeom>
          <a:gradFill rotWithShape="1">
            <a:gsLst>
              <a:gs pos="0">
                <a:srgbClr val="F6F9FC"/>
              </a:gs>
              <a:gs pos="61000">
                <a:srgbClr val="006059"/>
              </a:gs>
              <a:gs pos="100000">
                <a:srgbClr val="D9D9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18" name="矩形 2"/>
          <p:cNvSpPr>
            <a:spLocks/>
          </p:cNvSpPr>
          <p:nvPr userDrawn="1"/>
        </p:nvSpPr>
        <p:spPr bwMode="auto">
          <a:xfrm>
            <a:off x="0" y="5630863"/>
            <a:ext cx="12196763" cy="1227137"/>
          </a:xfrm>
          <a:custGeom>
            <a:avLst/>
            <a:gdLst>
              <a:gd name="T0" fmla="*/ 0 w 9144000"/>
              <a:gd name="T1" fmla="*/ 0 h 915566"/>
              <a:gd name="T2" fmla="*/ 16251577 w 9144000"/>
              <a:gd name="T3" fmla="*/ 121038 h 915566"/>
              <a:gd name="T4" fmla="*/ 16268704 w 9144000"/>
              <a:gd name="T5" fmla="*/ 1644737 h 915566"/>
              <a:gd name="T6" fmla="*/ 0 w 9144000"/>
              <a:gd name="T7" fmla="*/ 1644737 h 915566"/>
              <a:gd name="T8" fmla="*/ 0 w 9144000"/>
              <a:gd name="T9" fmla="*/ 0 h 915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915566">
                <a:moveTo>
                  <a:pt x="0" y="0"/>
                </a:moveTo>
                <a:cubicBezTo>
                  <a:pt x="2431983" y="1636294"/>
                  <a:pt x="6105625" y="125128"/>
                  <a:pt x="9134374" y="67377"/>
                </a:cubicBezTo>
                <a:lnTo>
                  <a:pt x="9144000" y="915566"/>
                </a:lnTo>
                <a:lnTo>
                  <a:pt x="0" y="915566"/>
                </a:lnTo>
                <a:lnTo>
                  <a:pt x="0" y="0"/>
                </a:lnTo>
                <a:close/>
              </a:path>
            </a:pathLst>
          </a:custGeom>
          <a:gradFill rotWithShape="1">
            <a:gsLst>
              <a:gs pos="0">
                <a:srgbClr val="F6F9FC"/>
              </a:gs>
              <a:gs pos="48000">
                <a:srgbClr val="006059"/>
              </a:gs>
              <a:gs pos="100000">
                <a:srgbClr val="D9D9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19" name="矩形 2"/>
          <p:cNvSpPr>
            <a:spLocks/>
          </p:cNvSpPr>
          <p:nvPr userDrawn="1"/>
        </p:nvSpPr>
        <p:spPr bwMode="auto">
          <a:xfrm>
            <a:off x="0" y="5729288"/>
            <a:ext cx="12196763" cy="1230312"/>
          </a:xfrm>
          <a:custGeom>
            <a:avLst/>
            <a:gdLst>
              <a:gd name="T0" fmla="*/ 0 w 9144000"/>
              <a:gd name="T1" fmla="*/ 0 h 915566"/>
              <a:gd name="T2" fmla="*/ 16268704 w 9144000"/>
              <a:gd name="T3" fmla="*/ 0 h 915566"/>
              <a:gd name="T4" fmla="*/ 16268704 w 9144000"/>
              <a:gd name="T5" fmla="*/ 1653259 h 915566"/>
              <a:gd name="T6" fmla="*/ 0 w 9144000"/>
              <a:gd name="T7" fmla="*/ 1653259 h 915566"/>
              <a:gd name="T8" fmla="*/ 0 w 9144000"/>
              <a:gd name="T9" fmla="*/ 0 h 915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915566">
                <a:moveTo>
                  <a:pt x="0" y="0"/>
                </a:moveTo>
                <a:cubicBezTo>
                  <a:pt x="2431983" y="1636294"/>
                  <a:pt x="6096000" y="0"/>
                  <a:pt x="9144000" y="0"/>
                </a:cubicBezTo>
                <a:lnTo>
                  <a:pt x="9144000" y="915566"/>
                </a:lnTo>
                <a:lnTo>
                  <a:pt x="0" y="915566"/>
                </a:lnTo>
                <a:lnTo>
                  <a:pt x="0" y="0"/>
                </a:lnTo>
                <a:close/>
              </a:path>
            </a:pathLst>
          </a:custGeom>
          <a:solidFill>
            <a:srgbClr val="0082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20" name="矩形 2"/>
          <p:cNvSpPr>
            <a:spLocks/>
          </p:cNvSpPr>
          <p:nvPr userDrawn="1"/>
        </p:nvSpPr>
        <p:spPr bwMode="auto">
          <a:xfrm>
            <a:off x="-3175" y="6502400"/>
            <a:ext cx="12195175" cy="461963"/>
          </a:xfrm>
          <a:custGeom>
            <a:avLst/>
            <a:gdLst>
              <a:gd name="T0" fmla="*/ 0 w 9144000"/>
              <a:gd name="T1" fmla="*/ 396 h 917126"/>
              <a:gd name="T2" fmla="*/ 16264468 w 9144000"/>
              <a:gd name="T3" fmla="*/ 396 h 917126"/>
              <a:gd name="T4" fmla="*/ 16264468 w 9144000"/>
              <a:gd name="T5" fmla="*/ 232694 h 917126"/>
              <a:gd name="T6" fmla="*/ 0 w 9144000"/>
              <a:gd name="T7" fmla="*/ 232694 h 917126"/>
              <a:gd name="T8" fmla="*/ 0 w 9144000"/>
              <a:gd name="T9" fmla="*/ 396 h 917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917126">
                <a:moveTo>
                  <a:pt x="0" y="1560"/>
                </a:moveTo>
                <a:cubicBezTo>
                  <a:pt x="2198901" y="1799219"/>
                  <a:pt x="6113930" y="-61193"/>
                  <a:pt x="9144000" y="1560"/>
                </a:cubicBezTo>
                <a:lnTo>
                  <a:pt x="9144000" y="917126"/>
                </a:lnTo>
                <a:lnTo>
                  <a:pt x="0" y="917126"/>
                </a:lnTo>
                <a:lnTo>
                  <a:pt x="0" y="1560"/>
                </a:lnTo>
                <a:close/>
              </a:path>
            </a:pathLst>
          </a:custGeom>
          <a:solidFill>
            <a:schemeClr val="bg1">
              <a:alpha val="12941"/>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pic>
        <p:nvPicPr>
          <p:cNvPr id="13321" name="图片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45663" y="6024563"/>
            <a:ext cx="2298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标题占位符 1"/>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332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4348" name="日期占位符 1"/>
          <p:cNvSpPr>
            <a:spLocks noGrp="1" noChangeArrowheads="1"/>
          </p:cNvSpPr>
          <p:nvPr>
            <p:ph type="dt" sz="half" idx="2"/>
          </p:nvPr>
        </p:nvSpPr>
        <p:spPr bwMode="auto">
          <a:xfrm>
            <a:off x="609600" y="6559550"/>
            <a:ext cx="28130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600">
                <a:solidFill>
                  <a:srgbClr val="898989"/>
                </a:solidFill>
              </a:defRPr>
            </a:lvl1pPr>
          </a:lstStyle>
          <a:p>
            <a:pPr>
              <a:defRPr/>
            </a:pPr>
            <a:fld id="{4C830A6E-C071-46AD-BFCA-D86B656A727F}" type="datetimeFigureOut">
              <a:rPr lang="zh-CN" altLang="en-US"/>
              <a:pPr>
                <a:defRPr/>
              </a:pPr>
              <a:t>2023-04-17</a:t>
            </a:fld>
            <a:endParaRPr lang="zh-CN" altLang="en-US"/>
          </a:p>
        </p:txBody>
      </p:sp>
      <p:sp>
        <p:nvSpPr>
          <p:cNvPr id="14349" name="页脚占位符 2"/>
          <p:cNvSpPr>
            <a:spLocks noGrp="1" noChangeArrowheads="1"/>
          </p:cNvSpPr>
          <p:nvPr>
            <p:ph type="ftr" sz="quarter" idx="3"/>
          </p:nvPr>
        </p:nvSpPr>
        <p:spPr bwMode="auto">
          <a:xfrm>
            <a:off x="4165600" y="6559550"/>
            <a:ext cx="38163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600">
                <a:solidFill>
                  <a:srgbClr val="898989"/>
                </a:solidFill>
              </a:defRPr>
            </a:lvl1pPr>
          </a:lstStyle>
          <a:p>
            <a:pPr>
              <a:defRPr/>
            </a:pPr>
            <a:endParaRPr lang="zh-CN" altLang="en-US"/>
          </a:p>
        </p:txBody>
      </p:sp>
      <p:sp>
        <p:nvSpPr>
          <p:cNvPr id="14350" name="灯片编号占位符 3"/>
          <p:cNvSpPr>
            <a:spLocks noGrp="1" noChangeArrowheads="1"/>
          </p:cNvSpPr>
          <p:nvPr>
            <p:ph type="sldNum" sz="quarter" idx="4"/>
          </p:nvPr>
        </p:nvSpPr>
        <p:spPr bwMode="auto">
          <a:xfrm>
            <a:off x="8737600" y="6559550"/>
            <a:ext cx="28130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600">
                <a:solidFill>
                  <a:srgbClr val="898989"/>
                </a:solidFill>
              </a:defRPr>
            </a:lvl1pPr>
          </a:lstStyle>
          <a:p>
            <a:pPr>
              <a:defRPr/>
            </a:pPr>
            <a:fld id="{8A3FE5FD-864B-4BB6-9613-0DD757565B3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defTabSz="1216025" rtl="0" eaLnBrk="0" fontAlgn="base" hangingPunct="0">
        <a:spcBef>
          <a:spcPct val="0"/>
        </a:spcBef>
        <a:spcAft>
          <a:spcPct val="0"/>
        </a:spcAft>
        <a:defRPr sz="5800" kern="1200">
          <a:solidFill>
            <a:schemeClr val="tx1"/>
          </a:solidFill>
          <a:latin typeface="+mj-lt"/>
          <a:ea typeface="+mj-ea"/>
          <a:cs typeface="+mj-cs"/>
        </a:defRPr>
      </a:lvl1pPr>
      <a:lvl2pPr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2pPr>
      <a:lvl3pPr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3pPr>
      <a:lvl4pPr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4pPr>
      <a:lvl5pPr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5pPr>
      <a:lvl6pPr marL="457200"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914400"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1371600"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1828800"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p:titleStyle>
    <p:bodyStyle>
      <a:lvl1pPr marL="454025" indent="-454025" algn="l" defTabSz="1216025"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7425" indent="-377825" algn="l" defTabSz="1216025"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0825" indent="-301625" algn="l" defTabSz="121602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04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00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4339"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5364"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7C97A467-88CC-45EE-A755-0C81A66F75F5}" type="datetimeFigureOut">
              <a:rPr lang="zh-CN" altLang="en-US"/>
              <a:pPr>
                <a:defRPr/>
              </a:pPr>
              <a:t>2023-04-17</a:t>
            </a:fld>
            <a:endParaRPr lang="zh-CN" altLang="en-US"/>
          </a:p>
        </p:txBody>
      </p:sp>
      <p:sp>
        <p:nvSpPr>
          <p:cNvPr id="15365"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5366"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2BBE5041-07C1-4C6D-BFFA-8042E73B42B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5363"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6388"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1213925F-0A6B-478C-A380-69099AA51E61}" type="datetimeFigureOut">
              <a:rPr lang="zh-CN" altLang="en-US"/>
              <a:pPr>
                <a:defRPr/>
              </a:pPr>
              <a:t>2023-04-17</a:t>
            </a:fld>
            <a:endParaRPr lang="zh-CN" altLang="en-US"/>
          </a:p>
        </p:txBody>
      </p:sp>
      <p:sp>
        <p:nvSpPr>
          <p:cNvPr id="16389"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6390"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5BA863DD-D469-4DBD-8130-1098B12846C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638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638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7412"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1DC81192-12E4-411C-8B88-730E709428B3}" type="datetimeFigureOut">
              <a:rPr lang="zh-CN" altLang="en-US"/>
              <a:pPr>
                <a:defRPr/>
              </a:pPr>
              <a:t>2023-04-17</a:t>
            </a:fld>
            <a:endParaRPr lang="zh-CN" altLang="en-US"/>
          </a:p>
        </p:txBody>
      </p:sp>
      <p:sp>
        <p:nvSpPr>
          <p:cNvPr id="17413"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7414"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3B72EFBD-1A32-424B-9F79-FB697A4DCDB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7410"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7411"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8436"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A32BB587-7429-4256-A471-A304A861AE77}" type="datetimeFigureOut">
              <a:rPr lang="zh-CN" altLang="en-US"/>
              <a:pPr>
                <a:defRPr/>
              </a:pPr>
              <a:t>2023-04-17</a:t>
            </a:fld>
            <a:endParaRPr lang="zh-CN" altLang="en-US"/>
          </a:p>
        </p:txBody>
      </p:sp>
      <p:sp>
        <p:nvSpPr>
          <p:cNvPr id="18437"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8438"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A0B55FC6-A511-4860-B571-9BFBFE5C09C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8434"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8435"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9460"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AD042FB2-19A7-4E81-B63D-8D48F515FBD0}" type="datetimeFigureOut">
              <a:rPr lang="zh-CN" altLang="en-US"/>
              <a:pPr>
                <a:defRPr/>
              </a:pPr>
              <a:t>2023-04-17</a:t>
            </a:fld>
            <a:endParaRPr lang="zh-CN" altLang="en-US"/>
          </a:p>
        </p:txBody>
      </p:sp>
      <p:sp>
        <p:nvSpPr>
          <p:cNvPr id="19461"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9462"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DB22DCCB-3773-44FA-8D44-E6D25D3734A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9458"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9459"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0484"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EA9897A6-3D92-408C-98AD-ABF5C94AC5D6}" type="datetimeFigureOut">
              <a:rPr lang="zh-CN" altLang="en-US"/>
              <a:pPr>
                <a:defRPr/>
              </a:pPr>
              <a:t>2023-04-17</a:t>
            </a:fld>
            <a:endParaRPr lang="zh-CN" altLang="en-US"/>
          </a:p>
        </p:txBody>
      </p:sp>
      <p:sp>
        <p:nvSpPr>
          <p:cNvPr id="20485"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20486"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5686860F-10E9-4E8E-B96C-F730B2FD75D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051"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3076"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1200">
                <a:solidFill>
                  <a:srgbClr val="898989"/>
                </a:solidFill>
              </a:defRPr>
            </a:lvl1pPr>
          </a:lstStyle>
          <a:p>
            <a:pPr>
              <a:defRPr/>
            </a:pPr>
            <a:fld id="{BD291D93-0729-4206-A37E-95561087A371}" type="datetimeFigureOut">
              <a:rPr lang="zh-CN" altLang="en-US"/>
              <a:pPr>
                <a:defRPr/>
              </a:pPr>
              <a:t>2023-04-17</a:t>
            </a:fld>
            <a:endParaRPr lang="zh-CN" altLang="en-US"/>
          </a:p>
        </p:txBody>
      </p:sp>
      <p:sp>
        <p:nvSpPr>
          <p:cNvPr id="3077"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1200">
                <a:solidFill>
                  <a:srgbClr val="898989"/>
                </a:solidFill>
              </a:defRPr>
            </a:lvl1pPr>
          </a:lstStyle>
          <a:p>
            <a:pPr>
              <a:defRPr/>
            </a:pPr>
            <a:endParaRPr lang="zh-CN" altLang="en-US"/>
          </a:p>
        </p:txBody>
      </p:sp>
      <p:sp>
        <p:nvSpPr>
          <p:cNvPr id="3078"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pPr>
              <a:defRPr/>
            </a:pPr>
            <a:fld id="{981B0E49-8990-4BDE-B114-188BA0B9082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482"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0483"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2532"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1F0F8D20-6661-41D9-94B8-4A3D37219C35}" type="datetimeFigureOut">
              <a:rPr lang="zh-CN" altLang="en-US"/>
              <a:pPr>
                <a:defRPr/>
              </a:pPr>
              <a:t>2023-04-17</a:t>
            </a:fld>
            <a:endParaRPr lang="zh-CN" altLang="en-US"/>
          </a:p>
        </p:txBody>
      </p:sp>
      <p:sp>
        <p:nvSpPr>
          <p:cNvPr id="22533"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22534"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F106CCB6-0236-4487-ABB8-5B501354981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150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150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3556"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D57B722A-C745-4EEB-B069-82223417A8D5}" type="datetimeFigureOut">
              <a:rPr lang="zh-CN" altLang="en-US"/>
              <a:pPr>
                <a:defRPr/>
              </a:pPr>
              <a:t>2023-04-17</a:t>
            </a:fld>
            <a:endParaRPr lang="zh-CN" altLang="en-US"/>
          </a:p>
        </p:txBody>
      </p:sp>
      <p:sp>
        <p:nvSpPr>
          <p:cNvPr id="23557"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23558"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5B2DE8A7-D175-48F9-B8EB-6F33F32442F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2530"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2531"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4580"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D5549FA8-C77A-47BB-93F6-5E9D54CA1060}" type="datetimeFigureOut">
              <a:rPr lang="zh-CN" altLang="en-US"/>
              <a:pPr>
                <a:defRPr/>
              </a:pPr>
              <a:t>2023-04-17</a:t>
            </a:fld>
            <a:endParaRPr lang="zh-CN" altLang="en-US"/>
          </a:p>
        </p:txBody>
      </p:sp>
      <p:sp>
        <p:nvSpPr>
          <p:cNvPr id="24581"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24582"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8AF532A0-827F-455F-A8EA-065DC1406D7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3554"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3555"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5604"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2509162B-3039-42CD-84D0-EF1C28A63A7E}" type="datetimeFigureOut">
              <a:rPr lang="zh-CN" altLang="en-US"/>
              <a:pPr>
                <a:defRPr/>
              </a:pPr>
              <a:t>2023-04-17</a:t>
            </a:fld>
            <a:endParaRPr lang="zh-CN" altLang="en-US"/>
          </a:p>
        </p:txBody>
      </p:sp>
      <p:sp>
        <p:nvSpPr>
          <p:cNvPr id="25605"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25606"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2202ED17-B5D8-487A-BEE8-540AC2B4BCA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074"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图片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1450" y="188913"/>
            <a:ext cx="11849100"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4098"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图片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1450" y="190500"/>
            <a:ext cx="118491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5122"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日期占位符 4"/>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22F6D711-E0C9-4FBB-85F1-CAB9B6997D43}" type="datetimeFigureOut">
              <a:rPr lang="zh-CN" altLang="en-US"/>
              <a:pPr>
                <a:defRPr/>
              </a:pPr>
              <a:t>2023-04-17</a:t>
            </a:fld>
            <a:endParaRPr lang="zh-CN" altLang="en-US"/>
          </a:p>
        </p:txBody>
      </p:sp>
      <p:sp>
        <p:nvSpPr>
          <p:cNvPr id="6148" name="页脚占位符 5"/>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endParaRPr lang="zh-CN" altLang="en-US"/>
          </a:p>
        </p:txBody>
      </p:sp>
      <p:sp>
        <p:nvSpPr>
          <p:cNvPr id="6149" name="灯片编号占位符 6"/>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3E879A96-B0B8-489F-9474-F0A36AA6623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6146"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日期占位符 6"/>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6126B8C4-78B5-4368-B5B7-BFC6F8690A56}" type="datetimeFigureOut">
              <a:rPr lang="zh-CN" altLang="en-US"/>
              <a:pPr>
                <a:defRPr/>
              </a:pPr>
              <a:t>2023-04-17</a:t>
            </a:fld>
            <a:endParaRPr lang="zh-CN" altLang="en-US"/>
          </a:p>
        </p:txBody>
      </p:sp>
      <p:sp>
        <p:nvSpPr>
          <p:cNvPr id="7172" name="页脚占位符 7"/>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endParaRPr lang="zh-CN" altLang="en-US"/>
          </a:p>
        </p:txBody>
      </p:sp>
      <p:sp>
        <p:nvSpPr>
          <p:cNvPr id="7173" name="灯片编号占位符 8"/>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B439EEFD-FFDD-4DEF-923E-27FD11DF5D0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7170"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日期占位符 2"/>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87BC6104-3EE2-4392-B8E6-A438FD070F1A}" type="datetimeFigureOut">
              <a:rPr lang="zh-CN" altLang="en-US"/>
              <a:pPr>
                <a:defRPr/>
              </a:pPr>
              <a:t>2023-04-17</a:t>
            </a:fld>
            <a:endParaRPr lang="zh-CN" altLang="en-US"/>
          </a:p>
        </p:txBody>
      </p:sp>
      <p:sp>
        <p:nvSpPr>
          <p:cNvPr id="8196" name="页脚占位符 3"/>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endParaRPr lang="zh-CN" altLang="en-US"/>
          </a:p>
        </p:txBody>
      </p:sp>
      <p:sp>
        <p:nvSpPr>
          <p:cNvPr id="8197" name="灯片编号占位符 4"/>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63A1379D-AF5A-4D8A-9E3E-9372914C66D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8194"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日期占位符 1"/>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0F310E2B-A935-4971-ACDD-36B862A68EA3}" type="datetimeFigureOut">
              <a:rPr lang="zh-CN" altLang="en-US"/>
              <a:pPr>
                <a:defRPr/>
              </a:pPr>
              <a:t>2023-04-17</a:t>
            </a:fld>
            <a:endParaRPr lang="zh-CN" altLang="en-US"/>
          </a:p>
        </p:txBody>
      </p:sp>
      <p:sp>
        <p:nvSpPr>
          <p:cNvPr id="9220" name="页脚占位符 2"/>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endParaRPr lang="zh-CN" altLang="en-US"/>
          </a:p>
        </p:txBody>
      </p:sp>
      <p:sp>
        <p:nvSpPr>
          <p:cNvPr id="9221" name="灯片编号占位符 3"/>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D83CEF01-B8F7-4945-9A4B-92C42FD58A3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9218"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日期占位符 4"/>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22FDBF4E-4721-4B22-BFBE-AE5AE14BB004}" type="datetimeFigureOut">
              <a:rPr lang="zh-CN" altLang="en-US"/>
              <a:pPr>
                <a:defRPr/>
              </a:pPr>
              <a:t>2023-04-17</a:t>
            </a:fld>
            <a:endParaRPr lang="zh-CN" altLang="en-US"/>
          </a:p>
        </p:txBody>
      </p:sp>
      <p:sp>
        <p:nvSpPr>
          <p:cNvPr id="10244" name="页脚占位符 5"/>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endParaRPr lang="zh-CN" altLang="en-US"/>
          </a:p>
        </p:txBody>
      </p:sp>
      <p:sp>
        <p:nvSpPr>
          <p:cNvPr id="10245" name="灯片编号占位符 6"/>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5B0A12FE-FD9F-4E60-9583-EE4B9E580DC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0.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40.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8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0.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5"/>
          <p:cNvSpPr>
            <a:spLocks noChangeArrowheads="1"/>
          </p:cNvSpPr>
          <p:nvPr/>
        </p:nvSpPr>
        <p:spPr bwMode="auto">
          <a:xfrm>
            <a:off x="2976563" y="2278063"/>
            <a:ext cx="6238875" cy="23018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4579" name="矩形 6"/>
          <p:cNvSpPr>
            <a:spLocks noChangeArrowheads="1"/>
          </p:cNvSpPr>
          <p:nvPr/>
        </p:nvSpPr>
        <p:spPr bwMode="auto">
          <a:xfrm>
            <a:off x="2554288" y="2278063"/>
            <a:ext cx="219075" cy="2301875"/>
          </a:xfrm>
          <a:prstGeom prst="rect">
            <a:avLst/>
          </a:prstGeom>
          <a:solidFill>
            <a:schemeClr val="bg1"/>
          </a:solidFill>
          <a:ln w="38100">
            <a:solidFill>
              <a:schemeClr val="bg1"/>
            </a:solid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4580" name="矩形 7"/>
          <p:cNvSpPr>
            <a:spLocks noChangeArrowheads="1"/>
          </p:cNvSpPr>
          <p:nvPr/>
        </p:nvSpPr>
        <p:spPr bwMode="auto">
          <a:xfrm>
            <a:off x="9418638" y="2278063"/>
            <a:ext cx="219075" cy="2301875"/>
          </a:xfrm>
          <a:prstGeom prst="rect">
            <a:avLst/>
          </a:prstGeom>
          <a:solidFill>
            <a:schemeClr val="bg1"/>
          </a:solidFill>
          <a:ln w="38100">
            <a:solidFill>
              <a:schemeClr val="bg1"/>
            </a:solid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24581" name="Group 5"/>
          <p:cNvGrpSpPr>
            <a:grpSpLocks/>
          </p:cNvGrpSpPr>
          <p:nvPr/>
        </p:nvGrpSpPr>
        <p:grpSpPr bwMode="auto">
          <a:xfrm>
            <a:off x="3397250" y="2376488"/>
            <a:ext cx="5397500" cy="2027237"/>
            <a:chOff x="0" y="0"/>
            <a:chExt cx="5398327" cy="2026856"/>
          </a:xfrm>
        </p:grpSpPr>
        <p:sp>
          <p:nvSpPr>
            <p:cNvPr id="24582" name="文本框 9"/>
            <p:cNvSpPr txBox="1">
              <a:spLocks noChangeArrowheads="1"/>
            </p:cNvSpPr>
            <p:nvPr/>
          </p:nvSpPr>
          <p:spPr bwMode="auto">
            <a:xfrm>
              <a:off x="1717938" y="0"/>
              <a:ext cx="2066908" cy="101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000" b="1" dirty="0" smtClean="0">
                  <a:solidFill>
                    <a:srgbClr val="FFFFFF"/>
                  </a:solidFill>
                  <a:latin typeface="Arial" panose="020B0604020202020204" pitchFamily="34" charset="0"/>
                  <a:cs typeface="Arial" panose="020B0604020202020204" pitchFamily="34" charset="0"/>
                </a:rPr>
                <a:t>20XX</a:t>
              </a:r>
              <a:endParaRPr lang="zh-CN" altLang="en-US" sz="6000" b="1" dirty="0">
                <a:solidFill>
                  <a:srgbClr val="FFFFFF"/>
                </a:solidFill>
                <a:latin typeface="Arial" panose="020B0604020202020204" pitchFamily="34" charset="0"/>
                <a:cs typeface="Arial" panose="020B0604020202020204" pitchFamily="34" charset="0"/>
              </a:endParaRPr>
            </a:p>
          </p:txBody>
        </p:sp>
        <p:sp>
          <p:nvSpPr>
            <p:cNvPr id="24583" name="文本框 10"/>
            <p:cNvSpPr txBox="1">
              <a:spLocks noChangeArrowheads="1"/>
            </p:cNvSpPr>
            <p:nvPr/>
          </p:nvSpPr>
          <p:spPr bwMode="auto">
            <a:xfrm>
              <a:off x="0" y="849385"/>
              <a:ext cx="5398327" cy="77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4400" b="1">
                  <a:solidFill>
                    <a:schemeClr val="bg1"/>
                  </a:solidFill>
                </a:rPr>
                <a:t>ANNUAL REPORT</a:t>
              </a:r>
              <a:endParaRPr lang="zh-CN" altLang="en-US" sz="4400" b="1">
                <a:solidFill>
                  <a:schemeClr val="bg1"/>
                </a:solidFill>
              </a:endParaRPr>
            </a:p>
          </p:txBody>
        </p:sp>
        <p:sp>
          <p:nvSpPr>
            <p:cNvPr id="24584" name="文本框 11"/>
            <p:cNvSpPr txBox="1">
              <a:spLocks noChangeArrowheads="1"/>
            </p:cNvSpPr>
            <p:nvPr/>
          </p:nvSpPr>
          <p:spPr bwMode="auto">
            <a:xfrm>
              <a:off x="1328867" y="1657492"/>
              <a:ext cx="2740594" cy="36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chemeClr val="bg1"/>
                  </a:solidFill>
                </a:rPr>
                <a:t>WE WILL DO A GREAT JOB !</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5"/>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3795"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3796"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3797" name="文本框 8"/>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33798" name="任意多边形 51"/>
          <p:cNvSpPr>
            <a:spLocks noChangeArrowheads="1"/>
          </p:cNvSpPr>
          <p:nvPr/>
        </p:nvSpPr>
        <p:spPr bwMode="auto">
          <a:xfrm>
            <a:off x="4624388" y="1970088"/>
            <a:ext cx="2946400" cy="3652837"/>
          </a:xfrm>
          <a:custGeom>
            <a:avLst/>
            <a:gdLst>
              <a:gd name="T0" fmla="*/ 385942578 w 836089"/>
              <a:gd name="T1" fmla="*/ 1655559124 h 1036854"/>
              <a:gd name="T2" fmla="*/ 360554313 w 836089"/>
              <a:gd name="T3" fmla="*/ 1559157828 h 1036854"/>
              <a:gd name="T4" fmla="*/ 71095936 w 836089"/>
              <a:gd name="T5" fmla="*/ 1391723897 h 1036854"/>
              <a:gd name="T6" fmla="*/ 0 w 836089"/>
              <a:gd name="T7" fmla="*/ 1224291170 h 1036854"/>
              <a:gd name="T8" fmla="*/ 0 w 836089"/>
              <a:gd name="T9" fmla="*/ 1021340714 h 1036854"/>
              <a:gd name="T10" fmla="*/ 10157246 w 836089"/>
              <a:gd name="T11" fmla="*/ 950307448 h 1036854"/>
              <a:gd name="T12" fmla="*/ 45705214 w 836089"/>
              <a:gd name="T13" fmla="*/ 874200409 h 1036854"/>
              <a:gd name="T14" fmla="*/ 116798743 w 836089"/>
              <a:gd name="T15" fmla="*/ 650955646 h 1036854"/>
              <a:gd name="T16" fmla="*/ 309771364 w 836089"/>
              <a:gd name="T17" fmla="*/ 635735520 h 1036854"/>
              <a:gd name="T18" fmla="*/ 258988429 w 836089"/>
              <a:gd name="T19" fmla="*/ 519038850 h 1036854"/>
              <a:gd name="T20" fmla="*/ 304691804 w 836089"/>
              <a:gd name="T21" fmla="*/ 300866456 h 1036854"/>
              <a:gd name="T22" fmla="*/ 477351526 w 836089"/>
              <a:gd name="T23" fmla="*/ 97916919 h 1036854"/>
              <a:gd name="T24" fmla="*/ 766808363 w 836089"/>
              <a:gd name="T25" fmla="*/ 6590276 h 1036854"/>
              <a:gd name="T26" fmla="*/ 1000406193 w 836089"/>
              <a:gd name="T27" fmla="*/ 21809828 h 1036854"/>
              <a:gd name="T28" fmla="*/ 1167986394 w 836089"/>
              <a:gd name="T29" fmla="*/ 138508781 h 1036854"/>
              <a:gd name="T30" fmla="*/ 1340644488 w 836089"/>
              <a:gd name="T31" fmla="*/ 285644843 h 1036854"/>
              <a:gd name="T32" fmla="*/ 1477756232 w 836089"/>
              <a:gd name="T33" fmla="*/ 260277212 h 1036854"/>
              <a:gd name="T34" fmla="*/ 1538694002 w 836089"/>
              <a:gd name="T35" fmla="*/ 458153561 h 1036854"/>
              <a:gd name="T36" fmla="*/ 1487913474 w 836089"/>
              <a:gd name="T37" fmla="*/ 569774969 h 1036854"/>
              <a:gd name="T38" fmla="*/ 1675806539 w 836089"/>
              <a:gd name="T39" fmla="*/ 615440258 h 1036854"/>
              <a:gd name="T40" fmla="*/ 1726587066 w 836089"/>
              <a:gd name="T41" fmla="*/ 737210450 h 1036854"/>
              <a:gd name="T42" fmla="*/ 1736744312 w 836089"/>
              <a:gd name="T43" fmla="*/ 904644033 h 1036854"/>
              <a:gd name="T44" fmla="*/ 1782448035 w 836089"/>
              <a:gd name="T45" fmla="*/ 1122816166 h 1036854"/>
              <a:gd name="T46" fmla="*/ 1675806539 w 836089"/>
              <a:gd name="T47" fmla="*/ 1366357755 h 1036854"/>
              <a:gd name="T48" fmla="*/ 1411739508 w 836089"/>
              <a:gd name="T49" fmla="*/ 1452609312 h 1036854"/>
              <a:gd name="T50" fmla="*/ 1274627764 w 836089"/>
              <a:gd name="T51" fmla="*/ 1325763695 h 1036854"/>
              <a:gd name="T52" fmla="*/ 1081655350 w 836089"/>
              <a:gd name="T53" fmla="*/ 1528715691 h 1036854"/>
              <a:gd name="T54" fmla="*/ 1030874601 w 836089"/>
              <a:gd name="T55" fmla="*/ 1843287968 h 1036854"/>
              <a:gd name="T56" fmla="*/ 1249235502 w 836089"/>
              <a:gd name="T57" fmla="*/ 2147483646 h 1036854"/>
              <a:gd name="T58" fmla="*/ 726182709 w 836089"/>
              <a:gd name="T59" fmla="*/ 2147483646 h 1036854"/>
              <a:gd name="T60" fmla="*/ 614463270 w 836089"/>
              <a:gd name="T61" fmla="*/ 2147483646 h 1036854"/>
              <a:gd name="T62" fmla="*/ 822669370 w 836089"/>
              <a:gd name="T63" fmla="*/ 1741813037 h 1036854"/>
              <a:gd name="T64" fmla="*/ 792198514 w 836089"/>
              <a:gd name="T65" fmla="*/ 1503345664 h 1036854"/>
              <a:gd name="T66" fmla="*/ 741417679 w 836089"/>
              <a:gd name="T67" fmla="*/ 1584526203 h 1036854"/>
              <a:gd name="T68" fmla="*/ 568758056 w 836089"/>
              <a:gd name="T69" fmla="*/ 1554084193 h 1036854"/>
              <a:gd name="T70" fmla="*/ 385942578 w 836089"/>
              <a:gd name="T71" fmla="*/ 1655559124 h 10368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36089"/>
              <a:gd name="T109" fmla="*/ 0 h 1036854"/>
              <a:gd name="T110" fmla="*/ 836089 w 836089"/>
              <a:gd name="T111" fmla="*/ 1036854 h 10368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36089" h="1036854">
                <a:moveTo>
                  <a:pt x="180975" y="776999"/>
                </a:moveTo>
                <a:lnTo>
                  <a:pt x="169070" y="731755"/>
                </a:lnTo>
                <a:cubicBezTo>
                  <a:pt x="123826" y="707943"/>
                  <a:pt x="64294" y="684130"/>
                  <a:pt x="33338" y="653174"/>
                </a:cubicBezTo>
                <a:lnTo>
                  <a:pt x="0" y="574593"/>
                </a:lnTo>
                <a:lnTo>
                  <a:pt x="0" y="479343"/>
                </a:lnTo>
                <a:lnTo>
                  <a:pt x="4763" y="446005"/>
                </a:lnTo>
                <a:lnTo>
                  <a:pt x="21432" y="410286"/>
                </a:lnTo>
                <a:cubicBezTo>
                  <a:pt x="-7937" y="358692"/>
                  <a:pt x="15082" y="323768"/>
                  <a:pt x="54769" y="305511"/>
                </a:cubicBezTo>
                <a:lnTo>
                  <a:pt x="145257" y="298368"/>
                </a:lnTo>
                <a:lnTo>
                  <a:pt x="121444" y="243599"/>
                </a:lnTo>
                <a:lnTo>
                  <a:pt x="142875" y="141205"/>
                </a:lnTo>
                <a:lnTo>
                  <a:pt x="223838" y="45955"/>
                </a:lnTo>
                <a:cubicBezTo>
                  <a:pt x="259954" y="23333"/>
                  <a:pt x="318691" y="9046"/>
                  <a:pt x="359569" y="3093"/>
                </a:cubicBezTo>
                <a:cubicBezTo>
                  <a:pt x="400447" y="-2860"/>
                  <a:pt x="437754" y="-83"/>
                  <a:pt x="469107" y="10236"/>
                </a:cubicBezTo>
                <a:cubicBezTo>
                  <a:pt x="500460" y="20555"/>
                  <a:pt x="521098" y="44369"/>
                  <a:pt x="547688" y="65006"/>
                </a:cubicBezTo>
                <a:cubicBezTo>
                  <a:pt x="574278" y="85643"/>
                  <a:pt x="604374" y="124707"/>
                  <a:pt x="628650" y="134061"/>
                </a:cubicBezTo>
                <a:cubicBezTo>
                  <a:pt x="671909" y="150730"/>
                  <a:pt x="677466" y="108661"/>
                  <a:pt x="692944" y="122155"/>
                </a:cubicBezTo>
                <a:cubicBezTo>
                  <a:pt x="708422" y="135649"/>
                  <a:pt x="719138" y="191211"/>
                  <a:pt x="721519" y="215024"/>
                </a:cubicBezTo>
                <a:lnTo>
                  <a:pt x="697707" y="267411"/>
                </a:lnTo>
                <a:lnTo>
                  <a:pt x="785813" y="288843"/>
                </a:lnTo>
                <a:cubicBezTo>
                  <a:pt x="817563" y="300749"/>
                  <a:pt x="811213" y="322180"/>
                  <a:pt x="809625" y="345993"/>
                </a:cubicBezTo>
                <a:cubicBezTo>
                  <a:pt x="827882" y="369806"/>
                  <a:pt x="834231" y="388855"/>
                  <a:pt x="814388" y="424574"/>
                </a:cubicBezTo>
                <a:cubicBezTo>
                  <a:pt x="798512" y="473788"/>
                  <a:pt x="839788" y="484899"/>
                  <a:pt x="835819" y="526968"/>
                </a:cubicBezTo>
                <a:cubicBezTo>
                  <a:pt x="822325" y="566656"/>
                  <a:pt x="807641" y="610710"/>
                  <a:pt x="785813" y="641269"/>
                </a:cubicBezTo>
                <a:cubicBezTo>
                  <a:pt x="763985" y="671828"/>
                  <a:pt x="705644" y="698418"/>
                  <a:pt x="661988" y="681749"/>
                </a:cubicBezTo>
                <a:cubicBezTo>
                  <a:pt x="640557" y="661905"/>
                  <a:pt x="597693" y="649205"/>
                  <a:pt x="597694" y="622217"/>
                </a:cubicBezTo>
                <a:cubicBezTo>
                  <a:pt x="569913" y="653967"/>
                  <a:pt x="556418" y="683337"/>
                  <a:pt x="507206" y="717468"/>
                </a:cubicBezTo>
                <a:cubicBezTo>
                  <a:pt x="490538" y="755569"/>
                  <a:pt x="474663" y="819465"/>
                  <a:pt x="483394" y="865105"/>
                </a:cubicBezTo>
                <a:cubicBezTo>
                  <a:pt x="480219" y="916699"/>
                  <a:pt x="534193" y="994486"/>
                  <a:pt x="585787" y="1017505"/>
                </a:cubicBezTo>
                <a:cubicBezTo>
                  <a:pt x="519906" y="1046874"/>
                  <a:pt x="465931" y="1035761"/>
                  <a:pt x="340519" y="1029411"/>
                </a:cubicBezTo>
                <a:lnTo>
                  <a:pt x="288132" y="1031792"/>
                </a:lnTo>
                <a:cubicBezTo>
                  <a:pt x="376636" y="991708"/>
                  <a:pt x="385763" y="871455"/>
                  <a:pt x="385763" y="817480"/>
                </a:cubicBezTo>
                <a:cubicBezTo>
                  <a:pt x="394890" y="758345"/>
                  <a:pt x="377825" y="717864"/>
                  <a:pt x="371475" y="705561"/>
                </a:cubicBezTo>
                <a:lnTo>
                  <a:pt x="347663" y="743661"/>
                </a:lnTo>
                <a:cubicBezTo>
                  <a:pt x="332581" y="715087"/>
                  <a:pt x="293688" y="719848"/>
                  <a:pt x="266700" y="729374"/>
                </a:cubicBezTo>
                <a:cubicBezTo>
                  <a:pt x="228600" y="742867"/>
                  <a:pt x="209550" y="761124"/>
                  <a:pt x="180975" y="776999"/>
                </a:cubicBezTo>
                <a:close/>
              </a:path>
            </a:pathLst>
          </a:cu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72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200">
                <a:solidFill>
                  <a:schemeClr val="bg1"/>
                </a:solidFill>
                <a:latin typeface="微软雅黑" panose="020B0503020204020204" pitchFamily="34" charset="-122"/>
                <a:ea typeface="微软雅黑" panose="020B0503020204020204" pitchFamily="34" charset="-122"/>
              </a:rPr>
              <a:t>标题</a:t>
            </a:r>
          </a:p>
        </p:txBody>
      </p:sp>
      <p:sp>
        <p:nvSpPr>
          <p:cNvPr id="33799" name="矩形 15"/>
          <p:cNvSpPr>
            <a:spLocks noChangeArrowheads="1"/>
          </p:cNvSpPr>
          <p:nvPr/>
        </p:nvSpPr>
        <p:spPr bwMode="auto">
          <a:xfrm>
            <a:off x="7689850" y="1895475"/>
            <a:ext cx="35893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p>
          <a:p>
            <a:pPr algn="just" eaLnBrk="1" hangingPunct="1">
              <a:lnSpc>
                <a:spcPct val="120000"/>
              </a:lnSpc>
              <a:buFont typeface="Arial" panose="020B0604020202020204" pitchFamily="34" charset="0"/>
              <a:buNone/>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p>
        </p:txBody>
      </p:sp>
      <p:sp>
        <p:nvSpPr>
          <p:cNvPr id="33800" name="矩形 16"/>
          <p:cNvSpPr>
            <a:spLocks noChangeArrowheads="1"/>
          </p:cNvSpPr>
          <p:nvPr/>
        </p:nvSpPr>
        <p:spPr bwMode="auto">
          <a:xfrm>
            <a:off x="519113" y="2549525"/>
            <a:ext cx="35274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20000"/>
              </a:lnSpc>
              <a:buFont typeface="Arial" panose="020B0604020202020204" pitchFamily="34" charset="0"/>
              <a:buNone/>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p>
        </p:txBody>
      </p:sp>
      <p:sp>
        <p:nvSpPr>
          <p:cNvPr id="33801" name="矩形 17"/>
          <p:cNvSpPr>
            <a:spLocks noChangeArrowheads="1"/>
          </p:cNvSpPr>
          <p:nvPr/>
        </p:nvSpPr>
        <p:spPr bwMode="auto">
          <a:xfrm>
            <a:off x="8083550" y="3517900"/>
            <a:ext cx="35893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20000"/>
              </a:lnSpc>
              <a:buFont typeface="Arial" panose="020B0604020202020204" pitchFamily="34" charset="0"/>
              <a:buNone/>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p>
        </p:txBody>
      </p:sp>
      <p:sp>
        <p:nvSpPr>
          <p:cNvPr id="33802" name="矩形 18"/>
          <p:cNvSpPr>
            <a:spLocks noChangeArrowheads="1"/>
          </p:cNvSpPr>
          <p:nvPr/>
        </p:nvSpPr>
        <p:spPr bwMode="auto">
          <a:xfrm>
            <a:off x="801688" y="4283075"/>
            <a:ext cx="35290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20000"/>
              </a:lnSpc>
              <a:buFont typeface="Arial" panose="020B0604020202020204" pitchFamily="34" charset="0"/>
              <a:buNone/>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p>
        </p:txBody>
      </p:sp>
      <p:grpSp>
        <p:nvGrpSpPr>
          <p:cNvPr id="33803" name="Group 11"/>
          <p:cNvGrpSpPr>
            <a:grpSpLocks/>
          </p:cNvGrpSpPr>
          <p:nvPr/>
        </p:nvGrpSpPr>
        <p:grpSpPr bwMode="auto">
          <a:xfrm>
            <a:off x="6953250" y="2163763"/>
            <a:ext cx="793750" cy="403225"/>
            <a:chOff x="0" y="0"/>
            <a:chExt cx="596023" cy="303191"/>
          </a:xfrm>
        </p:grpSpPr>
        <p:sp>
          <p:nvSpPr>
            <p:cNvPr id="33816" name="椭圆 57"/>
            <p:cNvSpPr>
              <a:spLocks noChangeArrowheads="1"/>
            </p:cNvSpPr>
            <p:nvPr/>
          </p:nvSpPr>
          <p:spPr bwMode="auto">
            <a:xfrm>
              <a:off x="0" y="249476"/>
              <a:ext cx="53642" cy="53715"/>
            </a:xfrm>
            <a:prstGeom prst="ellipse">
              <a:avLst/>
            </a:prstGeom>
            <a:solidFill>
              <a:schemeClr val="bg1"/>
            </a:solidFill>
            <a:ln w="9525">
              <a:solidFill>
                <a:srgbClr val="000000"/>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17" name="矩形 58"/>
            <p:cNvSpPr>
              <a:spLocks noChangeArrowheads="1"/>
            </p:cNvSpPr>
            <p:nvPr/>
          </p:nvSpPr>
          <p:spPr bwMode="auto">
            <a:xfrm rot="-2650181">
              <a:off x="11920" y="231571"/>
              <a:ext cx="108477" cy="10743"/>
            </a:xfrm>
            <a:prstGeom prst="rect">
              <a:avLst/>
            </a:prstGeom>
            <a:solidFill>
              <a:schemeClr val="bg1"/>
            </a:solidFill>
            <a:ln w="9525">
              <a:solidFill>
                <a:srgbClr val="000000"/>
              </a:solid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18" name="任意多边形 22"/>
            <p:cNvSpPr>
              <a:spLocks/>
            </p:cNvSpPr>
            <p:nvPr/>
          </p:nvSpPr>
          <p:spPr bwMode="auto">
            <a:xfrm>
              <a:off x="100132" y="0"/>
              <a:ext cx="495891" cy="206504"/>
            </a:xfrm>
            <a:custGeom>
              <a:avLst/>
              <a:gdLst>
                <a:gd name="T0" fmla="*/ 300705 w 496670"/>
                <a:gd name="T1" fmla="*/ 0 h 206120"/>
                <a:gd name="T2" fmla="*/ 495113 w 496670"/>
                <a:gd name="T3" fmla="*/ 0 h 206120"/>
                <a:gd name="T4" fmla="*/ 495113 w 496670"/>
                <a:gd name="T5" fmla="*/ 10840 h 206120"/>
                <a:gd name="T6" fmla="*/ 208016 w 496670"/>
                <a:gd name="T7" fmla="*/ 10840 h 206120"/>
                <a:gd name="T8" fmla="*/ 208016 w 496670"/>
                <a:gd name="T9" fmla="*/ 10762 h 206120"/>
                <a:gd name="T10" fmla="*/ 7501 w 496670"/>
                <a:gd name="T11" fmla="*/ 206889 h 206120"/>
                <a:gd name="T12" fmla="*/ 0 w 496670"/>
                <a:gd name="T13" fmla="*/ 199113 h 206120"/>
                <a:gd name="T14" fmla="*/ 203485 w 496670"/>
                <a:gd name="T15" fmla="*/ 79 h 206120"/>
                <a:gd name="T16" fmla="*/ 300705 w 496670"/>
                <a:gd name="T17" fmla="*/ 79 h 206120"/>
                <a:gd name="T18" fmla="*/ 300705 w 496670"/>
                <a:gd name="T19" fmla="*/ 0 h 206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6670" h="206120">
                  <a:moveTo>
                    <a:pt x="301650" y="0"/>
                  </a:moveTo>
                  <a:lnTo>
                    <a:pt x="496670" y="0"/>
                  </a:lnTo>
                  <a:lnTo>
                    <a:pt x="496670" y="10800"/>
                  </a:lnTo>
                  <a:lnTo>
                    <a:pt x="208670" y="10800"/>
                  </a:lnTo>
                  <a:lnTo>
                    <a:pt x="208670" y="10722"/>
                  </a:lnTo>
                  <a:lnTo>
                    <a:pt x="7525" y="206120"/>
                  </a:lnTo>
                  <a:lnTo>
                    <a:pt x="0" y="198373"/>
                  </a:lnTo>
                  <a:lnTo>
                    <a:pt x="204125" y="79"/>
                  </a:lnTo>
                  <a:lnTo>
                    <a:pt x="301650" y="79"/>
                  </a:lnTo>
                  <a:lnTo>
                    <a:pt x="301650" y="0"/>
                  </a:lnTo>
                  <a:close/>
                </a:path>
              </a:pathLst>
            </a:custGeom>
            <a:solidFill>
              <a:srgbClr val="BFBFBF"/>
            </a:solidFill>
            <a:ln w="9525" cmpd="sng">
              <a:solidFill>
                <a:srgbClr val="273775"/>
              </a:solidFill>
              <a:round/>
              <a:headEnd/>
              <a:tailEnd/>
            </a:ln>
          </p:spPr>
          <p:txBody>
            <a:bodyPr anchor="ctr"/>
            <a:lstStyle/>
            <a:p>
              <a:endParaRPr lang="zh-CN" altLang="en-US"/>
            </a:p>
          </p:txBody>
        </p:sp>
      </p:grpSp>
      <p:grpSp>
        <p:nvGrpSpPr>
          <p:cNvPr id="33804" name="Group 15"/>
          <p:cNvGrpSpPr>
            <a:grpSpLocks/>
          </p:cNvGrpSpPr>
          <p:nvPr/>
        </p:nvGrpSpPr>
        <p:grpSpPr bwMode="auto">
          <a:xfrm>
            <a:off x="7359650" y="3760788"/>
            <a:ext cx="795338" cy="404812"/>
            <a:chOff x="0" y="0"/>
            <a:chExt cx="596023" cy="303191"/>
          </a:xfrm>
        </p:grpSpPr>
        <p:sp>
          <p:nvSpPr>
            <p:cNvPr id="33813" name="椭圆 61"/>
            <p:cNvSpPr>
              <a:spLocks noChangeArrowheads="1"/>
            </p:cNvSpPr>
            <p:nvPr/>
          </p:nvSpPr>
          <p:spPr bwMode="auto">
            <a:xfrm>
              <a:off x="0" y="249687"/>
              <a:ext cx="53535" cy="53504"/>
            </a:xfrm>
            <a:prstGeom prst="ellipse">
              <a:avLst/>
            </a:prstGeom>
            <a:solidFill>
              <a:schemeClr val="bg1"/>
            </a:solidFill>
            <a:ln w="9525">
              <a:solidFill>
                <a:srgbClr val="000000"/>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14" name="矩形 62"/>
            <p:cNvSpPr>
              <a:spLocks noChangeArrowheads="1"/>
            </p:cNvSpPr>
            <p:nvPr/>
          </p:nvSpPr>
          <p:spPr bwMode="auto">
            <a:xfrm rot="-2650181">
              <a:off x="11897" y="231852"/>
              <a:ext cx="108260" cy="10701"/>
            </a:xfrm>
            <a:prstGeom prst="rect">
              <a:avLst/>
            </a:prstGeom>
            <a:solidFill>
              <a:schemeClr val="bg1"/>
            </a:solidFill>
            <a:ln w="9525">
              <a:solidFill>
                <a:srgbClr val="000000"/>
              </a:solid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15" name="任意多边形 28"/>
            <p:cNvSpPr>
              <a:spLocks/>
            </p:cNvSpPr>
            <p:nvPr/>
          </p:nvSpPr>
          <p:spPr bwMode="auto">
            <a:xfrm>
              <a:off x="99932" y="0"/>
              <a:ext cx="494901" cy="205694"/>
            </a:xfrm>
            <a:custGeom>
              <a:avLst/>
              <a:gdLst>
                <a:gd name="T0" fmla="*/ 299505 w 496670"/>
                <a:gd name="T1" fmla="*/ 0 h 206120"/>
                <a:gd name="T2" fmla="*/ 493138 w 496670"/>
                <a:gd name="T3" fmla="*/ 0 h 206120"/>
                <a:gd name="T4" fmla="*/ 493138 w 496670"/>
                <a:gd name="T5" fmla="*/ 10756 h 206120"/>
                <a:gd name="T6" fmla="*/ 207186 w 496670"/>
                <a:gd name="T7" fmla="*/ 10756 h 206120"/>
                <a:gd name="T8" fmla="*/ 207186 w 496670"/>
                <a:gd name="T9" fmla="*/ 10678 h 206120"/>
                <a:gd name="T10" fmla="*/ 7471 w 496670"/>
                <a:gd name="T11" fmla="*/ 205269 h 206120"/>
                <a:gd name="T12" fmla="*/ 0 w 496670"/>
                <a:gd name="T13" fmla="*/ 197554 h 206120"/>
                <a:gd name="T14" fmla="*/ 202674 w 496670"/>
                <a:gd name="T15" fmla="*/ 79 h 206120"/>
                <a:gd name="T16" fmla="*/ 299505 w 496670"/>
                <a:gd name="T17" fmla="*/ 79 h 206120"/>
                <a:gd name="T18" fmla="*/ 299505 w 496670"/>
                <a:gd name="T19" fmla="*/ 0 h 206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6670" h="206120">
                  <a:moveTo>
                    <a:pt x="301650" y="0"/>
                  </a:moveTo>
                  <a:lnTo>
                    <a:pt x="496670" y="0"/>
                  </a:lnTo>
                  <a:lnTo>
                    <a:pt x="496670" y="10800"/>
                  </a:lnTo>
                  <a:lnTo>
                    <a:pt x="208670" y="10800"/>
                  </a:lnTo>
                  <a:lnTo>
                    <a:pt x="208670" y="10722"/>
                  </a:lnTo>
                  <a:lnTo>
                    <a:pt x="7525" y="206120"/>
                  </a:lnTo>
                  <a:lnTo>
                    <a:pt x="0" y="198373"/>
                  </a:lnTo>
                  <a:lnTo>
                    <a:pt x="204125" y="79"/>
                  </a:lnTo>
                  <a:lnTo>
                    <a:pt x="301650" y="79"/>
                  </a:lnTo>
                  <a:lnTo>
                    <a:pt x="301650" y="0"/>
                  </a:lnTo>
                  <a:close/>
                </a:path>
              </a:pathLst>
            </a:custGeom>
            <a:solidFill>
              <a:srgbClr val="BFBFBF"/>
            </a:solidFill>
            <a:ln w="9525" cmpd="sng">
              <a:solidFill>
                <a:srgbClr val="273775"/>
              </a:solidFill>
              <a:round/>
              <a:headEnd/>
              <a:tailEnd/>
            </a:ln>
          </p:spPr>
          <p:txBody>
            <a:bodyPr anchor="ctr"/>
            <a:lstStyle/>
            <a:p>
              <a:endParaRPr lang="zh-CN" altLang="en-US"/>
            </a:p>
          </p:txBody>
        </p:sp>
      </p:grpSp>
      <p:grpSp>
        <p:nvGrpSpPr>
          <p:cNvPr id="33805" name="Group 19"/>
          <p:cNvGrpSpPr>
            <a:grpSpLocks/>
          </p:cNvGrpSpPr>
          <p:nvPr/>
        </p:nvGrpSpPr>
        <p:grpSpPr bwMode="auto">
          <a:xfrm flipH="1">
            <a:off x="4084638" y="2828925"/>
            <a:ext cx="795337" cy="403225"/>
            <a:chOff x="0" y="0"/>
            <a:chExt cx="596023" cy="303191"/>
          </a:xfrm>
        </p:grpSpPr>
        <p:sp>
          <p:nvSpPr>
            <p:cNvPr id="33810" name="椭圆 65"/>
            <p:cNvSpPr>
              <a:spLocks noChangeArrowheads="1"/>
            </p:cNvSpPr>
            <p:nvPr/>
          </p:nvSpPr>
          <p:spPr bwMode="auto">
            <a:xfrm>
              <a:off x="0" y="249476"/>
              <a:ext cx="53535" cy="53715"/>
            </a:xfrm>
            <a:prstGeom prst="ellipse">
              <a:avLst/>
            </a:prstGeom>
            <a:solidFill>
              <a:schemeClr val="bg1"/>
            </a:solidFill>
            <a:ln w="9525">
              <a:solidFill>
                <a:srgbClr val="000000"/>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11" name="矩形 66"/>
            <p:cNvSpPr>
              <a:spLocks noChangeArrowheads="1"/>
            </p:cNvSpPr>
            <p:nvPr/>
          </p:nvSpPr>
          <p:spPr bwMode="auto">
            <a:xfrm rot="-2650181">
              <a:off x="11897" y="231571"/>
              <a:ext cx="108259" cy="10743"/>
            </a:xfrm>
            <a:prstGeom prst="rect">
              <a:avLst/>
            </a:prstGeom>
            <a:solidFill>
              <a:schemeClr val="bg1"/>
            </a:solidFill>
            <a:ln w="9525">
              <a:solidFill>
                <a:srgbClr val="000000"/>
              </a:solid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12" name="任意多边形 32"/>
            <p:cNvSpPr>
              <a:spLocks/>
            </p:cNvSpPr>
            <p:nvPr/>
          </p:nvSpPr>
          <p:spPr bwMode="auto">
            <a:xfrm>
              <a:off x="101121" y="-1193"/>
              <a:ext cx="494902" cy="206504"/>
            </a:xfrm>
            <a:custGeom>
              <a:avLst/>
              <a:gdLst>
                <a:gd name="T0" fmla="*/ 299506 w 496670"/>
                <a:gd name="T1" fmla="*/ 0 h 206120"/>
                <a:gd name="T2" fmla="*/ 493140 w 496670"/>
                <a:gd name="T3" fmla="*/ 0 h 206120"/>
                <a:gd name="T4" fmla="*/ 493140 w 496670"/>
                <a:gd name="T5" fmla="*/ 10840 h 206120"/>
                <a:gd name="T6" fmla="*/ 207187 w 496670"/>
                <a:gd name="T7" fmla="*/ 10840 h 206120"/>
                <a:gd name="T8" fmla="*/ 207187 w 496670"/>
                <a:gd name="T9" fmla="*/ 10762 h 206120"/>
                <a:gd name="T10" fmla="*/ 7471 w 496670"/>
                <a:gd name="T11" fmla="*/ 206889 h 206120"/>
                <a:gd name="T12" fmla="*/ 0 w 496670"/>
                <a:gd name="T13" fmla="*/ 199113 h 206120"/>
                <a:gd name="T14" fmla="*/ 202674 w 496670"/>
                <a:gd name="T15" fmla="*/ 79 h 206120"/>
                <a:gd name="T16" fmla="*/ 299506 w 496670"/>
                <a:gd name="T17" fmla="*/ 79 h 206120"/>
                <a:gd name="T18" fmla="*/ 299506 w 496670"/>
                <a:gd name="T19" fmla="*/ 0 h 206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6670" h="206120">
                  <a:moveTo>
                    <a:pt x="301650" y="0"/>
                  </a:moveTo>
                  <a:lnTo>
                    <a:pt x="496670" y="0"/>
                  </a:lnTo>
                  <a:lnTo>
                    <a:pt x="496670" y="10800"/>
                  </a:lnTo>
                  <a:lnTo>
                    <a:pt x="208670" y="10800"/>
                  </a:lnTo>
                  <a:lnTo>
                    <a:pt x="208670" y="10722"/>
                  </a:lnTo>
                  <a:lnTo>
                    <a:pt x="7525" y="206120"/>
                  </a:lnTo>
                  <a:lnTo>
                    <a:pt x="0" y="198373"/>
                  </a:lnTo>
                  <a:lnTo>
                    <a:pt x="204125" y="79"/>
                  </a:lnTo>
                  <a:lnTo>
                    <a:pt x="301650" y="79"/>
                  </a:lnTo>
                  <a:lnTo>
                    <a:pt x="301650" y="0"/>
                  </a:lnTo>
                  <a:close/>
                </a:path>
              </a:pathLst>
            </a:custGeom>
            <a:solidFill>
              <a:srgbClr val="BFBFBF"/>
            </a:solidFill>
            <a:ln w="9525" cmpd="sng">
              <a:solidFill>
                <a:srgbClr val="273775"/>
              </a:solidFill>
              <a:round/>
              <a:headEnd/>
              <a:tailEnd/>
            </a:ln>
          </p:spPr>
          <p:txBody>
            <a:bodyPr anchor="ctr"/>
            <a:lstStyle/>
            <a:p>
              <a:endParaRPr lang="zh-CN" altLang="en-US"/>
            </a:p>
          </p:txBody>
        </p:sp>
      </p:grpSp>
      <p:grpSp>
        <p:nvGrpSpPr>
          <p:cNvPr id="33806" name="Group 23"/>
          <p:cNvGrpSpPr>
            <a:grpSpLocks/>
          </p:cNvGrpSpPr>
          <p:nvPr/>
        </p:nvGrpSpPr>
        <p:grpSpPr bwMode="auto">
          <a:xfrm>
            <a:off x="4368800" y="4562475"/>
            <a:ext cx="969963" cy="71438"/>
            <a:chOff x="0" y="0"/>
            <a:chExt cx="727826" cy="53340"/>
          </a:xfrm>
        </p:grpSpPr>
        <p:sp>
          <p:nvSpPr>
            <p:cNvPr id="33807" name="椭圆 69"/>
            <p:cNvSpPr>
              <a:spLocks noChangeArrowheads="1"/>
            </p:cNvSpPr>
            <p:nvPr/>
          </p:nvSpPr>
          <p:spPr bwMode="auto">
            <a:xfrm flipH="1">
              <a:off x="674221" y="0"/>
              <a:ext cx="53605" cy="53340"/>
            </a:xfrm>
            <a:prstGeom prst="ellipse">
              <a:avLst/>
            </a:prstGeom>
            <a:solidFill>
              <a:schemeClr val="bg1"/>
            </a:solidFill>
            <a:ln w="9525">
              <a:solidFill>
                <a:srgbClr val="000000"/>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08" name="矩形 70"/>
            <p:cNvSpPr>
              <a:spLocks noChangeArrowheads="1"/>
            </p:cNvSpPr>
            <p:nvPr/>
          </p:nvSpPr>
          <p:spPr bwMode="auto">
            <a:xfrm flipH="1">
              <a:off x="592029" y="21336"/>
              <a:ext cx="107208" cy="10668"/>
            </a:xfrm>
            <a:prstGeom prst="rect">
              <a:avLst/>
            </a:prstGeom>
            <a:solidFill>
              <a:schemeClr val="bg1"/>
            </a:solidFill>
            <a:ln w="9525">
              <a:solidFill>
                <a:srgbClr val="000000"/>
              </a:solid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09" name="任意多边形 36"/>
            <p:cNvSpPr>
              <a:spLocks/>
            </p:cNvSpPr>
            <p:nvPr/>
          </p:nvSpPr>
          <p:spPr bwMode="auto">
            <a:xfrm flipH="1">
              <a:off x="0" y="22522"/>
              <a:ext cx="648015" cy="9483"/>
            </a:xfrm>
            <a:custGeom>
              <a:avLst/>
              <a:gdLst>
                <a:gd name="T0" fmla="*/ 2127768 w 197354"/>
                <a:gd name="T1" fmla="*/ 0 h 10800"/>
                <a:gd name="T2" fmla="*/ 25165 w 197354"/>
                <a:gd name="T3" fmla="*/ 0 h 10800"/>
                <a:gd name="T4" fmla="*/ 25165 w 197354"/>
                <a:gd name="T5" fmla="*/ 61 h 10800"/>
                <a:gd name="T6" fmla="*/ 0 w 197354"/>
                <a:gd name="T7" fmla="*/ 61 h 10800"/>
                <a:gd name="T8" fmla="*/ 0 w 197354"/>
                <a:gd name="T9" fmla="*/ 8327 h 10800"/>
                <a:gd name="T10" fmla="*/ 2127768 w 197354"/>
                <a:gd name="T11" fmla="*/ 8327 h 10800"/>
                <a:gd name="T12" fmla="*/ 2127768 w 197354"/>
                <a:gd name="T13" fmla="*/ 0 h 10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354" h="10800">
                  <a:moveTo>
                    <a:pt x="197354" y="0"/>
                  </a:moveTo>
                  <a:lnTo>
                    <a:pt x="2334" y="0"/>
                  </a:lnTo>
                  <a:lnTo>
                    <a:pt x="2334" y="79"/>
                  </a:lnTo>
                  <a:lnTo>
                    <a:pt x="0" y="79"/>
                  </a:lnTo>
                  <a:lnTo>
                    <a:pt x="0" y="10800"/>
                  </a:lnTo>
                  <a:lnTo>
                    <a:pt x="197354" y="10800"/>
                  </a:lnTo>
                  <a:lnTo>
                    <a:pt x="197354" y="0"/>
                  </a:lnTo>
                  <a:close/>
                </a:path>
              </a:pathLst>
            </a:custGeom>
            <a:solidFill>
              <a:srgbClr val="BFBFBF"/>
            </a:solidFill>
            <a:ln w="9525" cmpd="sng">
              <a:solidFill>
                <a:srgbClr val="273775"/>
              </a:solidFill>
              <a:round/>
              <a:headEnd/>
              <a:tailEnd/>
            </a:ln>
          </p:spPr>
          <p:txBody>
            <a:bodyPr anchor="ctr"/>
            <a:lstStyle/>
            <a:p>
              <a:endParaRPr lang="zh-CN" alt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5"/>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4819"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4820"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4821" name="文本框 8"/>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grpSp>
        <p:nvGrpSpPr>
          <p:cNvPr id="34822" name="Group 6"/>
          <p:cNvGrpSpPr>
            <a:grpSpLocks/>
          </p:cNvGrpSpPr>
          <p:nvPr/>
        </p:nvGrpSpPr>
        <p:grpSpPr bwMode="auto">
          <a:xfrm>
            <a:off x="3441700" y="4340225"/>
            <a:ext cx="1776413" cy="1408113"/>
            <a:chOff x="0" y="0"/>
            <a:chExt cx="1331913" cy="1056537"/>
          </a:xfrm>
        </p:grpSpPr>
        <p:cxnSp>
          <p:nvCxnSpPr>
            <p:cNvPr id="34844" name="Straight Connector 36"/>
            <p:cNvCxnSpPr>
              <a:cxnSpLocks noChangeShapeType="1"/>
            </p:cNvCxnSpPr>
            <p:nvPr/>
          </p:nvCxnSpPr>
          <p:spPr bwMode="auto">
            <a:xfrm rot="5400000" flipH="1" flipV="1">
              <a:off x="456405" y="203994"/>
              <a:ext cx="409575" cy="1588"/>
            </a:xfrm>
            <a:prstGeom prst="line">
              <a:avLst/>
            </a:prstGeom>
            <a:noFill/>
            <a:ln w="25400">
              <a:solidFill>
                <a:srgbClr val="273775"/>
              </a:solidFill>
              <a:round/>
              <a:headEnd/>
              <a:tailEnd/>
            </a:ln>
            <a:extLst>
              <a:ext uri="{909E8E84-426E-40DD-AFC4-6F175D3DCCD1}">
                <a14:hiddenFill xmlns:a14="http://schemas.microsoft.com/office/drawing/2010/main">
                  <a:noFill/>
                </a14:hiddenFill>
              </a:ext>
            </a:extLst>
          </p:spPr>
        </p:cxnSp>
        <p:sp>
          <p:nvSpPr>
            <p:cNvPr id="34845" name="TextBox 24"/>
            <p:cNvSpPr txBox="1">
              <a:spLocks noChangeArrowheads="1"/>
            </p:cNvSpPr>
            <p:nvPr/>
          </p:nvSpPr>
          <p:spPr bwMode="auto">
            <a:xfrm>
              <a:off x="0" y="427617"/>
              <a:ext cx="1331913" cy="6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GB" altLang="en-US">
                <a:solidFill>
                  <a:srgbClr val="7F7F7F"/>
                </a:solidFill>
                <a:latin typeface="微软雅黑" panose="020B0503020204020204" pitchFamily="34" charset="-122"/>
                <a:ea typeface="微软雅黑" panose="020B0503020204020204" pitchFamily="34" charset="-122"/>
              </a:endParaRPr>
            </a:p>
          </p:txBody>
        </p:sp>
      </p:grpSp>
      <p:grpSp>
        <p:nvGrpSpPr>
          <p:cNvPr id="34823" name="Group 9"/>
          <p:cNvGrpSpPr>
            <a:grpSpLocks/>
          </p:cNvGrpSpPr>
          <p:nvPr/>
        </p:nvGrpSpPr>
        <p:grpSpPr bwMode="auto">
          <a:xfrm>
            <a:off x="6070600" y="4340225"/>
            <a:ext cx="1776413" cy="1408113"/>
            <a:chOff x="0" y="0"/>
            <a:chExt cx="1331913" cy="1056537"/>
          </a:xfrm>
        </p:grpSpPr>
        <p:cxnSp>
          <p:nvCxnSpPr>
            <p:cNvPr id="34842" name="Straight Connector 37"/>
            <p:cNvCxnSpPr>
              <a:cxnSpLocks noChangeShapeType="1"/>
            </p:cNvCxnSpPr>
            <p:nvPr/>
          </p:nvCxnSpPr>
          <p:spPr bwMode="auto">
            <a:xfrm rot="5400000" flipH="1" flipV="1">
              <a:off x="465930" y="203994"/>
              <a:ext cx="409575" cy="1588"/>
            </a:xfrm>
            <a:prstGeom prst="line">
              <a:avLst/>
            </a:prstGeom>
            <a:noFill/>
            <a:ln w="25400">
              <a:solidFill>
                <a:srgbClr val="273775"/>
              </a:solidFill>
              <a:round/>
              <a:headEnd/>
              <a:tailEnd/>
            </a:ln>
            <a:extLst>
              <a:ext uri="{909E8E84-426E-40DD-AFC4-6F175D3DCCD1}">
                <a14:hiddenFill xmlns:a14="http://schemas.microsoft.com/office/drawing/2010/main">
                  <a:noFill/>
                </a14:hiddenFill>
              </a:ext>
            </a:extLst>
          </p:spPr>
        </p:cxnSp>
        <p:sp>
          <p:nvSpPr>
            <p:cNvPr id="34843" name="TextBox 24"/>
            <p:cNvSpPr txBox="1">
              <a:spLocks noChangeArrowheads="1"/>
            </p:cNvSpPr>
            <p:nvPr/>
          </p:nvSpPr>
          <p:spPr bwMode="auto">
            <a:xfrm>
              <a:off x="0" y="427617"/>
              <a:ext cx="1331913" cy="6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GB" altLang="en-US">
                <a:solidFill>
                  <a:srgbClr val="7F7F7F"/>
                </a:solidFill>
                <a:latin typeface="微软雅黑" panose="020B0503020204020204" pitchFamily="34" charset="-122"/>
                <a:ea typeface="微软雅黑" panose="020B0503020204020204" pitchFamily="34" charset="-122"/>
              </a:endParaRPr>
            </a:p>
          </p:txBody>
        </p:sp>
      </p:grpSp>
      <p:grpSp>
        <p:nvGrpSpPr>
          <p:cNvPr id="34824" name="Group 12"/>
          <p:cNvGrpSpPr>
            <a:grpSpLocks/>
          </p:cNvGrpSpPr>
          <p:nvPr/>
        </p:nvGrpSpPr>
        <p:grpSpPr bwMode="auto">
          <a:xfrm>
            <a:off x="8631238" y="4340225"/>
            <a:ext cx="1776412" cy="1408113"/>
            <a:chOff x="0" y="0"/>
            <a:chExt cx="1331913" cy="1056537"/>
          </a:xfrm>
        </p:grpSpPr>
        <p:cxnSp>
          <p:nvCxnSpPr>
            <p:cNvPr id="34840" name="Straight Connector 38"/>
            <p:cNvCxnSpPr>
              <a:cxnSpLocks noChangeShapeType="1"/>
            </p:cNvCxnSpPr>
            <p:nvPr/>
          </p:nvCxnSpPr>
          <p:spPr bwMode="auto">
            <a:xfrm rot="5400000" flipH="1" flipV="1">
              <a:off x="450055" y="203994"/>
              <a:ext cx="409575" cy="1588"/>
            </a:xfrm>
            <a:prstGeom prst="line">
              <a:avLst/>
            </a:prstGeom>
            <a:noFill/>
            <a:ln w="25400">
              <a:solidFill>
                <a:srgbClr val="273775"/>
              </a:solidFill>
              <a:round/>
              <a:headEnd/>
              <a:tailEnd/>
            </a:ln>
            <a:extLst>
              <a:ext uri="{909E8E84-426E-40DD-AFC4-6F175D3DCCD1}">
                <a14:hiddenFill xmlns:a14="http://schemas.microsoft.com/office/drawing/2010/main">
                  <a:noFill/>
                </a14:hiddenFill>
              </a:ext>
            </a:extLst>
          </p:spPr>
        </p:cxnSp>
        <p:sp>
          <p:nvSpPr>
            <p:cNvPr id="34841" name="TextBox 24"/>
            <p:cNvSpPr txBox="1">
              <a:spLocks noChangeArrowheads="1"/>
            </p:cNvSpPr>
            <p:nvPr/>
          </p:nvSpPr>
          <p:spPr bwMode="auto">
            <a:xfrm>
              <a:off x="0" y="427617"/>
              <a:ext cx="1331913" cy="6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GB" altLang="en-US">
                <a:solidFill>
                  <a:srgbClr val="7F7F7F"/>
                </a:solidFill>
                <a:latin typeface="微软雅黑" panose="020B0503020204020204" pitchFamily="34" charset="-122"/>
                <a:ea typeface="微软雅黑" panose="020B0503020204020204" pitchFamily="34" charset="-122"/>
              </a:endParaRPr>
            </a:p>
          </p:txBody>
        </p:sp>
      </p:grpSp>
      <p:grpSp>
        <p:nvGrpSpPr>
          <p:cNvPr id="34825" name="Group 15"/>
          <p:cNvGrpSpPr>
            <a:grpSpLocks/>
          </p:cNvGrpSpPr>
          <p:nvPr/>
        </p:nvGrpSpPr>
        <p:grpSpPr bwMode="auto">
          <a:xfrm>
            <a:off x="2071688" y="1546225"/>
            <a:ext cx="1776412" cy="1454150"/>
            <a:chOff x="0" y="0"/>
            <a:chExt cx="1331912" cy="1090612"/>
          </a:xfrm>
        </p:grpSpPr>
        <p:cxnSp>
          <p:nvCxnSpPr>
            <p:cNvPr id="34838" name="Straight Connector 32"/>
            <p:cNvCxnSpPr>
              <a:cxnSpLocks noChangeShapeType="1"/>
            </p:cNvCxnSpPr>
            <p:nvPr/>
          </p:nvCxnSpPr>
          <p:spPr bwMode="auto">
            <a:xfrm rot="5400000" flipH="1" flipV="1">
              <a:off x="491331" y="883442"/>
              <a:ext cx="411162" cy="3175"/>
            </a:xfrm>
            <a:prstGeom prst="line">
              <a:avLst/>
            </a:prstGeom>
            <a:noFill/>
            <a:ln w="25400">
              <a:solidFill>
                <a:srgbClr val="273775"/>
              </a:solidFill>
              <a:round/>
              <a:headEnd/>
              <a:tailEnd/>
            </a:ln>
            <a:extLst>
              <a:ext uri="{909E8E84-426E-40DD-AFC4-6F175D3DCCD1}">
                <a14:hiddenFill xmlns:a14="http://schemas.microsoft.com/office/drawing/2010/main">
                  <a:noFill/>
                </a14:hiddenFill>
              </a:ext>
            </a:extLst>
          </p:spPr>
        </p:cxnSp>
        <p:sp>
          <p:nvSpPr>
            <p:cNvPr id="34839" name="TextBox 24"/>
            <p:cNvSpPr txBox="1">
              <a:spLocks noChangeArrowheads="1"/>
            </p:cNvSpPr>
            <p:nvPr/>
          </p:nvSpPr>
          <p:spPr bwMode="auto">
            <a:xfrm>
              <a:off x="0" y="0"/>
              <a:ext cx="1331912" cy="62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GB" altLang="en-US">
                <a:solidFill>
                  <a:srgbClr val="7F7F7F"/>
                </a:solidFill>
                <a:latin typeface="微软雅黑" panose="020B0503020204020204" pitchFamily="34" charset="-122"/>
                <a:ea typeface="微软雅黑" panose="020B0503020204020204" pitchFamily="34" charset="-122"/>
              </a:endParaRPr>
            </a:p>
          </p:txBody>
        </p:sp>
      </p:grpSp>
      <p:grpSp>
        <p:nvGrpSpPr>
          <p:cNvPr id="34826" name="Group 18"/>
          <p:cNvGrpSpPr>
            <a:grpSpLocks/>
          </p:cNvGrpSpPr>
          <p:nvPr/>
        </p:nvGrpSpPr>
        <p:grpSpPr bwMode="auto">
          <a:xfrm>
            <a:off x="4806950" y="1546225"/>
            <a:ext cx="1776413" cy="1454150"/>
            <a:chOff x="0" y="0"/>
            <a:chExt cx="1331912" cy="1090612"/>
          </a:xfrm>
        </p:grpSpPr>
        <p:cxnSp>
          <p:nvCxnSpPr>
            <p:cNvPr id="34836" name="Straight Connector 33"/>
            <p:cNvCxnSpPr>
              <a:cxnSpLocks noChangeShapeType="1"/>
            </p:cNvCxnSpPr>
            <p:nvPr/>
          </p:nvCxnSpPr>
          <p:spPr bwMode="auto">
            <a:xfrm rot="5400000" flipH="1" flipV="1">
              <a:off x="422275" y="884237"/>
              <a:ext cx="411162" cy="1588"/>
            </a:xfrm>
            <a:prstGeom prst="line">
              <a:avLst/>
            </a:prstGeom>
            <a:noFill/>
            <a:ln w="25400">
              <a:solidFill>
                <a:srgbClr val="273775"/>
              </a:solidFill>
              <a:round/>
              <a:headEnd/>
              <a:tailEnd/>
            </a:ln>
            <a:extLst>
              <a:ext uri="{909E8E84-426E-40DD-AFC4-6F175D3DCCD1}">
                <a14:hiddenFill xmlns:a14="http://schemas.microsoft.com/office/drawing/2010/main">
                  <a:noFill/>
                </a14:hiddenFill>
              </a:ext>
            </a:extLst>
          </p:spPr>
        </p:cxnSp>
        <p:sp>
          <p:nvSpPr>
            <p:cNvPr id="34837" name="TextBox 24"/>
            <p:cNvSpPr txBox="1">
              <a:spLocks noChangeArrowheads="1"/>
            </p:cNvSpPr>
            <p:nvPr/>
          </p:nvSpPr>
          <p:spPr bwMode="auto">
            <a:xfrm>
              <a:off x="0" y="0"/>
              <a:ext cx="1331912" cy="62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GB" altLang="en-US">
                <a:solidFill>
                  <a:srgbClr val="7F7F7F"/>
                </a:solidFill>
                <a:latin typeface="微软雅黑" panose="020B0503020204020204" pitchFamily="34" charset="-122"/>
                <a:ea typeface="微软雅黑" panose="020B0503020204020204" pitchFamily="34" charset="-122"/>
              </a:endParaRPr>
            </a:p>
          </p:txBody>
        </p:sp>
      </p:grpSp>
      <p:grpSp>
        <p:nvGrpSpPr>
          <p:cNvPr id="34827" name="Group 21"/>
          <p:cNvGrpSpPr>
            <a:grpSpLocks/>
          </p:cNvGrpSpPr>
          <p:nvPr/>
        </p:nvGrpSpPr>
        <p:grpSpPr bwMode="auto">
          <a:xfrm>
            <a:off x="7250113" y="1546225"/>
            <a:ext cx="1774825" cy="1454150"/>
            <a:chOff x="0" y="0"/>
            <a:chExt cx="1331912" cy="1090612"/>
          </a:xfrm>
        </p:grpSpPr>
        <p:cxnSp>
          <p:nvCxnSpPr>
            <p:cNvPr id="34834" name="Straight Connector 34"/>
            <p:cNvCxnSpPr>
              <a:cxnSpLocks noChangeShapeType="1"/>
            </p:cNvCxnSpPr>
            <p:nvPr/>
          </p:nvCxnSpPr>
          <p:spPr bwMode="auto">
            <a:xfrm rot="5400000" flipH="1" flipV="1">
              <a:off x="495300" y="884237"/>
              <a:ext cx="411162" cy="1588"/>
            </a:xfrm>
            <a:prstGeom prst="line">
              <a:avLst/>
            </a:prstGeom>
            <a:noFill/>
            <a:ln w="25400">
              <a:solidFill>
                <a:srgbClr val="273775"/>
              </a:solidFill>
              <a:round/>
              <a:headEnd/>
              <a:tailEnd/>
            </a:ln>
            <a:extLst>
              <a:ext uri="{909E8E84-426E-40DD-AFC4-6F175D3DCCD1}">
                <a14:hiddenFill xmlns:a14="http://schemas.microsoft.com/office/drawing/2010/main">
                  <a:noFill/>
                </a14:hiddenFill>
              </a:ext>
            </a:extLst>
          </p:spPr>
        </p:cxnSp>
        <p:sp>
          <p:nvSpPr>
            <p:cNvPr id="34835" name="TextBox 24"/>
            <p:cNvSpPr txBox="1">
              <a:spLocks noChangeArrowheads="1"/>
            </p:cNvSpPr>
            <p:nvPr/>
          </p:nvSpPr>
          <p:spPr bwMode="auto">
            <a:xfrm>
              <a:off x="0" y="0"/>
              <a:ext cx="1331912" cy="62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GB" altLang="en-US">
                <a:solidFill>
                  <a:srgbClr val="7F7F7F"/>
                </a:solidFill>
                <a:latin typeface="微软雅黑" panose="020B0503020204020204" pitchFamily="34" charset="-122"/>
                <a:ea typeface="微软雅黑" panose="020B0503020204020204" pitchFamily="34" charset="-122"/>
              </a:endParaRPr>
            </a:p>
          </p:txBody>
        </p:sp>
      </p:grpSp>
      <p:sp>
        <p:nvSpPr>
          <p:cNvPr id="34828" name="Oval 3"/>
          <p:cNvSpPr>
            <a:spLocks noChangeArrowheads="1"/>
          </p:cNvSpPr>
          <p:nvPr/>
        </p:nvSpPr>
        <p:spPr bwMode="auto">
          <a:xfrm>
            <a:off x="2138363" y="2797175"/>
            <a:ext cx="1727200" cy="1727200"/>
          </a:xfrm>
          <a:prstGeom prst="ellipse">
            <a:avLst/>
          </a:prstGeom>
          <a:solidFill>
            <a:srgbClr val="273775"/>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a:solidFill>
                  <a:srgbClr val="FFFFFF"/>
                </a:solidFill>
                <a:ea typeface="BatangChe" panose="02030609000101010101" pitchFamily="49" charset="-127"/>
              </a:rPr>
              <a:t>1</a:t>
            </a:r>
            <a:endParaRPr lang="zh-CN" altLang="en-US" sz="6400">
              <a:solidFill>
                <a:srgbClr val="FFFFFF"/>
              </a:solidFill>
              <a:ea typeface="BatangChe" panose="02030609000101010101" pitchFamily="49" charset="-127"/>
            </a:endParaRPr>
          </a:p>
        </p:txBody>
      </p:sp>
      <p:sp>
        <p:nvSpPr>
          <p:cNvPr id="34829" name="任意多边形 54"/>
          <p:cNvSpPr>
            <a:spLocks noChangeArrowheads="1"/>
          </p:cNvSpPr>
          <p:nvPr/>
        </p:nvSpPr>
        <p:spPr bwMode="auto">
          <a:xfrm>
            <a:off x="3733800" y="2797175"/>
            <a:ext cx="1452563" cy="1727200"/>
          </a:xfrm>
          <a:custGeom>
            <a:avLst/>
            <a:gdLst>
              <a:gd name="T0" fmla="*/ 1047179 w 1089158"/>
              <a:gd name="T1" fmla="*/ 0 h 1295400"/>
              <a:gd name="T2" fmla="*/ 2583588 w 1089158"/>
              <a:gd name="T3" fmla="*/ 1535289 h 1295400"/>
              <a:gd name="T4" fmla="*/ 1047179 w 1089158"/>
              <a:gd name="T5" fmla="*/ 3070577 h 1295400"/>
              <a:gd name="T6" fmla="*/ 188163 w 1089158"/>
              <a:gd name="T7" fmla="*/ 2808375 h 1295400"/>
              <a:gd name="T8" fmla="*/ 0 w 1089158"/>
              <a:gd name="T9" fmla="*/ 2653241 h 1295400"/>
              <a:gd name="T10" fmla="*/ 127479 w 1089158"/>
              <a:gd name="T11" fmla="*/ 2498849 h 1295400"/>
              <a:gd name="T12" fmla="*/ 422020 w 1089158"/>
              <a:gd name="T13" fmla="*/ 1535289 h 1295400"/>
              <a:gd name="T14" fmla="*/ 127479 w 1089158"/>
              <a:gd name="T15" fmla="*/ 571728 h 1295400"/>
              <a:gd name="T16" fmla="*/ 0 w 1089158"/>
              <a:gd name="T17" fmla="*/ 417337 h 1295400"/>
              <a:gd name="T18" fmla="*/ 188163 w 1089158"/>
              <a:gd name="T19" fmla="*/ 262203 h 1295400"/>
              <a:gd name="T20" fmla="*/ 1047179 w 1089158"/>
              <a:gd name="T21" fmla="*/ 0 h 1295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9158"/>
              <a:gd name="T34" fmla="*/ 0 h 1295400"/>
              <a:gd name="T35" fmla="*/ 1089158 w 1089158"/>
              <a:gd name="T36" fmla="*/ 1295400 h 1295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rgbClr val="F2F2F2"/>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a:solidFill>
                  <a:srgbClr val="273775"/>
                </a:solidFill>
                <a:ea typeface="BatangChe" panose="02030609000101010101" pitchFamily="49" charset="-127"/>
              </a:rPr>
              <a:t>2</a:t>
            </a:r>
            <a:endParaRPr lang="zh-CN" altLang="en-US" sz="6400">
              <a:solidFill>
                <a:srgbClr val="273775"/>
              </a:solidFill>
              <a:ea typeface="BatangChe" panose="02030609000101010101" pitchFamily="49" charset="-127"/>
            </a:endParaRPr>
          </a:p>
        </p:txBody>
      </p:sp>
      <p:sp>
        <p:nvSpPr>
          <p:cNvPr id="34830" name="任意多边形 55"/>
          <p:cNvSpPr>
            <a:spLocks noChangeArrowheads="1"/>
          </p:cNvSpPr>
          <p:nvPr/>
        </p:nvSpPr>
        <p:spPr bwMode="auto">
          <a:xfrm>
            <a:off x="5054600" y="2797175"/>
            <a:ext cx="1452563" cy="1727200"/>
          </a:xfrm>
          <a:custGeom>
            <a:avLst/>
            <a:gdLst>
              <a:gd name="T0" fmla="*/ 1047179 w 1089158"/>
              <a:gd name="T1" fmla="*/ 0 h 1295400"/>
              <a:gd name="T2" fmla="*/ 2583588 w 1089158"/>
              <a:gd name="T3" fmla="*/ 1535289 h 1295400"/>
              <a:gd name="T4" fmla="*/ 1047179 w 1089158"/>
              <a:gd name="T5" fmla="*/ 3070577 h 1295400"/>
              <a:gd name="T6" fmla="*/ 188163 w 1089158"/>
              <a:gd name="T7" fmla="*/ 2808375 h 1295400"/>
              <a:gd name="T8" fmla="*/ 0 w 1089158"/>
              <a:gd name="T9" fmla="*/ 2653241 h 1295400"/>
              <a:gd name="T10" fmla="*/ 127479 w 1089158"/>
              <a:gd name="T11" fmla="*/ 2498849 h 1295400"/>
              <a:gd name="T12" fmla="*/ 422020 w 1089158"/>
              <a:gd name="T13" fmla="*/ 1535289 h 1295400"/>
              <a:gd name="T14" fmla="*/ 127479 w 1089158"/>
              <a:gd name="T15" fmla="*/ 571728 h 1295400"/>
              <a:gd name="T16" fmla="*/ 0 w 1089158"/>
              <a:gd name="T17" fmla="*/ 417337 h 1295400"/>
              <a:gd name="T18" fmla="*/ 188163 w 1089158"/>
              <a:gd name="T19" fmla="*/ 262203 h 1295400"/>
              <a:gd name="T20" fmla="*/ 1047179 w 1089158"/>
              <a:gd name="T21" fmla="*/ 0 h 1295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9158"/>
              <a:gd name="T34" fmla="*/ 0 h 1295400"/>
              <a:gd name="T35" fmla="*/ 1089158 w 1089158"/>
              <a:gd name="T36" fmla="*/ 1295400 h 1295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rgbClr val="273775"/>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a:solidFill>
                  <a:srgbClr val="FFFFFF"/>
                </a:solidFill>
                <a:ea typeface="BatangChe" panose="02030609000101010101" pitchFamily="49" charset="-127"/>
              </a:rPr>
              <a:t>3</a:t>
            </a:r>
            <a:endParaRPr lang="zh-CN" altLang="en-US" sz="6400">
              <a:solidFill>
                <a:srgbClr val="FFFFFF"/>
              </a:solidFill>
              <a:ea typeface="BatangChe" panose="02030609000101010101" pitchFamily="49" charset="-127"/>
            </a:endParaRPr>
          </a:p>
        </p:txBody>
      </p:sp>
      <p:sp>
        <p:nvSpPr>
          <p:cNvPr id="34831" name="任意多边形 56"/>
          <p:cNvSpPr>
            <a:spLocks noChangeArrowheads="1"/>
          </p:cNvSpPr>
          <p:nvPr/>
        </p:nvSpPr>
        <p:spPr bwMode="auto">
          <a:xfrm>
            <a:off x="6375400" y="2797175"/>
            <a:ext cx="1452563" cy="1727200"/>
          </a:xfrm>
          <a:custGeom>
            <a:avLst/>
            <a:gdLst>
              <a:gd name="T0" fmla="*/ 1047182 w 1089157"/>
              <a:gd name="T1" fmla="*/ 0 h 1295400"/>
              <a:gd name="T2" fmla="*/ 2583592 w 1089157"/>
              <a:gd name="T3" fmla="*/ 1535289 h 1295400"/>
              <a:gd name="T4" fmla="*/ 1047182 w 1089157"/>
              <a:gd name="T5" fmla="*/ 3070577 h 1295400"/>
              <a:gd name="T6" fmla="*/ 188159 w 1089157"/>
              <a:gd name="T7" fmla="*/ 2808375 h 1295400"/>
              <a:gd name="T8" fmla="*/ 0 w 1089157"/>
              <a:gd name="T9" fmla="*/ 2653241 h 1295400"/>
              <a:gd name="T10" fmla="*/ 127478 w 1089157"/>
              <a:gd name="T11" fmla="*/ 2498849 h 1295400"/>
              <a:gd name="T12" fmla="*/ 422019 w 1089157"/>
              <a:gd name="T13" fmla="*/ 1535289 h 1295400"/>
              <a:gd name="T14" fmla="*/ 127478 w 1089157"/>
              <a:gd name="T15" fmla="*/ 571728 h 1295400"/>
              <a:gd name="T16" fmla="*/ 0 w 1089157"/>
              <a:gd name="T17" fmla="*/ 417337 h 1295400"/>
              <a:gd name="T18" fmla="*/ 188159 w 1089157"/>
              <a:gd name="T19" fmla="*/ 262203 h 1295400"/>
              <a:gd name="T20" fmla="*/ 1047182 w 1089157"/>
              <a:gd name="T21" fmla="*/ 0 h 1295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9157"/>
              <a:gd name="T34" fmla="*/ 0 h 1295400"/>
              <a:gd name="T35" fmla="*/ 1089157 w 1089157"/>
              <a:gd name="T36" fmla="*/ 1295400 h 1295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rgbClr val="F2F2F2"/>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a:solidFill>
                  <a:srgbClr val="273775"/>
                </a:solidFill>
                <a:ea typeface="BatangChe" panose="02030609000101010101" pitchFamily="49" charset="-127"/>
              </a:rPr>
              <a:t>4</a:t>
            </a:r>
            <a:endParaRPr lang="zh-CN" altLang="en-US" sz="6400">
              <a:solidFill>
                <a:srgbClr val="273775"/>
              </a:solidFill>
              <a:ea typeface="BatangChe" panose="02030609000101010101" pitchFamily="49" charset="-127"/>
            </a:endParaRPr>
          </a:p>
        </p:txBody>
      </p:sp>
      <p:sp>
        <p:nvSpPr>
          <p:cNvPr id="34832" name="任意多边形 57"/>
          <p:cNvSpPr>
            <a:spLocks noChangeArrowheads="1"/>
          </p:cNvSpPr>
          <p:nvPr/>
        </p:nvSpPr>
        <p:spPr bwMode="auto">
          <a:xfrm>
            <a:off x="7656513" y="2797175"/>
            <a:ext cx="1390650" cy="1727200"/>
          </a:xfrm>
          <a:custGeom>
            <a:avLst/>
            <a:gdLst>
              <a:gd name="T0" fmla="*/ 936706 w 1043821"/>
              <a:gd name="T1" fmla="*/ 0 h 1295400"/>
              <a:gd name="T2" fmla="*/ 2468319 w 1043821"/>
              <a:gd name="T3" fmla="*/ 1535289 h 1295400"/>
              <a:gd name="T4" fmla="*/ 936706 w 1043821"/>
              <a:gd name="T5" fmla="*/ 3070577 h 1295400"/>
              <a:gd name="T6" fmla="*/ 80365 w 1043821"/>
              <a:gd name="T7" fmla="*/ 2808375 h 1295400"/>
              <a:gd name="T8" fmla="*/ 0 w 1043821"/>
              <a:gd name="T9" fmla="*/ 2741909 h 1295400"/>
              <a:gd name="T10" fmla="*/ 200063 w 1043821"/>
              <a:gd name="T11" fmla="*/ 2498849 h 1295400"/>
              <a:gd name="T12" fmla="*/ 493685 w 1043821"/>
              <a:gd name="T13" fmla="*/ 1535289 h 1295400"/>
              <a:gd name="T14" fmla="*/ 200063 w 1043821"/>
              <a:gd name="T15" fmla="*/ 571728 h 1295400"/>
              <a:gd name="T16" fmla="*/ 0 w 1043821"/>
              <a:gd name="T17" fmla="*/ 328671 h 1295400"/>
              <a:gd name="T18" fmla="*/ 80365 w 1043821"/>
              <a:gd name="T19" fmla="*/ 262203 h 1295400"/>
              <a:gd name="T20" fmla="*/ 936706 w 1043821"/>
              <a:gd name="T21" fmla="*/ 0 h 1295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3821"/>
              <a:gd name="T34" fmla="*/ 0 h 1295400"/>
              <a:gd name="T35" fmla="*/ 1043821 w 1043821"/>
              <a:gd name="T36" fmla="*/ 1295400 h 1295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3821" h="1295400">
                <a:moveTo>
                  <a:pt x="396121" y="0"/>
                </a:moveTo>
                <a:cubicBezTo>
                  <a:pt x="753836" y="0"/>
                  <a:pt x="1043821" y="289985"/>
                  <a:pt x="1043821" y="647700"/>
                </a:cubicBezTo>
                <a:cubicBezTo>
                  <a:pt x="1043821" y="1005415"/>
                  <a:pt x="753836" y="1295400"/>
                  <a:pt x="396121" y="1295400"/>
                </a:cubicBezTo>
                <a:cubicBezTo>
                  <a:pt x="261978" y="1295400"/>
                  <a:pt x="137360" y="1254621"/>
                  <a:pt x="33986" y="1184783"/>
                </a:cubicBezTo>
                <a:lnTo>
                  <a:pt x="0" y="1156743"/>
                </a:lnTo>
                <a:lnTo>
                  <a:pt x="84604" y="1054202"/>
                </a:lnTo>
                <a:cubicBezTo>
                  <a:pt x="162998" y="938164"/>
                  <a:pt x="208773" y="798278"/>
                  <a:pt x="208773" y="647700"/>
                </a:cubicBezTo>
                <a:cubicBezTo>
                  <a:pt x="208773" y="497123"/>
                  <a:pt x="162998" y="357237"/>
                  <a:pt x="84604" y="241198"/>
                </a:cubicBezTo>
                <a:lnTo>
                  <a:pt x="0" y="138658"/>
                </a:lnTo>
                <a:lnTo>
                  <a:pt x="33986" y="110617"/>
                </a:lnTo>
                <a:cubicBezTo>
                  <a:pt x="137360" y="40779"/>
                  <a:pt x="261978" y="0"/>
                  <a:pt x="396121" y="0"/>
                </a:cubicBezTo>
                <a:close/>
              </a:path>
            </a:pathLst>
          </a:custGeom>
          <a:solidFill>
            <a:srgbClr val="273775"/>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a:solidFill>
                  <a:srgbClr val="FFFFFF"/>
                </a:solidFill>
                <a:ea typeface="BatangChe" panose="02030609000101010101" pitchFamily="49" charset="-127"/>
              </a:rPr>
              <a:t>5</a:t>
            </a:r>
            <a:endParaRPr lang="zh-CN" altLang="en-US" sz="6400">
              <a:solidFill>
                <a:srgbClr val="FFFFFF"/>
              </a:solidFill>
              <a:ea typeface="BatangChe" panose="02030609000101010101" pitchFamily="49" charset="-127"/>
            </a:endParaRPr>
          </a:p>
        </p:txBody>
      </p:sp>
      <p:sp>
        <p:nvSpPr>
          <p:cNvPr id="34833" name="任意多边形 58"/>
          <p:cNvSpPr>
            <a:spLocks noChangeArrowheads="1"/>
          </p:cNvSpPr>
          <p:nvPr/>
        </p:nvSpPr>
        <p:spPr bwMode="auto">
          <a:xfrm>
            <a:off x="8915400" y="2797175"/>
            <a:ext cx="1452563" cy="1727200"/>
          </a:xfrm>
          <a:custGeom>
            <a:avLst/>
            <a:gdLst>
              <a:gd name="T0" fmla="*/ 1047182 w 1089157"/>
              <a:gd name="T1" fmla="*/ 0 h 1295400"/>
              <a:gd name="T2" fmla="*/ 2583592 w 1089157"/>
              <a:gd name="T3" fmla="*/ 1535289 h 1295400"/>
              <a:gd name="T4" fmla="*/ 1047182 w 1089157"/>
              <a:gd name="T5" fmla="*/ 3070577 h 1295400"/>
              <a:gd name="T6" fmla="*/ 188159 w 1089157"/>
              <a:gd name="T7" fmla="*/ 2808375 h 1295400"/>
              <a:gd name="T8" fmla="*/ 0 w 1089157"/>
              <a:gd name="T9" fmla="*/ 2653241 h 1295400"/>
              <a:gd name="T10" fmla="*/ 127478 w 1089157"/>
              <a:gd name="T11" fmla="*/ 2498849 h 1295400"/>
              <a:gd name="T12" fmla="*/ 422019 w 1089157"/>
              <a:gd name="T13" fmla="*/ 1535289 h 1295400"/>
              <a:gd name="T14" fmla="*/ 127478 w 1089157"/>
              <a:gd name="T15" fmla="*/ 571728 h 1295400"/>
              <a:gd name="T16" fmla="*/ 0 w 1089157"/>
              <a:gd name="T17" fmla="*/ 417337 h 1295400"/>
              <a:gd name="T18" fmla="*/ 188159 w 1089157"/>
              <a:gd name="T19" fmla="*/ 262203 h 1295400"/>
              <a:gd name="T20" fmla="*/ 1047182 w 1089157"/>
              <a:gd name="T21" fmla="*/ 0 h 1295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9157"/>
              <a:gd name="T34" fmla="*/ 0 h 1295400"/>
              <a:gd name="T35" fmla="*/ 1089157 w 1089157"/>
              <a:gd name="T36" fmla="*/ 1295400 h 1295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rgbClr val="F2F2F2"/>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a:solidFill>
                  <a:srgbClr val="273775"/>
                </a:solidFill>
                <a:ea typeface="BatangChe" panose="02030609000101010101" pitchFamily="49" charset="-127"/>
              </a:rPr>
              <a:t>6</a:t>
            </a:r>
            <a:endParaRPr lang="zh-CN" altLang="en-US" sz="6400">
              <a:solidFill>
                <a:srgbClr val="273775"/>
              </a:solidFill>
              <a:ea typeface="BatangChe" panose="02030609000101010101" pitchFamily="49" charset="-127"/>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5"/>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5843"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5844"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5845" name="文本框 8"/>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35846" name="椭圆 29"/>
          <p:cNvSpPr>
            <a:spLocks noChangeArrowheads="1"/>
          </p:cNvSpPr>
          <p:nvPr/>
        </p:nvSpPr>
        <p:spPr bwMode="auto">
          <a:xfrm>
            <a:off x="2679700" y="2894013"/>
            <a:ext cx="1455738" cy="1457325"/>
          </a:xfrm>
          <a:prstGeom prst="ellipse">
            <a:avLst/>
          </a:prstGeom>
          <a:solidFill>
            <a:srgbClr val="273775"/>
          </a:solidFill>
          <a:ln w="25400">
            <a:solidFill>
              <a:srgbClr val="FFFFFF"/>
            </a:solidFill>
            <a:round/>
            <a:headEnd/>
            <a:tailEnd/>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rgbClr val="FFFFFF"/>
                </a:solidFill>
                <a:latin typeface="微软雅黑" panose="020B0503020204020204" pitchFamily="34" charset="-122"/>
                <a:ea typeface="微软雅黑" panose="020B0503020204020204" pitchFamily="34" charset="-122"/>
              </a:rPr>
              <a:t>标题</a:t>
            </a:r>
            <a:endParaRPr lang="en-US" altLang="zh-CN" sz="2100">
              <a:solidFill>
                <a:srgbClr val="FFFFFF"/>
              </a:solidFill>
              <a:latin typeface="微软雅黑" panose="020B0503020204020204" pitchFamily="34" charset="-122"/>
              <a:ea typeface="微软雅黑" panose="020B0503020204020204" pitchFamily="34" charset="-122"/>
            </a:endParaRPr>
          </a:p>
        </p:txBody>
      </p:sp>
      <p:grpSp>
        <p:nvGrpSpPr>
          <p:cNvPr id="35847" name="Group 7"/>
          <p:cNvGrpSpPr>
            <a:grpSpLocks/>
          </p:cNvGrpSpPr>
          <p:nvPr/>
        </p:nvGrpSpPr>
        <p:grpSpPr bwMode="auto">
          <a:xfrm>
            <a:off x="1455738" y="2216150"/>
            <a:ext cx="1325562" cy="1327150"/>
            <a:chOff x="0" y="0"/>
            <a:chExt cx="1290637" cy="1292225"/>
          </a:xfrm>
        </p:grpSpPr>
        <p:sp>
          <p:nvSpPr>
            <p:cNvPr id="35859" name="椭圆 31"/>
            <p:cNvSpPr>
              <a:spLocks noChangeArrowheads="1"/>
            </p:cNvSpPr>
            <p:nvPr/>
          </p:nvSpPr>
          <p:spPr bwMode="auto">
            <a:xfrm>
              <a:off x="0" y="0"/>
              <a:ext cx="1290637" cy="1292225"/>
            </a:xfrm>
            <a:prstGeom prst="ellipse">
              <a:avLst/>
            </a:prstGeom>
            <a:solidFill>
              <a:srgbClr val="FFFFFF"/>
            </a:solidFill>
            <a:ln w="114300">
              <a:solidFill>
                <a:srgbClr val="273775"/>
              </a:solidFill>
              <a:round/>
              <a:headEnd/>
              <a:tailEnd/>
            </a:ln>
          </p:spPr>
          <p:txBody>
            <a:bodyPr lIns="0" tIns="38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这里输入文字</a:t>
              </a:r>
              <a:endParaRPr lang="en-US" altLang="zh-CN" sz="1600">
                <a:solidFill>
                  <a:srgbClr val="7F7F7F"/>
                </a:solidFill>
                <a:latin typeface="微软雅黑" panose="020B0503020204020204" pitchFamily="34" charset="-122"/>
                <a:ea typeface="微软雅黑" panose="020B0503020204020204" pitchFamily="34" charset="-122"/>
              </a:endParaRPr>
            </a:p>
          </p:txBody>
        </p:sp>
      </p:grpSp>
      <p:grpSp>
        <p:nvGrpSpPr>
          <p:cNvPr id="35848" name="Group 10"/>
          <p:cNvGrpSpPr>
            <a:grpSpLocks/>
          </p:cNvGrpSpPr>
          <p:nvPr/>
        </p:nvGrpSpPr>
        <p:grpSpPr bwMode="auto">
          <a:xfrm>
            <a:off x="2744788" y="1473200"/>
            <a:ext cx="1325562" cy="1325563"/>
            <a:chOff x="0" y="0"/>
            <a:chExt cx="1292225" cy="1292225"/>
          </a:xfrm>
        </p:grpSpPr>
        <p:sp>
          <p:nvSpPr>
            <p:cNvPr id="35858" name="椭圆 34"/>
            <p:cNvSpPr>
              <a:spLocks noChangeArrowheads="1"/>
            </p:cNvSpPr>
            <p:nvPr/>
          </p:nvSpPr>
          <p:spPr bwMode="auto">
            <a:xfrm>
              <a:off x="0" y="0"/>
              <a:ext cx="1292225" cy="1292225"/>
            </a:xfrm>
            <a:prstGeom prst="ellipse">
              <a:avLst/>
            </a:prstGeom>
            <a:solidFill>
              <a:srgbClr val="FFFFFF"/>
            </a:solidFill>
            <a:ln w="114300">
              <a:solidFill>
                <a:srgbClr val="273775"/>
              </a:solidFill>
              <a:round/>
              <a:headEnd/>
              <a:tailEnd/>
            </a:ln>
          </p:spPr>
          <p:txBody>
            <a:bodyPr lIns="0" tIns="38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这里输入文字</a:t>
              </a:r>
              <a:endParaRPr lang="en-US" altLang="zh-CN" sz="1600">
                <a:solidFill>
                  <a:srgbClr val="7F7F7F"/>
                </a:solidFill>
                <a:latin typeface="微软雅黑" panose="020B0503020204020204" pitchFamily="34" charset="-122"/>
                <a:ea typeface="微软雅黑" panose="020B0503020204020204" pitchFamily="34" charset="-122"/>
              </a:endParaRPr>
            </a:p>
          </p:txBody>
        </p:sp>
      </p:grpSp>
      <p:grpSp>
        <p:nvGrpSpPr>
          <p:cNvPr id="35849" name="Group 13"/>
          <p:cNvGrpSpPr>
            <a:grpSpLocks/>
          </p:cNvGrpSpPr>
          <p:nvPr/>
        </p:nvGrpSpPr>
        <p:grpSpPr bwMode="auto">
          <a:xfrm>
            <a:off x="4033838" y="2216150"/>
            <a:ext cx="1325562" cy="1327150"/>
            <a:chOff x="0" y="0"/>
            <a:chExt cx="1290638" cy="1292225"/>
          </a:xfrm>
        </p:grpSpPr>
        <p:sp>
          <p:nvSpPr>
            <p:cNvPr id="35857" name="椭圆 59"/>
            <p:cNvSpPr>
              <a:spLocks noChangeArrowheads="1"/>
            </p:cNvSpPr>
            <p:nvPr/>
          </p:nvSpPr>
          <p:spPr bwMode="auto">
            <a:xfrm>
              <a:off x="0" y="0"/>
              <a:ext cx="1290638" cy="1292225"/>
            </a:xfrm>
            <a:prstGeom prst="ellipse">
              <a:avLst/>
            </a:prstGeom>
            <a:solidFill>
              <a:srgbClr val="FFFFFF"/>
            </a:solidFill>
            <a:ln w="114300">
              <a:solidFill>
                <a:srgbClr val="273775"/>
              </a:solidFill>
              <a:round/>
              <a:headEnd/>
              <a:tailEnd/>
            </a:ln>
          </p:spPr>
          <p:txBody>
            <a:bodyPr lIns="0" tIns="38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这里输入文字</a:t>
              </a:r>
              <a:endParaRPr lang="en-US" altLang="zh-CN" sz="1600">
                <a:solidFill>
                  <a:srgbClr val="7F7F7F"/>
                </a:solidFill>
                <a:latin typeface="微软雅黑" panose="020B0503020204020204" pitchFamily="34" charset="-122"/>
                <a:ea typeface="微软雅黑" panose="020B0503020204020204" pitchFamily="34" charset="-122"/>
              </a:endParaRPr>
            </a:p>
          </p:txBody>
        </p:sp>
      </p:grpSp>
      <p:grpSp>
        <p:nvGrpSpPr>
          <p:cNvPr id="35850" name="Group 16"/>
          <p:cNvGrpSpPr>
            <a:grpSpLocks/>
          </p:cNvGrpSpPr>
          <p:nvPr/>
        </p:nvGrpSpPr>
        <p:grpSpPr bwMode="auto">
          <a:xfrm>
            <a:off x="4033838" y="3703638"/>
            <a:ext cx="1325562" cy="1327150"/>
            <a:chOff x="0" y="0"/>
            <a:chExt cx="1290638" cy="1292225"/>
          </a:xfrm>
        </p:grpSpPr>
        <p:sp>
          <p:nvSpPr>
            <p:cNvPr id="35856" name="椭圆 62"/>
            <p:cNvSpPr>
              <a:spLocks noChangeArrowheads="1"/>
            </p:cNvSpPr>
            <p:nvPr/>
          </p:nvSpPr>
          <p:spPr bwMode="auto">
            <a:xfrm>
              <a:off x="0" y="0"/>
              <a:ext cx="1290638" cy="1292225"/>
            </a:xfrm>
            <a:prstGeom prst="ellipse">
              <a:avLst/>
            </a:prstGeom>
            <a:solidFill>
              <a:srgbClr val="FFFFFF"/>
            </a:solidFill>
            <a:ln w="114300">
              <a:solidFill>
                <a:srgbClr val="273775"/>
              </a:solidFill>
              <a:round/>
              <a:headEnd/>
              <a:tailEnd/>
            </a:ln>
          </p:spPr>
          <p:txBody>
            <a:bodyPr lIns="0" tIns="38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这里输入文字</a:t>
              </a:r>
              <a:endParaRPr lang="en-US" altLang="zh-CN" sz="1600">
                <a:solidFill>
                  <a:srgbClr val="7F7F7F"/>
                </a:solidFill>
                <a:latin typeface="微软雅黑" panose="020B0503020204020204" pitchFamily="34" charset="-122"/>
                <a:ea typeface="微软雅黑" panose="020B0503020204020204" pitchFamily="34" charset="-122"/>
              </a:endParaRPr>
            </a:p>
          </p:txBody>
        </p:sp>
      </p:grpSp>
      <p:grpSp>
        <p:nvGrpSpPr>
          <p:cNvPr id="35851" name="Group 19"/>
          <p:cNvGrpSpPr>
            <a:grpSpLocks/>
          </p:cNvGrpSpPr>
          <p:nvPr/>
        </p:nvGrpSpPr>
        <p:grpSpPr bwMode="auto">
          <a:xfrm>
            <a:off x="2744788" y="4446588"/>
            <a:ext cx="1325562" cy="1327150"/>
            <a:chOff x="0" y="0"/>
            <a:chExt cx="1292225" cy="1292225"/>
          </a:xfrm>
        </p:grpSpPr>
        <p:sp>
          <p:nvSpPr>
            <p:cNvPr id="35855" name="椭圆 65"/>
            <p:cNvSpPr>
              <a:spLocks noChangeArrowheads="1"/>
            </p:cNvSpPr>
            <p:nvPr/>
          </p:nvSpPr>
          <p:spPr bwMode="auto">
            <a:xfrm>
              <a:off x="0" y="0"/>
              <a:ext cx="1292225" cy="1292225"/>
            </a:xfrm>
            <a:prstGeom prst="ellipse">
              <a:avLst/>
            </a:prstGeom>
            <a:solidFill>
              <a:srgbClr val="FFFFFF"/>
            </a:solidFill>
            <a:ln w="114300">
              <a:solidFill>
                <a:srgbClr val="273775"/>
              </a:solidFill>
              <a:round/>
              <a:headEnd/>
              <a:tailEnd/>
            </a:ln>
          </p:spPr>
          <p:txBody>
            <a:bodyPr lIns="0" tIns="38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这里输入文字</a:t>
              </a:r>
              <a:endParaRPr lang="en-US" altLang="zh-CN" sz="1600">
                <a:solidFill>
                  <a:srgbClr val="7F7F7F"/>
                </a:solidFill>
                <a:latin typeface="微软雅黑" panose="020B0503020204020204" pitchFamily="34" charset="-122"/>
                <a:ea typeface="微软雅黑" panose="020B0503020204020204" pitchFamily="34" charset="-122"/>
              </a:endParaRPr>
            </a:p>
          </p:txBody>
        </p:sp>
      </p:grpSp>
      <p:grpSp>
        <p:nvGrpSpPr>
          <p:cNvPr id="35852" name="Group 22"/>
          <p:cNvGrpSpPr>
            <a:grpSpLocks/>
          </p:cNvGrpSpPr>
          <p:nvPr/>
        </p:nvGrpSpPr>
        <p:grpSpPr bwMode="auto">
          <a:xfrm>
            <a:off x="1455738" y="3703638"/>
            <a:ext cx="1325562" cy="1327150"/>
            <a:chOff x="0" y="0"/>
            <a:chExt cx="1290637" cy="1292225"/>
          </a:xfrm>
        </p:grpSpPr>
        <p:sp>
          <p:nvSpPr>
            <p:cNvPr id="35854" name="椭圆 68"/>
            <p:cNvSpPr>
              <a:spLocks noChangeArrowheads="1"/>
            </p:cNvSpPr>
            <p:nvPr/>
          </p:nvSpPr>
          <p:spPr bwMode="auto">
            <a:xfrm>
              <a:off x="0" y="0"/>
              <a:ext cx="1290637" cy="1292225"/>
            </a:xfrm>
            <a:prstGeom prst="ellipse">
              <a:avLst/>
            </a:prstGeom>
            <a:solidFill>
              <a:srgbClr val="FFFFFF"/>
            </a:solidFill>
            <a:ln w="114300">
              <a:solidFill>
                <a:srgbClr val="273775"/>
              </a:solidFill>
              <a:round/>
              <a:headEnd/>
              <a:tailEnd/>
            </a:ln>
          </p:spPr>
          <p:txBody>
            <a:bodyPr lIns="0" tIns="38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这里输入文字</a:t>
              </a:r>
              <a:endParaRPr lang="en-US" altLang="zh-CN" sz="1600">
                <a:solidFill>
                  <a:srgbClr val="7F7F7F"/>
                </a:solidFill>
                <a:latin typeface="微软雅黑" panose="020B0503020204020204" pitchFamily="34" charset="-122"/>
                <a:ea typeface="微软雅黑" panose="020B0503020204020204" pitchFamily="34" charset="-122"/>
              </a:endParaRPr>
            </a:p>
          </p:txBody>
        </p:sp>
      </p:grpSp>
      <p:sp>
        <p:nvSpPr>
          <p:cNvPr id="35853" name="矩形 70"/>
          <p:cNvSpPr>
            <a:spLocks noChangeArrowheads="1"/>
          </p:cNvSpPr>
          <p:nvPr/>
        </p:nvSpPr>
        <p:spPr bwMode="auto">
          <a:xfrm>
            <a:off x="6672263" y="2311400"/>
            <a:ext cx="4498975"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endParaRPr lang="en-US" altLang="zh-CN">
              <a:solidFill>
                <a:srgbClr val="A6A6A6"/>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endParaRPr lang="en-US" altLang="zh-CN">
              <a:solidFill>
                <a:srgbClr val="A6A6A6"/>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图片 34"/>
          <p:cNvPicPr>
            <a:picLocks noChangeAspect="1" noChangeArrowheads="1"/>
          </p:cNvPicPr>
          <p:nvPr/>
        </p:nvPicPr>
        <p:blipFill>
          <a:blip r:embed="rId2">
            <a:extLst>
              <a:ext uri="{28A0092B-C50C-407E-A947-70E740481C1C}">
                <a14:useLocalDpi xmlns:a14="http://schemas.microsoft.com/office/drawing/2010/main" val="0"/>
              </a:ext>
            </a:extLst>
          </a:blip>
          <a:srcRect t="37170" b="25630"/>
          <a:stretch>
            <a:fillRect/>
          </a:stretch>
        </p:blipFill>
        <p:spPr bwMode="auto">
          <a:xfrm>
            <a:off x="-6350" y="2187575"/>
            <a:ext cx="12206288"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文本框 35"/>
          <p:cNvSpPr txBox="1">
            <a:spLocks noChangeArrowheads="1"/>
          </p:cNvSpPr>
          <p:nvPr/>
        </p:nvSpPr>
        <p:spPr bwMode="auto">
          <a:xfrm>
            <a:off x="2660650" y="2828925"/>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7200">
                <a:solidFill>
                  <a:srgbClr val="273775"/>
                </a:solidFill>
                <a:latin typeface="Impact" panose="020B0806030902050204" pitchFamily="34" charset="0"/>
              </a:rPr>
              <a:t>02</a:t>
            </a:r>
            <a:endParaRPr lang="zh-CN" altLang="en-US" sz="7200">
              <a:solidFill>
                <a:srgbClr val="273775"/>
              </a:solidFill>
              <a:latin typeface="Impact" panose="020B0806030902050204" pitchFamily="34" charset="0"/>
            </a:endParaRPr>
          </a:p>
        </p:txBody>
      </p:sp>
      <p:sp>
        <p:nvSpPr>
          <p:cNvPr id="36868" name="文本框 36"/>
          <p:cNvSpPr txBox="1">
            <a:spLocks noChangeArrowheads="1"/>
          </p:cNvSpPr>
          <p:nvPr/>
        </p:nvSpPr>
        <p:spPr bwMode="auto">
          <a:xfrm>
            <a:off x="3806825" y="2828925"/>
            <a:ext cx="5724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7200">
                <a:solidFill>
                  <a:srgbClr val="273775"/>
                </a:solidFill>
                <a:latin typeface="微软雅黑" panose="020B0503020204020204" pitchFamily="34" charset="-122"/>
                <a:ea typeface="微软雅黑" panose="020B0503020204020204" pitchFamily="34" charset="-122"/>
              </a:rPr>
              <a:t>单击添加标题</a:t>
            </a:r>
          </a:p>
        </p:txBody>
      </p:sp>
      <p:sp>
        <p:nvSpPr>
          <p:cNvPr id="36869" name="矩形 39"/>
          <p:cNvSpPr>
            <a:spLocks noChangeArrowheads="1"/>
          </p:cNvSpPr>
          <p:nvPr/>
        </p:nvSpPr>
        <p:spPr bwMode="auto">
          <a:xfrm>
            <a:off x="-4763" y="2071688"/>
            <a:ext cx="12203113" cy="144462"/>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6870" name="矩形 40"/>
          <p:cNvSpPr>
            <a:spLocks noChangeArrowheads="1"/>
          </p:cNvSpPr>
          <p:nvPr/>
        </p:nvSpPr>
        <p:spPr bwMode="auto">
          <a:xfrm>
            <a:off x="-4763" y="4670425"/>
            <a:ext cx="12203113" cy="144463"/>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pic>
        <p:nvPicPr>
          <p:cNvPr id="36871" name="图片 41"/>
          <p:cNvPicPr>
            <a:picLocks noChangeAspect="1" noChangeArrowheads="1"/>
          </p:cNvPicPr>
          <p:nvPr/>
        </p:nvPicPr>
        <p:blipFill>
          <a:blip r:embed="rId3" cstate="print">
            <a:extLst>
              <a:ext uri="{28A0092B-C50C-407E-A947-70E740481C1C}">
                <a14:useLocalDpi xmlns:a14="http://schemas.microsoft.com/office/drawing/2010/main" val="0"/>
              </a:ext>
            </a:extLst>
          </a:blip>
          <a:srcRect t="6281" r="10789" b="10004"/>
          <a:stretch>
            <a:fillRect/>
          </a:stretch>
        </p:blipFill>
        <p:spPr bwMode="auto">
          <a:xfrm>
            <a:off x="3721100" y="2709863"/>
            <a:ext cx="1809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72" name="Group 8"/>
          <p:cNvGrpSpPr>
            <a:grpSpLocks/>
          </p:cNvGrpSpPr>
          <p:nvPr/>
        </p:nvGrpSpPr>
        <p:grpSpPr bwMode="auto">
          <a:xfrm>
            <a:off x="655638" y="187325"/>
            <a:ext cx="10880725" cy="6132513"/>
            <a:chOff x="0" y="0"/>
            <a:chExt cx="10879273" cy="6132779"/>
          </a:xfrm>
        </p:grpSpPr>
        <p:sp>
          <p:nvSpPr>
            <p:cNvPr id="36873" name="六边形 8"/>
            <p:cNvSpPr>
              <a:spLocks noChangeArrowheads="1"/>
            </p:cNvSpPr>
            <p:nvPr/>
          </p:nvSpPr>
          <p:spPr bwMode="auto">
            <a:xfrm>
              <a:off x="64545" y="2066304"/>
              <a:ext cx="668235" cy="576064"/>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74" name="六边形 9"/>
            <p:cNvSpPr>
              <a:spLocks noChangeArrowheads="1"/>
            </p:cNvSpPr>
            <p:nvPr/>
          </p:nvSpPr>
          <p:spPr bwMode="auto">
            <a:xfrm>
              <a:off x="0" y="4927266"/>
              <a:ext cx="1002352" cy="864096"/>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75" name="六边形 10"/>
            <p:cNvSpPr>
              <a:spLocks noChangeArrowheads="1"/>
            </p:cNvSpPr>
            <p:nvPr/>
          </p:nvSpPr>
          <p:spPr bwMode="auto">
            <a:xfrm>
              <a:off x="5537153" y="4695327"/>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76" name="六边形 11"/>
            <p:cNvSpPr>
              <a:spLocks noChangeArrowheads="1"/>
            </p:cNvSpPr>
            <p:nvPr/>
          </p:nvSpPr>
          <p:spPr bwMode="auto">
            <a:xfrm>
              <a:off x="7877413" y="195953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77" name="六边形 12"/>
            <p:cNvSpPr>
              <a:spLocks noChangeArrowheads="1"/>
            </p:cNvSpPr>
            <p:nvPr/>
          </p:nvSpPr>
          <p:spPr bwMode="auto">
            <a:xfrm>
              <a:off x="2419310" y="4026703"/>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78" name="六边形 13"/>
            <p:cNvSpPr>
              <a:spLocks noChangeArrowheads="1"/>
            </p:cNvSpPr>
            <p:nvPr/>
          </p:nvSpPr>
          <p:spPr bwMode="auto">
            <a:xfrm>
              <a:off x="9353577" y="0"/>
              <a:ext cx="1339315" cy="1154580"/>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79" name="六边形 14"/>
            <p:cNvSpPr>
              <a:spLocks noChangeArrowheads="1"/>
            </p:cNvSpPr>
            <p:nvPr/>
          </p:nvSpPr>
          <p:spPr bwMode="auto">
            <a:xfrm>
              <a:off x="9353577" y="544994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80" name="六边形 15"/>
            <p:cNvSpPr>
              <a:spLocks noChangeArrowheads="1"/>
            </p:cNvSpPr>
            <p:nvPr/>
          </p:nvSpPr>
          <p:spPr bwMode="auto">
            <a:xfrm>
              <a:off x="4758454" y="1276700"/>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81" name="六边形 16"/>
            <p:cNvSpPr>
              <a:spLocks noChangeArrowheads="1"/>
            </p:cNvSpPr>
            <p:nvPr/>
          </p:nvSpPr>
          <p:spPr bwMode="auto">
            <a:xfrm>
              <a:off x="10427646" y="2447702"/>
              <a:ext cx="451627" cy="389333"/>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7891"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7892"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7893"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pic>
        <p:nvPicPr>
          <p:cNvPr id="37894" name="组合 6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0" y="1609725"/>
            <a:ext cx="24320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组合 7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763" y="1450975"/>
            <a:ext cx="240665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组合 8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163" y="1463675"/>
            <a:ext cx="24511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组合 8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6175" y="1304925"/>
            <a:ext cx="2408238"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文本框 96"/>
          <p:cNvSpPr txBox="1">
            <a:spLocks noChangeArrowheads="1"/>
          </p:cNvSpPr>
          <p:nvPr/>
        </p:nvSpPr>
        <p:spPr bwMode="auto">
          <a:xfrm>
            <a:off x="1179513" y="4354513"/>
            <a:ext cx="2228850" cy="522287"/>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ea typeface="宋体" panose="02010600030101010101" pitchFamily="2" charset="-122"/>
              </a:defRPr>
            </a:lvl1pPr>
            <a:lvl2pPr marL="742950" indent="-285750" defTabSz="912813">
              <a:defRPr>
                <a:solidFill>
                  <a:schemeClr val="tx1"/>
                </a:solidFill>
                <a:latin typeface="Calibri" panose="020F0502020204030204" pitchFamily="34" charset="0"/>
                <a:ea typeface="宋体" panose="02010600030101010101" pitchFamily="2" charset="-122"/>
              </a:defRPr>
            </a:lvl2pPr>
            <a:lvl3pPr marL="1143000" indent="-228600" defTabSz="912813">
              <a:defRPr>
                <a:solidFill>
                  <a:schemeClr val="tx1"/>
                </a:solidFill>
                <a:latin typeface="Calibri" panose="020F0502020204030204" pitchFamily="34" charset="0"/>
                <a:ea typeface="宋体" panose="02010600030101010101" pitchFamily="2" charset="-122"/>
              </a:defRPr>
            </a:lvl3pPr>
            <a:lvl4pPr marL="1600200" indent="-228600" defTabSz="912813">
              <a:defRPr>
                <a:solidFill>
                  <a:schemeClr val="tx1"/>
                </a:solidFill>
                <a:latin typeface="Calibri" panose="020F0502020204030204" pitchFamily="34" charset="0"/>
                <a:ea typeface="宋体" panose="02010600030101010101" pitchFamily="2" charset="-122"/>
              </a:defRPr>
            </a:lvl4pPr>
            <a:lvl5pPr marL="2057400" indent="-228600" defTabSz="912813">
              <a:defRPr>
                <a:solidFill>
                  <a:schemeClr val="tx1"/>
                </a:solidFill>
                <a:latin typeface="Calibri" panose="020F050202020403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800" b="1">
                <a:solidFill>
                  <a:srgbClr val="FFFFFF"/>
                </a:solidFill>
                <a:latin typeface="微软雅黑" panose="020B0503020204020204" pitchFamily="34" charset="-122"/>
                <a:ea typeface="微软雅黑" panose="020B0503020204020204" pitchFamily="34" charset="-122"/>
              </a:rPr>
              <a:t>标题</a:t>
            </a:r>
          </a:p>
        </p:txBody>
      </p:sp>
      <p:sp>
        <p:nvSpPr>
          <p:cNvPr id="37899" name="矩形 97"/>
          <p:cNvSpPr>
            <a:spLocks noChangeArrowheads="1"/>
          </p:cNvSpPr>
          <p:nvPr/>
        </p:nvSpPr>
        <p:spPr bwMode="auto">
          <a:xfrm>
            <a:off x="1179513" y="4872038"/>
            <a:ext cx="9886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912813">
              <a:defRPr>
                <a:solidFill>
                  <a:schemeClr val="tx1"/>
                </a:solidFill>
                <a:latin typeface="Calibri" panose="020F0502020204030204" pitchFamily="34" charset="0"/>
                <a:ea typeface="宋体" panose="02010600030101010101" pitchFamily="2" charset="-122"/>
              </a:defRPr>
            </a:lvl1pPr>
            <a:lvl2pPr marL="742950" indent="-285750" defTabSz="912813">
              <a:defRPr>
                <a:solidFill>
                  <a:schemeClr val="tx1"/>
                </a:solidFill>
                <a:latin typeface="Calibri" panose="020F0502020204030204" pitchFamily="34" charset="0"/>
                <a:ea typeface="宋体" panose="02010600030101010101" pitchFamily="2" charset="-122"/>
              </a:defRPr>
            </a:lvl2pPr>
            <a:lvl3pPr marL="1143000" indent="-228600" defTabSz="912813">
              <a:defRPr>
                <a:solidFill>
                  <a:schemeClr val="tx1"/>
                </a:solidFill>
                <a:latin typeface="Calibri" panose="020F0502020204030204" pitchFamily="34" charset="0"/>
                <a:ea typeface="宋体" panose="02010600030101010101" pitchFamily="2" charset="-122"/>
              </a:defRPr>
            </a:lvl3pPr>
            <a:lvl4pPr marL="1600200" indent="-228600" defTabSz="912813">
              <a:defRPr>
                <a:solidFill>
                  <a:schemeClr val="tx1"/>
                </a:solidFill>
                <a:latin typeface="Calibri" panose="020F0502020204030204" pitchFamily="34" charset="0"/>
                <a:ea typeface="宋体" panose="02010600030101010101" pitchFamily="2" charset="-122"/>
              </a:defRPr>
            </a:lvl4pPr>
            <a:lvl5pPr marL="2057400" indent="-228600" defTabSz="912813">
              <a:defRPr>
                <a:solidFill>
                  <a:schemeClr val="tx1"/>
                </a:solidFill>
                <a:latin typeface="Calibri" panose="020F050202020403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rPr>
              <a:t>这里输入您要输入的文本内容这里输入您要输入的文本内容这里输入您要输入的文本内容这里输入您要输入的文本内容这里输入您要输入的文本内容这里输入您要输入的文本内容这里输入您要输入的文本内容这里输</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8915"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8916"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8917"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38918" name="任意多边形 16"/>
          <p:cNvSpPr>
            <a:spLocks/>
          </p:cNvSpPr>
          <p:nvPr/>
        </p:nvSpPr>
        <p:spPr bwMode="auto">
          <a:xfrm>
            <a:off x="2868613" y="2176463"/>
            <a:ext cx="2528887" cy="1581150"/>
          </a:xfrm>
          <a:custGeom>
            <a:avLst/>
            <a:gdLst>
              <a:gd name="T0" fmla="*/ 1661506 w 2176298"/>
              <a:gd name="T1" fmla="*/ 573 h 1361198"/>
              <a:gd name="T2" fmla="*/ 2149165 w 2176298"/>
              <a:gd name="T3" fmla="*/ 58387 h 1361198"/>
              <a:gd name="T4" fmla="*/ 2162224 w 2176298"/>
              <a:gd name="T5" fmla="*/ 62558 h 1361198"/>
              <a:gd name="T6" fmla="*/ 2305196 w 2176298"/>
              <a:gd name="T7" fmla="*/ 108227 h 1361198"/>
              <a:gd name="T8" fmla="*/ 3185706 w 2176298"/>
              <a:gd name="T9" fmla="*/ 852876 h 1361198"/>
              <a:gd name="T10" fmla="*/ 3391045 w 2176298"/>
              <a:gd name="T11" fmla="*/ 1986904 h 1361198"/>
              <a:gd name="T12" fmla="*/ 3359152 w 2176298"/>
              <a:gd name="T13" fmla="*/ 2133421 h 1361198"/>
              <a:gd name="T14" fmla="*/ 3356242 w 2176298"/>
              <a:gd name="T15" fmla="*/ 2120042 h 1361198"/>
              <a:gd name="T16" fmla="*/ 2707624 w 2176298"/>
              <a:gd name="T17" fmla="*/ 1179441 h 1361198"/>
              <a:gd name="T18" fmla="*/ 2666038 w 2176298"/>
              <a:gd name="T19" fmla="*/ 1152577 h 1361198"/>
              <a:gd name="T20" fmla="*/ 2560877 w 2176298"/>
              <a:gd name="T21" fmla="*/ 1084644 h 1361198"/>
              <a:gd name="T22" fmla="*/ 1753187 w 2176298"/>
              <a:gd name="T23" fmla="*/ 856481 h 1361198"/>
              <a:gd name="T24" fmla="*/ 1702697 w 2176298"/>
              <a:gd name="T25" fmla="*/ 857608 h 1361198"/>
              <a:gd name="T26" fmla="*/ 1588543 w 2176298"/>
              <a:gd name="T27" fmla="*/ 860153 h 1361198"/>
              <a:gd name="T28" fmla="*/ 1109497 w 2176298"/>
              <a:gd name="T29" fmla="*/ 964136 h 1361198"/>
              <a:gd name="T30" fmla="*/ 965294 w 2176298"/>
              <a:gd name="T31" fmla="*/ 1025907 h 1361198"/>
              <a:gd name="T32" fmla="*/ 958686 w 2176298"/>
              <a:gd name="T33" fmla="*/ 1028738 h 1361198"/>
              <a:gd name="T34" fmla="*/ 549266 w 2176298"/>
              <a:gd name="T35" fmla="*/ 1307978 h 1361198"/>
              <a:gd name="T36" fmla="*/ 510838 w 2176298"/>
              <a:gd name="T37" fmla="*/ 1347149 h 1361198"/>
              <a:gd name="T38" fmla="*/ 431041 w 2176298"/>
              <a:gd name="T39" fmla="*/ 1428492 h 1361198"/>
              <a:gd name="T40" fmla="*/ 228989 w 2176298"/>
              <a:gd name="T41" fmla="*/ 1708784 h 1361198"/>
              <a:gd name="T42" fmla="*/ 87008 w 2176298"/>
              <a:gd name="T43" fmla="*/ 2023719 h 1361198"/>
              <a:gd name="T44" fmla="*/ 56384 w 2176298"/>
              <a:gd name="T45" fmla="*/ 2133421 h 1361198"/>
              <a:gd name="T46" fmla="*/ 41640 w 2176298"/>
              <a:gd name="T47" fmla="*/ 2080594 h 1361198"/>
              <a:gd name="T48" fmla="*/ 4252 w 2176298"/>
              <a:gd name="T49" fmla="*/ 1586795 h 1361198"/>
              <a:gd name="T50" fmla="*/ 5102 w 2176298"/>
              <a:gd name="T51" fmla="*/ 1579664 h 1361198"/>
              <a:gd name="T52" fmla="*/ 23648 w 2176298"/>
              <a:gd name="T53" fmla="*/ 1424029 h 1361198"/>
              <a:gd name="T54" fmla="*/ 173023 w 2176298"/>
              <a:gd name="T55" fmla="*/ 957631 h 1361198"/>
              <a:gd name="T56" fmla="*/ 227892 w 2176298"/>
              <a:gd name="T57" fmla="*/ 857607 h 1361198"/>
              <a:gd name="T58" fmla="*/ 252159 w 2176298"/>
              <a:gd name="T59" fmla="*/ 813363 h 1361198"/>
              <a:gd name="T60" fmla="*/ 853816 w 2176298"/>
              <a:gd name="T61" fmla="*/ 228735 h 1361198"/>
              <a:gd name="T62" fmla="*/ 965295 w 2176298"/>
              <a:gd name="T63" fmla="*/ 171729 h 1361198"/>
              <a:gd name="T64" fmla="*/ 1009378 w 2176298"/>
              <a:gd name="T65" fmla="*/ 149186 h 1361198"/>
              <a:gd name="T66" fmla="*/ 1661506 w 2176298"/>
              <a:gd name="T67" fmla="*/ 573 h 13611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6298"/>
              <a:gd name="T103" fmla="*/ 0 h 1361198"/>
              <a:gd name="T104" fmla="*/ 2176298 w 2176298"/>
              <a:gd name="T105" fmla="*/ 1361198 h 13611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6298" h="1361198">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rgbClr val="0070C0"/>
          </a:solidFill>
          <a:ln w="12700">
            <a:solidFill>
              <a:schemeClr val="bg1"/>
            </a:solidFill>
            <a:miter lim="800000"/>
            <a:headEnd/>
            <a:tailEnd/>
          </a:ln>
        </p:spPr>
        <p:txBody>
          <a:bodyPr lIns="0" tIns="9600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FFFFFF"/>
                </a:solidFill>
                <a:latin typeface="微软雅黑" panose="020B0503020204020204" pitchFamily="34" charset="-122"/>
                <a:ea typeface="微软雅黑" panose="020B0503020204020204" pitchFamily="34" charset="-122"/>
              </a:rPr>
              <a:t>标题</a:t>
            </a:r>
          </a:p>
        </p:txBody>
      </p:sp>
      <p:sp>
        <p:nvSpPr>
          <p:cNvPr id="38919" name="任意多边形 17"/>
          <p:cNvSpPr>
            <a:spLocks/>
          </p:cNvSpPr>
          <p:nvPr/>
        </p:nvSpPr>
        <p:spPr bwMode="auto">
          <a:xfrm>
            <a:off x="1768475" y="3757613"/>
            <a:ext cx="2530475" cy="1582737"/>
          </a:xfrm>
          <a:custGeom>
            <a:avLst/>
            <a:gdLst>
              <a:gd name="T0" fmla="*/ 55642 w 2176296"/>
              <a:gd name="T1" fmla="*/ 0 h 1361200"/>
              <a:gd name="T2" fmla="*/ 58562 w 2176296"/>
              <a:gd name="T3" fmla="*/ 13423 h 1361200"/>
              <a:gd name="T4" fmla="*/ 708403 w 2176296"/>
              <a:gd name="T5" fmla="*/ 956855 h 1361200"/>
              <a:gd name="T6" fmla="*/ 750065 w 2176296"/>
              <a:gd name="T7" fmla="*/ 983799 h 1361200"/>
              <a:gd name="T8" fmla="*/ 855427 w 2176296"/>
              <a:gd name="T9" fmla="*/ 1051936 h 1361200"/>
              <a:gd name="T10" fmla="*/ 1664641 w 2176296"/>
              <a:gd name="T11" fmla="*/ 1280787 h 1361200"/>
              <a:gd name="T12" fmla="*/ 1715228 w 2176296"/>
              <a:gd name="T13" fmla="*/ 1279657 h 1361200"/>
              <a:gd name="T14" fmla="*/ 1829596 w 2176296"/>
              <a:gd name="T15" fmla="*/ 1277102 h 1361200"/>
              <a:gd name="T16" fmla="*/ 2309546 w 2176296"/>
              <a:gd name="T17" fmla="*/ 1172807 h 1361200"/>
              <a:gd name="T18" fmla="*/ 2454021 w 2176296"/>
              <a:gd name="T19" fmla="*/ 1110850 h 1361200"/>
              <a:gd name="T20" fmla="*/ 2460642 w 2176296"/>
              <a:gd name="T21" fmla="*/ 1108010 h 1361200"/>
              <a:gd name="T22" fmla="*/ 2870833 w 2176296"/>
              <a:gd name="T23" fmla="*/ 827928 h 1361200"/>
              <a:gd name="T24" fmla="*/ 2909333 w 2176296"/>
              <a:gd name="T25" fmla="*/ 788640 h 1361200"/>
              <a:gd name="T26" fmla="*/ 2989283 w 2176296"/>
              <a:gd name="T27" fmla="*/ 707053 h 1361200"/>
              <a:gd name="T28" fmla="*/ 3191716 w 2176296"/>
              <a:gd name="T29" fmla="*/ 425918 h 1361200"/>
              <a:gd name="T30" fmla="*/ 3333965 w 2176296"/>
              <a:gd name="T31" fmla="*/ 110035 h 1361200"/>
              <a:gd name="T32" fmla="*/ 3364646 w 2176296"/>
              <a:gd name="T33" fmla="*/ 2 h 1361200"/>
              <a:gd name="T34" fmla="*/ 3379419 w 2176296"/>
              <a:gd name="T35" fmla="*/ 52990 h 1361200"/>
              <a:gd name="T36" fmla="*/ 3416877 w 2176296"/>
              <a:gd name="T37" fmla="*/ 548276 h 1361200"/>
              <a:gd name="T38" fmla="*/ 3416025 w 2176296"/>
              <a:gd name="T39" fmla="*/ 555427 h 1361200"/>
              <a:gd name="T40" fmla="*/ 3397444 w 2176296"/>
              <a:gd name="T41" fmla="*/ 711528 h 1361200"/>
              <a:gd name="T42" fmla="*/ 3247788 w 2176296"/>
              <a:gd name="T43" fmla="*/ 1179333 h 1361200"/>
              <a:gd name="T44" fmla="*/ 3192817 w 2176296"/>
              <a:gd name="T45" fmla="*/ 1279658 h 1361200"/>
              <a:gd name="T46" fmla="*/ 3168502 w 2176296"/>
              <a:gd name="T47" fmla="*/ 1324032 h 1361200"/>
              <a:gd name="T48" fmla="*/ 2565707 w 2176296"/>
              <a:gd name="T49" fmla="*/ 1910421 h 1361200"/>
              <a:gd name="T50" fmla="*/ 2454021 w 2176296"/>
              <a:gd name="T51" fmla="*/ 1967597 h 1361200"/>
              <a:gd name="T52" fmla="*/ 2409853 w 2176296"/>
              <a:gd name="T53" fmla="*/ 1990208 h 1361200"/>
              <a:gd name="T54" fmla="*/ 1267913 w 2176296"/>
              <a:gd name="T55" fmla="*/ 2081283 h 1361200"/>
              <a:gd name="T56" fmla="*/ 1254831 w 2176296"/>
              <a:gd name="T57" fmla="*/ 2077099 h 1361200"/>
              <a:gd name="T58" fmla="*/ 1111590 w 2176296"/>
              <a:gd name="T59" fmla="*/ 2031293 h 1361200"/>
              <a:gd name="T60" fmla="*/ 229419 w 2176296"/>
              <a:gd name="T61" fmla="*/ 1284402 h 1361200"/>
              <a:gd name="T62" fmla="*/ 23692 w 2176296"/>
              <a:gd name="T63" fmla="*/ 146960 h 1361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76296"/>
              <a:gd name="T97" fmla="*/ 0 h 1361200"/>
              <a:gd name="T98" fmla="*/ 2176296 w 2176296"/>
              <a:gd name="T99" fmla="*/ 1361200 h 1361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76296" h="1361200">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lnTo>
                  <a:pt x="35396" y="0"/>
                </a:lnTo>
                <a:close/>
              </a:path>
            </a:pathLst>
          </a:custGeom>
          <a:solidFill>
            <a:srgbClr val="273775"/>
          </a:solidFill>
          <a:ln w="12700">
            <a:solidFill>
              <a:schemeClr val="bg1"/>
            </a:solidFill>
            <a:miter lim="800000"/>
            <a:headEnd/>
            <a:tailEnd/>
          </a:ln>
        </p:spPr>
        <p:txBody>
          <a:bodyPr lIns="0" tIns="86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FFFFFF"/>
                </a:solidFill>
                <a:latin typeface="微软雅黑" panose="020B0503020204020204" pitchFamily="34" charset="-122"/>
                <a:ea typeface="微软雅黑" panose="020B0503020204020204" pitchFamily="34" charset="-122"/>
              </a:rPr>
              <a:t>标题</a:t>
            </a:r>
          </a:p>
        </p:txBody>
      </p:sp>
      <p:sp>
        <p:nvSpPr>
          <p:cNvPr id="38920" name="任意多边形 15"/>
          <p:cNvSpPr>
            <a:spLocks/>
          </p:cNvSpPr>
          <p:nvPr/>
        </p:nvSpPr>
        <p:spPr bwMode="auto">
          <a:xfrm rot="-2325582">
            <a:off x="2155825" y="1920875"/>
            <a:ext cx="2520950" cy="2001838"/>
          </a:xfrm>
          <a:custGeom>
            <a:avLst/>
            <a:gdLst>
              <a:gd name="T0" fmla="*/ 3659989 w 1890176"/>
              <a:gd name="T1" fmla="*/ 493583 h 1502699"/>
              <a:gd name="T2" fmla="*/ 4454632 w 1890176"/>
              <a:gd name="T3" fmla="*/ 1785015 h 1502699"/>
              <a:gd name="T4" fmla="*/ 4485507 w 1890176"/>
              <a:gd name="T5" fmla="*/ 1979656 h 1502699"/>
              <a:gd name="T6" fmla="*/ 4475530 w 1890176"/>
              <a:gd name="T7" fmla="*/ 1964651 h 1502699"/>
              <a:gd name="T8" fmla="*/ 3228617 w 1890176"/>
              <a:gd name="T9" fmla="*/ 1120961 h 1502699"/>
              <a:gd name="T10" fmla="*/ 3164665 w 1890176"/>
              <a:gd name="T11" fmla="*/ 1107835 h 1502699"/>
              <a:gd name="T12" fmla="*/ 3002941 w 1890176"/>
              <a:gd name="T13" fmla="*/ 1074633 h 1502699"/>
              <a:gd name="T14" fmla="*/ 1901222 w 1890176"/>
              <a:gd name="T15" fmla="*/ 1179276 h 1502699"/>
              <a:gd name="T16" fmla="*/ 1839709 w 1890176"/>
              <a:gd name="T17" fmla="*/ 1204670 h 1502699"/>
              <a:gd name="T18" fmla="*/ 1700640 w 1890176"/>
              <a:gd name="T19" fmla="*/ 1262078 h 1502699"/>
              <a:gd name="T20" fmla="*/ 1161639 w 1890176"/>
              <a:gd name="T21" fmla="*/ 1617271 h 1502699"/>
              <a:gd name="T22" fmla="*/ 1013958 w 1890176"/>
              <a:gd name="T23" fmla="*/ 1761519 h 1502699"/>
              <a:gd name="T24" fmla="*/ 1007194 w 1890176"/>
              <a:gd name="T25" fmla="*/ 1768128 h 1502699"/>
              <a:gd name="T26" fmla="*/ 637568 w 1890176"/>
              <a:gd name="T27" fmla="*/ 2304886 h 1502699"/>
              <a:gd name="T28" fmla="*/ 609073 w 1890176"/>
              <a:gd name="T29" fmla="*/ 2371145 h 1502699"/>
              <a:gd name="T30" fmla="*/ 549903 w 1890176"/>
              <a:gd name="T31" fmla="*/ 2508732 h 1502699"/>
              <a:gd name="T32" fmla="*/ 435625 w 1890176"/>
              <a:gd name="T33" fmla="*/ 2948159 h 1502699"/>
              <a:gd name="T34" fmla="*/ 411738 w 1890176"/>
              <a:gd name="T35" fmla="*/ 3401452 h 1502699"/>
              <a:gd name="T36" fmla="*/ 426565 w 1890176"/>
              <a:gd name="T37" fmla="*/ 3550387 h 1502699"/>
              <a:gd name="T38" fmla="*/ 383183 w 1890176"/>
              <a:gd name="T39" fmla="*/ 3492691 h 1502699"/>
              <a:gd name="T40" fmla="*/ 101101 w 1890176"/>
              <a:gd name="T41" fmla="*/ 2905608 h 1502699"/>
              <a:gd name="T42" fmla="*/ 98737 w 1890176"/>
              <a:gd name="T43" fmla="*/ 2896471 h 1502699"/>
              <a:gd name="T44" fmla="*/ 47105 w 1890176"/>
              <a:gd name="T45" fmla="*/ 2697011 h 1502699"/>
              <a:gd name="T46" fmla="*/ 7648 w 1890176"/>
              <a:gd name="T47" fmla="*/ 2054672 h 1502699"/>
              <a:gd name="T48" fmla="*/ 27244 w 1890176"/>
              <a:gd name="T49" fmla="*/ 1906056 h 1502699"/>
              <a:gd name="T50" fmla="*/ 35914 w 1890176"/>
              <a:gd name="T51" fmla="*/ 1840324 h 1502699"/>
              <a:gd name="T52" fmla="*/ 495751 w 1890176"/>
              <a:gd name="T53" fmla="*/ 838064 h 1502699"/>
              <a:gd name="T54" fmla="*/ 605490 w 1890176"/>
              <a:gd name="T55" fmla="*/ 715219 h 1502699"/>
              <a:gd name="T56" fmla="*/ 648889 w 1890176"/>
              <a:gd name="T57" fmla="*/ 666644 h 1502699"/>
              <a:gd name="T58" fmla="*/ 2006215 w 1890176"/>
              <a:gd name="T59" fmla="*/ 13355 h 1502699"/>
              <a:gd name="T60" fmla="*/ 2024253 w 1890176"/>
              <a:gd name="T61" fmla="*/ 12255 h 1502699"/>
              <a:gd name="T62" fmla="*/ 2221797 w 1890176"/>
              <a:gd name="T63" fmla="*/ 204 h 1502699"/>
              <a:gd name="T64" fmla="*/ 3659989 w 1890176"/>
              <a:gd name="T65" fmla="*/ 493583 h 15026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90176"/>
              <a:gd name="T100" fmla="*/ 0 h 1502699"/>
              <a:gd name="T101" fmla="*/ 1890176 w 1890176"/>
              <a:gd name="T102" fmla="*/ 1502699 h 15026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90176" h="1502699">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rgbClr val="273775"/>
          </a:solidFill>
          <a:ln w="9525">
            <a:solidFill>
              <a:schemeClr val="bg1"/>
            </a:solidFill>
            <a:miter lim="800000"/>
            <a:headEnd/>
            <a:tailEnd/>
          </a:ln>
        </p:spPr>
        <p:txBody>
          <a:bodyPr lIns="0" tIns="4800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2600">
                <a:solidFill>
                  <a:schemeClr val="bg1"/>
                </a:solidFill>
                <a:latin typeface="微软雅黑" panose="020B0503020204020204" pitchFamily="34" charset="-122"/>
                <a:ea typeface="微软雅黑" panose="020B0503020204020204" pitchFamily="34" charset="-122"/>
              </a:rPr>
              <a:t>标题</a:t>
            </a:r>
          </a:p>
        </p:txBody>
      </p:sp>
      <p:sp>
        <p:nvSpPr>
          <p:cNvPr id="38921" name="任意多边形 19"/>
          <p:cNvSpPr>
            <a:spLocks/>
          </p:cNvSpPr>
          <p:nvPr/>
        </p:nvSpPr>
        <p:spPr bwMode="auto">
          <a:xfrm rot="4146070">
            <a:off x="3221831" y="3055144"/>
            <a:ext cx="2528888" cy="1771650"/>
          </a:xfrm>
          <a:custGeom>
            <a:avLst/>
            <a:gdLst>
              <a:gd name="T0" fmla="*/ 169730 w 1896983"/>
              <a:gd name="T1" fmla="*/ 1390430 h 1328648"/>
              <a:gd name="T2" fmla="*/ 829921 w 1896983"/>
              <a:gd name="T3" fmla="*/ 503739 h 1328648"/>
              <a:gd name="T4" fmla="*/ 962940 w 1896983"/>
              <a:gd name="T5" fmla="*/ 406275 h 1328648"/>
              <a:gd name="T6" fmla="*/ 1015544 w 1896983"/>
              <a:gd name="T7" fmla="*/ 367733 h 1328648"/>
              <a:gd name="T8" fmla="*/ 2478166 w 1896983"/>
              <a:gd name="T9" fmla="*/ 11981 h 1328648"/>
              <a:gd name="T10" fmla="*/ 2496004 w 1896983"/>
              <a:gd name="T11" fmla="*/ 14690 h 1328648"/>
              <a:gd name="T12" fmla="*/ 2691365 w 1896983"/>
              <a:gd name="T13" fmla="*/ 44372 h 1328648"/>
              <a:gd name="T14" fmla="*/ 3991117 w 1896983"/>
              <a:gd name="T15" fmla="*/ 830588 h 1328648"/>
              <a:gd name="T16" fmla="*/ 4494425 w 1896983"/>
              <a:gd name="T17" fmla="*/ 2264561 h 1328648"/>
              <a:gd name="T18" fmla="*/ 4483516 w 1896983"/>
              <a:gd name="T19" fmla="*/ 2462011 h 1328648"/>
              <a:gd name="T20" fmla="*/ 4476938 w 1896983"/>
              <a:gd name="T21" fmla="*/ 2445190 h 1328648"/>
              <a:gd name="T22" fmla="*/ 3437759 w 1896983"/>
              <a:gd name="T23" fmla="*/ 1355473 h 1328648"/>
              <a:gd name="T24" fmla="*/ 3378107 w 1896983"/>
              <a:gd name="T25" fmla="*/ 1329160 h 1328648"/>
              <a:gd name="T26" fmla="*/ 3227251 w 1896983"/>
              <a:gd name="T27" fmla="*/ 1262608 h 1328648"/>
              <a:gd name="T28" fmla="*/ 2129816 w 1896983"/>
              <a:gd name="T29" fmla="*/ 1133795 h 1328648"/>
              <a:gd name="T30" fmla="*/ 2064424 w 1896983"/>
              <a:gd name="T31" fmla="*/ 1145785 h 1328648"/>
              <a:gd name="T32" fmla="*/ 1916573 w 1896983"/>
              <a:gd name="T33" fmla="*/ 1172887 h 1328648"/>
              <a:gd name="T34" fmla="*/ 1315567 w 1896983"/>
              <a:gd name="T35" fmla="*/ 1408119 h 1328648"/>
              <a:gd name="T36" fmla="*/ 1141004 w 1896983"/>
              <a:gd name="T37" fmla="*/ 1518608 h 1328648"/>
              <a:gd name="T38" fmla="*/ 1132999 w 1896983"/>
              <a:gd name="T39" fmla="*/ 1523672 h 1328648"/>
              <a:gd name="T40" fmla="*/ 659027 w 1896983"/>
              <a:gd name="T41" fmla="*/ 1972624 h 1328648"/>
              <a:gd name="T42" fmla="*/ 617248 w 1896983"/>
              <a:gd name="T43" fmla="*/ 2031634 h 1328648"/>
              <a:gd name="T44" fmla="*/ 530473 w 1896983"/>
              <a:gd name="T45" fmla="*/ 2154194 h 1328648"/>
              <a:gd name="T46" fmla="*/ 326268 w 1896983"/>
              <a:gd name="T47" fmla="*/ 2561298 h 1328648"/>
              <a:gd name="T48" fmla="*/ 207365 w 1896983"/>
              <a:gd name="T49" fmla="*/ 3000999 h 1328648"/>
              <a:gd name="T50" fmla="*/ 190431 w 1896983"/>
              <a:gd name="T51" fmla="*/ 3150236 h 1328648"/>
              <a:gd name="T52" fmla="*/ 160252 w 1896983"/>
              <a:gd name="T53" fmla="*/ 3084514 h 1328648"/>
              <a:gd name="T54" fmla="*/ 8717 w 1896983"/>
              <a:gd name="T55" fmla="*/ 2449266 h 1328648"/>
              <a:gd name="T56" fmla="*/ 8335 w 1896983"/>
              <a:gd name="T57" fmla="*/ 2439806 h 1328648"/>
              <a:gd name="T58" fmla="*/ 0 w 1896983"/>
              <a:gd name="T59" fmla="*/ 2233272 h 1328648"/>
              <a:gd name="T60" fmla="*/ 96938 w 1896983"/>
              <a:gd name="T61" fmla="*/ 1594787 h 1328648"/>
              <a:gd name="T62" fmla="*/ 147409 w 1896983"/>
              <a:gd name="T63" fmla="*/ 1453101 h 1328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6983"/>
              <a:gd name="T97" fmla="*/ 0 h 1328648"/>
              <a:gd name="T98" fmla="*/ 1896983 w 1896983"/>
              <a:gd name="T99" fmla="*/ 1328648 h 13286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6983" h="1328648">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rgbClr val="273775"/>
          </a:solidFill>
          <a:ln w="9525">
            <a:solidFill>
              <a:schemeClr val="bg1"/>
            </a:solidFill>
            <a:miter lim="800000"/>
            <a:headEnd/>
            <a:tailEnd/>
          </a:ln>
        </p:spPr>
        <p:txBody>
          <a:bodyPr lIns="0" tIns="4800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2600">
                <a:solidFill>
                  <a:schemeClr val="bg1"/>
                </a:solidFill>
                <a:latin typeface="微软雅黑" panose="020B0503020204020204" pitchFamily="34" charset="-122"/>
                <a:ea typeface="微软雅黑" panose="020B0503020204020204" pitchFamily="34" charset="-122"/>
              </a:rPr>
              <a:t>标题</a:t>
            </a:r>
          </a:p>
        </p:txBody>
      </p:sp>
      <p:sp>
        <p:nvSpPr>
          <p:cNvPr id="38922" name="任意多边形 23"/>
          <p:cNvSpPr>
            <a:spLocks/>
          </p:cNvSpPr>
          <p:nvPr/>
        </p:nvSpPr>
        <p:spPr bwMode="auto">
          <a:xfrm rot="-3320775">
            <a:off x="2668588" y="3794125"/>
            <a:ext cx="2528887" cy="1681163"/>
          </a:xfrm>
          <a:custGeom>
            <a:avLst/>
            <a:gdLst>
              <a:gd name="T0" fmla="*/ 4367065 w 1897068"/>
              <a:gd name="T1" fmla="*/ 0 h 1260240"/>
              <a:gd name="T2" fmla="*/ 4392057 w 1897068"/>
              <a:gd name="T3" fmla="*/ 67943 h 1260240"/>
              <a:gd name="T4" fmla="*/ 4493890 w 1897068"/>
              <a:gd name="T5" fmla="*/ 713834 h 1260240"/>
              <a:gd name="T6" fmla="*/ 4493536 w 1897068"/>
              <a:gd name="T7" fmla="*/ 723316 h 1260240"/>
              <a:gd name="T8" fmla="*/ 4485843 w 1897068"/>
              <a:gd name="T9" fmla="*/ 930125 h 1260240"/>
              <a:gd name="T10" fmla="*/ 4339752 w 1897068"/>
              <a:gd name="T11" fmla="*/ 1559940 h 1260240"/>
              <a:gd name="T12" fmla="*/ 4278463 w 1897068"/>
              <a:gd name="T13" fmla="*/ 1697455 h 1260240"/>
              <a:gd name="T14" fmla="*/ 4251359 w 1897068"/>
              <a:gd name="T15" fmla="*/ 1758276 h 1260240"/>
              <a:gd name="T16" fmla="*/ 3524578 w 1897068"/>
              <a:gd name="T17" fmla="*/ 2592097 h 1260240"/>
              <a:gd name="T18" fmla="*/ 3384429 w 1897068"/>
              <a:gd name="T19" fmla="*/ 2679055 h 1260240"/>
              <a:gd name="T20" fmla="*/ 3329010 w 1897068"/>
              <a:gd name="T21" fmla="*/ 2713439 h 1260240"/>
              <a:gd name="T22" fmla="*/ 1843491 w 1897068"/>
              <a:gd name="T23" fmla="*/ 2954918 h 1260240"/>
              <a:gd name="T24" fmla="*/ 1825912 w 1897068"/>
              <a:gd name="T25" fmla="*/ 2950829 h 1260240"/>
              <a:gd name="T26" fmla="*/ 1633478 w 1897068"/>
              <a:gd name="T27" fmla="*/ 2906021 h 1260240"/>
              <a:gd name="T28" fmla="*/ 398778 w 1897068"/>
              <a:gd name="T29" fmla="*/ 2020214 h 1260240"/>
              <a:gd name="T30" fmla="*/ 8173 w 1897068"/>
              <a:gd name="T31" fmla="*/ 549689 h 1260240"/>
              <a:gd name="T32" fmla="*/ 34345 w 1897068"/>
              <a:gd name="T33" fmla="*/ 353444 h 1260240"/>
              <a:gd name="T34" fmla="*/ 39596 w 1897068"/>
              <a:gd name="T35" fmla="*/ 370743 h 1260240"/>
              <a:gd name="T36" fmla="*/ 991036 w 1897068"/>
              <a:gd name="T37" fmla="*/ 1539261 h 1260240"/>
              <a:gd name="T38" fmla="*/ 1048460 w 1897068"/>
              <a:gd name="T39" fmla="*/ 1570166 h 1260240"/>
              <a:gd name="T40" fmla="*/ 1193681 w 1897068"/>
              <a:gd name="T41" fmla="*/ 1648320 h 1260240"/>
              <a:gd name="T42" fmla="*/ 2277634 w 1897068"/>
              <a:gd name="T43" fmla="*/ 1862167 h 1260240"/>
              <a:gd name="T44" fmla="*/ 2343752 w 1897068"/>
              <a:gd name="T45" fmla="*/ 1855284 h 1260240"/>
              <a:gd name="T46" fmla="*/ 2493229 w 1897068"/>
              <a:gd name="T47" fmla="*/ 1839715 h 1260240"/>
              <a:gd name="T48" fmla="*/ 3110547 w 1897068"/>
              <a:gd name="T49" fmla="*/ 1651599 h 1260240"/>
              <a:gd name="T50" fmla="*/ 3293117 w 1897068"/>
              <a:gd name="T51" fmla="*/ 1554869 h 1260240"/>
              <a:gd name="T52" fmla="*/ 3301479 w 1897068"/>
              <a:gd name="T53" fmla="*/ 1550436 h 1260240"/>
              <a:gd name="T54" fmla="*/ 3808723 w 1897068"/>
              <a:gd name="T55" fmla="*/ 1139113 h 1260240"/>
              <a:gd name="T56" fmla="*/ 3854948 w 1897068"/>
              <a:gd name="T57" fmla="*/ 1083447 h 1260240"/>
              <a:gd name="T58" fmla="*/ 3950936 w 1897068"/>
              <a:gd name="T59" fmla="*/ 967851 h 1260240"/>
              <a:gd name="T60" fmla="*/ 4186030 w 1897068"/>
              <a:gd name="T61" fmla="*/ 577335 h 1260240"/>
              <a:gd name="T62" fmla="*/ 4338620 w 1897068"/>
              <a:gd name="T63" fmla="*/ 147654 h 12602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7068"/>
              <a:gd name="T97" fmla="*/ 0 h 1260240"/>
              <a:gd name="T98" fmla="*/ 1897068 w 1897068"/>
              <a:gd name="T99" fmla="*/ 1260240 h 12602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7068" h="1260240">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rgbClr val="0070C0"/>
          </a:solidFill>
          <a:ln w="12700">
            <a:solidFill>
              <a:schemeClr val="bg1"/>
            </a:solidFill>
            <a:miter lim="800000"/>
            <a:headEnd/>
            <a:tailEnd/>
          </a:ln>
        </p:spPr>
        <p:txBody>
          <a:bodyPr lIns="0" tIns="96000" rIns="0" bIns="0"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2600">
              <a:solidFill>
                <a:srgbClr val="FFFFFF"/>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pPr>
            <a:endParaRPr lang="en-US" altLang="zh-CN" sz="2600">
              <a:solidFill>
                <a:srgbClr val="FFFFFF"/>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pPr>
            <a:r>
              <a:rPr lang="zh-CN" altLang="en-US" sz="2600">
                <a:solidFill>
                  <a:srgbClr val="FFFFFF"/>
                </a:solidFill>
                <a:latin typeface="微软雅黑" panose="020B0503020204020204" pitchFamily="34" charset="-122"/>
                <a:ea typeface="微软雅黑" panose="020B0503020204020204" pitchFamily="34" charset="-122"/>
              </a:rPr>
              <a:t>标题</a:t>
            </a:r>
          </a:p>
        </p:txBody>
      </p:sp>
      <p:sp>
        <p:nvSpPr>
          <p:cNvPr id="38923" name="任意多边形 27"/>
          <p:cNvSpPr>
            <a:spLocks/>
          </p:cNvSpPr>
          <p:nvPr/>
        </p:nvSpPr>
        <p:spPr bwMode="auto">
          <a:xfrm rot="3838178">
            <a:off x="1380331" y="2797969"/>
            <a:ext cx="2530475" cy="1665288"/>
          </a:xfrm>
          <a:custGeom>
            <a:avLst/>
            <a:gdLst>
              <a:gd name="T0" fmla="*/ 39233 w 1897143"/>
              <a:gd name="T1" fmla="*/ 300667 h 1249545"/>
              <a:gd name="T2" fmla="*/ 44291 w 1897143"/>
              <a:gd name="T3" fmla="*/ 317971 h 1249545"/>
              <a:gd name="T4" fmla="*/ 984142 w 1897143"/>
              <a:gd name="T5" fmla="*/ 1494211 h 1249545"/>
              <a:gd name="T6" fmla="*/ 1041342 w 1897143"/>
              <a:gd name="T7" fmla="*/ 1525703 h 1249545"/>
              <a:gd name="T8" fmla="*/ 1185988 w 1897143"/>
              <a:gd name="T9" fmla="*/ 1605346 h 1249545"/>
              <a:gd name="T10" fmla="*/ 2270088 w 1897143"/>
              <a:gd name="T11" fmla="*/ 1831463 h 1249545"/>
              <a:gd name="T12" fmla="*/ 2336451 w 1897143"/>
              <a:gd name="T13" fmla="*/ 1825388 h 1249545"/>
              <a:gd name="T14" fmla="*/ 2486489 w 1897143"/>
              <a:gd name="T15" fmla="*/ 1811651 h 1249545"/>
              <a:gd name="T16" fmla="*/ 3107587 w 1897143"/>
              <a:gd name="T17" fmla="*/ 1631482 h 1249545"/>
              <a:gd name="T18" fmla="*/ 3291769 w 1897143"/>
              <a:gd name="T19" fmla="*/ 1537229 h 1249545"/>
              <a:gd name="T20" fmla="*/ 3300208 w 1897143"/>
              <a:gd name="T21" fmla="*/ 1532912 h 1249545"/>
              <a:gd name="T22" fmla="*/ 3813629 w 1897143"/>
              <a:gd name="T23" fmla="*/ 1128915 h 1249545"/>
              <a:gd name="T24" fmla="*/ 3860631 w 1897143"/>
              <a:gd name="T25" fmla="*/ 1073973 h 1249545"/>
              <a:gd name="T26" fmla="*/ 3958238 w 1897143"/>
              <a:gd name="T27" fmla="*/ 959883 h 1249545"/>
              <a:gd name="T28" fmla="*/ 4198583 w 1897143"/>
              <a:gd name="T29" fmla="*/ 573386 h 1249545"/>
              <a:gd name="T30" fmla="*/ 4356685 w 1897143"/>
              <a:gd name="T31" fmla="*/ 146861 h 1249545"/>
              <a:gd name="T32" fmla="*/ 4386962 w 1897143"/>
              <a:gd name="T33" fmla="*/ 0 h 1249545"/>
              <a:gd name="T34" fmla="*/ 4411204 w 1897143"/>
              <a:gd name="T35" fmla="*/ 68036 h 1249545"/>
              <a:gd name="T36" fmla="*/ 4505581 w 1897143"/>
              <a:gd name="T37" fmla="*/ 713132 h 1249545"/>
              <a:gd name="T38" fmla="*/ 4505113 w 1897143"/>
              <a:gd name="T39" fmla="*/ 722578 h 1249545"/>
              <a:gd name="T40" fmla="*/ 4494932 w 1897143"/>
              <a:gd name="T41" fmla="*/ 928659 h 1249545"/>
              <a:gd name="T42" fmla="*/ 4340951 w 1897143"/>
              <a:gd name="T43" fmla="*/ 1554771 h 1249545"/>
              <a:gd name="T44" fmla="*/ 4277870 w 1897143"/>
              <a:gd name="T45" fmla="*/ 1691131 h 1249545"/>
              <a:gd name="T46" fmla="*/ 4249971 w 1897143"/>
              <a:gd name="T47" fmla="*/ 1751440 h 1249545"/>
              <a:gd name="T48" fmla="*/ 3511417 w 1897143"/>
              <a:gd name="T49" fmla="*/ 2574003 h 1249545"/>
              <a:gd name="T50" fmla="*/ 3369884 w 1897143"/>
              <a:gd name="T51" fmla="*/ 2659013 h 1249545"/>
              <a:gd name="T52" fmla="*/ 3313915 w 1897143"/>
              <a:gd name="T53" fmla="*/ 2692630 h 1249545"/>
              <a:gd name="T54" fmla="*/ 1821810 w 1897143"/>
              <a:gd name="T55" fmla="*/ 2915639 h 1249545"/>
              <a:gd name="T56" fmla="*/ 1804238 w 1897143"/>
              <a:gd name="T57" fmla="*/ 2911350 h 1249545"/>
              <a:gd name="T58" fmla="*/ 1611856 w 1897143"/>
              <a:gd name="T59" fmla="*/ 2864391 h 1249545"/>
              <a:gd name="T60" fmla="*/ 384666 w 1897143"/>
              <a:gd name="T61" fmla="*/ 1966604 h 1249545"/>
              <a:gd name="T62" fmla="*/ 10653 w 1897143"/>
              <a:gd name="T63" fmla="*/ 495987 h 12495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7143"/>
              <a:gd name="T97" fmla="*/ 0 h 1249545"/>
              <a:gd name="T98" fmla="*/ 1897143 w 1897143"/>
              <a:gd name="T99" fmla="*/ 1249545 h 12495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7143" h="1249545">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rgbClr val="0070C0"/>
          </a:solidFill>
          <a:ln w="9525">
            <a:solidFill>
              <a:schemeClr val="bg1"/>
            </a:solidFill>
            <a:miter lim="800000"/>
            <a:headEnd/>
            <a:tailEnd/>
          </a:ln>
        </p:spPr>
        <p:txBody>
          <a:bodyPr lIns="0" tIns="86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2600">
                <a:solidFill>
                  <a:schemeClr val="bg1"/>
                </a:solidFill>
                <a:latin typeface="微软雅黑" panose="020B0503020204020204" pitchFamily="34" charset="-122"/>
                <a:ea typeface="微软雅黑" panose="020B0503020204020204" pitchFamily="34" charset="-122"/>
              </a:rPr>
              <a:t>标题</a:t>
            </a:r>
          </a:p>
        </p:txBody>
      </p:sp>
      <p:sp>
        <p:nvSpPr>
          <p:cNvPr id="38924" name="矩形 22"/>
          <p:cNvSpPr>
            <a:spLocks noChangeArrowheads="1"/>
          </p:cNvSpPr>
          <p:nvPr/>
        </p:nvSpPr>
        <p:spPr bwMode="auto">
          <a:xfrm>
            <a:off x="6816725" y="1789113"/>
            <a:ext cx="3544888"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0000" tIns="120000" rIns="120000" bIns="12000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ts val="800"/>
              </a:spcBef>
              <a:spcAft>
                <a:spcPts val="800"/>
              </a:spcAft>
              <a:buFont typeface="Arial" panose="020B0604020202020204" pitchFamily="34" charset="0"/>
              <a:buNone/>
            </a:pPr>
            <a:r>
              <a:rPr lang="zh-CN" altLang="en-US" sz="2100">
                <a:solidFill>
                  <a:srgbClr val="595959"/>
                </a:solidFill>
                <a:latin typeface="微软雅黑" panose="020B0503020204020204" pitchFamily="34" charset="-122"/>
                <a:ea typeface="微软雅黑" panose="020B0503020204020204" pitchFamily="34" charset="-122"/>
              </a:rPr>
              <a:t>请在此处输入您的文本，或者复制您的文本粘贴到此处。</a:t>
            </a:r>
            <a:endParaRPr lang="en-US" altLang="zh-CN" sz="2100">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spcBef>
                <a:spcPts val="800"/>
              </a:spcBef>
              <a:spcAft>
                <a:spcPts val="800"/>
              </a:spcAft>
              <a:buFont typeface="Arial" panose="020B0604020202020204" pitchFamily="34" charset="0"/>
              <a:buNone/>
            </a:pPr>
            <a:r>
              <a:rPr lang="zh-CN" altLang="en-US" sz="2100">
                <a:solidFill>
                  <a:srgbClr val="595959"/>
                </a:solidFill>
                <a:latin typeface="微软雅黑" panose="020B0503020204020204" pitchFamily="34" charset="-122"/>
                <a:ea typeface="微软雅黑" panose="020B0503020204020204" pitchFamily="34" charset="-122"/>
              </a:rPr>
              <a:t>请在此处输入您的文本，或者复制您的文本粘贴到此处</a:t>
            </a:r>
          </a:p>
          <a:p>
            <a:pPr algn="just" eaLnBrk="1" hangingPunct="1">
              <a:lnSpc>
                <a:spcPct val="150000"/>
              </a:lnSpc>
              <a:spcBef>
                <a:spcPts val="800"/>
              </a:spcBef>
              <a:spcAft>
                <a:spcPts val="800"/>
              </a:spcAft>
              <a:buFont typeface="Arial" panose="020B0604020202020204" pitchFamily="34" charset="0"/>
              <a:buNone/>
            </a:pPr>
            <a:r>
              <a:rPr lang="zh-CN" altLang="en-US" sz="2100">
                <a:solidFill>
                  <a:srgbClr val="595959"/>
                </a:solidFill>
                <a:latin typeface="微软雅黑" panose="020B0503020204020204" pitchFamily="34" charset="-122"/>
                <a:ea typeface="微软雅黑" panose="020B0503020204020204" pitchFamily="34" charset="-122"/>
              </a:rPr>
              <a:t>请在此处输入您的文本，或者复制您的文本粘贴到此处</a:t>
            </a:r>
          </a:p>
        </p:txBody>
      </p:sp>
      <p:sp>
        <p:nvSpPr>
          <p:cNvPr id="38925" name="Freeform 5"/>
          <p:cNvSpPr>
            <a:spLocks noEditPoints="1"/>
          </p:cNvSpPr>
          <p:nvPr/>
        </p:nvSpPr>
        <p:spPr bwMode="auto">
          <a:xfrm>
            <a:off x="6589713" y="1714500"/>
            <a:ext cx="247650" cy="188913"/>
          </a:xfrm>
          <a:custGeom>
            <a:avLst/>
            <a:gdLst>
              <a:gd name="T0" fmla="*/ 12353159 w 4811"/>
              <a:gd name="T1" fmla="*/ 0 h 3654"/>
              <a:gd name="T2" fmla="*/ 12353159 w 4811"/>
              <a:gd name="T3" fmla="*/ 2002044 h 3654"/>
              <a:gd name="T4" fmla="*/ 11301200 w 4811"/>
              <a:gd name="T5" fmla="*/ 2753094 h 3654"/>
              <a:gd name="T6" fmla="*/ 10644060 w 4811"/>
              <a:gd name="T7" fmla="*/ 3881092 h 3654"/>
              <a:gd name="T8" fmla="*/ 10644060 w 4811"/>
              <a:gd name="T9" fmla="*/ 4757826 h 3654"/>
              <a:gd name="T10" fmla="*/ 12747978 w 4811"/>
              <a:gd name="T11" fmla="*/ 4757826 h 3654"/>
              <a:gd name="T12" fmla="*/ 12747978 w 4811"/>
              <a:gd name="T13" fmla="*/ 9766864 h 3654"/>
              <a:gd name="T14" fmla="*/ 7753180 w 4811"/>
              <a:gd name="T15" fmla="*/ 9766864 h 3654"/>
              <a:gd name="T16" fmla="*/ 7753180 w 4811"/>
              <a:gd name="T17" fmla="*/ 5132033 h 3654"/>
              <a:gd name="T18" fmla="*/ 12353159 w 4811"/>
              <a:gd name="T19" fmla="*/ 0 h 3654"/>
              <a:gd name="T20" fmla="*/ 4599979 w 4811"/>
              <a:gd name="T21" fmla="*/ 0 h 3654"/>
              <a:gd name="T22" fmla="*/ 4599979 w 4811"/>
              <a:gd name="T23" fmla="*/ 2002044 h 3654"/>
              <a:gd name="T24" fmla="*/ 2890880 w 4811"/>
              <a:gd name="T25" fmla="*/ 3881092 h 3654"/>
              <a:gd name="T26" fmla="*/ 2890880 w 4811"/>
              <a:gd name="T27" fmla="*/ 4757826 h 3654"/>
              <a:gd name="T28" fmla="*/ 4994798 w 4811"/>
              <a:gd name="T29" fmla="*/ 4757826 h 3654"/>
              <a:gd name="T30" fmla="*/ 4994798 w 4811"/>
              <a:gd name="T31" fmla="*/ 9766864 h 3654"/>
              <a:gd name="T32" fmla="*/ 0 w 4811"/>
              <a:gd name="T33" fmla="*/ 9766864 h 3654"/>
              <a:gd name="T34" fmla="*/ 0 w 4811"/>
              <a:gd name="T35" fmla="*/ 5132033 h 3654"/>
              <a:gd name="T36" fmla="*/ 4599979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8926" name="Freeform 5"/>
          <p:cNvSpPr>
            <a:spLocks noEditPoints="1"/>
          </p:cNvSpPr>
          <p:nvPr/>
        </p:nvSpPr>
        <p:spPr bwMode="auto">
          <a:xfrm rot="10800000">
            <a:off x="10361613" y="5262563"/>
            <a:ext cx="247650" cy="188912"/>
          </a:xfrm>
          <a:custGeom>
            <a:avLst/>
            <a:gdLst>
              <a:gd name="T0" fmla="*/ 12353159 w 4811"/>
              <a:gd name="T1" fmla="*/ 0 h 3654"/>
              <a:gd name="T2" fmla="*/ 12353159 w 4811"/>
              <a:gd name="T3" fmla="*/ 2001981 h 3654"/>
              <a:gd name="T4" fmla="*/ 11301200 w 4811"/>
              <a:gd name="T5" fmla="*/ 2753080 h 3654"/>
              <a:gd name="T6" fmla="*/ 10644060 w 4811"/>
              <a:gd name="T7" fmla="*/ 3881020 h 3654"/>
              <a:gd name="T8" fmla="*/ 10644060 w 4811"/>
              <a:gd name="T9" fmla="*/ 4757749 h 3654"/>
              <a:gd name="T10" fmla="*/ 12747978 w 4811"/>
              <a:gd name="T11" fmla="*/ 4757749 h 3654"/>
              <a:gd name="T12" fmla="*/ 12747978 w 4811"/>
              <a:gd name="T13" fmla="*/ 9766761 h 3654"/>
              <a:gd name="T14" fmla="*/ 7753180 w 4811"/>
              <a:gd name="T15" fmla="*/ 9766761 h 3654"/>
              <a:gd name="T16" fmla="*/ 7753180 w 4811"/>
              <a:gd name="T17" fmla="*/ 5131954 h 3654"/>
              <a:gd name="T18" fmla="*/ 12353159 w 4811"/>
              <a:gd name="T19" fmla="*/ 0 h 3654"/>
              <a:gd name="T20" fmla="*/ 4599979 w 4811"/>
              <a:gd name="T21" fmla="*/ 0 h 3654"/>
              <a:gd name="T22" fmla="*/ 4599979 w 4811"/>
              <a:gd name="T23" fmla="*/ 2001981 h 3654"/>
              <a:gd name="T24" fmla="*/ 2890880 w 4811"/>
              <a:gd name="T25" fmla="*/ 3881020 h 3654"/>
              <a:gd name="T26" fmla="*/ 2890880 w 4811"/>
              <a:gd name="T27" fmla="*/ 4757749 h 3654"/>
              <a:gd name="T28" fmla="*/ 4994798 w 4811"/>
              <a:gd name="T29" fmla="*/ 4757749 h 3654"/>
              <a:gd name="T30" fmla="*/ 4994798 w 4811"/>
              <a:gd name="T31" fmla="*/ 9766761 h 3654"/>
              <a:gd name="T32" fmla="*/ 0 w 4811"/>
              <a:gd name="T33" fmla="*/ 9766761 h 3654"/>
              <a:gd name="T34" fmla="*/ 0 w 4811"/>
              <a:gd name="T35" fmla="*/ 5131954 h 3654"/>
              <a:gd name="T36" fmla="*/ 4599979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9939"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9940"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9941"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39942" name="Прямоугольник 47"/>
          <p:cNvSpPr>
            <a:spLocks noChangeArrowheads="1"/>
          </p:cNvSpPr>
          <p:nvPr/>
        </p:nvSpPr>
        <p:spPr bwMode="auto">
          <a:xfrm>
            <a:off x="593725" y="1701800"/>
            <a:ext cx="3335338" cy="1754188"/>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206400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39943" name="Прямоугольник 47"/>
          <p:cNvSpPr>
            <a:spLocks noChangeArrowheads="1"/>
          </p:cNvSpPr>
          <p:nvPr/>
        </p:nvSpPr>
        <p:spPr bwMode="auto">
          <a:xfrm>
            <a:off x="593725" y="3883025"/>
            <a:ext cx="3335338" cy="1754188"/>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206400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39944" name="Прямоугольник 47"/>
          <p:cNvSpPr>
            <a:spLocks noChangeArrowheads="1"/>
          </p:cNvSpPr>
          <p:nvPr/>
        </p:nvSpPr>
        <p:spPr bwMode="auto">
          <a:xfrm>
            <a:off x="4103688" y="1701800"/>
            <a:ext cx="3335337" cy="1754188"/>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206400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39945" name="Прямоугольник 47"/>
          <p:cNvSpPr>
            <a:spLocks noChangeArrowheads="1"/>
          </p:cNvSpPr>
          <p:nvPr/>
        </p:nvSpPr>
        <p:spPr bwMode="auto">
          <a:xfrm>
            <a:off x="4103688" y="3883025"/>
            <a:ext cx="3335337" cy="1754188"/>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206400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39946" name="Freeform 12"/>
          <p:cNvSpPr>
            <a:spLocks noChangeArrowheads="1"/>
          </p:cNvSpPr>
          <p:nvPr/>
        </p:nvSpPr>
        <p:spPr bwMode="auto">
          <a:xfrm>
            <a:off x="955675" y="2057400"/>
            <a:ext cx="1062038" cy="106203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1300">
              <a:solidFill>
                <a:srgbClr val="FFFFFF"/>
              </a:solidFill>
            </a:endParaRPr>
          </a:p>
        </p:txBody>
      </p:sp>
      <p:sp>
        <p:nvSpPr>
          <p:cNvPr id="39947" name="矩形 7"/>
          <p:cNvSpPr>
            <a:spLocks/>
          </p:cNvSpPr>
          <p:nvPr/>
        </p:nvSpPr>
        <p:spPr bwMode="auto">
          <a:xfrm>
            <a:off x="1292225" y="2268538"/>
            <a:ext cx="392113" cy="622300"/>
          </a:xfrm>
          <a:custGeom>
            <a:avLst/>
            <a:gdLst>
              <a:gd name="T0" fmla="*/ 125615 w 612000"/>
              <a:gd name="T1" fmla="*/ 357862 h 972000"/>
              <a:gd name="T2" fmla="*/ 107142 w 612000"/>
              <a:gd name="T3" fmla="*/ 376307 h 972000"/>
              <a:gd name="T4" fmla="*/ 125615 w 612000"/>
              <a:gd name="T5" fmla="*/ 394752 h 972000"/>
              <a:gd name="T6" fmla="*/ 144087 w 612000"/>
              <a:gd name="T7" fmla="*/ 376307 h 972000"/>
              <a:gd name="T8" fmla="*/ 125615 w 612000"/>
              <a:gd name="T9" fmla="*/ 357862 h 972000"/>
              <a:gd name="T10" fmla="*/ 22167 w 612000"/>
              <a:gd name="T11" fmla="*/ 53490 h 972000"/>
              <a:gd name="T12" fmla="*/ 22167 w 612000"/>
              <a:gd name="T13" fmla="*/ 344923 h 972000"/>
              <a:gd name="T14" fmla="*/ 229063 w 612000"/>
              <a:gd name="T15" fmla="*/ 344923 h 972000"/>
              <a:gd name="T16" fmla="*/ 229063 w 612000"/>
              <a:gd name="T17" fmla="*/ 53490 h 972000"/>
              <a:gd name="T18" fmla="*/ 22167 w 612000"/>
              <a:gd name="T19" fmla="*/ 53490 h 972000"/>
              <a:gd name="T20" fmla="*/ 0 w 612000"/>
              <a:gd name="T21" fmla="*/ 0 h 972000"/>
              <a:gd name="T22" fmla="*/ 251230 w 612000"/>
              <a:gd name="T23" fmla="*/ 0 h 972000"/>
              <a:gd name="T24" fmla="*/ 251230 w 612000"/>
              <a:gd name="T25" fmla="*/ 398413 h 972000"/>
              <a:gd name="T26" fmla="*/ 0 w 612000"/>
              <a:gd name="T27" fmla="*/ 398413 h 972000"/>
              <a:gd name="T28" fmla="*/ 0 w 612000"/>
              <a:gd name="T29" fmla="*/ 0 h 972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2000" h="972000">
                <a:moveTo>
                  <a:pt x="306000" y="873069"/>
                </a:moveTo>
                <a:cubicBezTo>
                  <a:pt x="281147" y="873069"/>
                  <a:pt x="261000" y="893216"/>
                  <a:pt x="261000" y="918069"/>
                </a:cubicBezTo>
                <a:cubicBezTo>
                  <a:pt x="261000" y="942922"/>
                  <a:pt x="281147" y="963069"/>
                  <a:pt x="306000" y="963069"/>
                </a:cubicBezTo>
                <a:cubicBezTo>
                  <a:pt x="330853" y="963069"/>
                  <a:pt x="351000" y="942922"/>
                  <a:pt x="351000" y="918069"/>
                </a:cubicBezTo>
                <a:cubicBezTo>
                  <a:pt x="351000" y="893216"/>
                  <a:pt x="330853" y="873069"/>
                  <a:pt x="306000" y="873069"/>
                </a:cubicBezTo>
                <a:close/>
                <a:moveTo>
                  <a:pt x="54000" y="130499"/>
                </a:moveTo>
                <a:lnTo>
                  <a:pt x="54000" y="841501"/>
                </a:lnTo>
                <a:lnTo>
                  <a:pt x="558000" y="841501"/>
                </a:lnTo>
                <a:lnTo>
                  <a:pt x="558000" y="130499"/>
                </a:lnTo>
                <a:lnTo>
                  <a:pt x="54000" y="130499"/>
                </a:lnTo>
                <a:close/>
                <a:moveTo>
                  <a:pt x="0" y="0"/>
                </a:moveTo>
                <a:lnTo>
                  <a:pt x="612000" y="0"/>
                </a:lnTo>
                <a:lnTo>
                  <a:pt x="612000" y="972000"/>
                </a:lnTo>
                <a:lnTo>
                  <a:pt x="0" y="972000"/>
                </a:lnTo>
                <a:lnTo>
                  <a:pt x="0" y="0"/>
                </a:lnTo>
                <a:close/>
              </a:path>
            </a:pathLst>
          </a:custGeom>
          <a:solidFill>
            <a:srgbClr val="4FBAE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9948" name="Freeform 12"/>
          <p:cNvSpPr>
            <a:spLocks noChangeArrowheads="1"/>
          </p:cNvSpPr>
          <p:nvPr/>
        </p:nvSpPr>
        <p:spPr bwMode="auto">
          <a:xfrm>
            <a:off x="4422775" y="2049463"/>
            <a:ext cx="1062038" cy="10604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1300">
              <a:solidFill>
                <a:srgbClr val="000000"/>
              </a:solidFill>
            </a:endParaRPr>
          </a:p>
        </p:txBody>
      </p:sp>
      <p:sp>
        <p:nvSpPr>
          <p:cNvPr id="39949" name="椭圆形标注 97"/>
          <p:cNvSpPr>
            <a:spLocks/>
          </p:cNvSpPr>
          <p:nvPr/>
        </p:nvSpPr>
        <p:spPr bwMode="auto">
          <a:xfrm>
            <a:off x="4649788" y="2293938"/>
            <a:ext cx="611187" cy="571500"/>
          </a:xfrm>
          <a:custGeom>
            <a:avLst/>
            <a:gdLst>
              <a:gd name="T0" fmla="*/ 323037 w 969654"/>
              <a:gd name="T1" fmla="*/ 195015 h 903534"/>
              <a:gd name="T2" fmla="*/ 308734 w 969654"/>
              <a:gd name="T3" fmla="*/ 209417 h 903534"/>
              <a:gd name="T4" fmla="*/ 323037 w 969654"/>
              <a:gd name="T5" fmla="*/ 223820 h 903534"/>
              <a:gd name="T6" fmla="*/ 337339 w 969654"/>
              <a:gd name="T7" fmla="*/ 209417 h 903534"/>
              <a:gd name="T8" fmla="*/ 323037 w 969654"/>
              <a:gd name="T9" fmla="*/ 195015 h 903534"/>
              <a:gd name="T10" fmla="*/ 241143 w 969654"/>
              <a:gd name="T11" fmla="*/ 195015 h 903534"/>
              <a:gd name="T12" fmla="*/ 226841 w 969654"/>
              <a:gd name="T13" fmla="*/ 209417 h 903534"/>
              <a:gd name="T14" fmla="*/ 241143 w 969654"/>
              <a:gd name="T15" fmla="*/ 223820 h 903534"/>
              <a:gd name="T16" fmla="*/ 255446 w 969654"/>
              <a:gd name="T17" fmla="*/ 209417 h 903534"/>
              <a:gd name="T18" fmla="*/ 241143 w 969654"/>
              <a:gd name="T19" fmla="*/ 195015 h 903534"/>
              <a:gd name="T20" fmla="*/ 274669 w 969654"/>
              <a:gd name="T21" fmla="*/ 134630 h 903534"/>
              <a:gd name="T22" fmla="*/ 358265 w 969654"/>
              <a:gd name="T23" fmla="*/ 168876 h 903534"/>
              <a:gd name="T24" fmla="*/ 350087 w 969654"/>
              <a:gd name="T25" fmla="*/ 309782 h 903534"/>
              <a:gd name="T26" fmla="*/ 359889 w 969654"/>
              <a:gd name="T27" fmla="*/ 361483 h 903534"/>
              <a:gd name="T28" fmla="*/ 314826 w 969654"/>
              <a:gd name="T29" fmla="*/ 329889 h 903534"/>
              <a:gd name="T30" fmla="*/ 182665 w 969654"/>
              <a:gd name="T31" fmla="*/ 285284 h 903534"/>
              <a:gd name="T32" fmla="*/ 220488 w 969654"/>
              <a:gd name="T33" fmla="*/ 149336 h 903534"/>
              <a:gd name="T34" fmla="*/ 274669 w 969654"/>
              <a:gd name="T35" fmla="*/ 134630 h 903534"/>
              <a:gd name="T36" fmla="*/ 217668 w 969654"/>
              <a:gd name="T37" fmla="*/ 74921 h 903534"/>
              <a:gd name="T38" fmla="*/ 196214 w 969654"/>
              <a:gd name="T39" fmla="*/ 96525 h 903534"/>
              <a:gd name="T40" fmla="*/ 217668 w 969654"/>
              <a:gd name="T41" fmla="*/ 118129 h 903534"/>
              <a:gd name="T42" fmla="*/ 239122 w 969654"/>
              <a:gd name="T43" fmla="*/ 96525 h 903534"/>
              <a:gd name="T44" fmla="*/ 217668 w 969654"/>
              <a:gd name="T45" fmla="*/ 74921 h 903534"/>
              <a:gd name="T46" fmla="*/ 116983 w 969654"/>
              <a:gd name="T47" fmla="*/ 74921 h 903534"/>
              <a:gd name="T48" fmla="*/ 95529 w 969654"/>
              <a:gd name="T49" fmla="*/ 96525 h 903534"/>
              <a:gd name="T50" fmla="*/ 116983 w 969654"/>
              <a:gd name="T51" fmla="*/ 118129 h 903534"/>
              <a:gd name="T52" fmla="*/ 138437 w 969654"/>
              <a:gd name="T53" fmla="*/ 96525 h 903534"/>
              <a:gd name="T54" fmla="*/ 116983 w 969654"/>
              <a:gd name="T55" fmla="*/ 74921 h 903534"/>
              <a:gd name="T56" fmla="*/ 162315 w 969654"/>
              <a:gd name="T57" fmla="*/ 67 h 903534"/>
              <a:gd name="T58" fmla="*/ 219761 w 969654"/>
              <a:gd name="T59" fmla="*/ 7521 h 903534"/>
              <a:gd name="T60" fmla="*/ 333838 w 969654"/>
              <a:gd name="T61" fmla="*/ 150214 h 903534"/>
              <a:gd name="T62" fmla="*/ 212720 w 969654"/>
              <a:gd name="T63" fmla="*/ 143028 h 903534"/>
              <a:gd name="T64" fmla="*/ 174897 w 969654"/>
              <a:gd name="T65" fmla="*/ 278977 h 903534"/>
              <a:gd name="T66" fmla="*/ 190066 w 969654"/>
              <a:gd name="T67" fmla="*/ 295880 h 903534"/>
              <a:gd name="T68" fmla="*/ 145679 w 969654"/>
              <a:gd name="T69" fmla="*/ 296615 h 903534"/>
              <a:gd name="T70" fmla="*/ 97620 w 969654"/>
              <a:gd name="T71" fmla="*/ 335098 h 903534"/>
              <a:gd name="T72" fmla="*/ 85111 w 969654"/>
              <a:gd name="T73" fmla="*/ 278643 h 903534"/>
              <a:gd name="T74" fmla="*/ 21627 w 969654"/>
              <a:gd name="T75" fmla="*/ 75752 h 903534"/>
              <a:gd name="T76" fmla="*/ 162315 w 969654"/>
              <a:gd name="T77" fmla="*/ 67 h 9035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9950" name="Freeform 12"/>
          <p:cNvSpPr>
            <a:spLocks noChangeArrowheads="1"/>
          </p:cNvSpPr>
          <p:nvPr/>
        </p:nvSpPr>
        <p:spPr bwMode="auto">
          <a:xfrm>
            <a:off x="4422775" y="4229100"/>
            <a:ext cx="1062038" cy="10604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1300">
              <a:solidFill>
                <a:srgbClr val="FFFFFF"/>
              </a:solidFill>
            </a:endParaRPr>
          </a:p>
        </p:txBody>
      </p:sp>
      <p:sp>
        <p:nvSpPr>
          <p:cNvPr id="39951" name="圆角矩形 57"/>
          <p:cNvSpPr>
            <a:spLocks/>
          </p:cNvSpPr>
          <p:nvPr/>
        </p:nvSpPr>
        <p:spPr bwMode="auto">
          <a:xfrm flipV="1">
            <a:off x="4675188" y="4549775"/>
            <a:ext cx="558800" cy="420688"/>
          </a:xfrm>
          <a:custGeom>
            <a:avLst/>
            <a:gdLst>
              <a:gd name="T0" fmla="*/ 250747 w 864096"/>
              <a:gd name="T1" fmla="*/ 138025 h 654666"/>
              <a:gd name="T2" fmla="*/ 242561 w 864096"/>
              <a:gd name="T3" fmla="*/ 129943 h 654666"/>
              <a:gd name="T4" fmla="*/ 317522 w 864096"/>
              <a:gd name="T5" fmla="*/ 55928 h 654666"/>
              <a:gd name="T6" fmla="*/ 318647 w 864096"/>
              <a:gd name="T7" fmla="*/ 54138 h 654666"/>
              <a:gd name="T8" fmla="*/ 335704 w 864096"/>
              <a:gd name="T9" fmla="*/ 54138 h 654666"/>
              <a:gd name="T10" fmla="*/ 250747 w 864096"/>
              <a:gd name="T11" fmla="*/ 138025 h 654666"/>
              <a:gd name="T12" fmla="*/ 110622 w 864096"/>
              <a:gd name="T13" fmla="*/ 138025 h 654666"/>
              <a:gd name="T14" fmla="*/ 25665 w 864096"/>
              <a:gd name="T15" fmla="*/ 54138 h 654666"/>
              <a:gd name="T16" fmla="*/ 42722 w 864096"/>
              <a:gd name="T17" fmla="*/ 54138 h 654666"/>
              <a:gd name="T18" fmla="*/ 43847 w 864096"/>
              <a:gd name="T19" fmla="*/ 55927 h 654666"/>
              <a:gd name="T20" fmla="*/ 118807 w 864096"/>
              <a:gd name="T21" fmla="*/ 129943 h 654666"/>
              <a:gd name="T22" fmla="*/ 110622 w 864096"/>
              <a:gd name="T23" fmla="*/ 138025 h 654666"/>
              <a:gd name="T24" fmla="*/ 31642 w 864096"/>
              <a:gd name="T25" fmla="*/ 216196 h 654666"/>
              <a:gd name="T26" fmla="*/ 152102 w 864096"/>
              <a:gd name="T27" fmla="*/ 97255 h 654666"/>
              <a:gd name="T28" fmla="*/ 179894 w 864096"/>
              <a:gd name="T29" fmla="*/ 85888 h 654666"/>
              <a:gd name="T30" fmla="*/ 180685 w 864096"/>
              <a:gd name="T31" fmla="*/ 85963 h 654666"/>
              <a:gd name="T32" fmla="*/ 209267 w 864096"/>
              <a:gd name="T33" fmla="*/ 97255 h 654666"/>
              <a:gd name="T34" fmla="*/ 329727 w 864096"/>
              <a:gd name="T35" fmla="*/ 216196 h 654666"/>
              <a:gd name="T36" fmla="*/ 313357 w 864096"/>
              <a:gd name="T37" fmla="*/ 216196 h 654666"/>
              <a:gd name="T38" fmla="*/ 205430 w 864096"/>
              <a:gd name="T39" fmla="*/ 109629 h 654666"/>
              <a:gd name="T40" fmla="*/ 180685 w 864096"/>
              <a:gd name="T41" fmla="*/ 99854 h 654666"/>
              <a:gd name="T42" fmla="*/ 180000 w 864096"/>
              <a:gd name="T43" fmla="*/ 99789 h 654666"/>
              <a:gd name="T44" fmla="*/ 155939 w 864096"/>
              <a:gd name="T45" fmla="*/ 109629 h 654666"/>
              <a:gd name="T46" fmla="*/ 48012 w 864096"/>
              <a:gd name="T47" fmla="*/ 216196 h 654666"/>
              <a:gd name="T48" fmla="*/ 31642 w 864096"/>
              <a:gd name="T49" fmla="*/ 216196 h 654666"/>
              <a:gd name="T50" fmla="*/ 62820 w 864096"/>
              <a:gd name="T51" fmla="*/ 270334 h 654666"/>
              <a:gd name="T52" fmla="*/ 298549 w 864096"/>
              <a:gd name="T53" fmla="*/ 270334 h 654666"/>
              <a:gd name="T54" fmla="*/ 361369 w 864096"/>
              <a:gd name="T55" fmla="*/ 208306 h 654666"/>
              <a:gd name="T56" fmla="*/ 361369 w 864096"/>
              <a:gd name="T57" fmla="*/ 62028 h 654666"/>
              <a:gd name="T58" fmla="*/ 298549 w 864096"/>
              <a:gd name="T59" fmla="*/ 0 h 654666"/>
              <a:gd name="T60" fmla="*/ 62820 w 864096"/>
              <a:gd name="T61" fmla="*/ 0 h 654666"/>
              <a:gd name="T62" fmla="*/ 0 w 864096"/>
              <a:gd name="T63" fmla="*/ 62028 h 654666"/>
              <a:gd name="T64" fmla="*/ 0 w 864096"/>
              <a:gd name="T65" fmla="*/ 208306 h 654666"/>
              <a:gd name="T66" fmla="*/ 62820 w 864096"/>
              <a:gd name="T67" fmla="*/ 270334 h 6546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4096" h="654666">
                <a:moveTo>
                  <a:pt x="599578" y="334253"/>
                </a:moveTo>
                <a:lnTo>
                  <a:pt x="580007" y="314682"/>
                </a:lnTo>
                <a:lnTo>
                  <a:pt x="759249" y="135440"/>
                </a:lnTo>
                <a:cubicBezTo>
                  <a:pt x="760444" y="134245"/>
                  <a:pt x="761594" y="133023"/>
                  <a:pt x="761940" y="131105"/>
                </a:cubicBezTo>
                <a:lnTo>
                  <a:pt x="802727" y="131105"/>
                </a:lnTo>
                <a:lnTo>
                  <a:pt x="599578" y="334253"/>
                </a:lnTo>
                <a:close/>
                <a:moveTo>
                  <a:pt x="264518" y="334253"/>
                </a:moveTo>
                <a:lnTo>
                  <a:pt x="61370" y="131105"/>
                </a:lnTo>
                <a:lnTo>
                  <a:pt x="102156" y="131105"/>
                </a:lnTo>
                <a:lnTo>
                  <a:pt x="104846" y="135439"/>
                </a:lnTo>
                <a:lnTo>
                  <a:pt x="284089" y="314682"/>
                </a:lnTo>
                <a:lnTo>
                  <a:pt x="264518" y="334253"/>
                </a:lnTo>
                <a:close/>
                <a:moveTo>
                  <a:pt x="75663" y="523561"/>
                </a:moveTo>
                <a:lnTo>
                  <a:pt x="363701" y="235523"/>
                </a:lnTo>
                <a:cubicBezTo>
                  <a:pt x="382052" y="217171"/>
                  <a:pt x="406106" y="207995"/>
                  <a:pt x="430158" y="207995"/>
                </a:cubicBezTo>
                <a:cubicBezTo>
                  <a:pt x="430789" y="207995"/>
                  <a:pt x="431421" y="208003"/>
                  <a:pt x="432049" y="208177"/>
                </a:cubicBezTo>
                <a:cubicBezTo>
                  <a:pt x="456725" y="207520"/>
                  <a:pt x="481562" y="216690"/>
                  <a:pt x="500395" y="235523"/>
                </a:cubicBezTo>
                <a:lnTo>
                  <a:pt x="788434" y="523561"/>
                </a:lnTo>
                <a:lnTo>
                  <a:pt x="749291" y="523561"/>
                </a:lnTo>
                <a:lnTo>
                  <a:pt x="491219" y="265489"/>
                </a:lnTo>
                <a:cubicBezTo>
                  <a:pt x="474915" y="249184"/>
                  <a:pt x="453412" y="241246"/>
                  <a:pt x="432049" y="241814"/>
                </a:cubicBezTo>
                <a:cubicBezTo>
                  <a:pt x="431505" y="241664"/>
                  <a:pt x="430958" y="241657"/>
                  <a:pt x="430412" y="241657"/>
                </a:cubicBezTo>
                <a:cubicBezTo>
                  <a:pt x="409588" y="241657"/>
                  <a:pt x="388764" y="249602"/>
                  <a:pt x="372877" y="265489"/>
                </a:cubicBezTo>
                <a:lnTo>
                  <a:pt x="114805" y="523561"/>
                </a:lnTo>
                <a:lnTo>
                  <a:pt x="75663" y="523561"/>
                </a:lnTo>
                <a:close/>
                <a:moveTo>
                  <a:pt x="150213" y="654666"/>
                </a:moveTo>
                <a:lnTo>
                  <a:pt x="713883" y="654666"/>
                </a:lnTo>
                <a:cubicBezTo>
                  <a:pt x="796843" y="654666"/>
                  <a:pt x="864096" y="587413"/>
                  <a:pt x="864096" y="504453"/>
                </a:cubicBezTo>
                <a:lnTo>
                  <a:pt x="864096" y="150213"/>
                </a:lnTo>
                <a:cubicBezTo>
                  <a:pt x="864096" y="67253"/>
                  <a:pt x="796843" y="0"/>
                  <a:pt x="713883" y="0"/>
                </a:cubicBezTo>
                <a:lnTo>
                  <a:pt x="150213" y="0"/>
                </a:lnTo>
                <a:cubicBezTo>
                  <a:pt x="67253" y="0"/>
                  <a:pt x="0" y="67253"/>
                  <a:pt x="0" y="150213"/>
                </a:cubicBezTo>
                <a:lnTo>
                  <a:pt x="0" y="504453"/>
                </a:lnTo>
                <a:cubicBezTo>
                  <a:pt x="0" y="587413"/>
                  <a:pt x="67253" y="654666"/>
                  <a:pt x="150213" y="654666"/>
                </a:cubicBezTo>
                <a:close/>
              </a:path>
            </a:pathLst>
          </a:custGeom>
          <a:solidFill>
            <a:srgbClr val="FFD44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9952" name="Freeform 12"/>
          <p:cNvSpPr>
            <a:spLocks noChangeArrowheads="1"/>
          </p:cNvSpPr>
          <p:nvPr/>
        </p:nvSpPr>
        <p:spPr bwMode="auto">
          <a:xfrm>
            <a:off x="955675" y="4197350"/>
            <a:ext cx="1062038" cy="10604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1300">
              <a:solidFill>
                <a:srgbClr val="FFFFFF"/>
              </a:solidFill>
            </a:endParaRPr>
          </a:p>
        </p:txBody>
      </p:sp>
      <p:sp>
        <p:nvSpPr>
          <p:cNvPr id="39953" name="矩形 6"/>
          <p:cNvSpPr>
            <a:spLocks/>
          </p:cNvSpPr>
          <p:nvPr/>
        </p:nvSpPr>
        <p:spPr bwMode="auto">
          <a:xfrm>
            <a:off x="1176338" y="4475163"/>
            <a:ext cx="619125" cy="506412"/>
          </a:xfrm>
          <a:custGeom>
            <a:avLst/>
            <a:gdLst>
              <a:gd name="T0" fmla="*/ 171242 w 684048"/>
              <a:gd name="T1" fmla="*/ 321041 h 556307"/>
              <a:gd name="T2" fmla="*/ 191376 w 684048"/>
              <a:gd name="T3" fmla="*/ 364587 h 556307"/>
              <a:gd name="T4" fmla="*/ 182597 w 684048"/>
              <a:gd name="T5" fmla="*/ 317754 h 556307"/>
              <a:gd name="T6" fmla="*/ 226083 w 684048"/>
              <a:gd name="T7" fmla="*/ 306350 h 556307"/>
              <a:gd name="T8" fmla="*/ 232840 w 684048"/>
              <a:gd name="T9" fmla="*/ 320963 h 556307"/>
              <a:gd name="T10" fmla="*/ 232678 w 684048"/>
              <a:gd name="T11" fmla="*/ 305838 h 556307"/>
              <a:gd name="T12" fmla="*/ 301267 w 684048"/>
              <a:gd name="T13" fmla="*/ 317437 h 556307"/>
              <a:gd name="T14" fmla="*/ 116386 w 684048"/>
              <a:gd name="T15" fmla="*/ 338900 h 556307"/>
              <a:gd name="T16" fmla="*/ 218399 w 684048"/>
              <a:gd name="T17" fmla="*/ 246172 h 556307"/>
              <a:gd name="T18" fmla="*/ 209543 w 684048"/>
              <a:gd name="T19" fmla="*/ 210853 h 556307"/>
              <a:gd name="T20" fmla="*/ 233949 w 684048"/>
              <a:gd name="T21" fmla="*/ 425972 h 556307"/>
              <a:gd name="T22" fmla="*/ 243333 w 684048"/>
              <a:gd name="T23" fmla="*/ 209144 h 556307"/>
              <a:gd name="T24" fmla="*/ 483532 w 684048"/>
              <a:gd name="T25" fmla="*/ 151688 h 556307"/>
              <a:gd name="T26" fmla="*/ 475316 w 684048"/>
              <a:gd name="T27" fmla="*/ 190246 h 556307"/>
              <a:gd name="T28" fmla="*/ 474070 w 684048"/>
              <a:gd name="T29" fmla="*/ 192270 h 556307"/>
              <a:gd name="T30" fmla="*/ 472986 w 684048"/>
              <a:gd name="T31" fmla="*/ 193831 h 556307"/>
              <a:gd name="T32" fmla="*/ 449173 w 684048"/>
              <a:gd name="T33" fmla="*/ 197755 h 556307"/>
              <a:gd name="T34" fmla="*/ 443252 w 684048"/>
              <a:gd name="T35" fmla="*/ 175181 h 556307"/>
              <a:gd name="T36" fmla="*/ 443888 w 684048"/>
              <a:gd name="T37" fmla="*/ 137054 h 556307"/>
              <a:gd name="T38" fmla="*/ 393231 w 684048"/>
              <a:gd name="T39" fmla="*/ 119728 h 556307"/>
              <a:gd name="T40" fmla="*/ 375980 w 684048"/>
              <a:gd name="T41" fmla="*/ 106214 h 556307"/>
              <a:gd name="T42" fmla="*/ 387943 w 684048"/>
              <a:gd name="T43" fmla="*/ 87640 h 556307"/>
              <a:gd name="T44" fmla="*/ 234712 w 684048"/>
              <a:gd name="T45" fmla="*/ 68024 h 556307"/>
              <a:gd name="T46" fmla="*/ 398549 w 684048"/>
              <a:gd name="T47" fmla="*/ 140341 h 556307"/>
              <a:gd name="T48" fmla="*/ 460937 w 684048"/>
              <a:gd name="T49" fmla="*/ 361898 h 556307"/>
              <a:gd name="T50" fmla="*/ 234712 w 684048"/>
              <a:gd name="T51" fmla="*/ 68024 h 556307"/>
              <a:gd name="T52" fmla="*/ 560364 w 684048"/>
              <a:gd name="T53" fmla="*/ 161573 h 556307"/>
              <a:gd name="T54" fmla="*/ 550805 w 684048"/>
              <a:gd name="T55" fmla="*/ 212969 h 556307"/>
              <a:gd name="T56" fmla="*/ 522546 w 684048"/>
              <a:gd name="T57" fmla="*/ 217789 h 556307"/>
              <a:gd name="T58" fmla="*/ 511153 w 684048"/>
              <a:gd name="T59" fmla="*/ 198485 h 556307"/>
              <a:gd name="T60" fmla="*/ 400639 w 684048"/>
              <a:gd name="T61" fmla="*/ 43318 h 556307"/>
              <a:gd name="T62" fmla="*/ 384978 w 684048"/>
              <a:gd name="T63" fmla="*/ 44946 h 556307"/>
              <a:gd name="T64" fmla="*/ 365946 w 684048"/>
              <a:gd name="T65" fmla="*/ 31187 h 556307"/>
              <a:gd name="T66" fmla="*/ 374170 w 684048"/>
              <a:gd name="T67" fmla="*/ 3065 h 556307"/>
              <a:gd name="T68" fmla="*/ 400639 w 684048"/>
              <a:gd name="T69" fmla="*/ 0 h 556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rgbClr val="F794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9954" name="矩形 36"/>
          <p:cNvSpPr>
            <a:spLocks noChangeArrowheads="1"/>
          </p:cNvSpPr>
          <p:nvPr/>
        </p:nvSpPr>
        <p:spPr bwMode="auto">
          <a:xfrm>
            <a:off x="7758113" y="2317750"/>
            <a:ext cx="4024312"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en-US" altLang="zh-CN">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en-US" altLang="zh-CN">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0963"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0964"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0965"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40966" name="Freeform 47"/>
          <p:cNvSpPr>
            <a:spLocks noEditPoints="1"/>
          </p:cNvSpPr>
          <p:nvPr/>
        </p:nvSpPr>
        <p:spPr bwMode="auto">
          <a:xfrm>
            <a:off x="1951038" y="2289175"/>
            <a:ext cx="8678862" cy="2943225"/>
          </a:xfrm>
          <a:custGeom>
            <a:avLst/>
            <a:gdLst>
              <a:gd name="T0" fmla="*/ 2147483646 w 3426"/>
              <a:gd name="T1" fmla="*/ 2147483646 h 1232"/>
              <a:gd name="T2" fmla="*/ 2147483646 w 3426"/>
              <a:gd name="T3" fmla="*/ 1346907675 h 1232"/>
              <a:gd name="T4" fmla="*/ 2147483646 w 3426"/>
              <a:gd name="T5" fmla="*/ 901742504 h 1232"/>
              <a:gd name="T6" fmla="*/ 2147483646 w 3426"/>
              <a:gd name="T7" fmla="*/ 1015888032 h 1232"/>
              <a:gd name="T8" fmla="*/ 2147483646 w 3426"/>
              <a:gd name="T9" fmla="*/ 1951874195 h 1232"/>
              <a:gd name="T10" fmla="*/ 2147483646 w 3426"/>
              <a:gd name="T11" fmla="*/ 2147483646 h 1232"/>
              <a:gd name="T12" fmla="*/ 2147483646 w 3426"/>
              <a:gd name="T13" fmla="*/ 2147483646 h 1232"/>
              <a:gd name="T14" fmla="*/ 2147483646 w 3426"/>
              <a:gd name="T15" fmla="*/ 1974703301 h 1232"/>
              <a:gd name="T16" fmla="*/ 2147483646 w 3426"/>
              <a:gd name="T17" fmla="*/ 821840635 h 1232"/>
              <a:gd name="T18" fmla="*/ 2147483646 w 3426"/>
              <a:gd name="T19" fmla="*/ 1472465366 h 1232"/>
              <a:gd name="T20" fmla="*/ 2147483646 w 3426"/>
              <a:gd name="T21" fmla="*/ 2147483646 h 1232"/>
              <a:gd name="T22" fmla="*/ 2147483646 w 3426"/>
              <a:gd name="T23" fmla="*/ 2147483646 h 1232"/>
              <a:gd name="T24" fmla="*/ 2147483646 w 3426"/>
              <a:gd name="T25" fmla="*/ 1518123578 h 1232"/>
              <a:gd name="T26" fmla="*/ 2147483646 w 3426"/>
              <a:gd name="T27" fmla="*/ 216874114 h 1232"/>
              <a:gd name="T28" fmla="*/ 2147483646 w 3426"/>
              <a:gd name="T29" fmla="*/ 1164274830 h 1232"/>
              <a:gd name="T30" fmla="*/ 2147483646 w 3426"/>
              <a:gd name="T31" fmla="*/ 2147483646 h 1232"/>
              <a:gd name="T32" fmla="*/ 2147483646 w 3426"/>
              <a:gd name="T33" fmla="*/ 2147483646 h 1232"/>
              <a:gd name="T34" fmla="*/ 2147483646 w 3426"/>
              <a:gd name="T35" fmla="*/ 1335493122 h 1232"/>
              <a:gd name="T36" fmla="*/ 2147483646 w 3426"/>
              <a:gd name="T37" fmla="*/ 639210179 h 1232"/>
              <a:gd name="T38" fmla="*/ 2147483646 w 3426"/>
              <a:gd name="T39" fmla="*/ 2147483646 h 1232"/>
              <a:gd name="T40" fmla="*/ 2147483646 w 3426"/>
              <a:gd name="T41" fmla="*/ 2147483646 h 1232"/>
              <a:gd name="T42" fmla="*/ 2147483646 w 3426"/>
              <a:gd name="T43" fmla="*/ 2147483646 h 1232"/>
              <a:gd name="T44" fmla="*/ 2147483646 w 3426"/>
              <a:gd name="T45" fmla="*/ 1586610894 h 1232"/>
              <a:gd name="T46" fmla="*/ 1411802084 w 3426"/>
              <a:gd name="T47" fmla="*/ 844669740 h 1232"/>
              <a:gd name="T48" fmla="*/ 243856770 w 3426"/>
              <a:gd name="T49" fmla="*/ 547893756 h 1232"/>
              <a:gd name="T50" fmla="*/ 962591178 w 3426"/>
              <a:gd name="T51" fmla="*/ 1495294472 h 1232"/>
              <a:gd name="T52" fmla="*/ 1604320319 w 3426"/>
              <a:gd name="T53" fmla="*/ 2147483646 h 1232"/>
              <a:gd name="T54" fmla="*/ 1617153686 w 3426"/>
              <a:gd name="T55" fmla="*/ 2147483646 h 1232"/>
              <a:gd name="T56" fmla="*/ 885583377 w 3426"/>
              <a:gd name="T57" fmla="*/ 2147483646 h 1232"/>
              <a:gd name="T58" fmla="*/ 539052073 w 3426"/>
              <a:gd name="T59" fmla="*/ 2147483646 h 1232"/>
              <a:gd name="T60" fmla="*/ 911252644 w 3426"/>
              <a:gd name="T61" fmla="*/ 2147483646 h 1232"/>
              <a:gd name="T62" fmla="*/ 2147483646 w 3426"/>
              <a:gd name="T63" fmla="*/ 2147483646 h 1232"/>
              <a:gd name="T64" fmla="*/ 2147483646 w 3426"/>
              <a:gd name="T65" fmla="*/ 2147483646 h 1232"/>
              <a:gd name="T66" fmla="*/ 2147483646 w 3426"/>
              <a:gd name="T67" fmla="*/ 2147483646 h 1232"/>
              <a:gd name="T68" fmla="*/ 2147483646 w 3426"/>
              <a:gd name="T69" fmla="*/ 2147483646 h 1232"/>
              <a:gd name="T70" fmla="*/ 2147483646 w 3426"/>
              <a:gd name="T71" fmla="*/ 2147483646 h 1232"/>
              <a:gd name="T72" fmla="*/ 2147483646 w 3426"/>
              <a:gd name="T73" fmla="*/ 2147483646 h 1232"/>
              <a:gd name="T74" fmla="*/ 2147483646 w 3426"/>
              <a:gd name="T75" fmla="*/ 2147483646 h 1232"/>
              <a:gd name="T76" fmla="*/ 2147483646 w 3426"/>
              <a:gd name="T77" fmla="*/ 2147483646 h 1232"/>
              <a:gd name="T78" fmla="*/ 2147483646 w 3426"/>
              <a:gd name="T79" fmla="*/ 2147483646 h 1232"/>
              <a:gd name="T80" fmla="*/ 2147483646 w 3426"/>
              <a:gd name="T81" fmla="*/ 2147483646 h 1232"/>
              <a:gd name="T82" fmla="*/ 2147483646 w 3426"/>
              <a:gd name="T83" fmla="*/ 2147483646 h 1232"/>
              <a:gd name="T84" fmla="*/ 2147483646 w 3426"/>
              <a:gd name="T85" fmla="*/ 2147483646 h 1232"/>
              <a:gd name="T86" fmla="*/ 2147483646 w 3426"/>
              <a:gd name="T87" fmla="*/ 2147483646 h 1232"/>
              <a:gd name="T88" fmla="*/ 2147483646 w 3426"/>
              <a:gd name="T89" fmla="*/ 2147483646 h 1232"/>
              <a:gd name="T90" fmla="*/ 2147483646 w 3426"/>
              <a:gd name="T91" fmla="*/ 2147483646 h 1232"/>
              <a:gd name="T92" fmla="*/ 2147483646 w 3426"/>
              <a:gd name="T93" fmla="*/ 2147483646 h 1232"/>
              <a:gd name="T94" fmla="*/ 2147483646 w 3426"/>
              <a:gd name="T95" fmla="*/ 2147483646 h 1232"/>
              <a:gd name="T96" fmla="*/ 2147483646 w 3426"/>
              <a:gd name="T97" fmla="*/ 2147483646 h 1232"/>
              <a:gd name="T98" fmla="*/ 2147483646 w 3426"/>
              <a:gd name="T99" fmla="*/ 2147483646 h 1232"/>
              <a:gd name="T100" fmla="*/ 2147483646 w 3426"/>
              <a:gd name="T101" fmla="*/ 2147483646 h 1232"/>
              <a:gd name="T102" fmla="*/ 2147483646 w 3426"/>
              <a:gd name="T103" fmla="*/ 2147483646 h 1232"/>
              <a:gd name="T104" fmla="*/ 2147483646 w 3426"/>
              <a:gd name="T105" fmla="*/ 2077431887 h 1232"/>
              <a:gd name="T106" fmla="*/ 2147483646 w 3426"/>
              <a:gd name="T107" fmla="*/ 1792070456 h 1232"/>
              <a:gd name="T108" fmla="*/ 2147483646 w 3426"/>
              <a:gd name="T109" fmla="*/ 1951874195 h 1232"/>
              <a:gd name="T110" fmla="*/ 2147483646 w 3426"/>
              <a:gd name="T111" fmla="*/ 2147483646 h 12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26"/>
              <a:gd name="T169" fmla="*/ 0 h 1232"/>
              <a:gd name="T170" fmla="*/ 3426 w 3426"/>
              <a:gd name="T171" fmla="*/ 1232 h 12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26" h="1232">
                <a:moveTo>
                  <a:pt x="3426" y="540"/>
                </a:moveTo>
                <a:lnTo>
                  <a:pt x="3426" y="540"/>
                </a:lnTo>
                <a:lnTo>
                  <a:pt x="3400" y="506"/>
                </a:lnTo>
                <a:lnTo>
                  <a:pt x="3372" y="470"/>
                </a:lnTo>
                <a:lnTo>
                  <a:pt x="3342" y="436"/>
                </a:lnTo>
                <a:lnTo>
                  <a:pt x="3308" y="404"/>
                </a:lnTo>
                <a:lnTo>
                  <a:pt x="3270" y="372"/>
                </a:lnTo>
                <a:lnTo>
                  <a:pt x="3230" y="340"/>
                </a:lnTo>
                <a:lnTo>
                  <a:pt x="3188" y="312"/>
                </a:lnTo>
                <a:lnTo>
                  <a:pt x="3142" y="284"/>
                </a:lnTo>
                <a:lnTo>
                  <a:pt x="3094" y="258"/>
                </a:lnTo>
                <a:lnTo>
                  <a:pt x="3046" y="236"/>
                </a:lnTo>
                <a:lnTo>
                  <a:pt x="2994" y="216"/>
                </a:lnTo>
                <a:lnTo>
                  <a:pt x="2940" y="198"/>
                </a:lnTo>
                <a:lnTo>
                  <a:pt x="2884" y="182"/>
                </a:lnTo>
                <a:lnTo>
                  <a:pt x="2828" y="170"/>
                </a:lnTo>
                <a:lnTo>
                  <a:pt x="2770" y="162"/>
                </a:lnTo>
                <a:lnTo>
                  <a:pt x="2710" y="158"/>
                </a:lnTo>
                <a:lnTo>
                  <a:pt x="2646" y="156"/>
                </a:lnTo>
                <a:lnTo>
                  <a:pt x="2612" y="158"/>
                </a:lnTo>
                <a:lnTo>
                  <a:pt x="2580" y="162"/>
                </a:lnTo>
                <a:lnTo>
                  <a:pt x="2550" y="168"/>
                </a:lnTo>
                <a:lnTo>
                  <a:pt x="2536" y="172"/>
                </a:lnTo>
                <a:lnTo>
                  <a:pt x="2522" y="178"/>
                </a:lnTo>
                <a:lnTo>
                  <a:pt x="2510" y="186"/>
                </a:lnTo>
                <a:lnTo>
                  <a:pt x="2498" y="194"/>
                </a:lnTo>
                <a:lnTo>
                  <a:pt x="2488" y="202"/>
                </a:lnTo>
                <a:lnTo>
                  <a:pt x="2480" y="214"/>
                </a:lnTo>
                <a:lnTo>
                  <a:pt x="2516" y="298"/>
                </a:lnTo>
                <a:lnTo>
                  <a:pt x="2534" y="342"/>
                </a:lnTo>
                <a:lnTo>
                  <a:pt x="2548" y="386"/>
                </a:lnTo>
                <a:lnTo>
                  <a:pt x="2562" y="432"/>
                </a:lnTo>
                <a:lnTo>
                  <a:pt x="2576" y="480"/>
                </a:lnTo>
                <a:lnTo>
                  <a:pt x="2586" y="528"/>
                </a:lnTo>
                <a:lnTo>
                  <a:pt x="2592" y="580"/>
                </a:lnTo>
                <a:lnTo>
                  <a:pt x="2546" y="588"/>
                </a:lnTo>
                <a:lnTo>
                  <a:pt x="2496" y="598"/>
                </a:lnTo>
                <a:lnTo>
                  <a:pt x="2412" y="606"/>
                </a:lnTo>
                <a:lnTo>
                  <a:pt x="2358" y="608"/>
                </a:lnTo>
                <a:lnTo>
                  <a:pt x="2268" y="608"/>
                </a:lnTo>
                <a:lnTo>
                  <a:pt x="2270" y="578"/>
                </a:lnTo>
                <a:lnTo>
                  <a:pt x="2268" y="546"/>
                </a:lnTo>
                <a:lnTo>
                  <a:pt x="2266" y="512"/>
                </a:lnTo>
                <a:lnTo>
                  <a:pt x="2264" y="480"/>
                </a:lnTo>
                <a:lnTo>
                  <a:pt x="2258" y="446"/>
                </a:lnTo>
                <a:lnTo>
                  <a:pt x="2252" y="414"/>
                </a:lnTo>
                <a:lnTo>
                  <a:pt x="2244" y="380"/>
                </a:lnTo>
                <a:lnTo>
                  <a:pt x="2236" y="346"/>
                </a:lnTo>
                <a:lnTo>
                  <a:pt x="2224" y="312"/>
                </a:lnTo>
                <a:lnTo>
                  <a:pt x="2212" y="278"/>
                </a:lnTo>
                <a:lnTo>
                  <a:pt x="2196" y="244"/>
                </a:lnTo>
                <a:lnTo>
                  <a:pt x="2180" y="210"/>
                </a:lnTo>
                <a:lnTo>
                  <a:pt x="2160" y="176"/>
                </a:lnTo>
                <a:lnTo>
                  <a:pt x="2140" y="144"/>
                </a:lnTo>
                <a:lnTo>
                  <a:pt x="2116" y="110"/>
                </a:lnTo>
                <a:lnTo>
                  <a:pt x="2092" y="76"/>
                </a:lnTo>
                <a:lnTo>
                  <a:pt x="2106" y="114"/>
                </a:lnTo>
                <a:lnTo>
                  <a:pt x="2122" y="160"/>
                </a:lnTo>
                <a:lnTo>
                  <a:pt x="2140" y="222"/>
                </a:lnTo>
                <a:lnTo>
                  <a:pt x="2150" y="258"/>
                </a:lnTo>
                <a:lnTo>
                  <a:pt x="2158" y="298"/>
                </a:lnTo>
                <a:lnTo>
                  <a:pt x="2166" y="342"/>
                </a:lnTo>
                <a:lnTo>
                  <a:pt x="2174" y="390"/>
                </a:lnTo>
                <a:lnTo>
                  <a:pt x="2180" y="440"/>
                </a:lnTo>
                <a:lnTo>
                  <a:pt x="2186" y="494"/>
                </a:lnTo>
                <a:lnTo>
                  <a:pt x="2188" y="550"/>
                </a:lnTo>
                <a:lnTo>
                  <a:pt x="2190" y="608"/>
                </a:lnTo>
                <a:lnTo>
                  <a:pt x="1954" y="606"/>
                </a:lnTo>
                <a:lnTo>
                  <a:pt x="1680" y="600"/>
                </a:lnTo>
                <a:lnTo>
                  <a:pt x="1680" y="564"/>
                </a:lnTo>
                <a:lnTo>
                  <a:pt x="1680" y="528"/>
                </a:lnTo>
                <a:lnTo>
                  <a:pt x="1676" y="490"/>
                </a:lnTo>
                <a:lnTo>
                  <a:pt x="1672" y="454"/>
                </a:lnTo>
                <a:lnTo>
                  <a:pt x="1668" y="416"/>
                </a:lnTo>
                <a:lnTo>
                  <a:pt x="1660" y="380"/>
                </a:lnTo>
                <a:lnTo>
                  <a:pt x="1650" y="342"/>
                </a:lnTo>
                <a:lnTo>
                  <a:pt x="1640" y="304"/>
                </a:lnTo>
                <a:lnTo>
                  <a:pt x="1628" y="266"/>
                </a:lnTo>
                <a:lnTo>
                  <a:pt x="1612" y="228"/>
                </a:lnTo>
                <a:lnTo>
                  <a:pt x="1596" y="190"/>
                </a:lnTo>
                <a:lnTo>
                  <a:pt x="1576" y="152"/>
                </a:lnTo>
                <a:lnTo>
                  <a:pt x="1556" y="114"/>
                </a:lnTo>
                <a:lnTo>
                  <a:pt x="1532" y="76"/>
                </a:lnTo>
                <a:lnTo>
                  <a:pt x="1506" y="38"/>
                </a:lnTo>
                <a:lnTo>
                  <a:pt x="1478" y="0"/>
                </a:lnTo>
                <a:lnTo>
                  <a:pt x="1482" y="10"/>
                </a:lnTo>
                <a:lnTo>
                  <a:pt x="1494" y="42"/>
                </a:lnTo>
                <a:lnTo>
                  <a:pt x="1512" y="94"/>
                </a:lnTo>
                <a:lnTo>
                  <a:pt x="1532" y="162"/>
                </a:lnTo>
                <a:lnTo>
                  <a:pt x="1544" y="204"/>
                </a:lnTo>
                <a:lnTo>
                  <a:pt x="1554" y="250"/>
                </a:lnTo>
                <a:lnTo>
                  <a:pt x="1562" y="298"/>
                </a:lnTo>
                <a:lnTo>
                  <a:pt x="1572" y="352"/>
                </a:lnTo>
                <a:lnTo>
                  <a:pt x="1578" y="408"/>
                </a:lnTo>
                <a:lnTo>
                  <a:pt x="1584" y="468"/>
                </a:lnTo>
                <a:lnTo>
                  <a:pt x="1588" y="530"/>
                </a:lnTo>
                <a:lnTo>
                  <a:pt x="1588" y="596"/>
                </a:lnTo>
                <a:lnTo>
                  <a:pt x="964" y="580"/>
                </a:lnTo>
                <a:lnTo>
                  <a:pt x="962" y="518"/>
                </a:lnTo>
                <a:lnTo>
                  <a:pt x="958" y="488"/>
                </a:lnTo>
                <a:lnTo>
                  <a:pt x="954" y="456"/>
                </a:lnTo>
                <a:lnTo>
                  <a:pt x="950" y="426"/>
                </a:lnTo>
                <a:lnTo>
                  <a:pt x="942" y="394"/>
                </a:lnTo>
                <a:lnTo>
                  <a:pt x="934" y="362"/>
                </a:lnTo>
                <a:lnTo>
                  <a:pt x="924" y="330"/>
                </a:lnTo>
                <a:lnTo>
                  <a:pt x="914" y="298"/>
                </a:lnTo>
                <a:lnTo>
                  <a:pt x="900" y="266"/>
                </a:lnTo>
                <a:lnTo>
                  <a:pt x="886" y="234"/>
                </a:lnTo>
                <a:lnTo>
                  <a:pt x="870" y="202"/>
                </a:lnTo>
                <a:lnTo>
                  <a:pt x="852" y="172"/>
                </a:lnTo>
                <a:lnTo>
                  <a:pt x="832" y="140"/>
                </a:lnTo>
                <a:lnTo>
                  <a:pt x="810" y="108"/>
                </a:lnTo>
                <a:lnTo>
                  <a:pt x="786" y="76"/>
                </a:lnTo>
                <a:lnTo>
                  <a:pt x="800" y="112"/>
                </a:lnTo>
                <a:lnTo>
                  <a:pt x="816" y="154"/>
                </a:lnTo>
                <a:lnTo>
                  <a:pt x="832" y="212"/>
                </a:lnTo>
                <a:lnTo>
                  <a:pt x="850" y="284"/>
                </a:lnTo>
                <a:lnTo>
                  <a:pt x="858" y="326"/>
                </a:lnTo>
                <a:lnTo>
                  <a:pt x="866" y="370"/>
                </a:lnTo>
                <a:lnTo>
                  <a:pt x="872" y="418"/>
                </a:lnTo>
                <a:lnTo>
                  <a:pt x="878" y="468"/>
                </a:lnTo>
                <a:lnTo>
                  <a:pt x="882" y="522"/>
                </a:lnTo>
                <a:lnTo>
                  <a:pt x="884" y="576"/>
                </a:lnTo>
                <a:lnTo>
                  <a:pt x="762" y="572"/>
                </a:lnTo>
                <a:lnTo>
                  <a:pt x="728" y="568"/>
                </a:lnTo>
                <a:lnTo>
                  <a:pt x="696" y="562"/>
                </a:lnTo>
                <a:lnTo>
                  <a:pt x="666" y="554"/>
                </a:lnTo>
                <a:lnTo>
                  <a:pt x="640" y="542"/>
                </a:lnTo>
                <a:lnTo>
                  <a:pt x="612" y="530"/>
                </a:lnTo>
                <a:lnTo>
                  <a:pt x="588" y="516"/>
                </a:lnTo>
                <a:lnTo>
                  <a:pt x="566" y="500"/>
                </a:lnTo>
                <a:lnTo>
                  <a:pt x="544" y="484"/>
                </a:lnTo>
                <a:lnTo>
                  <a:pt x="524" y="466"/>
                </a:lnTo>
                <a:lnTo>
                  <a:pt x="504" y="446"/>
                </a:lnTo>
                <a:lnTo>
                  <a:pt x="466" y="406"/>
                </a:lnTo>
                <a:lnTo>
                  <a:pt x="432" y="364"/>
                </a:lnTo>
                <a:lnTo>
                  <a:pt x="398" y="320"/>
                </a:lnTo>
                <a:lnTo>
                  <a:pt x="362" y="278"/>
                </a:lnTo>
                <a:lnTo>
                  <a:pt x="326" y="236"/>
                </a:lnTo>
                <a:lnTo>
                  <a:pt x="306" y="216"/>
                </a:lnTo>
                <a:lnTo>
                  <a:pt x="286" y="198"/>
                </a:lnTo>
                <a:lnTo>
                  <a:pt x="266" y="180"/>
                </a:lnTo>
                <a:lnTo>
                  <a:pt x="242" y="164"/>
                </a:lnTo>
                <a:lnTo>
                  <a:pt x="220" y="148"/>
                </a:lnTo>
                <a:lnTo>
                  <a:pt x="194" y="134"/>
                </a:lnTo>
                <a:lnTo>
                  <a:pt x="166" y="122"/>
                </a:lnTo>
                <a:lnTo>
                  <a:pt x="138" y="114"/>
                </a:lnTo>
                <a:lnTo>
                  <a:pt x="106" y="106"/>
                </a:lnTo>
                <a:lnTo>
                  <a:pt x="74" y="100"/>
                </a:lnTo>
                <a:lnTo>
                  <a:pt x="38" y="96"/>
                </a:lnTo>
                <a:lnTo>
                  <a:pt x="0" y="96"/>
                </a:lnTo>
                <a:lnTo>
                  <a:pt x="52" y="146"/>
                </a:lnTo>
                <a:lnTo>
                  <a:pt x="78" y="172"/>
                </a:lnTo>
                <a:lnTo>
                  <a:pt x="102" y="200"/>
                </a:lnTo>
                <a:lnTo>
                  <a:pt x="126" y="230"/>
                </a:lnTo>
                <a:lnTo>
                  <a:pt x="150" y="262"/>
                </a:lnTo>
                <a:lnTo>
                  <a:pt x="172" y="294"/>
                </a:lnTo>
                <a:lnTo>
                  <a:pt x="192" y="328"/>
                </a:lnTo>
                <a:lnTo>
                  <a:pt x="210" y="362"/>
                </a:lnTo>
                <a:lnTo>
                  <a:pt x="226" y="400"/>
                </a:lnTo>
                <a:lnTo>
                  <a:pt x="240" y="438"/>
                </a:lnTo>
                <a:lnTo>
                  <a:pt x="250" y="478"/>
                </a:lnTo>
                <a:lnTo>
                  <a:pt x="258" y="520"/>
                </a:lnTo>
                <a:lnTo>
                  <a:pt x="264" y="562"/>
                </a:lnTo>
                <a:lnTo>
                  <a:pt x="264" y="608"/>
                </a:lnTo>
                <a:lnTo>
                  <a:pt x="262" y="654"/>
                </a:lnTo>
                <a:lnTo>
                  <a:pt x="258" y="694"/>
                </a:lnTo>
                <a:lnTo>
                  <a:pt x="252" y="732"/>
                </a:lnTo>
                <a:lnTo>
                  <a:pt x="244" y="770"/>
                </a:lnTo>
                <a:lnTo>
                  <a:pt x="236" y="806"/>
                </a:lnTo>
                <a:lnTo>
                  <a:pt x="216" y="880"/>
                </a:lnTo>
                <a:lnTo>
                  <a:pt x="192" y="952"/>
                </a:lnTo>
                <a:lnTo>
                  <a:pt x="166" y="1020"/>
                </a:lnTo>
                <a:lnTo>
                  <a:pt x="138" y="1086"/>
                </a:lnTo>
                <a:lnTo>
                  <a:pt x="86" y="1212"/>
                </a:lnTo>
                <a:lnTo>
                  <a:pt x="90" y="1208"/>
                </a:lnTo>
                <a:lnTo>
                  <a:pt x="92" y="1208"/>
                </a:lnTo>
                <a:lnTo>
                  <a:pt x="90" y="1212"/>
                </a:lnTo>
                <a:lnTo>
                  <a:pt x="82" y="1222"/>
                </a:lnTo>
                <a:lnTo>
                  <a:pt x="84" y="1222"/>
                </a:lnTo>
                <a:lnTo>
                  <a:pt x="94" y="1218"/>
                </a:lnTo>
                <a:lnTo>
                  <a:pt x="100" y="1218"/>
                </a:lnTo>
                <a:lnTo>
                  <a:pt x="102" y="1216"/>
                </a:lnTo>
                <a:lnTo>
                  <a:pt x="104" y="1214"/>
                </a:lnTo>
                <a:lnTo>
                  <a:pt x="108" y="1202"/>
                </a:lnTo>
                <a:lnTo>
                  <a:pt x="142" y="1184"/>
                </a:lnTo>
                <a:lnTo>
                  <a:pt x="176" y="1164"/>
                </a:lnTo>
                <a:lnTo>
                  <a:pt x="208" y="1144"/>
                </a:lnTo>
                <a:lnTo>
                  <a:pt x="238" y="1120"/>
                </a:lnTo>
                <a:lnTo>
                  <a:pt x="268" y="1098"/>
                </a:lnTo>
                <a:lnTo>
                  <a:pt x="296" y="1072"/>
                </a:lnTo>
                <a:lnTo>
                  <a:pt x="352" y="1018"/>
                </a:lnTo>
                <a:lnTo>
                  <a:pt x="374" y="994"/>
                </a:lnTo>
                <a:lnTo>
                  <a:pt x="394" y="970"/>
                </a:lnTo>
                <a:lnTo>
                  <a:pt x="434" y="918"/>
                </a:lnTo>
                <a:lnTo>
                  <a:pt x="470" y="866"/>
                </a:lnTo>
                <a:lnTo>
                  <a:pt x="506" y="814"/>
                </a:lnTo>
                <a:lnTo>
                  <a:pt x="526" y="790"/>
                </a:lnTo>
                <a:lnTo>
                  <a:pt x="546" y="766"/>
                </a:lnTo>
                <a:lnTo>
                  <a:pt x="568" y="746"/>
                </a:lnTo>
                <a:lnTo>
                  <a:pt x="590" y="726"/>
                </a:lnTo>
                <a:lnTo>
                  <a:pt x="614" y="710"/>
                </a:lnTo>
                <a:lnTo>
                  <a:pt x="642" y="694"/>
                </a:lnTo>
                <a:lnTo>
                  <a:pt x="670" y="684"/>
                </a:lnTo>
                <a:lnTo>
                  <a:pt x="702" y="676"/>
                </a:lnTo>
                <a:lnTo>
                  <a:pt x="882" y="678"/>
                </a:lnTo>
                <a:lnTo>
                  <a:pt x="878" y="732"/>
                </a:lnTo>
                <a:lnTo>
                  <a:pt x="872" y="788"/>
                </a:lnTo>
                <a:lnTo>
                  <a:pt x="866" y="846"/>
                </a:lnTo>
                <a:lnTo>
                  <a:pt x="854" y="906"/>
                </a:lnTo>
                <a:lnTo>
                  <a:pt x="842" y="966"/>
                </a:lnTo>
                <a:lnTo>
                  <a:pt x="826" y="1028"/>
                </a:lnTo>
                <a:lnTo>
                  <a:pt x="808" y="1092"/>
                </a:lnTo>
                <a:lnTo>
                  <a:pt x="786" y="1156"/>
                </a:lnTo>
                <a:lnTo>
                  <a:pt x="808" y="1120"/>
                </a:lnTo>
                <a:lnTo>
                  <a:pt x="832" y="1076"/>
                </a:lnTo>
                <a:lnTo>
                  <a:pt x="860" y="1020"/>
                </a:lnTo>
                <a:lnTo>
                  <a:pt x="876" y="986"/>
                </a:lnTo>
                <a:lnTo>
                  <a:pt x="890" y="950"/>
                </a:lnTo>
                <a:lnTo>
                  <a:pt x="904" y="910"/>
                </a:lnTo>
                <a:lnTo>
                  <a:pt x="918" y="868"/>
                </a:lnTo>
                <a:lnTo>
                  <a:pt x="932" y="824"/>
                </a:lnTo>
                <a:lnTo>
                  <a:pt x="942" y="778"/>
                </a:lnTo>
                <a:lnTo>
                  <a:pt x="952" y="730"/>
                </a:lnTo>
                <a:lnTo>
                  <a:pt x="958" y="680"/>
                </a:lnTo>
                <a:lnTo>
                  <a:pt x="1258" y="686"/>
                </a:lnTo>
                <a:lnTo>
                  <a:pt x="1582" y="696"/>
                </a:lnTo>
                <a:lnTo>
                  <a:pt x="1586" y="696"/>
                </a:lnTo>
                <a:lnTo>
                  <a:pt x="1582" y="758"/>
                </a:lnTo>
                <a:lnTo>
                  <a:pt x="1576" y="820"/>
                </a:lnTo>
                <a:lnTo>
                  <a:pt x="1566" y="884"/>
                </a:lnTo>
                <a:lnTo>
                  <a:pt x="1556" y="952"/>
                </a:lnTo>
                <a:lnTo>
                  <a:pt x="1540" y="1020"/>
                </a:lnTo>
                <a:lnTo>
                  <a:pt x="1522" y="1088"/>
                </a:lnTo>
                <a:lnTo>
                  <a:pt x="1502" y="1160"/>
                </a:lnTo>
                <a:lnTo>
                  <a:pt x="1478" y="1232"/>
                </a:lnTo>
                <a:lnTo>
                  <a:pt x="1484" y="1222"/>
                </a:lnTo>
                <a:lnTo>
                  <a:pt x="1502" y="1192"/>
                </a:lnTo>
                <a:lnTo>
                  <a:pt x="1530" y="1144"/>
                </a:lnTo>
                <a:lnTo>
                  <a:pt x="1562" y="1080"/>
                </a:lnTo>
                <a:lnTo>
                  <a:pt x="1578" y="1042"/>
                </a:lnTo>
                <a:lnTo>
                  <a:pt x="1594" y="1002"/>
                </a:lnTo>
                <a:lnTo>
                  <a:pt x="1612" y="958"/>
                </a:lnTo>
                <a:lnTo>
                  <a:pt x="1626" y="910"/>
                </a:lnTo>
                <a:lnTo>
                  <a:pt x="1642" y="860"/>
                </a:lnTo>
                <a:lnTo>
                  <a:pt x="1654" y="808"/>
                </a:lnTo>
                <a:lnTo>
                  <a:pt x="1664" y="754"/>
                </a:lnTo>
                <a:lnTo>
                  <a:pt x="1672" y="698"/>
                </a:lnTo>
                <a:lnTo>
                  <a:pt x="1794" y="700"/>
                </a:lnTo>
                <a:lnTo>
                  <a:pt x="1922" y="702"/>
                </a:lnTo>
                <a:lnTo>
                  <a:pt x="2186" y="700"/>
                </a:lnTo>
                <a:lnTo>
                  <a:pt x="2182" y="752"/>
                </a:lnTo>
                <a:lnTo>
                  <a:pt x="2176" y="806"/>
                </a:lnTo>
                <a:lnTo>
                  <a:pt x="2168" y="862"/>
                </a:lnTo>
                <a:lnTo>
                  <a:pt x="2158" y="918"/>
                </a:lnTo>
                <a:lnTo>
                  <a:pt x="2146" y="976"/>
                </a:lnTo>
                <a:lnTo>
                  <a:pt x="2130" y="1034"/>
                </a:lnTo>
                <a:lnTo>
                  <a:pt x="2112" y="1094"/>
                </a:lnTo>
                <a:lnTo>
                  <a:pt x="2092" y="1156"/>
                </a:lnTo>
                <a:lnTo>
                  <a:pt x="2112" y="1122"/>
                </a:lnTo>
                <a:lnTo>
                  <a:pt x="2136" y="1080"/>
                </a:lnTo>
                <a:lnTo>
                  <a:pt x="2164" y="1026"/>
                </a:lnTo>
                <a:lnTo>
                  <a:pt x="2192" y="958"/>
                </a:lnTo>
                <a:lnTo>
                  <a:pt x="2206" y="922"/>
                </a:lnTo>
                <a:lnTo>
                  <a:pt x="2220" y="882"/>
                </a:lnTo>
                <a:lnTo>
                  <a:pt x="2232" y="838"/>
                </a:lnTo>
                <a:lnTo>
                  <a:pt x="2244" y="794"/>
                </a:lnTo>
                <a:lnTo>
                  <a:pt x="2254" y="748"/>
                </a:lnTo>
                <a:lnTo>
                  <a:pt x="2262" y="700"/>
                </a:lnTo>
                <a:lnTo>
                  <a:pt x="2600" y="694"/>
                </a:lnTo>
                <a:lnTo>
                  <a:pt x="2604" y="736"/>
                </a:lnTo>
                <a:lnTo>
                  <a:pt x="2606" y="782"/>
                </a:lnTo>
                <a:lnTo>
                  <a:pt x="2604" y="830"/>
                </a:lnTo>
                <a:lnTo>
                  <a:pt x="2602" y="878"/>
                </a:lnTo>
                <a:lnTo>
                  <a:pt x="2596" y="926"/>
                </a:lnTo>
                <a:lnTo>
                  <a:pt x="2590" y="976"/>
                </a:lnTo>
                <a:lnTo>
                  <a:pt x="2582" y="1022"/>
                </a:lnTo>
                <a:lnTo>
                  <a:pt x="2572" y="1068"/>
                </a:lnTo>
                <a:lnTo>
                  <a:pt x="2634" y="1070"/>
                </a:lnTo>
                <a:lnTo>
                  <a:pt x="2694" y="1066"/>
                </a:lnTo>
                <a:lnTo>
                  <a:pt x="2752" y="1060"/>
                </a:lnTo>
                <a:lnTo>
                  <a:pt x="2808" y="1050"/>
                </a:lnTo>
                <a:lnTo>
                  <a:pt x="2862" y="1038"/>
                </a:lnTo>
                <a:lnTo>
                  <a:pt x="2914" y="1022"/>
                </a:lnTo>
                <a:lnTo>
                  <a:pt x="2962" y="1004"/>
                </a:lnTo>
                <a:lnTo>
                  <a:pt x="3010" y="982"/>
                </a:lnTo>
                <a:lnTo>
                  <a:pt x="3054" y="958"/>
                </a:lnTo>
                <a:lnTo>
                  <a:pt x="3096" y="932"/>
                </a:lnTo>
                <a:lnTo>
                  <a:pt x="3136" y="904"/>
                </a:lnTo>
                <a:lnTo>
                  <a:pt x="3174" y="874"/>
                </a:lnTo>
                <a:lnTo>
                  <a:pt x="3208" y="842"/>
                </a:lnTo>
                <a:lnTo>
                  <a:pt x="3242" y="808"/>
                </a:lnTo>
                <a:lnTo>
                  <a:pt x="3272" y="772"/>
                </a:lnTo>
                <a:lnTo>
                  <a:pt x="3300" y="736"/>
                </a:lnTo>
                <a:lnTo>
                  <a:pt x="3218" y="716"/>
                </a:lnTo>
                <a:lnTo>
                  <a:pt x="3178" y="704"/>
                </a:lnTo>
                <a:lnTo>
                  <a:pt x="3140" y="692"/>
                </a:lnTo>
                <a:lnTo>
                  <a:pt x="3102" y="678"/>
                </a:lnTo>
                <a:lnTo>
                  <a:pt x="3068" y="662"/>
                </a:lnTo>
                <a:lnTo>
                  <a:pt x="3036" y="644"/>
                </a:lnTo>
                <a:lnTo>
                  <a:pt x="3006" y="624"/>
                </a:lnTo>
                <a:lnTo>
                  <a:pt x="3114" y="608"/>
                </a:lnTo>
                <a:lnTo>
                  <a:pt x="3222" y="590"/>
                </a:lnTo>
                <a:lnTo>
                  <a:pt x="3276" y="580"/>
                </a:lnTo>
                <a:lnTo>
                  <a:pt x="3326" y="570"/>
                </a:lnTo>
                <a:lnTo>
                  <a:pt x="3378" y="556"/>
                </a:lnTo>
                <a:lnTo>
                  <a:pt x="3426" y="540"/>
                </a:lnTo>
                <a:close/>
                <a:moveTo>
                  <a:pt x="2788" y="444"/>
                </a:moveTo>
                <a:lnTo>
                  <a:pt x="2788" y="444"/>
                </a:lnTo>
                <a:lnTo>
                  <a:pt x="2774" y="442"/>
                </a:lnTo>
                <a:lnTo>
                  <a:pt x="2762" y="438"/>
                </a:lnTo>
                <a:lnTo>
                  <a:pt x="2752" y="432"/>
                </a:lnTo>
                <a:lnTo>
                  <a:pt x="2742" y="424"/>
                </a:lnTo>
                <a:lnTo>
                  <a:pt x="2734" y="414"/>
                </a:lnTo>
                <a:lnTo>
                  <a:pt x="2728" y="404"/>
                </a:lnTo>
                <a:lnTo>
                  <a:pt x="2724" y="392"/>
                </a:lnTo>
                <a:lnTo>
                  <a:pt x="2722" y="378"/>
                </a:lnTo>
                <a:lnTo>
                  <a:pt x="2724" y="364"/>
                </a:lnTo>
                <a:lnTo>
                  <a:pt x="2728" y="352"/>
                </a:lnTo>
                <a:lnTo>
                  <a:pt x="2734" y="342"/>
                </a:lnTo>
                <a:lnTo>
                  <a:pt x="2742" y="332"/>
                </a:lnTo>
                <a:lnTo>
                  <a:pt x="2752" y="324"/>
                </a:lnTo>
                <a:lnTo>
                  <a:pt x="2762" y="318"/>
                </a:lnTo>
                <a:lnTo>
                  <a:pt x="2774" y="314"/>
                </a:lnTo>
                <a:lnTo>
                  <a:pt x="2788" y="312"/>
                </a:lnTo>
                <a:lnTo>
                  <a:pt x="2802" y="314"/>
                </a:lnTo>
                <a:lnTo>
                  <a:pt x="2814" y="318"/>
                </a:lnTo>
                <a:lnTo>
                  <a:pt x="2824" y="324"/>
                </a:lnTo>
                <a:lnTo>
                  <a:pt x="2834" y="332"/>
                </a:lnTo>
                <a:lnTo>
                  <a:pt x="2842" y="342"/>
                </a:lnTo>
                <a:lnTo>
                  <a:pt x="2848" y="352"/>
                </a:lnTo>
                <a:lnTo>
                  <a:pt x="2852" y="364"/>
                </a:lnTo>
                <a:lnTo>
                  <a:pt x="2854" y="378"/>
                </a:lnTo>
                <a:lnTo>
                  <a:pt x="2852" y="392"/>
                </a:lnTo>
                <a:lnTo>
                  <a:pt x="2848" y="404"/>
                </a:lnTo>
                <a:lnTo>
                  <a:pt x="2842" y="414"/>
                </a:lnTo>
                <a:lnTo>
                  <a:pt x="2834" y="424"/>
                </a:lnTo>
                <a:lnTo>
                  <a:pt x="2824" y="432"/>
                </a:lnTo>
                <a:lnTo>
                  <a:pt x="2814" y="438"/>
                </a:lnTo>
                <a:lnTo>
                  <a:pt x="2802" y="442"/>
                </a:lnTo>
                <a:lnTo>
                  <a:pt x="2788" y="444"/>
                </a:lnTo>
                <a:close/>
              </a:path>
            </a:pathLst>
          </a:custGeom>
          <a:gradFill rotWithShape="0">
            <a:gsLst>
              <a:gs pos="0">
                <a:srgbClr val="D9D9D9"/>
              </a:gs>
              <a:gs pos="100000">
                <a:srgbClr val="BFBFBF"/>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40967" name="KSO_GT6"/>
          <p:cNvSpPr>
            <a:spLocks noChangeArrowheads="1"/>
          </p:cNvSpPr>
          <p:nvPr/>
        </p:nvSpPr>
        <p:spPr bwMode="auto">
          <a:xfrm>
            <a:off x="665480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善念</a:t>
            </a:r>
          </a:p>
        </p:txBody>
      </p:sp>
      <p:sp>
        <p:nvSpPr>
          <p:cNvPr id="40968" name="KSO_GT5"/>
          <p:cNvSpPr>
            <a:spLocks noChangeArrowheads="1"/>
          </p:cNvSpPr>
          <p:nvPr/>
        </p:nvSpPr>
        <p:spPr bwMode="auto">
          <a:xfrm>
            <a:off x="493395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同理心</a:t>
            </a:r>
          </a:p>
        </p:txBody>
      </p:sp>
      <p:sp>
        <p:nvSpPr>
          <p:cNvPr id="40969" name="KSO_GT4"/>
          <p:cNvSpPr>
            <a:spLocks noChangeArrowheads="1"/>
          </p:cNvSpPr>
          <p:nvPr/>
        </p:nvSpPr>
        <p:spPr bwMode="auto">
          <a:xfrm>
            <a:off x="3208338" y="5080000"/>
            <a:ext cx="1362075"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成就</a:t>
            </a:r>
          </a:p>
        </p:txBody>
      </p:sp>
      <p:sp>
        <p:nvSpPr>
          <p:cNvPr id="40970"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p>
        </p:txBody>
      </p:sp>
      <p:sp>
        <p:nvSpPr>
          <p:cNvPr id="40971"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0972"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专注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73"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0974"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专注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75"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p>
        </p:txBody>
      </p:sp>
      <p:sp>
        <p:nvSpPr>
          <p:cNvPr id="40976"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0977"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专注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78" name="KSO_GT4"/>
          <p:cNvSpPr>
            <a:spLocks noChangeArrowheads="1"/>
          </p:cNvSpPr>
          <p:nvPr/>
        </p:nvSpPr>
        <p:spPr bwMode="auto">
          <a:xfrm>
            <a:off x="3208338" y="5080000"/>
            <a:ext cx="1362075"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成就</a:t>
            </a:r>
          </a:p>
        </p:txBody>
      </p:sp>
      <p:sp>
        <p:nvSpPr>
          <p:cNvPr id="40979"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p>
        </p:txBody>
      </p:sp>
      <p:sp>
        <p:nvSpPr>
          <p:cNvPr id="40980"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0981"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专注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82" name="KSO_GT5"/>
          <p:cNvSpPr>
            <a:spLocks noChangeArrowheads="1"/>
          </p:cNvSpPr>
          <p:nvPr/>
        </p:nvSpPr>
        <p:spPr bwMode="auto">
          <a:xfrm>
            <a:off x="493395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同理心</a:t>
            </a:r>
          </a:p>
        </p:txBody>
      </p:sp>
      <p:sp>
        <p:nvSpPr>
          <p:cNvPr id="40983" name="KSO_GT4"/>
          <p:cNvSpPr>
            <a:spLocks noChangeArrowheads="1"/>
          </p:cNvSpPr>
          <p:nvPr/>
        </p:nvSpPr>
        <p:spPr bwMode="auto">
          <a:xfrm>
            <a:off x="3208338" y="5080000"/>
            <a:ext cx="1362075"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成就</a:t>
            </a:r>
          </a:p>
        </p:txBody>
      </p:sp>
      <p:sp>
        <p:nvSpPr>
          <p:cNvPr id="40984"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p>
        </p:txBody>
      </p:sp>
      <p:sp>
        <p:nvSpPr>
          <p:cNvPr id="40985"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0986"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专注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87" name="KSO_GT6"/>
          <p:cNvSpPr>
            <a:spLocks noChangeArrowheads="1"/>
          </p:cNvSpPr>
          <p:nvPr/>
        </p:nvSpPr>
        <p:spPr bwMode="auto">
          <a:xfrm>
            <a:off x="665480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善念</a:t>
            </a:r>
          </a:p>
        </p:txBody>
      </p:sp>
      <p:sp>
        <p:nvSpPr>
          <p:cNvPr id="40988" name="KSO_GT5"/>
          <p:cNvSpPr>
            <a:spLocks noChangeArrowheads="1"/>
          </p:cNvSpPr>
          <p:nvPr/>
        </p:nvSpPr>
        <p:spPr bwMode="auto">
          <a:xfrm>
            <a:off x="493395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同理心</a:t>
            </a:r>
          </a:p>
        </p:txBody>
      </p:sp>
      <p:sp>
        <p:nvSpPr>
          <p:cNvPr id="40989" name="KSO_GT4"/>
          <p:cNvSpPr>
            <a:spLocks noChangeArrowheads="1"/>
          </p:cNvSpPr>
          <p:nvPr/>
        </p:nvSpPr>
        <p:spPr bwMode="auto">
          <a:xfrm>
            <a:off x="3208338" y="5080000"/>
            <a:ext cx="1362075"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成就</a:t>
            </a:r>
          </a:p>
        </p:txBody>
      </p:sp>
      <p:sp>
        <p:nvSpPr>
          <p:cNvPr id="40990"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p>
        </p:txBody>
      </p:sp>
      <p:sp>
        <p:nvSpPr>
          <p:cNvPr id="40991"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0992"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专注</a:t>
            </a:r>
          </a:p>
        </p:txBody>
      </p:sp>
      <p:sp>
        <p:nvSpPr>
          <p:cNvPr id="40993"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0994"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专注</a:t>
            </a:r>
          </a:p>
        </p:txBody>
      </p:sp>
      <p:sp>
        <p:nvSpPr>
          <p:cNvPr id="40995"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p>
        </p:txBody>
      </p:sp>
      <p:sp>
        <p:nvSpPr>
          <p:cNvPr id="40996"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0997"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专注</a:t>
            </a:r>
          </a:p>
        </p:txBody>
      </p:sp>
      <p:sp>
        <p:nvSpPr>
          <p:cNvPr id="40998" name="KSO_GT6"/>
          <p:cNvSpPr>
            <a:spLocks noChangeArrowheads="1"/>
          </p:cNvSpPr>
          <p:nvPr/>
        </p:nvSpPr>
        <p:spPr bwMode="auto">
          <a:xfrm>
            <a:off x="665480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善念</a:t>
            </a:r>
          </a:p>
        </p:txBody>
      </p:sp>
      <p:sp>
        <p:nvSpPr>
          <p:cNvPr id="40999"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p>
        </p:txBody>
      </p:sp>
      <p:sp>
        <p:nvSpPr>
          <p:cNvPr id="41000"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1001"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专注</a:t>
            </a:r>
          </a:p>
        </p:txBody>
      </p:sp>
      <p:sp>
        <p:nvSpPr>
          <p:cNvPr id="41002" name="KSO_GT5"/>
          <p:cNvSpPr>
            <a:spLocks noChangeArrowheads="1"/>
          </p:cNvSpPr>
          <p:nvPr/>
        </p:nvSpPr>
        <p:spPr bwMode="auto">
          <a:xfrm>
            <a:off x="493395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同理心</a:t>
            </a:r>
          </a:p>
        </p:txBody>
      </p:sp>
      <p:sp>
        <p:nvSpPr>
          <p:cNvPr id="41003" name="KSO_GT6"/>
          <p:cNvSpPr>
            <a:spLocks noChangeArrowheads="1"/>
          </p:cNvSpPr>
          <p:nvPr/>
        </p:nvSpPr>
        <p:spPr bwMode="auto">
          <a:xfrm>
            <a:off x="665480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善念</a:t>
            </a:r>
          </a:p>
        </p:txBody>
      </p:sp>
      <p:sp>
        <p:nvSpPr>
          <p:cNvPr id="41004"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p>
        </p:txBody>
      </p:sp>
      <p:sp>
        <p:nvSpPr>
          <p:cNvPr id="41005"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1006"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专注</a:t>
            </a:r>
          </a:p>
        </p:txBody>
      </p:sp>
      <p:sp>
        <p:nvSpPr>
          <p:cNvPr id="41007" name="KSO_GT4"/>
          <p:cNvSpPr>
            <a:spLocks noChangeArrowheads="1"/>
          </p:cNvSpPr>
          <p:nvPr/>
        </p:nvSpPr>
        <p:spPr bwMode="auto">
          <a:xfrm>
            <a:off x="3208338" y="5080000"/>
            <a:ext cx="1362075"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标题</a:t>
            </a:r>
          </a:p>
        </p:txBody>
      </p:sp>
      <p:sp>
        <p:nvSpPr>
          <p:cNvPr id="41008" name="KSO_GT5"/>
          <p:cNvSpPr>
            <a:spLocks noChangeArrowheads="1"/>
          </p:cNvSpPr>
          <p:nvPr/>
        </p:nvSpPr>
        <p:spPr bwMode="auto">
          <a:xfrm>
            <a:off x="493395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标题</a:t>
            </a:r>
          </a:p>
        </p:txBody>
      </p:sp>
      <p:sp>
        <p:nvSpPr>
          <p:cNvPr id="41009" name="KSO_GT6"/>
          <p:cNvSpPr>
            <a:spLocks noChangeArrowheads="1"/>
          </p:cNvSpPr>
          <p:nvPr/>
        </p:nvSpPr>
        <p:spPr bwMode="auto">
          <a:xfrm>
            <a:off x="665480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标题</a:t>
            </a:r>
          </a:p>
        </p:txBody>
      </p:sp>
      <p:sp>
        <p:nvSpPr>
          <p:cNvPr id="41010"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标题</a:t>
            </a:r>
          </a:p>
        </p:txBody>
      </p:sp>
      <p:sp>
        <p:nvSpPr>
          <p:cNvPr id="41011"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标题</a:t>
            </a:r>
          </a:p>
        </p:txBody>
      </p:sp>
      <p:sp>
        <p:nvSpPr>
          <p:cNvPr id="41012"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标题</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34"/>
          <p:cNvPicPr>
            <a:picLocks noChangeAspect="1" noChangeArrowheads="1"/>
          </p:cNvPicPr>
          <p:nvPr/>
        </p:nvPicPr>
        <p:blipFill>
          <a:blip r:embed="rId2">
            <a:extLst>
              <a:ext uri="{28A0092B-C50C-407E-A947-70E740481C1C}">
                <a14:useLocalDpi xmlns:a14="http://schemas.microsoft.com/office/drawing/2010/main" val="0"/>
              </a:ext>
            </a:extLst>
          </a:blip>
          <a:srcRect t="37170" b="25630"/>
          <a:stretch>
            <a:fillRect/>
          </a:stretch>
        </p:blipFill>
        <p:spPr bwMode="auto">
          <a:xfrm>
            <a:off x="-6350" y="2187575"/>
            <a:ext cx="12206288"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文本框 35"/>
          <p:cNvSpPr txBox="1">
            <a:spLocks noChangeArrowheads="1"/>
          </p:cNvSpPr>
          <p:nvPr/>
        </p:nvSpPr>
        <p:spPr bwMode="auto">
          <a:xfrm>
            <a:off x="2660650" y="2828925"/>
            <a:ext cx="1168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7200">
                <a:solidFill>
                  <a:srgbClr val="273775"/>
                </a:solidFill>
                <a:latin typeface="Impact" panose="020B0806030902050204" pitchFamily="34" charset="0"/>
              </a:rPr>
              <a:t>03</a:t>
            </a:r>
            <a:endParaRPr lang="zh-CN" altLang="en-US" sz="7200">
              <a:solidFill>
                <a:srgbClr val="273775"/>
              </a:solidFill>
              <a:latin typeface="Impact" panose="020B0806030902050204" pitchFamily="34" charset="0"/>
            </a:endParaRPr>
          </a:p>
        </p:txBody>
      </p:sp>
      <p:sp>
        <p:nvSpPr>
          <p:cNvPr id="41988" name="文本框 36"/>
          <p:cNvSpPr txBox="1">
            <a:spLocks noChangeArrowheads="1"/>
          </p:cNvSpPr>
          <p:nvPr/>
        </p:nvSpPr>
        <p:spPr bwMode="auto">
          <a:xfrm>
            <a:off x="3806825" y="2828925"/>
            <a:ext cx="5724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7200">
                <a:solidFill>
                  <a:srgbClr val="273775"/>
                </a:solidFill>
                <a:latin typeface="微软雅黑" panose="020B0503020204020204" pitchFamily="34" charset="-122"/>
                <a:ea typeface="微软雅黑" panose="020B0503020204020204" pitchFamily="34" charset="-122"/>
              </a:rPr>
              <a:t>单击添加标题</a:t>
            </a:r>
          </a:p>
        </p:txBody>
      </p:sp>
      <p:sp>
        <p:nvSpPr>
          <p:cNvPr id="41989" name="矩形 39"/>
          <p:cNvSpPr>
            <a:spLocks noChangeArrowheads="1"/>
          </p:cNvSpPr>
          <p:nvPr/>
        </p:nvSpPr>
        <p:spPr bwMode="auto">
          <a:xfrm>
            <a:off x="-4763" y="2071688"/>
            <a:ext cx="12203113" cy="144462"/>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1990" name="矩形 40"/>
          <p:cNvSpPr>
            <a:spLocks noChangeArrowheads="1"/>
          </p:cNvSpPr>
          <p:nvPr/>
        </p:nvSpPr>
        <p:spPr bwMode="auto">
          <a:xfrm>
            <a:off x="-4763" y="4670425"/>
            <a:ext cx="12203113" cy="144463"/>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pic>
        <p:nvPicPr>
          <p:cNvPr id="41991" name="图片 41"/>
          <p:cNvPicPr>
            <a:picLocks noChangeAspect="1" noChangeArrowheads="1"/>
          </p:cNvPicPr>
          <p:nvPr/>
        </p:nvPicPr>
        <p:blipFill>
          <a:blip r:embed="rId3" cstate="print">
            <a:extLst>
              <a:ext uri="{28A0092B-C50C-407E-A947-70E740481C1C}">
                <a14:useLocalDpi xmlns:a14="http://schemas.microsoft.com/office/drawing/2010/main" val="0"/>
              </a:ext>
            </a:extLst>
          </a:blip>
          <a:srcRect t="6281" r="10789" b="10004"/>
          <a:stretch>
            <a:fillRect/>
          </a:stretch>
        </p:blipFill>
        <p:spPr bwMode="auto">
          <a:xfrm>
            <a:off x="3721100" y="2709863"/>
            <a:ext cx="1809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2" name="Group 8"/>
          <p:cNvGrpSpPr>
            <a:grpSpLocks/>
          </p:cNvGrpSpPr>
          <p:nvPr/>
        </p:nvGrpSpPr>
        <p:grpSpPr bwMode="auto">
          <a:xfrm>
            <a:off x="655638" y="187325"/>
            <a:ext cx="10880725" cy="6132513"/>
            <a:chOff x="0" y="0"/>
            <a:chExt cx="10879273" cy="6132779"/>
          </a:xfrm>
        </p:grpSpPr>
        <p:sp>
          <p:nvSpPr>
            <p:cNvPr id="41993" name="六边形 38"/>
            <p:cNvSpPr>
              <a:spLocks noChangeArrowheads="1"/>
            </p:cNvSpPr>
            <p:nvPr/>
          </p:nvSpPr>
          <p:spPr bwMode="auto">
            <a:xfrm>
              <a:off x="64545" y="2066304"/>
              <a:ext cx="668235" cy="576064"/>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1994" name="六边形 42"/>
            <p:cNvSpPr>
              <a:spLocks noChangeArrowheads="1"/>
            </p:cNvSpPr>
            <p:nvPr/>
          </p:nvSpPr>
          <p:spPr bwMode="auto">
            <a:xfrm>
              <a:off x="0" y="4927266"/>
              <a:ext cx="1002352" cy="864096"/>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1995" name="六边形 43"/>
            <p:cNvSpPr>
              <a:spLocks noChangeArrowheads="1"/>
            </p:cNvSpPr>
            <p:nvPr/>
          </p:nvSpPr>
          <p:spPr bwMode="auto">
            <a:xfrm>
              <a:off x="5537153" y="4695327"/>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1996" name="六边形 44"/>
            <p:cNvSpPr>
              <a:spLocks noChangeArrowheads="1"/>
            </p:cNvSpPr>
            <p:nvPr/>
          </p:nvSpPr>
          <p:spPr bwMode="auto">
            <a:xfrm>
              <a:off x="7877413" y="195953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1997" name="六边形 45"/>
            <p:cNvSpPr>
              <a:spLocks noChangeArrowheads="1"/>
            </p:cNvSpPr>
            <p:nvPr/>
          </p:nvSpPr>
          <p:spPr bwMode="auto">
            <a:xfrm>
              <a:off x="2419310" y="4026703"/>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1998" name="六边形 46"/>
            <p:cNvSpPr>
              <a:spLocks noChangeArrowheads="1"/>
            </p:cNvSpPr>
            <p:nvPr/>
          </p:nvSpPr>
          <p:spPr bwMode="auto">
            <a:xfrm>
              <a:off x="9353577" y="0"/>
              <a:ext cx="1339315" cy="1154580"/>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1999" name="六边形 47"/>
            <p:cNvSpPr>
              <a:spLocks noChangeArrowheads="1"/>
            </p:cNvSpPr>
            <p:nvPr/>
          </p:nvSpPr>
          <p:spPr bwMode="auto">
            <a:xfrm>
              <a:off x="9353577" y="544994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2000" name="六边形 48"/>
            <p:cNvSpPr>
              <a:spLocks noChangeArrowheads="1"/>
            </p:cNvSpPr>
            <p:nvPr/>
          </p:nvSpPr>
          <p:spPr bwMode="auto">
            <a:xfrm>
              <a:off x="4758454" y="1276700"/>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2001" name="六边形 49"/>
            <p:cNvSpPr>
              <a:spLocks noChangeArrowheads="1"/>
            </p:cNvSpPr>
            <p:nvPr/>
          </p:nvSpPr>
          <p:spPr bwMode="auto">
            <a:xfrm>
              <a:off x="10427646" y="2447702"/>
              <a:ext cx="451627" cy="389333"/>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3011"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3012"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3013"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43014" name="任意多边形 5"/>
          <p:cNvSpPr>
            <a:spLocks/>
          </p:cNvSpPr>
          <p:nvPr/>
        </p:nvSpPr>
        <p:spPr bwMode="auto">
          <a:xfrm>
            <a:off x="1884363" y="1931988"/>
            <a:ext cx="1228725" cy="2011362"/>
          </a:xfrm>
          <a:custGeom>
            <a:avLst/>
            <a:gdLst>
              <a:gd name="T0" fmla="*/ 1461038 w 922634"/>
              <a:gd name="T1" fmla="*/ 2507616 h 1507525"/>
              <a:gd name="T2" fmla="*/ 1168831 w 922634"/>
              <a:gd name="T3" fmla="*/ 2507616 h 1507525"/>
              <a:gd name="T4" fmla="*/ 876623 w 922634"/>
              <a:gd name="T5" fmla="*/ 2507616 h 1507525"/>
              <a:gd name="T6" fmla="*/ 584415 w 922634"/>
              <a:gd name="T7" fmla="*/ 2507616 h 1507525"/>
              <a:gd name="T8" fmla="*/ 292208 w 922634"/>
              <a:gd name="T9" fmla="*/ 2507616 h 1507525"/>
              <a:gd name="T10" fmla="*/ 0 w 922634"/>
              <a:gd name="T11" fmla="*/ 2507616 h 1507525"/>
              <a:gd name="T12" fmla="*/ 1461038 w 922634"/>
              <a:gd name="T13" fmla="*/ 2228992 h 1507525"/>
              <a:gd name="T14" fmla="*/ 1168831 w 922634"/>
              <a:gd name="T15" fmla="*/ 2228992 h 1507525"/>
              <a:gd name="T16" fmla="*/ 876623 w 922634"/>
              <a:gd name="T17" fmla="*/ 2228992 h 1507525"/>
              <a:gd name="T18" fmla="*/ 584415 w 922634"/>
              <a:gd name="T19" fmla="*/ 2228992 h 1507525"/>
              <a:gd name="T20" fmla="*/ 292208 w 922634"/>
              <a:gd name="T21" fmla="*/ 2228992 h 1507525"/>
              <a:gd name="T22" fmla="*/ 0 w 922634"/>
              <a:gd name="T23" fmla="*/ 2228992 h 1507525"/>
              <a:gd name="T24" fmla="*/ 1461038 w 922634"/>
              <a:gd name="T25" fmla="*/ 1950368 h 1507525"/>
              <a:gd name="T26" fmla="*/ 1168831 w 922634"/>
              <a:gd name="T27" fmla="*/ 1950368 h 1507525"/>
              <a:gd name="T28" fmla="*/ 876623 w 922634"/>
              <a:gd name="T29" fmla="*/ 1950368 h 1507525"/>
              <a:gd name="T30" fmla="*/ 584415 w 922634"/>
              <a:gd name="T31" fmla="*/ 1950368 h 1507525"/>
              <a:gd name="T32" fmla="*/ 292208 w 922634"/>
              <a:gd name="T33" fmla="*/ 1950368 h 1507525"/>
              <a:gd name="T34" fmla="*/ 0 w 922634"/>
              <a:gd name="T35" fmla="*/ 1950368 h 1507525"/>
              <a:gd name="T36" fmla="*/ 1461038 w 922634"/>
              <a:gd name="T37" fmla="*/ 1671744 h 1507525"/>
              <a:gd name="T38" fmla="*/ 1168831 w 922634"/>
              <a:gd name="T39" fmla="*/ 1671744 h 1507525"/>
              <a:gd name="T40" fmla="*/ 876623 w 922634"/>
              <a:gd name="T41" fmla="*/ 1671744 h 1507525"/>
              <a:gd name="T42" fmla="*/ 584415 w 922634"/>
              <a:gd name="T43" fmla="*/ 1671744 h 1507525"/>
              <a:gd name="T44" fmla="*/ 292208 w 922634"/>
              <a:gd name="T45" fmla="*/ 1671744 h 1507525"/>
              <a:gd name="T46" fmla="*/ 0 w 922634"/>
              <a:gd name="T47" fmla="*/ 1671744 h 1507525"/>
              <a:gd name="T48" fmla="*/ 1461038 w 922634"/>
              <a:gd name="T49" fmla="*/ 1393120 h 1507525"/>
              <a:gd name="T50" fmla="*/ 1168831 w 922634"/>
              <a:gd name="T51" fmla="*/ 1393120 h 1507525"/>
              <a:gd name="T52" fmla="*/ 876623 w 922634"/>
              <a:gd name="T53" fmla="*/ 1393120 h 1507525"/>
              <a:gd name="T54" fmla="*/ 584415 w 922634"/>
              <a:gd name="T55" fmla="*/ 1393120 h 1507525"/>
              <a:gd name="T56" fmla="*/ 292208 w 922634"/>
              <a:gd name="T57" fmla="*/ 1393120 h 1507525"/>
              <a:gd name="T58" fmla="*/ 0 w 922634"/>
              <a:gd name="T59" fmla="*/ 1393120 h 1507525"/>
              <a:gd name="T60" fmla="*/ 1461038 w 922634"/>
              <a:gd name="T61" fmla="*/ 1114496 h 1507525"/>
              <a:gd name="T62" fmla="*/ 1168831 w 922634"/>
              <a:gd name="T63" fmla="*/ 1114496 h 1507525"/>
              <a:gd name="T64" fmla="*/ 876623 w 922634"/>
              <a:gd name="T65" fmla="*/ 1114496 h 1507525"/>
              <a:gd name="T66" fmla="*/ 584415 w 922634"/>
              <a:gd name="T67" fmla="*/ 1114496 h 1507525"/>
              <a:gd name="T68" fmla="*/ 292208 w 922634"/>
              <a:gd name="T69" fmla="*/ 1114496 h 1507525"/>
              <a:gd name="T70" fmla="*/ 0 w 922634"/>
              <a:gd name="T71" fmla="*/ 1114496 h 1507525"/>
              <a:gd name="T72" fmla="*/ 1461038 w 922634"/>
              <a:gd name="T73" fmla="*/ 835872 h 1507525"/>
              <a:gd name="T74" fmla="*/ 1168831 w 922634"/>
              <a:gd name="T75" fmla="*/ 835872 h 1507525"/>
              <a:gd name="T76" fmla="*/ 876623 w 922634"/>
              <a:gd name="T77" fmla="*/ 835872 h 1507525"/>
              <a:gd name="T78" fmla="*/ 584415 w 922634"/>
              <a:gd name="T79" fmla="*/ 835872 h 1507525"/>
              <a:gd name="T80" fmla="*/ 292208 w 922634"/>
              <a:gd name="T81" fmla="*/ 835872 h 1507525"/>
              <a:gd name="T82" fmla="*/ 0 w 922634"/>
              <a:gd name="T83" fmla="*/ 835872 h 1507525"/>
              <a:gd name="T84" fmla="*/ 1461038 w 922634"/>
              <a:gd name="T85" fmla="*/ 557248 h 1507525"/>
              <a:gd name="T86" fmla="*/ 1168831 w 922634"/>
              <a:gd name="T87" fmla="*/ 557248 h 1507525"/>
              <a:gd name="T88" fmla="*/ 876623 w 922634"/>
              <a:gd name="T89" fmla="*/ 557248 h 1507525"/>
              <a:gd name="T90" fmla="*/ 584415 w 922634"/>
              <a:gd name="T91" fmla="*/ 557248 h 1507525"/>
              <a:gd name="T92" fmla="*/ 292208 w 922634"/>
              <a:gd name="T93" fmla="*/ 557248 h 1507525"/>
              <a:gd name="T94" fmla="*/ 0 w 922634"/>
              <a:gd name="T95" fmla="*/ 557248 h 1507525"/>
              <a:gd name="T96" fmla="*/ 1461038 w 922634"/>
              <a:gd name="T97" fmla="*/ 278624 h 1507525"/>
              <a:gd name="T98" fmla="*/ 1168831 w 922634"/>
              <a:gd name="T99" fmla="*/ 278624 h 1507525"/>
              <a:gd name="T100" fmla="*/ 876623 w 922634"/>
              <a:gd name="T101" fmla="*/ 278624 h 1507525"/>
              <a:gd name="T102" fmla="*/ 584415 w 922634"/>
              <a:gd name="T103" fmla="*/ 278624 h 1507525"/>
              <a:gd name="T104" fmla="*/ 292208 w 922634"/>
              <a:gd name="T105" fmla="*/ 278624 h 1507525"/>
              <a:gd name="T106" fmla="*/ 0 w 922634"/>
              <a:gd name="T107" fmla="*/ 278624 h 1507525"/>
              <a:gd name="T108" fmla="*/ 1461038 w 922634"/>
              <a:gd name="T109" fmla="*/ 0 h 1507525"/>
              <a:gd name="T110" fmla="*/ 1168831 w 922634"/>
              <a:gd name="T111" fmla="*/ 0 h 1507525"/>
              <a:gd name="T112" fmla="*/ 876623 w 922634"/>
              <a:gd name="T113" fmla="*/ 0 h 1507525"/>
              <a:gd name="T114" fmla="*/ 584415 w 922634"/>
              <a:gd name="T115" fmla="*/ 0 h 1507525"/>
              <a:gd name="T116" fmla="*/ 292208 w 922634"/>
              <a:gd name="T117" fmla="*/ 0 h 1507525"/>
              <a:gd name="T118" fmla="*/ 0 w 922634"/>
              <a:gd name="T119" fmla="*/ 0 h 15075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22634" h="1507525">
                <a:moveTo>
                  <a:pt x="823780" y="1408671"/>
                </a:moveTo>
                <a:lnTo>
                  <a:pt x="922634" y="1408671"/>
                </a:lnTo>
                <a:lnTo>
                  <a:pt x="922634" y="1507525"/>
                </a:lnTo>
                <a:lnTo>
                  <a:pt x="823780" y="1507525"/>
                </a:lnTo>
                <a:lnTo>
                  <a:pt x="823780" y="1408671"/>
                </a:lnTo>
                <a:close/>
                <a:moveTo>
                  <a:pt x="659024" y="1408671"/>
                </a:moveTo>
                <a:lnTo>
                  <a:pt x="757878" y="1408671"/>
                </a:lnTo>
                <a:lnTo>
                  <a:pt x="757878" y="1507525"/>
                </a:lnTo>
                <a:lnTo>
                  <a:pt x="659024" y="1507525"/>
                </a:lnTo>
                <a:lnTo>
                  <a:pt x="659024" y="1408671"/>
                </a:lnTo>
                <a:close/>
                <a:moveTo>
                  <a:pt x="494268" y="1408671"/>
                </a:moveTo>
                <a:lnTo>
                  <a:pt x="593122" y="1408671"/>
                </a:lnTo>
                <a:lnTo>
                  <a:pt x="593122" y="1507525"/>
                </a:lnTo>
                <a:lnTo>
                  <a:pt x="494268" y="1507525"/>
                </a:lnTo>
                <a:lnTo>
                  <a:pt x="494268" y="1408671"/>
                </a:lnTo>
                <a:close/>
                <a:moveTo>
                  <a:pt x="329512" y="1408671"/>
                </a:moveTo>
                <a:lnTo>
                  <a:pt x="428366" y="1408671"/>
                </a:lnTo>
                <a:lnTo>
                  <a:pt x="428366" y="1507525"/>
                </a:lnTo>
                <a:lnTo>
                  <a:pt x="329512" y="1507525"/>
                </a:lnTo>
                <a:lnTo>
                  <a:pt x="329512" y="1408671"/>
                </a:lnTo>
                <a:close/>
                <a:moveTo>
                  <a:pt x="164756" y="1408671"/>
                </a:moveTo>
                <a:lnTo>
                  <a:pt x="263610" y="1408671"/>
                </a:lnTo>
                <a:lnTo>
                  <a:pt x="263610" y="1507525"/>
                </a:lnTo>
                <a:lnTo>
                  <a:pt x="164756" y="1507525"/>
                </a:lnTo>
                <a:lnTo>
                  <a:pt x="164756" y="1408671"/>
                </a:lnTo>
                <a:close/>
                <a:moveTo>
                  <a:pt x="0" y="1408671"/>
                </a:moveTo>
                <a:lnTo>
                  <a:pt x="98854" y="1408671"/>
                </a:lnTo>
                <a:lnTo>
                  <a:pt x="98854" y="1507525"/>
                </a:lnTo>
                <a:lnTo>
                  <a:pt x="0" y="1507525"/>
                </a:lnTo>
                <a:lnTo>
                  <a:pt x="0" y="1408671"/>
                </a:lnTo>
                <a:close/>
                <a:moveTo>
                  <a:pt x="823780" y="1252152"/>
                </a:moveTo>
                <a:lnTo>
                  <a:pt x="922634" y="1252152"/>
                </a:lnTo>
                <a:lnTo>
                  <a:pt x="922634" y="1351006"/>
                </a:lnTo>
                <a:lnTo>
                  <a:pt x="823780" y="1351006"/>
                </a:lnTo>
                <a:lnTo>
                  <a:pt x="823780" y="1252152"/>
                </a:lnTo>
                <a:close/>
                <a:moveTo>
                  <a:pt x="659024" y="1252152"/>
                </a:moveTo>
                <a:lnTo>
                  <a:pt x="757878" y="1252152"/>
                </a:lnTo>
                <a:lnTo>
                  <a:pt x="757878" y="1351006"/>
                </a:lnTo>
                <a:lnTo>
                  <a:pt x="659024" y="1351006"/>
                </a:lnTo>
                <a:lnTo>
                  <a:pt x="659024" y="1252152"/>
                </a:lnTo>
                <a:close/>
                <a:moveTo>
                  <a:pt x="494268" y="1252152"/>
                </a:moveTo>
                <a:lnTo>
                  <a:pt x="593122" y="1252152"/>
                </a:lnTo>
                <a:lnTo>
                  <a:pt x="593122" y="1351006"/>
                </a:lnTo>
                <a:lnTo>
                  <a:pt x="494268" y="1351006"/>
                </a:lnTo>
                <a:lnTo>
                  <a:pt x="494268" y="1252152"/>
                </a:lnTo>
                <a:close/>
                <a:moveTo>
                  <a:pt x="329512" y="1252152"/>
                </a:moveTo>
                <a:lnTo>
                  <a:pt x="428366" y="1252152"/>
                </a:lnTo>
                <a:lnTo>
                  <a:pt x="428366" y="1351006"/>
                </a:lnTo>
                <a:lnTo>
                  <a:pt x="329512" y="1351006"/>
                </a:lnTo>
                <a:lnTo>
                  <a:pt x="329512" y="1252152"/>
                </a:lnTo>
                <a:close/>
                <a:moveTo>
                  <a:pt x="164756" y="1252152"/>
                </a:moveTo>
                <a:lnTo>
                  <a:pt x="263610" y="1252152"/>
                </a:lnTo>
                <a:lnTo>
                  <a:pt x="263610" y="1351006"/>
                </a:lnTo>
                <a:lnTo>
                  <a:pt x="164756" y="1351006"/>
                </a:lnTo>
                <a:lnTo>
                  <a:pt x="164756" y="1252152"/>
                </a:lnTo>
                <a:close/>
                <a:moveTo>
                  <a:pt x="0" y="1252152"/>
                </a:moveTo>
                <a:lnTo>
                  <a:pt x="98854" y="1252152"/>
                </a:lnTo>
                <a:lnTo>
                  <a:pt x="98854" y="1351006"/>
                </a:lnTo>
                <a:lnTo>
                  <a:pt x="0" y="1351006"/>
                </a:lnTo>
                <a:lnTo>
                  <a:pt x="0" y="1252152"/>
                </a:lnTo>
                <a:close/>
                <a:moveTo>
                  <a:pt x="823780" y="1095633"/>
                </a:moveTo>
                <a:lnTo>
                  <a:pt x="922634" y="1095633"/>
                </a:lnTo>
                <a:lnTo>
                  <a:pt x="922634" y="1194487"/>
                </a:lnTo>
                <a:lnTo>
                  <a:pt x="823780" y="1194487"/>
                </a:lnTo>
                <a:lnTo>
                  <a:pt x="823780" y="1095633"/>
                </a:lnTo>
                <a:close/>
                <a:moveTo>
                  <a:pt x="659024" y="1095633"/>
                </a:moveTo>
                <a:lnTo>
                  <a:pt x="757878" y="1095633"/>
                </a:lnTo>
                <a:lnTo>
                  <a:pt x="757878" y="1194487"/>
                </a:lnTo>
                <a:lnTo>
                  <a:pt x="659024" y="1194487"/>
                </a:lnTo>
                <a:lnTo>
                  <a:pt x="659024" y="1095633"/>
                </a:lnTo>
                <a:close/>
                <a:moveTo>
                  <a:pt x="494268" y="1095633"/>
                </a:moveTo>
                <a:lnTo>
                  <a:pt x="593122" y="1095633"/>
                </a:lnTo>
                <a:lnTo>
                  <a:pt x="593122" y="1194487"/>
                </a:lnTo>
                <a:lnTo>
                  <a:pt x="494268" y="1194487"/>
                </a:lnTo>
                <a:lnTo>
                  <a:pt x="494268" y="1095633"/>
                </a:lnTo>
                <a:close/>
                <a:moveTo>
                  <a:pt x="329512" y="1095633"/>
                </a:moveTo>
                <a:lnTo>
                  <a:pt x="428366" y="1095633"/>
                </a:lnTo>
                <a:lnTo>
                  <a:pt x="428366" y="1194487"/>
                </a:lnTo>
                <a:lnTo>
                  <a:pt x="329512" y="1194487"/>
                </a:lnTo>
                <a:lnTo>
                  <a:pt x="329512" y="1095633"/>
                </a:lnTo>
                <a:close/>
                <a:moveTo>
                  <a:pt x="164756" y="1095633"/>
                </a:moveTo>
                <a:lnTo>
                  <a:pt x="263610" y="1095633"/>
                </a:lnTo>
                <a:lnTo>
                  <a:pt x="263610" y="1194487"/>
                </a:lnTo>
                <a:lnTo>
                  <a:pt x="164756" y="1194487"/>
                </a:lnTo>
                <a:lnTo>
                  <a:pt x="164756" y="1095633"/>
                </a:lnTo>
                <a:close/>
                <a:moveTo>
                  <a:pt x="0" y="1095633"/>
                </a:moveTo>
                <a:lnTo>
                  <a:pt x="98854" y="1095633"/>
                </a:lnTo>
                <a:lnTo>
                  <a:pt x="98854" y="1194487"/>
                </a:lnTo>
                <a:lnTo>
                  <a:pt x="0" y="1194487"/>
                </a:lnTo>
                <a:lnTo>
                  <a:pt x="0" y="1095633"/>
                </a:lnTo>
                <a:close/>
                <a:moveTo>
                  <a:pt x="823780" y="939114"/>
                </a:moveTo>
                <a:lnTo>
                  <a:pt x="922634" y="939114"/>
                </a:lnTo>
                <a:lnTo>
                  <a:pt x="922634" y="1037968"/>
                </a:lnTo>
                <a:lnTo>
                  <a:pt x="823780" y="1037968"/>
                </a:lnTo>
                <a:lnTo>
                  <a:pt x="823780" y="939114"/>
                </a:lnTo>
                <a:close/>
                <a:moveTo>
                  <a:pt x="659024" y="939114"/>
                </a:moveTo>
                <a:lnTo>
                  <a:pt x="757878" y="939114"/>
                </a:lnTo>
                <a:lnTo>
                  <a:pt x="757878" y="1037968"/>
                </a:lnTo>
                <a:lnTo>
                  <a:pt x="659024" y="1037968"/>
                </a:lnTo>
                <a:lnTo>
                  <a:pt x="659024" y="939114"/>
                </a:lnTo>
                <a:close/>
                <a:moveTo>
                  <a:pt x="494268" y="939114"/>
                </a:moveTo>
                <a:lnTo>
                  <a:pt x="593122" y="939114"/>
                </a:lnTo>
                <a:lnTo>
                  <a:pt x="593122" y="1037968"/>
                </a:lnTo>
                <a:lnTo>
                  <a:pt x="494268" y="1037968"/>
                </a:lnTo>
                <a:lnTo>
                  <a:pt x="494268" y="939114"/>
                </a:lnTo>
                <a:close/>
                <a:moveTo>
                  <a:pt x="329512" y="939114"/>
                </a:moveTo>
                <a:lnTo>
                  <a:pt x="428366" y="939114"/>
                </a:lnTo>
                <a:lnTo>
                  <a:pt x="428366" y="1037968"/>
                </a:lnTo>
                <a:lnTo>
                  <a:pt x="329512" y="1037968"/>
                </a:lnTo>
                <a:lnTo>
                  <a:pt x="329512" y="939114"/>
                </a:lnTo>
                <a:close/>
                <a:moveTo>
                  <a:pt x="164756" y="939114"/>
                </a:moveTo>
                <a:lnTo>
                  <a:pt x="263610" y="939114"/>
                </a:lnTo>
                <a:lnTo>
                  <a:pt x="263610" y="1037968"/>
                </a:lnTo>
                <a:lnTo>
                  <a:pt x="164756" y="1037968"/>
                </a:lnTo>
                <a:lnTo>
                  <a:pt x="164756" y="939114"/>
                </a:lnTo>
                <a:close/>
                <a:moveTo>
                  <a:pt x="0" y="939114"/>
                </a:moveTo>
                <a:lnTo>
                  <a:pt x="98854" y="939114"/>
                </a:lnTo>
                <a:lnTo>
                  <a:pt x="98854" y="1037968"/>
                </a:lnTo>
                <a:lnTo>
                  <a:pt x="0" y="1037968"/>
                </a:lnTo>
                <a:lnTo>
                  <a:pt x="0" y="939114"/>
                </a:lnTo>
                <a:close/>
                <a:moveTo>
                  <a:pt x="823780" y="782595"/>
                </a:moveTo>
                <a:lnTo>
                  <a:pt x="922634" y="782595"/>
                </a:lnTo>
                <a:lnTo>
                  <a:pt x="922634" y="881449"/>
                </a:lnTo>
                <a:lnTo>
                  <a:pt x="823780" y="881449"/>
                </a:lnTo>
                <a:lnTo>
                  <a:pt x="823780" y="782595"/>
                </a:lnTo>
                <a:close/>
                <a:moveTo>
                  <a:pt x="659024" y="782595"/>
                </a:moveTo>
                <a:lnTo>
                  <a:pt x="757878" y="782595"/>
                </a:lnTo>
                <a:lnTo>
                  <a:pt x="757878" y="881449"/>
                </a:lnTo>
                <a:lnTo>
                  <a:pt x="659024" y="881449"/>
                </a:lnTo>
                <a:lnTo>
                  <a:pt x="659024" y="782595"/>
                </a:lnTo>
                <a:close/>
                <a:moveTo>
                  <a:pt x="494268" y="782595"/>
                </a:moveTo>
                <a:lnTo>
                  <a:pt x="593122" y="782595"/>
                </a:lnTo>
                <a:lnTo>
                  <a:pt x="593122" y="881449"/>
                </a:lnTo>
                <a:lnTo>
                  <a:pt x="494268" y="881449"/>
                </a:lnTo>
                <a:lnTo>
                  <a:pt x="494268" y="782595"/>
                </a:lnTo>
                <a:close/>
                <a:moveTo>
                  <a:pt x="329512" y="782595"/>
                </a:moveTo>
                <a:lnTo>
                  <a:pt x="428366" y="782595"/>
                </a:lnTo>
                <a:lnTo>
                  <a:pt x="428366" y="881449"/>
                </a:lnTo>
                <a:lnTo>
                  <a:pt x="329512" y="881449"/>
                </a:lnTo>
                <a:lnTo>
                  <a:pt x="329512" y="782595"/>
                </a:lnTo>
                <a:close/>
                <a:moveTo>
                  <a:pt x="164756" y="782595"/>
                </a:moveTo>
                <a:lnTo>
                  <a:pt x="263610" y="782595"/>
                </a:lnTo>
                <a:lnTo>
                  <a:pt x="263610" y="881449"/>
                </a:lnTo>
                <a:lnTo>
                  <a:pt x="164756" y="881449"/>
                </a:lnTo>
                <a:lnTo>
                  <a:pt x="164756" y="782595"/>
                </a:lnTo>
                <a:close/>
                <a:moveTo>
                  <a:pt x="0" y="782595"/>
                </a:moveTo>
                <a:lnTo>
                  <a:pt x="98854" y="782595"/>
                </a:lnTo>
                <a:lnTo>
                  <a:pt x="98854" y="881449"/>
                </a:lnTo>
                <a:lnTo>
                  <a:pt x="0" y="881449"/>
                </a:lnTo>
                <a:lnTo>
                  <a:pt x="0" y="782595"/>
                </a:lnTo>
                <a:close/>
                <a:moveTo>
                  <a:pt x="823780" y="626076"/>
                </a:moveTo>
                <a:lnTo>
                  <a:pt x="922634" y="626076"/>
                </a:lnTo>
                <a:lnTo>
                  <a:pt x="922634" y="724930"/>
                </a:lnTo>
                <a:lnTo>
                  <a:pt x="823780" y="724930"/>
                </a:lnTo>
                <a:lnTo>
                  <a:pt x="823780" y="626076"/>
                </a:lnTo>
                <a:close/>
                <a:moveTo>
                  <a:pt x="659024" y="626076"/>
                </a:moveTo>
                <a:lnTo>
                  <a:pt x="757878" y="626076"/>
                </a:lnTo>
                <a:lnTo>
                  <a:pt x="757878" y="724930"/>
                </a:lnTo>
                <a:lnTo>
                  <a:pt x="659024" y="724930"/>
                </a:lnTo>
                <a:lnTo>
                  <a:pt x="659024" y="626076"/>
                </a:lnTo>
                <a:close/>
                <a:moveTo>
                  <a:pt x="494268" y="626076"/>
                </a:moveTo>
                <a:lnTo>
                  <a:pt x="593122" y="626076"/>
                </a:lnTo>
                <a:lnTo>
                  <a:pt x="593122" y="724930"/>
                </a:lnTo>
                <a:lnTo>
                  <a:pt x="494268" y="724930"/>
                </a:lnTo>
                <a:lnTo>
                  <a:pt x="494268" y="626076"/>
                </a:lnTo>
                <a:close/>
                <a:moveTo>
                  <a:pt x="329512" y="626076"/>
                </a:moveTo>
                <a:lnTo>
                  <a:pt x="428366" y="626076"/>
                </a:lnTo>
                <a:lnTo>
                  <a:pt x="428366" y="724930"/>
                </a:lnTo>
                <a:lnTo>
                  <a:pt x="329512" y="724930"/>
                </a:lnTo>
                <a:lnTo>
                  <a:pt x="329512" y="626076"/>
                </a:lnTo>
                <a:close/>
                <a:moveTo>
                  <a:pt x="164756" y="626076"/>
                </a:moveTo>
                <a:lnTo>
                  <a:pt x="263610" y="626076"/>
                </a:lnTo>
                <a:lnTo>
                  <a:pt x="263610" y="724930"/>
                </a:lnTo>
                <a:lnTo>
                  <a:pt x="164756" y="724930"/>
                </a:lnTo>
                <a:lnTo>
                  <a:pt x="164756" y="626076"/>
                </a:lnTo>
                <a:close/>
                <a:moveTo>
                  <a:pt x="0" y="626076"/>
                </a:moveTo>
                <a:lnTo>
                  <a:pt x="98854" y="626076"/>
                </a:lnTo>
                <a:lnTo>
                  <a:pt x="98854" y="724930"/>
                </a:lnTo>
                <a:lnTo>
                  <a:pt x="0" y="724930"/>
                </a:lnTo>
                <a:lnTo>
                  <a:pt x="0" y="626076"/>
                </a:lnTo>
                <a:close/>
                <a:moveTo>
                  <a:pt x="823780" y="469557"/>
                </a:moveTo>
                <a:lnTo>
                  <a:pt x="922634" y="469557"/>
                </a:lnTo>
                <a:lnTo>
                  <a:pt x="922634" y="568411"/>
                </a:lnTo>
                <a:lnTo>
                  <a:pt x="823780" y="568411"/>
                </a:lnTo>
                <a:lnTo>
                  <a:pt x="823780" y="469557"/>
                </a:lnTo>
                <a:close/>
                <a:moveTo>
                  <a:pt x="659024" y="469557"/>
                </a:moveTo>
                <a:lnTo>
                  <a:pt x="757878" y="469557"/>
                </a:lnTo>
                <a:lnTo>
                  <a:pt x="757878" y="568411"/>
                </a:lnTo>
                <a:lnTo>
                  <a:pt x="659024" y="568411"/>
                </a:lnTo>
                <a:lnTo>
                  <a:pt x="659024" y="469557"/>
                </a:lnTo>
                <a:close/>
                <a:moveTo>
                  <a:pt x="494268" y="469557"/>
                </a:moveTo>
                <a:lnTo>
                  <a:pt x="593122" y="469557"/>
                </a:lnTo>
                <a:lnTo>
                  <a:pt x="593122" y="568411"/>
                </a:lnTo>
                <a:lnTo>
                  <a:pt x="494268" y="568411"/>
                </a:lnTo>
                <a:lnTo>
                  <a:pt x="494268" y="469557"/>
                </a:lnTo>
                <a:close/>
                <a:moveTo>
                  <a:pt x="329512" y="469557"/>
                </a:moveTo>
                <a:lnTo>
                  <a:pt x="428366" y="469557"/>
                </a:lnTo>
                <a:lnTo>
                  <a:pt x="428366" y="568411"/>
                </a:lnTo>
                <a:lnTo>
                  <a:pt x="329512" y="568411"/>
                </a:lnTo>
                <a:lnTo>
                  <a:pt x="329512" y="469557"/>
                </a:lnTo>
                <a:close/>
                <a:moveTo>
                  <a:pt x="164756" y="469557"/>
                </a:moveTo>
                <a:lnTo>
                  <a:pt x="263610" y="469557"/>
                </a:lnTo>
                <a:lnTo>
                  <a:pt x="263610" y="568411"/>
                </a:lnTo>
                <a:lnTo>
                  <a:pt x="164756" y="568411"/>
                </a:lnTo>
                <a:lnTo>
                  <a:pt x="164756" y="469557"/>
                </a:lnTo>
                <a:close/>
                <a:moveTo>
                  <a:pt x="0" y="469557"/>
                </a:moveTo>
                <a:lnTo>
                  <a:pt x="98854" y="469557"/>
                </a:lnTo>
                <a:lnTo>
                  <a:pt x="98854" y="568411"/>
                </a:lnTo>
                <a:lnTo>
                  <a:pt x="0" y="568411"/>
                </a:lnTo>
                <a:lnTo>
                  <a:pt x="0" y="469557"/>
                </a:lnTo>
                <a:close/>
                <a:moveTo>
                  <a:pt x="823780" y="313038"/>
                </a:moveTo>
                <a:lnTo>
                  <a:pt x="922634" y="313038"/>
                </a:lnTo>
                <a:lnTo>
                  <a:pt x="922634" y="411892"/>
                </a:lnTo>
                <a:lnTo>
                  <a:pt x="823780" y="411892"/>
                </a:lnTo>
                <a:lnTo>
                  <a:pt x="823780" y="313038"/>
                </a:lnTo>
                <a:close/>
                <a:moveTo>
                  <a:pt x="659024" y="313038"/>
                </a:moveTo>
                <a:lnTo>
                  <a:pt x="757878" y="313038"/>
                </a:lnTo>
                <a:lnTo>
                  <a:pt x="757878" y="411892"/>
                </a:lnTo>
                <a:lnTo>
                  <a:pt x="659024" y="411892"/>
                </a:lnTo>
                <a:lnTo>
                  <a:pt x="659024" y="313038"/>
                </a:lnTo>
                <a:close/>
                <a:moveTo>
                  <a:pt x="494268" y="313038"/>
                </a:moveTo>
                <a:lnTo>
                  <a:pt x="593122" y="313038"/>
                </a:lnTo>
                <a:lnTo>
                  <a:pt x="593122" y="411892"/>
                </a:lnTo>
                <a:lnTo>
                  <a:pt x="494268" y="411892"/>
                </a:lnTo>
                <a:lnTo>
                  <a:pt x="494268" y="313038"/>
                </a:lnTo>
                <a:close/>
                <a:moveTo>
                  <a:pt x="329512" y="313038"/>
                </a:moveTo>
                <a:lnTo>
                  <a:pt x="428366" y="313038"/>
                </a:lnTo>
                <a:lnTo>
                  <a:pt x="428366" y="411892"/>
                </a:lnTo>
                <a:lnTo>
                  <a:pt x="329512" y="411892"/>
                </a:lnTo>
                <a:lnTo>
                  <a:pt x="329512" y="313038"/>
                </a:lnTo>
                <a:close/>
                <a:moveTo>
                  <a:pt x="164756" y="313038"/>
                </a:moveTo>
                <a:lnTo>
                  <a:pt x="263610" y="313038"/>
                </a:lnTo>
                <a:lnTo>
                  <a:pt x="263610" y="411892"/>
                </a:lnTo>
                <a:lnTo>
                  <a:pt x="164756" y="411892"/>
                </a:lnTo>
                <a:lnTo>
                  <a:pt x="164756" y="313038"/>
                </a:lnTo>
                <a:close/>
                <a:moveTo>
                  <a:pt x="0" y="313038"/>
                </a:moveTo>
                <a:lnTo>
                  <a:pt x="98854" y="313038"/>
                </a:lnTo>
                <a:lnTo>
                  <a:pt x="98854" y="411892"/>
                </a:lnTo>
                <a:lnTo>
                  <a:pt x="0" y="411892"/>
                </a:lnTo>
                <a:lnTo>
                  <a:pt x="0" y="313038"/>
                </a:lnTo>
                <a:close/>
                <a:moveTo>
                  <a:pt x="823780" y="156519"/>
                </a:moveTo>
                <a:lnTo>
                  <a:pt x="922634" y="156519"/>
                </a:lnTo>
                <a:lnTo>
                  <a:pt x="922634" y="255373"/>
                </a:lnTo>
                <a:lnTo>
                  <a:pt x="823780" y="255373"/>
                </a:lnTo>
                <a:lnTo>
                  <a:pt x="823780" y="156519"/>
                </a:lnTo>
                <a:close/>
                <a:moveTo>
                  <a:pt x="659024" y="156519"/>
                </a:moveTo>
                <a:lnTo>
                  <a:pt x="757878" y="156519"/>
                </a:lnTo>
                <a:lnTo>
                  <a:pt x="757878" y="255373"/>
                </a:lnTo>
                <a:lnTo>
                  <a:pt x="659024" y="255373"/>
                </a:lnTo>
                <a:lnTo>
                  <a:pt x="659024" y="156519"/>
                </a:lnTo>
                <a:close/>
                <a:moveTo>
                  <a:pt x="494268" y="156519"/>
                </a:moveTo>
                <a:lnTo>
                  <a:pt x="593122" y="156519"/>
                </a:lnTo>
                <a:lnTo>
                  <a:pt x="593122" y="255373"/>
                </a:lnTo>
                <a:lnTo>
                  <a:pt x="494268" y="255373"/>
                </a:lnTo>
                <a:lnTo>
                  <a:pt x="494268" y="156519"/>
                </a:lnTo>
                <a:close/>
                <a:moveTo>
                  <a:pt x="329512" y="156519"/>
                </a:moveTo>
                <a:lnTo>
                  <a:pt x="428366" y="156519"/>
                </a:lnTo>
                <a:lnTo>
                  <a:pt x="428366" y="255373"/>
                </a:lnTo>
                <a:lnTo>
                  <a:pt x="329512" y="255373"/>
                </a:lnTo>
                <a:lnTo>
                  <a:pt x="329512" y="156519"/>
                </a:lnTo>
                <a:close/>
                <a:moveTo>
                  <a:pt x="164756" y="156519"/>
                </a:moveTo>
                <a:lnTo>
                  <a:pt x="263610" y="156519"/>
                </a:lnTo>
                <a:lnTo>
                  <a:pt x="263610" y="255373"/>
                </a:lnTo>
                <a:lnTo>
                  <a:pt x="164756" y="255373"/>
                </a:lnTo>
                <a:lnTo>
                  <a:pt x="164756" y="156519"/>
                </a:lnTo>
                <a:close/>
                <a:moveTo>
                  <a:pt x="0" y="156519"/>
                </a:moveTo>
                <a:lnTo>
                  <a:pt x="98854" y="156519"/>
                </a:lnTo>
                <a:lnTo>
                  <a:pt x="98854" y="255373"/>
                </a:lnTo>
                <a:lnTo>
                  <a:pt x="0" y="255373"/>
                </a:lnTo>
                <a:lnTo>
                  <a:pt x="0" y="156519"/>
                </a:lnTo>
                <a:close/>
                <a:moveTo>
                  <a:pt x="823780" y="0"/>
                </a:moveTo>
                <a:lnTo>
                  <a:pt x="922634" y="0"/>
                </a:lnTo>
                <a:lnTo>
                  <a:pt x="922634" y="98854"/>
                </a:lnTo>
                <a:lnTo>
                  <a:pt x="823780" y="98854"/>
                </a:lnTo>
                <a:lnTo>
                  <a:pt x="823780" y="0"/>
                </a:lnTo>
                <a:close/>
                <a:moveTo>
                  <a:pt x="659024" y="0"/>
                </a:moveTo>
                <a:lnTo>
                  <a:pt x="757878" y="0"/>
                </a:lnTo>
                <a:lnTo>
                  <a:pt x="757878" y="98854"/>
                </a:lnTo>
                <a:lnTo>
                  <a:pt x="659024" y="98854"/>
                </a:lnTo>
                <a:lnTo>
                  <a:pt x="659024" y="0"/>
                </a:lnTo>
                <a:close/>
                <a:moveTo>
                  <a:pt x="494268" y="0"/>
                </a:moveTo>
                <a:lnTo>
                  <a:pt x="593122" y="0"/>
                </a:lnTo>
                <a:lnTo>
                  <a:pt x="593122" y="98854"/>
                </a:lnTo>
                <a:lnTo>
                  <a:pt x="494268" y="98854"/>
                </a:lnTo>
                <a:lnTo>
                  <a:pt x="494268" y="0"/>
                </a:lnTo>
                <a:close/>
                <a:moveTo>
                  <a:pt x="329512" y="0"/>
                </a:moveTo>
                <a:lnTo>
                  <a:pt x="428366" y="0"/>
                </a:lnTo>
                <a:lnTo>
                  <a:pt x="428366" y="98854"/>
                </a:lnTo>
                <a:lnTo>
                  <a:pt x="329512" y="98854"/>
                </a:lnTo>
                <a:lnTo>
                  <a:pt x="329512" y="0"/>
                </a:lnTo>
                <a:close/>
                <a:moveTo>
                  <a:pt x="164756" y="0"/>
                </a:moveTo>
                <a:lnTo>
                  <a:pt x="263610" y="0"/>
                </a:lnTo>
                <a:lnTo>
                  <a:pt x="263610" y="98854"/>
                </a:lnTo>
                <a:lnTo>
                  <a:pt x="164756" y="98854"/>
                </a:lnTo>
                <a:lnTo>
                  <a:pt x="164756" y="0"/>
                </a:lnTo>
                <a:close/>
                <a:moveTo>
                  <a:pt x="0" y="0"/>
                </a:moveTo>
                <a:lnTo>
                  <a:pt x="98854" y="0"/>
                </a:lnTo>
                <a:lnTo>
                  <a:pt x="98854" y="98854"/>
                </a:lnTo>
                <a:lnTo>
                  <a:pt x="0" y="98854"/>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43015" name="矩形 6"/>
          <p:cNvSpPr>
            <a:spLocks noChangeArrowheads="1"/>
          </p:cNvSpPr>
          <p:nvPr/>
        </p:nvSpPr>
        <p:spPr bwMode="auto">
          <a:xfrm>
            <a:off x="1884363" y="2755900"/>
            <a:ext cx="1228725" cy="1187450"/>
          </a:xfrm>
          <a:prstGeom prst="rect">
            <a:avLst/>
          </a:prstGeom>
          <a:solidFill>
            <a:srgbClr val="273775">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a:solidFill>
                  <a:srgbClr val="FFFFFF"/>
                </a:solidFill>
                <a:latin typeface="Arial Black" panose="020B0A04020102020204" pitchFamily="34" charset="0"/>
              </a:rPr>
              <a:t>60</a:t>
            </a:r>
            <a:r>
              <a:rPr lang="en-US" altLang="zh-CN" sz="2100">
                <a:solidFill>
                  <a:srgbClr val="FFFFFF"/>
                </a:solidFill>
                <a:latin typeface="Arial Black" panose="020B0A04020102020204" pitchFamily="34" charset="0"/>
              </a:rPr>
              <a:t>%</a:t>
            </a:r>
            <a:endParaRPr lang="zh-CN" altLang="en-US" sz="3200">
              <a:solidFill>
                <a:srgbClr val="FFFFFF"/>
              </a:solidFill>
              <a:latin typeface="Arial Black" panose="020B0A04020102020204" pitchFamily="34" charset="0"/>
            </a:endParaRPr>
          </a:p>
        </p:txBody>
      </p:sp>
      <p:sp>
        <p:nvSpPr>
          <p:cNvPr id="43016" name="任意多边形 7"/>
          <p:cNvSpPr>
            <a:spLocks/>
          </p:cNvSpPr>
          <p:nvPr/>
        </p:nvSpPr>
        <p:spPr bwMode="auto">
          <a:xfrm>
            <a:off x="5480050" y="1931988"/>
            <a:ext cx="1231900" cy="2011362"/>
          </a:xfrm>
          <a:custGeom>
            <a:avLst/>
            <a:gdLst>
              <a:gd name="T0" fmla="*/ 1468599 w 922634"/>
              <a:gd name="T1" fmla="*/ 2507616 h 1507525"/>
              <a:gd name="T2" fmla="*/ 1174879 w 922634"/>
              <a:gd name="T3" fmla="*/ 2507616 h 1507525"/>
              <a:gd name="T4" fmla="*/ 881159 w 922634"/>
              <a:gd name="T5" fmla="*/ 2507616 h 1507525"/>
              <a:gd name="T6" fmla="*/ 587439 w 922634"/>
              <a:gd name="T7" fmla="*/ 2507616 h 1507525"/>
              <a:gd name="T8" fmla="*/ 293720 w 922634"/>
              <a:gd name="T9" fmla="*/ 2507616 h 1507525"/>
              <a:gd name="T10" fmla="*/ 0 w 922634"/>
              <a:gd name="T11" fmla="*/ 2507616 h 1507525"/>
              <a:gd name="T12" fmla="*/ 1468599 w 922634"/>
              <a:gd name="T13" fmla="*/ 2228992 h 1507525"/>
              <a:gd name="T14" fmla="*/ 1174879 w 922634"/>
              <a:gd name="T15" fmla="*/ 2228992 h 1507525"/>
              <a:gd name="T16" fmla="*/ 881159 w 922634"/>
              <a:gd name="T17" fmla="*/ 2228992 h 1507525"/>
              <a:gd name="T18" fmla="*/ 587439 w 922634"/>
              <a:gd name="T19" fmla="*/ 2228992 h 1507525"/>
              <a:gd name="T20" fmla="*/ 293720 w 922634"/>
              <a:gd name="T21" fmla="*/ 2228992 h 1507525"/>
              <a:gd name="T22" fmla="*/ 0 w 922634"/>
              <a:gd name="T23" fmla="*/ 2228992 h 1507525"/>
              <a:gd name="T24" fmla="*/ 1468599 w 922634"/>
              <a:gd name="T25" fmla="*/ 1950368 h 1507525"/>
              <a:gd name="T26" fmla="*/ 1174879 w 922634"/>
              <a:gd name="T27" fmla="*/ 1950368 h 1507525"/>
              <a:gd name="T28" fmla="*/ 881159 w 922634"/>
              <a:gd name="T29" fmla="*/ 1950368 h 1507525"/>
              <a:gd name="T30" fmla="*/ 587439 w 922634"/>
              <a:gd name="T31" fmla="*/ 1950368 h 1507525"/>
              <a:gd name="T32" fmla="*/ 293720 w 922634"/>
              <a:gd name="T33" fmla="*/ 1950368 h 1507525"/>
              <a:gd name="T34" fmla="*/ 0 w 922634"/>
              <a:gd name="T35" fmla="*/ 1950368 h 1507525"/>
              <a:gd name="T36" fmla="*/ 1468599 w 922634"/>
              <a:gd name="T37" fmla="*/ 1671744 h 1507525"/>
              <a:gd name="T38" fmla="*/ 1174879 w 922634"/>
              <a:gd name="T39" fmla="*/ 1671744 h 1507525"/>
              <a:gd name="T40" fmla="*/ 881159 w 922634"/>
              <a:gd name="T41" fmla="*/ 1671744 h 1507525"/>
              <a:gd name="T42" fmla="*/ 587439 w 922634"/>
              <a:gd name="T43" fmla="*/ 1671744 h 1507525"/>
              <a:gd name="T44" fmla="*/ 293720 w 922634"/>
              <a:gd name="T45" fmla="*/ 1671744 h 1507525"/>
              <a:gd name="T46" fmla="*/ 0 w 922634"/>
              <a:gd name="T47" fmla="*/ 1671744 h 1507525"/>
              <a:gd name="T48" fmla="*/ 1468599 w 922634"/>
              <a:gd name="T49" fmla="*/ 1393120 h 1507525"/>
              <a:gd name="T50" fmla="*/ 1174879 w 922634"/>
              <a:gd name="T51" fmla="*/ 1393120 h 1507525"/>
              <a:gd name="T52" fmla="*/ 881159 w 922634"/>
              <a:gd name="T53" fmla="*/ 1393120 h 1507525"/>
              <a:gd name="T54" fmla="*/ 587439 w 922634"/>
              <a:gd name="T55" fmla="*/ 1393120 h 1507525"/>
              <a:gd name="T56" fmla="*/ 293720 w 922634"/>
              <a:gd name="T57" fmla="*/ 1393120 h 1507525"/>
              <a:gd name="T58" fmla="*/ 0 w 922634"/>
              <a:gd name="T59" fmla="*/ 1393120 h 1507525"/>
              <a:gd name="T60" fmla="*/ 1468599 w 922634"/>
              <a:gd name="T61" fmla="*/ 1114496 h 1507525"/>
              <a:gd name="T62" fmla="*/ 1174879 w 922634"/>
              <a:gd name="T63" fmla="*/ 1114496 h 1507525"/>
              <a:gd name="T64" fmla="*/ 881159 w 922634"/>
              <a:gd name="T65" fmla="*/ 1114496 h 1507525"/>
              <a:gd name="T66" fmla="*/ 587439 w 922634"/>
              <a:gd name="T67" fmla="*/ 1114496 h 1507525"/>
              <a:gd name="T68" fmla="*/ 293720 w 922634"/>
              <a:gd name="T69" fmla="*/ 1114496 h 1507525"/>
              <a:gd name="T70" fmla="*/ 0 w 922634"/>
              <a:gd name="T71" fmla="*/ 1114496 h 1507525"/>
              <a:gd name="T72" fmla="*/ 1468599 w 922634"/>
              <a:gd name="T73" fmla="*/ 835872 h 1507525"/>
              <a:gd name="T74" fmla="*/ 1174879 w 922634"/>
              <a:gd name="T75" fmla="*/ 835872 h 1507525"/>
              <a:gd name="T76" fmla="*/ 881159 w 922634"/>
              <a:gd name="T77" fmla="*/ 835872 h 1507525"/>
              <a:gd name="T78" fmla="*/ 587439 w 922634"/>
              <a:gd name="T79" fmla="*/ 835872 h 1507525"/>
              <a:gd name="T80" fmla="*/ 293720 w 922634"/>
              <a:gd name="T81" fmla="*/ 835872 h 1507525"/>
              <a:gd name="T82" fmla="*/ 0 w 922634"/>
              <a:gd name="T83" fmla="*/ 835872 h 1507525"/>
              <a:gd name="T84" fmla="*/ 1468599 w 922634"/>
              <a:gd name="T85" fmla="*/ 557248 h 1507525"/>
              <a:gd name="T86" fmla="*/ 1174879 w 922634"/>
              <a:gd name="T87" fmla="*/ 557248 h 1507525"/>
              <a:gd name="T88" fmla="*/ 881159 w 922634"/>
              <a:gd name="T89" fmla="*/ 557248 h 1507525"/>
              <a:gd name="T90" fmla="*/ 587439 w 922634"/>
              <a:gd name="T91" fmla="*/ 557248 h 1507525"/>
              <a:gd name="T92" fmla="*/ 293720 w 922634"/>
              <a:gd name="T93" fmla="*/ 557248 h 1507525"/>
              <a:gd name="T94" fmla="*/ 0 w 922634"/>
              <a:gd name="T95" fmla="*/ 557248 h 1507525"/>
              <a:gd name="T96" fmla="*/ 1468599 w 922634"/>
              <a:gd name="T97" fmla="*/ 278624 h 1507525"/>
              <a:gd name="T98" fmla="*/ 1174879 w 922634"/>
              <a:gd name="T99" fmla="*/ 278624 h 1507525"/>
              <a:gd name="T100" fmla="*/ 881159 w 922634"/>
              <a:gd name="T101" fmla="*/ 278624 h 1507525"/>
              <a:gd name="T102" fmla="*/ 587439 w 922634"/>
              <a:gd name="T103" fmla="*/ 278624 h 1507525"/>
              <a:gd name="T104" fmla="*/ 293720 w 922634"/>
              <a:gd name="T105" fmla="*/ 278624 h 1507525"/>
              <a:gd name="T106" fmla="*/ 0 w 922634"/>
              <a:gd name="T107" fmla="*/ 278624 h 1507525"/>
              <a:gd name="T108" fmla="*/ 1468599 w 922634"/>
              <a:gd name="T109" fmla="*/ 0 h 1507525"/>
              <a:gd name="T110" fmla="*/ 1174879 w 922634"/>
              <a:gd name="T111" fmla="*/ 0 h 1507525"/>
              <a:gd name="T112" fmla="*/ 881159 w 922634"/>
              <a:gd name="T113" fmla="*/ 0 h 1507525"/>
              <a:gd name="T114" fmla="*/ 587439 w 922634"/>
              <a:gd name="T115" fmla="*/ 0 h 1507525"/>
              <a:gd name="T116" fmla="*/ 293720 w 922634"/>
              <a:gd name="T117" fmla="*/ 0 h 1507525"/>
              <a:gd name="T118" fmla="*/ 0 w 922634"/>
              <a:gd name="T119" fmla="*/ 0 h 15075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22634" h="1507525">
                <a:moveTo>
                  <a:pt x="823780" y="1408671"/>
                </a:moveTo>
                <a:lnTo>
                  <a:pt x="922634" y="1408671"/>
                </a:lnTo>
                <a:lnTo>
                  <a:pt x="922634" y="1507525"/>
                </a:lnTo>
                <a:lnTo>
                  <a:pt x="823780" y="1507525"/>
                </a:lnTo>
                <a:lnTo>
                  <a:pt x="823780" y="1408671"/>
                </a:lnTo>
                <a:close/>
                <a:moveTo>
                  <a:pt x="659024" y="1408671"/>
                </a:moveTo>
                <a:lnTo>
                  <a:pt x="757878" y="1408671"/>
                </a:lnTo>
                <a:lnTo>
                  <a:pt x="757878" y="1507525"/>
                </a:lnTo>
                <a:lnTo>
                  <a:pt x="659024" y="1507525"/>
                </a:lnTo>
                <a:lnTo>
                  <a:pt x="659024" y="1408671"/>
                </a:lnTo>
                <a:close/>
                <a:moveTo>
                  <a:pt x="494268" y="1408671"/>
                </a:moveTo>
                <a:lnTo>
                  <a:pt x="593122" y="1408671"/>
                </a:lnTo>
                <a:lnTo>
                  <a:pt x="593122" y="1507525"/>
                </a:lnTo>
                <a:lnTo>
                  <a:pt x="494268" y="1507525"/>
                </a:lnTo>
                <a:lnTo>
                  <a:pt x="494268" y="1408671"/>
                </a:lnTo>
                <a:close/>
                <a:moveTo>
                  <a:pt x="329512" y="1408671"/>
                </a:moveTo>
                <a:lnTo>
                  <a:pt x="428366" y="1408671"/>
                </a:lnTo>
                <a:lnTo>
                  <a:pt x="428366" y="1507525"/>
                </a:lnTo>
                <a:lnTo>
                  <a:pt x="329512" y="1507525"/>
                </a:lnTo>
                <a:lnTo>
                  <a:pt x="329512" y="1408671"/>
                </a:lnTo>
                <a:close/>
                <a:moveTo>
                  <a:pt x="164756" y="1408671"/>
                </a:moveTo>
                <a:lnTo>
                  <a:pt x="263610" y="1408671"/>
                </a:lnTo>
                <a:lnTo>
                  <a:pt x="263610" y="1507525"/>
                </a:lnTo>
                <a:lnTo>
                  <a:pt x="164756" y="1507525"/>
                </a:lnTo>
                <a:lnTo>
                  <a:pt x="164756" y="1408671"/>
                </a:lnTo>
                <a:close/>
                <a:moveTo>
                  <a:pt x="0" y="1408671"/>
                </a:moveTo>
                <a:lnTo>
                  <a:pt x="98854" y="1408671"/>
                </a:lnTo>
                <a:lnTo>
                  <a:pt x="98854" y="1507525"/>
                </a:lnTo>
                <a:lnTo>
                  <a:pt x="0" y="1507525"/>
                </a:lnTo>
                <a:lnTo>
                  <a:pt x="0" y="1408671"/>
                </a:lnTo>
                <a:close/>
                <a:moveTo>
                  <a:pt x="823780" y="1252152"/>
                </a:moveTo>
                <a:lnTo>
                  <a:pt x="922634" y="1252152"/>
                </a:lnTo>
                <a:lnTo>
                  <a:pt x="922634" y="1351006"/>
                </a:lnTo>
                <a:lnTo>
                  <a:pt x="823780" y="1351006"/>
                </a:lnTo>
                <a:lnTo>
                  <a:pt x="823780" y="1252152"/>
                </a:lnTo>
                <a:close/>
                <a:moveTo>
                  <a:pt x="659024" y="1252152"/>
                </a:moveTo>
                <a:lnTo>
                  <a:pt x="757878" y="1252152"/>
                </a:lnTo>
                <a:lnTo>
                  <a:pt x="757878" y="1351006"/>
                </a:lnTo>
                <a:lnTo>
                  <a:pt x="659024" y="1351006"/>
                </a:lnTo>
                <a:lnTo>
                  <a:pt x="659024" y="1252152"/>
                </a:lnTo>
                <a:close/>
                <a:moveTo>
                  <a:pt x="494268" y="1252152"/>
                </a:moveTo>
                <a:lnTo>
                  <a:pt x="593122" y="1252152"/>
                </a:lnTo>
                <a:lnTo>
                  <a:pt x="593122" y="1351006"/>
                </a:lnTo>
                <a:lnTo>
                  <a:pt x="494268" y="1351006"/>
                </a:lnTo>
                <a:lnTo>
                  <a:pt x="494268" y="1252152"/>
                </a:lnTo>
                <a:close/>
                <a:moveTo>
                  <a:pt x="329512" y="1252152"/>
                </a:moveTo>
                <a:lnTo>
                  <a:pt x="428366" y="1252152"/>
                </a:lnTo>
                <a:lnTo>
                  <a:pt x="428366" y="1351006"/>
                </a:lnTo>
                <a:lnTo>
                  <a:pt x="329512" y="1351006"/>
                </a:lnTo>
                <a:lnTo>
                  <a:pt x="329512" y="1252152"/>
                </a:lnTo>
                <a:close/>
                <a:moveTo>
                  <a:pt x="164756" y="1252152"/>
                </a:moveTo>
                <a:lnTo>
                  <a:pt x="263610" y="1252152"/>
                </a:lnTo>
                <a:lnTo>
                  <a:pt x="263610" y="1351006"/>
                </a:lnTo>
                <a:lnTo>
                  <a:pt x="164756" y="1351006"/>
                </a:lnTo>
                <a:lnTo>
                  <a:pt x="164756" y="1252152"/>
                </a:lnTo>
                <a:close/>
                <a:moveTo>
                  <a:pt x="0" y="1252152"/>
                </a:moveTo>
                <a:lnTo>
                  <a:pt x="98854" y="1252152"/>
                </a:lnTo>
                <a:lnTo>
                  <a:pt x="98854" y="1351006"/>
                </a:lnTo>
                <a:lnTo>
                  <a:pt x="0" y="1351006"/>
                </a:lnTo>
                <a:lnTo>
                  <a:pt x="0" y="1252152"/>
                </a:lnTo>
                <a:close/>
                <a:moveTo>
                  <a:pt x="823780" y="1095633"/>
                </a:moveTo>
                <a:lnTo>
                  <a:pt x="922634" y="1095633"/>
                </a:lnTo>
                <a:lnTo>
                  <a:pt x="922634" y="1194487"/>
                </a:lnTo>
                <a:lnTo>
                  <a:pt x="823780" y="1194487"/>
                </a:lnTo>
                <a:lnTo>
                  <a:pt x="823780" y="1095633"/>
                </a:lnTo>
                <a:close/>
                <a:moveTo>
                  <a:pt x="659024" y="1095633"/>
                </a:moveTo>
                <a:lnTo>
                  <a:pt x="757878" y="1095633"/>
                </a:lnTo>
                <a:lnTo>
                  <a:pt x="757878" y="1194487"/>
                </a:lnTo>
                <a:lnTo>
                  <a:pt x="659024" y="1194487"/>
                </a:lnTo>
                <a:lnTo>
                  <a:pt x="659024" y="1095633"/>
                </a:lnTo>
                <a:close/>
                <a:moveTo>
                  <a:pt x="494268" y="1095633"/>
                </a:moveTo>
                <a:lnTo>
                  <a:pt x="593122" y="1095633"/>
                </a:lnTo>
                <a:lnTo>
                  <a:pt x="593122" y="1194487"/>
                </a:lnTo>
                <a:lnTo>
                  <a:pt x="494268" y="1194487"/>
                </a:lnTo>
                <a:lnTo>
                  <a:pt x="494268" y="1095633"/>
                </a:lnTo>
                <a:close/>
                <a:moveTo>
                  <a:pt x="329512" y="1095633"/>
                </a:moveTo>
                <a:lnTo>
                  <a:pt x="428366" y="1095633"/>
                </a:lnTo>
                <a:lnTo>
                  <a:pt x="428366" y="1194487"/>
                </a:lnTo>
                <a:lnTo>
                  <a:pt x="329512" y="1194487"/>
                </a:lnTo>
                <a:lnTo>
                  <a:pt x="329512" y="1095633"/>
                </a:lnTo>
                <a:close/>
                <a:moveTo>
                  <a:pt x="164756" y="1095633"/>
                </a:moveTo>
                <a:lnTo>
                  <a:pt x="263610" y="1095633"/>
                </a:lnTo>
                <a:lnTo>
                  <a:pt x="263610" y="1194487"/>
                </a:lnTo>
                <a:lnTo>
                  <a:pt x="164756" y="1194487"/>
                </a:lnTo>
                <a:lnTo>
                  <a:pt x="164756" y="1095633"/>
                </a:lnTo>
                <a:close/>
                <a:moveTo>
                  <a:pt x="0" y="1095633"/>
                </a:moveTo>
                <a:lnTo>
                  <a:pt x="98854" y="1095633"/>
                </a:lnTo>
                <a:lnTo>
                  <a:pt x="98854" y="1194487"/>
                </a:lnTo>
                <a:lnTo>
                  <a:pt x="0" y="1194487"/>
                </a:lnTo>
                <a:lnTo>
                  <a:pt x="0" y="1095633"/>
                </a:lnTo>
                <a:close/>
                <a:moveTo>
                  <a:pt x="823780" y="939114"/>
                </a:moveTo>
                <a:lnTo>
                  <a:pt x="922634" y="939114"/>
                </a:lnTo>
                <a:lnTo>
                  <a:pt x="922634" y="1037968"/>
                </a:lnTo>
                <a:lnTo>
                  <a:pt x="823780" y="1037968"/>
                </a:lnTo>
                <a:lnTo>
                  <a:pt x="823780" y="939114"/>
                </a:lnTo>
                <a:close/>
                <a:moveTo>
                  <a:pt x="659024" y="939114"/>
                </a:moveTo>
                <a:lnTo>
                  <a:pt x="757878" y="939114"/>
                </a:lnTo>
                <a:lnTo>
                  <a:pt x="757878" y="1037968"/>
                </a:lnTo>
                <a:lnTo>
                  <a:pt x="659024" y="1037968"/>
                </a:lnTo>
                <a:lnTo>
                  <a:pt x="659024" y="939114"/>
                </a:lnTo>
                <a:close/>
                <a:moveTo>
                  <a:pt x="494268" y="939114"/>
                </a:moveTo>
                <a:lnTo>
                  <a:pt x="593122" y="939114"/>
                </a:lnTo>
                <a:lnTo>
                  <a:pt x="593122" y="1037968"/>
                </a:lnTo>
                <a:lnTo>
                  <a:pt x="494268" y="1037968"/>
                </a:lnTo>
                <a:lnTo>
                  <a:pt x="494268" y="939114"/>
                </a:lnTo>
                <a:close/>
                <a:moveTo>
                  <a:pt x="329512" y="939114"/>
                </a:moveTo>
                <a:lnTo>
                  <a:pt x="428366" y="939114"/>
                </a:lnTo>
                <a:lnTo>
                  <a:pt x="428366" y="1037968"/>
                </a:lnTo>
                <a:lnTo>
                  <a:pt x="329512" y="1037968"/>
                </a:lnTo>
                <a:lnTo>
                  <a:pt x="329512" y="939114"/>
                </a:lnTo>
                <a:close/>
                <a:moveTo>
                  <a:pt x="164756" y="939114"/>
                </a:moveTo>
                <a:lnTo>
                  <a:pt x="263610" y="939114"/>
                </a:lnTo>
                <a:lnTo>
                  <a:pt x="263610" y="1037968"/>
                </a:lnTo>
                <a:lnTo>
                  <a:pt x="164756" y="1037968"/>
                </a:lnTo>
                <a:lnTo>
                  <a:pt x="164756" y="939114"/>
                </a:lnTo>
                <a:close/>
                <a:moveTo>
                  <a:pt x="0" y="939114"/>
                </a:moveTo>
                <a:lnTo>
                  <a:pt x="98854" y="939114"/>
                </a:lnTo>
                <a:lnTo>
                  <a:pt x="98854" y="1037968"/>
                </a:lnTo>
                <a:lnTo>
                  <a:pt x="0" y="1037968"/>
                </a:lnTo>
                <a:lnTo>
                  <a:pt x="0" y="939114"/>
                </a:lnTo>
                <a:close/>
                <a:moveTo>
                  <a:pt x="823780" y="782595"/>
                </a:moveTo>
                <a:lnTo>
                  <a:pt x="922634" y="782595"/>
                </a:lnTo>
                <a:lnTo>
                  <a:pt x="922634" y="881449"/>
                </a:lnTo>
                <a:lnTo>
                  <a:pt x="823780" y="881449"/>
                </a:lnTo>
                <a:lnTo>
                  <a:pt x="823780" y="782595"/>
                </a:lnTo>
                <a:close/>
                <a:moveTo>
                  <a:pt x="659024" y="782595"/>
                </a:moveTo>
                <a:lnTo>
                  <a:pt x="757878" y="782595"/>
                </a:lnTo>
                <a:lnTo>
                  <a:pt x="757878" y="881449"/>
                </a:lnTo>
                <a:lnTo>
                  <a:pt x="659024" y="881449"/>
                </a:lnTo>
                <a:lnTo>
                  <a:pt x="659024" y="782595"/>
                </a:lnTo>
                <a:close/>
                <a:moveTo>
                  <a:pt x="494268" y="782595"/>
                </a:moveTo>
                <a:lnTo>
                  <a:pt x="593122" y="782595"/>
                </a:lnTo>
                <a:lnTo>
                  <a:pt x="593122" y="881449"/>
                </a:lnTo>
                <a:lnTo>
                  <a:pt x="494268" y="881449"/>
                </a:lnTo>
                <a:lnTo>
                  <a:pt x="494268" y="782595"/>
                </a:lnTo>
                <a:close/>
                <a:moveTo>
                  <a:pt x="329512" y="782595"/>
                </a:moveTo>
                <a:lnTo>
                  <a:pt x="428366" y="782595"/>
                </a:lnTo>
                <a:lnTo>
                  <a:pt x="428366" y="881449"/>
                </a:lnTo>
                <a:lnTo>
                  <a:pt x="329512" y="881449"/>
                </a:lnTo>
                <a:lnTo>
                  <a:pt x="329512" y="782595"/>
                </a:lnTo>
                <a:close/>
                <a:moveTo>
                  <a:pt x="164756" y="782595"/>
                </a:moveTo>
                <a:lnTo>
                  <a:pt x="263610" y="782595"/>
                </a:lnTo>
                <a:lnTo>
                  <a:pt x="263610" y="881449"/>
                </a:lnTo>
                <a:lnTo>
                  <a:pt x="164756" y="881449"/>
                </a:lnTo>
                <a:lnTo>
                  <a:pt x="164756" y="782595"/>
                </a:lnTo>
                <a:close/>
                <a:moveTo>
                  <a:pt x="0" y="782595"/>
                </a:moveTo>
                <a:lnTo>
                  <a:pt x="98854" y="782595"/>
                </a:lnTo>
                <a:lnTo>
                  <a:pt x="98854" y="881449"/>
                </a:lnTo>
                <a:lnTo>
                  <a:pt x="0" y="881449"/>
                </a:lnTo>
                <a:lnTo>
                  <a:pt x="0" y="782595"/>
                </a:lnTo>
                <a:close/>
                <a:moveTo>
                  <a:pt x="823780" y="626076"/>
                </a:moveTo>
                <a:lnTo>
                  <a:pt x="922634" y="626076"/>
                </a:lnTo>
                <a:lnTo>
                  <a:pt x="922634" y="724930"/>
                </a:lnTo>
                <a:lnTo>
                  <a:pt x="823780" y="724930"/>
                </a:lnTo>
                <a:lnTo>
                  <a:pt x="823780" y="626076"/>
                </a:lnTo>
                <a:close/>
                <a:moveTo>
                  <a:pt x="659024" y="626076"/>
                </a:moveTo>
                <a:lnTo>
                  <a:pt x="757878" y="626076"/>
                </a:lnTo>
                <a:lnTo>
                  <a:pt x="757878" y="724930"/>
                </a:lnTo>
                <a:lnTo>
                  <a:pt x="659024" y="724930"/>
                </a:lnTo>
                <a:lnTo>
                  <a:pt x="659024" y="626076"/>
                </a:lnTo>
                <a:close/>
                <a:moveTo>
                  <a:pt x="494268" y="626076"/>
                </a:moveTo>
                <a:lnTo>
                  <a:pt x="593122" y="626076"/>
                </a:lnTo>
                <a:lnTo>
                  <a:pt x="593122" y="724930"/>
                </a:lnTo>
                <a:lnTo>
                  <a:pt x="494268" y="724930"/>
                </a:lnTo>
                <a:lnTo>
                  <a:pt x="494268" y="626076"/>
                </a:lnTo>
                <a:close/>
                <a:moveTo>
                  <a:pt x="329512" y="626076"/>
                </a:moveTo>
                <a:lnTo>
                  <a:pt x="428366" y="626076"/>
                </a:lnTo>
                <a:lnTo>
                  <a:pt x="428366" y="724930"/>
                </a:lnTo>
                <a:lnTo>
                  <a:pt x="329512" y="724930"/>
                </a:lnTo>
                <a:lnTo>
                  <a:pt x="329512" y="626076"/>
                </a:lnTo>
                <a:close/>
                <a:moveTo>
                  <a:pt x="164756" y="626076"/>
                </a:moveTo>
                <a:lnTo>
                  <a:pt x="263610" y="626076"/>
                </a:lnTo>
                <a:lnTo>
                  <a:pt x="263610" y="724930"/>
                </a:lnTo>
                <a:lnTo>
                  <a:pt x="164756" y="724930"/>
                </a:lnTo>
                <a:lnTo>
                  <a:pt x="164756" y="626076"/>
                </a:lnTo>
                <a:close/>
                <a:moveTo>
                  <a:pt x="0" y="626076"/>
                </a:moveTo>
                <a:lnTo>
                  <a:pt x="98854" y="626076"/>
                </a:lnTo>
                <a:lnTo>
                  <a:pt x="98854" y="724930"/>
                </a:lnTo>
                <a:lnTo>
                  <a:pt x="0" y="724930"/>
                </a:lnTo>
                <a:lnTo>
                  <a:pt x="0" y="626076"/>
                </a:lnTo>
                <a:close/>
                <a:moveTo>
                  <a:pt x="823780" y="469557"/>
                </a:moveTo>
                <a:lnTo>
                  <a:pt x="922634" y="469557"/>
                </a:lnTo>
                <a:lnTo>
                  <a:pt x="922634" y="568411"/>
                </a:lnTo>
                <a:lnTo>
                  <a:pt x="823780" y="568411"/>
                </a:lnTo>
                <a:lnTo>
                  <a:pt x="823780" y="469557"/>
                </a:lnTo>
                <a:close/>
                <a:moveTo>
                  <a:pt x="659024" y="469557"/>
                </a:moveTo>
                <a:lnTo>
                  <a:pt x="757878" y="469557"/>
                </a:lnTo>
                <a:lnTo>
                  <a:pt x="757878" y="568411"/>
                </a:lnTo>
                <a:lnTo>
                  <a:pt x="659024" y="568411"/>
                </a:lnTo>
                <a:lnTo>
                  <a:pt x="659024" y="469557"/>
                </a:lnTo>
                <a:close/>
                <a:moveTo>
                  <a:pt x="494268" y="469557"/>
                </a:moveTo>
                <a:lnTo>
                  <a:pt x="593122" y="469557"/>
                </a:lnTo>
                <a:lnTo>
                  <a:pt x="593122" y="568411"/>
                </a:lnTo>
                <a:lnTo>
                  <a:pt x="494268" y="568411"/>
                </a:lnTo>
                <a:lnTo>
                  <a:pt x="494268" y="469557"/>
                </a:lnTo>
                <a:close/>
                <a:moveTo>
                  <a:pt x="329512" y="469557"/>
                </a:moveTo>
                <a:lnTo>
                  <a:pt x="428366" y="469557"/>
                </a:lnTo>
                <a:lnTo>
                  <a:pt x="428366" y="568411"/>
                </a:lnTo>
                <a:lnTo>
                  <a:pt x="329512" y="568411"/>
                </a:lnTo>
                <a:lnTo>
                  <a:pt x="329512" y="469557"/>
                </a:lnTo>
                <a:close/>
                <a:moveTo>
                  <a:pt x="164756" y="469557"/>
                </a:moveTo>
                <a:lnTo>
                  <a:pt x="263610" y="469557"/>
                </a:lnTo>
                <a:lnTo>
                  <a:pt x="263610" y="568411"/>
                </a:lnTo>
                <a:lnTo>
                  <a:pt x="164756" y="568411"/>
                </a:lnTo>
                <a:lnTo>
                  <a:pt x="164756" y="469557"/>
                </a:lnTo>
                <a:close/>
                <a:moveTo>
                  <a:pt x="0" y="469557"/>
                </a:moveTo>
                <a:lnTo>
                  <a:pt x="98854" y="469557"/>
                </a:lnTo>
                <a:lnTo>
                  <a:pt x="98854" y="568411"/>
                </a:lnTo>
                <a:lnTo>
                  <a:pt x="0" y="568411"/>
                </a:lnTo>
                <a:lnTo>
                  <a:pt x="0" y="469557"/>
                </a:lnTo>
                <a:close/>
                <a:moveTo>
                  <a:pt x="823780" y="313038"/>
                </a:moveTo>
                <a:lnTo>
                  <a:pt x="922634" y="313038"/>
                </a:lnTo>
                <a:lnTo>
                  <a:pt x="922634" y="411892"/>
                </a:lnTo>
                <a:lnTo>
                  <a:pt x="823780" y="411892"/>
                </a:lnTo>
                <a:lnTo>
                  <a:pt x="823780" y="313038"/>
                </a:lnTo>
                <a:close/>
                <a:moveTo>
                  <a:pt x="659024" y="313038"/>
                </a:moveTo>
                <a:lnTo>
                  <a:pt x="757878" y="313038"/>
                </a:lnTo>
                <a:lnTo>
                  <a:pt x="757878" y="411892"/>
                </a:lnTo>
                <a:lnTo>
                  <a:pt x="659024" y="411892"/>
                </a:lnTo>
                <a:lnTo>
                  <a:pt x="659024" y="313038"/>
                </a:lnTo>
                <a:close/>
                <a:moveTo>
                  <a:pt x="494268" y="313038"/>
                </a:moveTo>
                <a:lnTo>
                  <a:pt x="593122" y="313038"/>
                </a:lnTo>
                <a:lnTo>
                  <a:pt x="593122" y="411892"/>
                </a:lnTo>
                <a:lnTo>
                  <a:pt x="494268" y="411892"/>
                </a:lnTo>
                <a:lnTo>
                  <a:pt x="494268" y="313038"/>
                </a:lnTo>
                <a:close/>
                <a:moveTo>
                  <a:pt x="329512" y="313038"/>
                </a:moveTo>
                <a:lnTo>
                  <a:pt x="428366" y="313038"/>
                </a:lnTo>
                <a:lnTo>
                  <a:pt x="428366" y="411892"/>
                </a:lnTo>
                <a:lnTo>
                  <a:pt x="329512" y="411892"/>
                </a:lnTo>
                <a:lnTo>
                  <a:pt x="329512" y="313038"/>
                </a:lnTo>
                <a:close/>
                <a:moveTo>
                  <a:pt x="164756" y="313038"/>
                </a:moveTo>
                <a:lnTo>
                  <a:pt x="263610" y="313038"/>
                </a:lnTo>
                <a:lnTo>
                  <a:pt x="263610" y="411892"/>
                </a:lnTo>
                <a:lnTo>
                  <a:pt x="164756" y="411892"/>
                </a:lnTo>
                <a:lnTo>
                  <a:pt x="164756" y="313038"/>
                </a:lnTo>
                <a:close/>
                <a:moveTo>
                  <a:pt x="0" y="313038"/>
                </a:moveTo>
                <a:lnTo>
                  <a:pt x="98854" y="313038"/>
                </a:lnTo>
                <a:lnTo>
                  <a:pt x="98854" y="411892"/>
                </a:lnTo>
                <a:lnTo>
                  <a:pt x="0" y="411892"/>
                </a:lnTo>
                <a:lnTo>
                  <a:pt x="0" y="313038"/>
                </a:lnTo>
                <a:close/>
                <a:moveTo>
                  <a:pt x="823780" y="156519"/>
                </a:moveTo>
                <a:lnTo>
                  <a:pt x="922634" y="156519"/>
                </a:lnTo>
                <a:lnTo>
                  <a:pt x="922634" y="255373"/>
                </a:lnTo>
                <a:lnTo>
                  <a:pt x="823780" y="255373"/>
                </a:lnTo>
                <a:lnTo>
                  <a:pt x="823780" y="156519"/>
                </a:lnTo>
                <a:close/>
                <a:moveTo>
                  <a:pt x="659024" y="156519"/>
                </a:moveTo>
                <a:lnTo>
                  <a:pt x="757878" y="156519"/>
                </a:lnTo>
                <a:lnTo>
                  <a:pt x="757878" y="255373"/>
                </a:lnTo>
                <a:lnTo>
                  <a:pt x="659024" y="255373"/>
                </a:lnTo>
                <a:lnTo>
                  <a:pt x="659024" y="156519"/>
                </a:lnTo>
                <a:close/>
                <a:moveTo>
                  <a:pt x="494268" y="156519"/>
                </a:moveTo>
                <a:lnTo>
                  <a:pt x="593122" y="156519"/>
                </a:lnTo>
                <a:lnTo>
                  <a:pt x="593122" y="255373"/>
                </a:lnTo>
                <a:lnTo>
                  <a:pt x="494268" y="255373"/>
                </a:lnTo>
                <a:lnTo>
                  <a:pt x="494268" y="156519"/>
                </a:lnTo>
                <a:close/>
                <a:moveTo>
                  <a:pt x="329512" y="156519"/>
                </a:moveTo>
                <a:lnTo>
                  <a:pt x="428366" y="156519"/>
                </a:lnTo>
                <a:lnTo>
                  <a:pt x="428366" y="255373"/>
                </a:lnTo>
                <a:lnTo>
                  <a:pt x="329512" y="255373"/>
                </a:lnTo>
                <a:lnTo>
                  <a:pt x="329512" y="156519"/>
                </a:lnTo>
                <a:close/>
                <a:moveTo>
                  <a:pt x="164756" y="156519"/>
                </a:moveTo>
                <a:lnTo>
                  <a:pt x="263610" y="156519"/>
                </a:lnTo>
                <a:lnTo>
                  <a:pt x="263610" y="255373"/>
                </a:lnTo>
                <a:lnTo>
                  <a:pt x="164756" y="255373"/>
                </a:lnTo>
                <a:lnTo>
                  <a:pt x="164756" y="156519"/>
                </a:lnTo>
                <a:close/>
                <a:moveTo>
                  <a:pt x="0" y="156519"/>
                </a:moveTo>
                <a:lnTo>
                  <a:pt x="98854" y="156519"/>
                </a:lnTo>
                <a:lnTo>
                  <a:pt x="98854" y="255373"/>
                </a:lnTo>
                <a:lnTo>
                  <a:pt x="0" y="255373"/>
                </a:lnTo>
                <a:lnTo>
                  <a:pt x="0" y="156519"/>
                </a:lnTo>
                <a:close/>
                <a:moveTo>
                  <a:pt x="823780" y="0"/>
                </a:moveTo>
                <a:lnTo>
                  <a:pt x="922634" y="0"/>
                </a:lnTo>
                <a:lnTo>
                  <a:pt x="922634" y="98854"/>
                </a:lnTo>
                <a:lnTo>
                  <a:pt x="823780" y="98854"/>
                </a:lnTo>
                <a:lnTo>
                  <a:pt x="823780" y="0"/>
                </a:lnTo>
                <a:close/>
                <a:moveTo>
                  <a:pt x="659024" y="0"/>
                </a:moveTo>
                <a:lnTo>
                  <a:pt x="757878" y="0"/>
                </a:lnTo>
                <a:lnTo>
                  <a:pt x="757878" y="98854"/>
                </a:lnTo>
                <a:lnTo>
                  <a:pt x="659024" y="98854"/>
                </a:lnTo>
                <a:lnTo>
                  <a:pt x="659024" y="0"/>
                </a:lnTo>
                <a:close/>
                <a:moveTo>
                  <a:pt x="494268" y="0"/>
                </a:moveTo>
                <a:lnTo>
                  <a:pt x="593122" y="0"/>
                </a:lnTo>
                <a:lnTo>
                  <a:pt x="593122" y="98854"/>
                </a:lnTo>
                <a:lnTo>
                  <a:pt x="494268" y="98854"/>
                </a:lnTo>
                <a:lnTo>
                  <a:pt x="494268" y="0"/>
                </a:lnTo>
                <a:close/>
                <a:moveTo>
                  <a:pt x="329512" y="0"/>
                </a:moveTo>
                <a:lnTo>
                  <a:pt x="428366" y="0"/>
                </a:lnTo>
                <a:lnTo>
                  <a:pt x="428366" y="98854"/>
                </a:lnTo>
                <a:lnTo>
                  <a:pt x="329512" y="98854"/>
                </a:lnTo>
                <a:lnTo>
                  <a:pt x="329512" y="0"/>
                </a:lnTo>
                <a:close/>
                <a:moveTo>
                  <a:pt x="164756" y="0"/>
                </a:moveTo>
                <a:lnTo>
                  <a:pt x="263610" y="0"/>
                </a:lnTo>
                <a:lnTo>
                  <a:pt x="263610" y="98854"/>
                </a:lnTo>
                <a:lnTo>
                  <a:pt x="164756" y="98854"/>
                </a:lnTo>
                <a:lnTo>
                  <a:pt x="164756" y="0"/>
                </a:lnTo>
                <a:close/>
                <a:moveTo>
                  <a:pt x="0" y="0"/>
                </a:moveTo>
                <a:lnTo>
                  <a:pt x="98854" y="0"/>
                </a:lnTo>
                <a:lnTo>
                  <a:pt x="98854" y="98854"/>
                </a:lnTo>
                <a:lnTo>
                  <a:pt x="0" y="98854"/>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43017" name="矩形 8"/>
          <p:cNvSpPr>
            <a:spLocks noChangeArrowheads="1"/>
          </p:cNvSpPr>
          <p:nvPr/>
        </p:nvSpPr>
        <p:spPr bwMode="auto">
          <a:xfrm>
            <a:off x="5480050" y="2349500"/>
            <a:ext cx="1231900" cy="1593850"/>
          </a:xfrm>
          <a:prstGeom prst="rect">
            <a:avLst/>
          </a:prstGeom>
          <a:solidFill>
            <a:srgbClr val="273775">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a:solidFill>
                  <a:srgbClr val="FFFFFF"/>
                </a:solidFill>
                <a:latin typeface="Arial Black" panose="020B0A04020102020204" pitchFamily="34" charset="0"/>
              </a:rPr>
              <a:t>80</a:t>
            </a:r>
            <a:r>
              <a:rPr lang="en-US" altLang="zh-CN" sz="2100">
                <a:solidFill>
                  <a:srgbClr val="FFFFFF"/>
                </a:solidFill>
                <a:latin typeface="Arial Black" panose="020B0A04020102020204" pitchFamily="34" charset="0"/>
              </a:rPr>
              <a:t>%</a:t>
            </a:r>
            <a:endParaRPr lang="zh-CN" altLang="en-US" sz="3200">
              <a:solidFill>
                <a:srgbClr val="FFFFFF"/>
              </a:solidFill>
              <a:latin typeface="Arial Black" panose="020B0A04020102020204" pitchFamily="34" charset="0"/>
            </a:endParaRPr>
          </a:p>
        </p:txBody>
      </p:sp>
      <p:sp>
        <p:nvSpPr>
          <p:cNvPr id="43018" name="任意多边形 9"/>
          <p:cNvSpPr>
            <a:spLocks/>
          </p:cNvSpPr>
          <p:nvPr/>
        </p:nvSpPr>
        <p:spPr bwMode="auto">
          <a:xfrm>
            <a:off x="9078913" y="1931988"/>
            <a:ext cx="1228725" cy="2011362"/>
          </a:xfrm>
          <a:custGeom>
            <a:avLst/>
            <a:gdLst>
              <a:gd name="T0" fmla="*/ 1461038 w 922634"/>
              <a:gd name="T1" fmla="*/ 2507616 h 1507525"/>
              <a:gd name="T2" fmla="*/ 1168831 w 922634"/>
              <a:gd name="T3" fmla="*/ 2507616 h 1507525"/>
              <a:gd name="T4" fmla="*/ 876623 w 922634"/>
              <a:gd name="T5" fmla="*/ 2507616 h 1507525"/>
              <a:gd name="T6" fmla="*/ 584415 w 922634"/>
              <a:gd name="T7" fmla="*/ 2507616 h 1507525"/>
              <a:gd name="T8" fmla="*/ 292208 w 922634"/>
              <a:gd name="T9" fmla="*/ 2507616 h 1507525"/>
              <a:gd name="T10" fmla="*/ 0 w 922634"/>
              <a:gd name="T11" fmla="*/ 2507616 h 1507525"/>
              <a:gd name="T12" fmla="*/ 1461038 w 922634"/>
              <a:gd name="T13" fmla="*/ 2228992 h 1507525"/>
              <a:gd name="T14" fmla="*/ 1168831 w 922634"/>
              <a:gd name="T15" fmla="*/ 2228992 h 1507525"/>
              <a:gd name="T16" fmla="*/ 876623 w 922634"/>
              <a:gd name="T17" fmla="*/ 2228992 h 1507525"/>
              <a:gd name="T18" fmla="*/ 584415 w 922634"/>
              <a:gd name="T19" fmla="*/ 2228992 h 1507525"/>
              <a:gd name="T20" fmla="*/ 292208 w 922634"/>
              <a:gd name="T21" fmla="*/ 2228992 h 1507525"/>
              <a:gd name="T22" fmla="*/ 0 w 922634"/>
              <a:gd name="T23" fmla="*/ 2228992 h 1507525"/>
              <a:gd name="T24" fmla="*/ 1461038 w 922634"/>
              <a:gd name="T25" fmla="*/ 1950368 h 1507525"/>
              <a:gd name="T26" fmla="*/ 1168831 w 922634"/>
              <a:gd name="T27" fmla="*/ 1950368 h 1507525"/>
              <a:gd name="T28" fmla="*/ 876623 w 922634"/>
              <a:gd name="T29" fmla="*/ 1950368 h 1507525"/>
              <a:gd name="T30" fmla="*/ 584415 w 922634"/>
              <a:gd name="T31" fmla="*/ 1950368 h 1507525"/>
              <a:gd name="T32" fmla="*/ 292208 w 922634"/>
              <a:gd name="T33" fmla="*/ 1950368 h 1507525"/>
              <a:gd name="T34" fmla="*/ 0 w 922634"/>
              <a:gd name="T35" fmla="*/ 1950368 h 1507525"/>
              <a:gd name="T36" fmla="*/ 1461038 w 922634"/>
              <a:gd name="T37" fmla="*/ 1671744 h 1507525"/>
              <a:gd name="T38" fmla="*/ 1168831 w 922634"/>
              <a:gd name="T39" fmla="*/ 1671744 h 1507525"/>
              <a:gd name="T40" fmla="*/ 876623 w 922634"/>
              <a:gd name="T41" fmla="*/ 1671744 h 1507525"/>
              <a:gd name="T42" fmla="*/ 584415 w 922634"/>
              <a:gd name="T43" fmla="*/ 1671744 h 1507525"/>
              <a:gd name="T44" fmla="*/ 292208 w 922634"/>
              <a:gd name="T45" fmla="*/ 1671744 h 1507525"/>
              <a:gd name="T46" fmla="*/ 0 w 922634"/>
              <a:gd name="T47" fmla="*/ 1671744 h 1507525"/>
              <a:gd name="T48" fmla="*/ 1461038 w 922634"/>
              <a:gd name="T49" fmla="*/ 1393120 h 1507525"/>
              <a:gd name="T50" fmla="*/ 1168831 w 922634"/>
              <a:gd name="T51" fmla="*/ 1393120 h 1507525"/>
              <a:gd name="T52" fmla="*/ 876623 w 922634"/>
              <a:gd name="T53" fmla="*/ 1393120 h 1507525"/>
              <a:gd name="T54" fmla="*/ 584415 w 922634"/>
              <a:gd name="T55" fmla="*/ 1393120 h 1507525"/>
              <a:gd name="T56" fmla="*/ 292208 w 922634"/>
              <a:gd name="T57" fmla="*/ 1393120 h 1507525"/>
              <a:gd name="T58" fmla="*/ 0 w 922634"/>
              <a:gd name="T59" fmla="*/ 1393120 h 1507525"/>
              <a:gd name="T60" fmla="*/ 1461038 w 922634"/>
              <a:gd name="T61" fmla="*/ 1114496 h 1507525"/>
              <a:gd name="T62" fmla="*/ 1168831 w 922634"/>
              <a:gd name="T63" fmla="*/ 1114496 h 1507525"/>
              <a:gd name="T64" fmla="*/ 876623 w 922634"/>
              <a:gd name="T65" fmla="*/ 1114496 h 1507525"/>
              <a:gd name="T66" fmla="*/ 584415 w 922634"/>
              <a:gd name="T67" fmla="*/ 1114496 h 1507525"/>
              <a:gd name="T68" fmla="*/ 292208 w 922634"/>
              <a:gd name="T69" fmla="*/ 1114496 h 1507525"/>
              <a:gd name="T70" fmla="*/ 0 w 922634"/>
              <a:gd name="T71" fmla="*/ 1114496 h 1507525"/>
              <a:gd name="T72" fmla="*/ 1461038 w 922634"/>
              <a:gd name="T73" fmla="*/ 835872 h 1507525"/>
              <a:gd name="T74" fmla="*/ 1168831 w 922634"/>
              <a:gd name="T75" fmla="*/ 835872 h 1507525"/>
              <a:gd name="T76" fmla="*/ 876623 w 922634"/>
              <a:gd name="T77" fmla="*/ 835872 h 1507525"/>
              <a:gd name="T78" fmla="*/ 584415 w 922634"/>
              <a:gd name="T79" fmla="*/ 835872 h 1507525"/>
              <a:gd name="T80" fmla="*/ 292208 w 922634"/>
              <a:gd name="T81" fmla="*/ 835872 h 1507525"/>
              <a:gd name="T82" fmla="*/ 0 w 922634"/>
              <a:gd name="T83" fmla="*/ 835872 h 1507525"/>
              <a:gd name="T84" fmla="*/ 1461038 w 922634"/>
              <a:gd name="T85" fmla="*/ 557248 h 1507525"/>
              <a:gd name="T86" fmla="*/ 1168831 w 922634"/>
              <a:gd name="T87" fmla="*/ 557248 h 1507525"/>
              <a:gd name="T88" fmla="*/ 876623 w 922634"/>
              <a:gd name="T89" fmla="*/ 557248 h 1507525"/>
              <a:gd name="T90" fmla="*/ 584415 w 922634"/>
              <a:gd name="T91" fmla="*/ 557248 h 1507525"/>
              <a:gd name="T92" fmla="*/ 292208 w 922634"/>
              <a:gd name="T93" fmla="*/ 557248 h 1507525"/>
              <a:gd name="T94" fmla="*/ 0 w 922634"/>
              <a:gd name="T95" fmla="*/ 557248 h 1507525"/>
              <a:gd name="T96" fmla="*/ 1461038 w 922634"/>
              <a:gd name="T97" fmla="*/ 278624 h 1507525"/>
              <a:gd name="T98" fmla="*/ 1168831 w 922634"/>
              <a:gd name="T99" fmla="*/ 278624 h 1507525"/>
              <a:gd name="T100" fmla="*/ 876623 w 922634"/>
              <a:gd name="T101" fmla="*/ 278624 h 1507525"/>
              <a:gd name="T102" fmla="*/ 584415 w 922634"/>
              <a:gd name="T103" fmla="*/ 278624 h 1507525"/>
              <a:gd name="T104" fmla="*/ 292208 w 922634"/>
              <a:gd name="T105" fmla="*/ 278624 h 1507525"/>
              <a:gd name="T106" fmla="*/ 0 w 922634"/>
              <a:gd name="T107" fmla="*/ 278624 h 1507525"/>
              <a:gd name="T108" fmla="*/ 1461038 w 922634"/>
              <a:gd name="T109" fmla="*/ 0 h 1507525"/>
              <a:gd name="T110" fmla="*/ 1168831 w 922634"/>
              <a:gd name="T111" fmla="*/ 0 h 1507525"/>
              <a:gd name="T112" fmla="*/ 876623 w 922634"/>
              <a:gd name="T113" fmla="*/ 0 h 1507525"/>
              <a:gd name="T114" fmla="*/ 584415 w 922634"/>
              <a:gd name="T115" fmla="*/ 0 h 1507525"/>
              <a:gd name="T116" fmla="*/ 292208 w 922634"/>
              <a:gd name="T117" fmla="*/ 0 h 1507525"/>
              <a:gd name="T118" fmla="*/ 0 w 922634"/>
              <a:gd name="T119" fmla="*/ 0 h 15075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22634" h="1507525">
                <a:moveTo>
                  <a:pt x="823780" y="1408671"/>
                </a:moveTo>
                <a:lnTo>
                  <a:pt x="922634" y="1408671"/>
                </a:lnTo>
                <a:lnTo>
                  <a:pt x="922634" y="1507525"/>
                </a:lnTo>
                <a:lnTo>
                  <a:pt x="823780" y="1507525"/>
                </a:lnTo>
                <a:lnTo>
                  <a:pt x="823780" y="1408671"/>
                </a:lnTo>
                <a:close/>
                <a:moveTo>
                  <a:pt x="659024" y="1408671"/>
                </a:moveTo>
                <a:lnTo>
                  <a:pt x="757878" y="1408671"/>
                </a:lnTo>
                <a:lnTo>
                  <a:pt x="757878" y="1507525"/>
                </a:lnTo>
                <a:lnTo>
                  <a:pt x="659024" y="1507525"/>
                </a:lnTo>
                <a:lnTo>
                  <a:pt x="659024" y="1408671"/>
                </a:lnTo>
                <a:close/>
                <a:moveTo>
                  <a:pt x="494268" y="1408671"/>
                </a:moveTo>
                <a:lnTo>
                  <a:pt x="593122" y="1408671"/>
                </a:lnTo>
                <a:lnTo>
                  <a:pt x="593122" y="1507525"/>
                </a:lnTo>
                <a:lnTo>
                  <a:pt x="494268" y="1507525"/>
                </a:lnTo>
                <a:lnTo>
                  <a:pt x="494268" y="1408671"/>
                </a:lnTo>
                <a:close/>
                <a:moveTo>
                  <a:pt x="329512" y="1408671"/>
                </a:moveTo>
                <a:lnTo>
                  <a:pt x="428366" y="1408671"/>
                </a:lnTo>
                <a:lnTo>
                  <a:pt x="428366" y="1507525"/>
                </a:lnTo>
                <a:lnTo>
                  <a:pt x="329512" y="1507525"/>
                </a:lnTo>
                <a:lnTo>
                  <a:pt x="329512" y="1408671"/>
                </a:lnTo>
                <a:close/>
                <a:moveTo>
                  <a:pt x="164756" y="1408671"/>
                </a:moveTo>
                <a:lnTo>
                  <a:pt x="263610" y="1408671"/>
                </a:lnTo>
                <a:lnTo>
                  <a:pt x="263610" y="1507525"/>
                </a:lnTo>
                <a:lnTo>
                  <a:pt x="164756" y="1507525"/>
                </a:lnTo>
                <a:lnTo>
                  <a:pt x="164756" y="1408671"/>
                </a:lnTo>
                <a:close/>
                <a:moveTo>
                  <a:pt x="0" y="1408671"/>
                </a:moveTo>
                <a:lnTo>
                  <a:pt x="98854" y="1408671"/>
                </a:lnTo>
                <a:lnTo>
                  <a:pt x="98854" y="1507525"/>
                </a:lnTo>
                <a:lnTo>
                  <a:pt x="0" y="1507525"/>
                </a:lnTo>
                <a:lnTo>
                  <a:pt x="0" y="1408671"/>
                </a:lnTo>
                <a:close/>
                <a:moveTo>
                  <a:pt x="823780" y="1252152"/>
                </a:moveTo>
                <a:lnTo>
                  <a:pt x="922634" y="1252152"/>
                </a:lnTo>
                <a:lnTo>
                  <a:pt x="922634" y="1351006"/>
                </a:lnTo>
                <a:lnTo>
                  <a:pt x="823780" y="1351006"/>
                </a:lnTo>
                <a:lnTo>
                  <a:pt x="823780" y="1252152"/>
                </a:lnTo>
                <a:close/>
                <a:moveTo>
                  <a:pt x="659024" y="1252152"/>
                </a:moveTo>
                <a:lnTo>
                  <a:pt x="757878" y="1252152"/>
                </a:lnTo>
                <a:lnTo>
                  <a:pt x="757878" y="1351006"/>
                </a:lnTo>
                <a:lnTo>
                  <a:pt x="659024" y="1351006"/>
                </a:lnTo>
                <a:lnTo>
                  <a:pt x="659024" y="1252152"/>
                </a:lnTo>
                <a:close/>
                <a:moveTo>
                  <a:pt x="494268" y="1252152"/>
                </a:moveTo>
                <a:lnTo>
                  <a:pt x="593122" y="1252152"/>
                </a:lnTo>
                <a:lnTo>
                  <a:pt x="593122" y="1351006"/>
                </a:lnTo>
                <a:lnTo>
                  <a:pt x="494268" y="1351006"/>
                </a:lnTo>
                <a:lnTo>
                  <a:pt x="494268" y="1252152"/>
                </a:lnTo>
                <a:close/>
                <a:moveTo>
                  <a:pt x="329512" y="1252152"/>
                </a:moveTo>
                <a:lnTo>
                  <a:pt x="428366" y="1252152"/>
                </a:lnTo>
                <a:lnTo>
                  <a:pt x="428366" y="1351006"/>
                </a:lnTo>
                <a:lnTo>
                  <a:pt x="329512" y="1351006"/>
                </a:lnTo>
                <a:lnTo>
                  <a:pt x="329512" y="1252152"/>
                </a:lnTo>
                <a:close/>
                <a:moveTo>
                  <a:pt x="164756" y="1252152"/>
                </a:moveTo>
                <a:lnTo>
                  <a:pt x="263610" y="1252152"/>
                </a:lnTo>
                <a:lnTo>
                  <a:pt x="263610" y="1351006"/>
                </a:lnTo>
                <a:lnTo>
                  <a:pt x="164756" y="1351006"/>
                </a:lnTo>
                <a:lnTo>
                  <a:pt x="164756" y="1252152"/>
                </a:lnTo>
                <a:close/>
                <a:moveTo>
                  <a:pt x="0" y="1252152"/>
                </a:moveTo>
                <a:lnTo>
                  <a:pt x="98854" y="1252152"/>
                </a:lnTo>
                <a:lnTo>
                  <a:pt x="98854" y="1351006"/>
                </a:lnTo>
                <a:lnTo>
                  <a:pt x="0" y="1351006"/>
                </a:lnTo>
                <a:lnTo>
                  <a:pt x="0" y="1252152"/>
                </a:lnTo>
                <a:close/>
                <a:moveTo>
                  <a:pt x="823780" y="1095633"/>
                </a:moveTo>
                <a:lnTo>
                  <a:pt x="922634" y="1095633"/>
                </a:lnTo>
                <a:lnTo>
                  <a:pt x="922634" y="1194487"/>
                </a:lnTo>
                <a:lnTo>
                  <a:pt x="823780" y="1194487"/>
                </a:lnTo>
                <a:lnTo>
                  <a:pt x="823780" y="1095633"/>
                </a:lnTo>
                <a:close/>
                <a:moveTo>
                  <a:pt x="659024" y="1095633"/>
                </a:moveTo>
                <a:lnTo>
                  <a:pt x="757878" y="1095633"/>
                </a:lnTo>
                <a:lnTo>
                  <a:pt x="757878" y="1194487"/>
                </a:lnTo>
                <a:lnTo>
                  <a:pt x="659024" y="1194487"/>
                </a:lnTo>
                <a:lnTo>
                  <a:pt x="659024" y="1095633"/>
                </a:lnTo>
                <a:close/>
                <a:moveTo>
                  <a:pt x="494268" y="1095633"/>
                </a:moveTo>
                <a:lnTo>
                  <a:pt x="593122" y="1095633"/>
                </a:lnTo>
                <a:lnTo>
                  <a:pt x="593122" y="1194487"/>
                </a:lnTo>
                <a:lnTo>
                  <a:pt x="494268" y="1194487"/>
                </a:lnTo>
                <a:lnTo>
                  <a:pt x="494268" y="1095633"/>
                </a:lnTo>
                <a:close/>
                <a:moveTo>
                  <a:pt x="329512" y="1095633"/>
                </a:moveTo>
                <a:lnTo>
                  <a:pt x="428366" y="1095633"/>
                </a:lnTo>
                <a:lnTo>
                  <a:pt x="428366" y="1194487"/>
                </a:lnTo>
                <a:lnTo>
                  <a:pt x="329512" y="1194487"/>
                </a:lnTo>
                <a:lnTo>
                  <a:pt x="329512" y="1095633"/>
                </a:lnTo>
                <a:close/>
                <a:moveTo>
                  <a:pt x="164756" y="1095633"/>
                </a:moveTo>
                <a:lnTo>
                  <a:pt x="263610" y="1095633"/>
                </a:lnTo>
                <a:lnTo>
                  <a:pt x="263610" y="1194487"/>
                </a:lnTo>
                <a:lnTo>
                  <a:pt x="164756" y="1194487"/>
                </a:lnTo>
                <a:lnTo>
                  <a:pt x="164756" y="1095633"/>
                </a:lnTo>
                <a:close/>
                <a:moveTo>
                  <a:pt x="0" y="1095633"/>
                </a:moveTo>
                <a:lnTo>
                  <a:pt x="98854" y="1095633"/>
                </a:lnTo>
                <a:lnTo>
                  <a:pt x="98854" y="1194487"/>
                </a:lnTo>
                <a:lnTo>
                  <a:pt x="0" y="1194487"/>
                </a:lnTo>
                <a:lnTo>
                  <a:pt x="0" y="1095633"/>
                </a:lnTo>
                <a:close/>
                <a:moveTo>
                  <a:pt x="823780" y="939114"/>
                </a:moveTo>
                <a:lnTo>
                  <a:pt x="922634" y="939114"/>
                </a:lnTo>
                <a:lnTo>
                  <a:pt x="922634" y="1037968"/>
                </a:lnTo>
                <a:lnTo>
                  <a:pt x="823780" y="1037968"/>
                </a:lnTo>
                <a:lnTo>
                  <a:pt x="823780" y="939114"/>
                </a:lnTo>
                <a:close/>
                <a:moveTo>
                  <a:pt x="659024" y="939114"/>
                </a:moveTo>
                <a:lnTo>
                  <a:pt x="757878" y="939114"/>
                </a:lnTo>
                <a:lnTo>
                  <a:pt x="757878" y="1037968"/>
                </a:lnTo>
                <a:lnTo>
                  <a:pt x="659024" y="1037968"/>
                </a:lnTo>
                <a:lnTo>
                  <a:pt x="659024" y="939114"/>
                </a:lnTo>
                <a:close/>
                <a:moveTo>
                  <a:pt x="494268" y="939114"/>
                </a:moveTo>
                <a:lnTo>
                  <a:pt x="593122" y="939114"/>
                </a:lnTo>
                <a:lnTo>
                  <a:pt x="593122" y="1037968"/>
                </a:lnTo>
                <a:lnTo>
                  <a:pt x="494268" y="1037968"/>
                </a:lnTo>
                <a:lnTo>
                  <a:pt x="494268" y="939114"/>
                </a:lnTo>
                <a:close/>
                <a:moveTo>
                  <a:pt x="329512" y="939114"/>
                </a:moveTo>
                <a:lnTo>
                  <a:pt x="428366" y="939114"/>
                </a:lnTo>
                <a:lnTo>
                  <a:pt x="428366" y="1037968"/>
                </a:lnTo>
                <a:lnTo>
                  <a:pt x="329512" y="1037968"/>
                </a:lnTo>
                <a:lnTo>
                  <a:pt x="329512" y="939114"/>
                </a:lnTo>
                <a:close/>
                <a:moveTo>
                  <a:pt x="164756" y="939114"/>
                </a:moveTo>
                <a:lnTo>
                  <a:pt x="263610" y="939114"/>
                </a:lnTo>
                <a:lnTo>
                  <a:pt x="263610" y="1037968"/>
                </a:lnTo>
                <a:lnTo>
                  <a:pt x="164756" y="1037968"/>
                </a:lnTo>
                <a:lnTo>
                  <a:pt x="164756" y="939114"/>
                </a:lnTo>
                <a:close/>
                <a:moveTo>
                  <a:pt x="0" y="939114"/>
                </a:moveTo>
                <a:lnTo>
                  <a:pt x="98854" y="939114"/>
                </a:lnTo>
                <a:lnTo>
                  <a:pt x="98854" y="1037968"/>
                </a:lnTo>
                <a:lnTo>
                  <a:pt x="0" y="1037968"/>
                </a:lnTo>
                <a:lnTo>
                  <a:pt x="0" y="939114"/>
                </a:lnTo>
                <a:close/>
                <a:moveTo>
                  <a:pt x="823780" y="782595"/>
                </a:moveTo>
                <a:lnTo>
                  <a:pt x="922634" y="782595"/>
                </a:lnTo>
                <a:lnTo>
                  <a:pt x="922634" y="881449"/>
                </a:lnTo>
                <a:lnTo>
                  <a:pt x="823780" y="881449"/>
                </a:lnTo>
                <a:lnTo>
                  <a:pt x="823780" y="782595"/>
                </a:lnTo>
                <a:close/>
                <a:moveTo>
                  <a:pt x="659024" y="782595"/>
                </a:moveTo>
                <a:lnTo>
                  <a:pt x="757878" y="782595"/>
                </a:lnTo>
                <a:lnTo>
                  <a:pt x="757878" y="881449"/>
                </a:lnTo>
                <a:lnTo>
                  <a:pt x="659024" y="881449"/>
                </a:lnTo>
                <a:lnTo>
                  <a:pt x="659024" y="782595"/>
                </a:lnTo>
                <a:close/>
                <a:moveTo>
                  <a:pt x="494268" y="782595"/>
                </a:moveTo>
                <a:lnTo>
                  <a:pt x="593122" y="782595"/>
                </a:lnTo>
                <a:lnTo>
                  <a:pt x="593122" y="881449"/>
                </a:lnTo>
                <a:lnTo>
                  <a:pt x="494268" y="881449"/>
                </a:lnTo>
                <a:lnTo>
                  <a:pt x="494268" y="782595"/>
                </a:lnTo>
                <a:close/>
                <a:moveTo>
                  <a:pt x="329512" y="782595"/>
                </a:moveTo>
                <a:lnTo>
                  <a:pt x="428366" y="782595"/>
                </a:lnTo>
                <a:lnTo>
                  <a:pt x="428366" y="881449"/>
                </a:lnTo>
                <a:lnTo>
                  <a:pt x="329512" y="881449"/>
                </a:lnTo>
                <a:lnTo>
                  <a:pt x="329512" y="782595"/>
                </a:lnTo>
                <a:close/>
                <a:moveTo>
                  <a:pt x="164756" y="782595"/>
                </a:moveTo>
                <a:lnTo>
                  <a:pt x="263610" y="782595"/>
                </a:lnTo>
                <a:lnTo>
                  <a:pt x="263610" y="881449"/>
                </a:lnTo>
                <a:lnTo>
                  <a:pt x="164756" y="881449"/>
                </a:lnTo>
                <a:lnTo>
                  <a:pt x="164756" y="782595"/>
                </a:lnTo>
                <a:close/>
                <a:moveTo>
                  <a:pt x="0" y="782595"/>
                </a:moveTo>
                <a:lnTo>
                  <a:pt x="98854" y="782595"/>
                </a:lnTo>
                <a:lnTo>
                  <a:pt x="98854" y="881449"/>
                </a:lnTo>
                <a:lnTo>
                  <a:pt x="0" y="881449"/>
                </a:lnTo>
                <a:lnTo>
                  <a:pt x="0" y="782595"/>
                </a:lnTo>
                <a:close/>
                <a:moveTo>
                  <a:pt x="823780" y="626076"/>
                </a:moveTo>
                <a:lnTo>
                  <a:pt x="922634" y="626076"/>
                </a:lnTo>
                <a:lnTo>
                  <a:pt x="922634" y="724930"/>
                </a:lnTo>
                <a:lnTo>
                  <a:pt x="823780" y="724930"/>
                </a:lnTo>
                <a:lnTo>
                  <a:pt x="823780" y="626076"/>
                </a:lnTo>
                <a:close/>
                <a:moveTo>
                  <a:pt x="659024" y="626076"/>
                </a:moveTo>
                <a:lnTo>
                  <a:pt x="757878" y="626076"/>
                </a:lnTo>
                <a:lnTo>
                  <a:pt x="757878" y="724930"/>
                </a:lnTo>
                <a:lnTo>
                  <a:pt x="659024" y="724930"/>
                </a:lnTo>
                <a:lnTo>
                  <a:pt x="659024" y="626076"/>
                </a:lnTo>
                <a:close/>
                <a:moveTo>
                  <a:pt x="494268" y="626076"/>
                </a:moveTo>
                <a:lnTo>
                  <a:pt x="593122" y="626076"/>
                </a:lnTo>
                <a:lnTo>
                  <a:pt x="593122" y="724930"/>
                </a:lnTo>
                <a:lnTo>
                  <a:pt x="494268" y="724930"/>
                </a:lnTo>
                <a:lnTo>
                  <a:pt x="494268" y="626076"/>
                </a:lnTo>
                <a:close/>
                <a:moveTo>
                  <a:pt x="329512" y="626076"/>
                </a:moveTo>
                <a:lnTo>
                  <a:pt x="428366" y="626076"/>
                </a:lnTo>
                <a:lnTo>
                  <a:pt x="428366" y="724930"/>
                </a:lnTo>
                <a:lnTo>
                  <a:pt x="329512" y="724930"/>
                </a:lnTo>
                <a:lnTo>
                  <a:pt x="329512" y="626076"/>
                </a:lnTo>
                <a:close/>
                <a:moveTo>
                  <a:pt x="164756" y="626076"/>
                </a:moveTo>
                <a:lnTo>
                  <a:pt x="263610" y="626076"/>
                </a:lnTo>
                <a:lnTo>
                  <a:pt x="263610" y="724930"/>
                </a:lnTo>
                <a:lnTo>
                  <a:pt x="164756" y="724930"/>
                </a:lnTo>
                <a:lnTo>
                  <a:pt x="164756" y="626076"/>
                </a:lnTo>
                <a:close/>
                <a:moveTo>
                  <a:pt x="0" y="626076"/>
                </a:moveTo>
                <a:lnTo>
                  <a:pt x="98854" y="626076"/>
                </a:lnTo>
                <a:lnTo>
                  <a:pt x="98854" y="724930"/>
                </a:lnTo>
                <a:lnTo>
                  <a:pt x="0" y="724930"/>
                </a:lnTo>
                <a:lnTo>
                  <a:pt x="0" y="626076"/>
                </a:lnTo>
                <a:close/>
                <a:moveTo>
                  <a:pt x="823780" y="469557"/>
                </a:moveTo>
                <a:lnTo>
                  <a:pt x="922634" y="469557"/>
                </a:lnTo>
                <a:lnTo>
                  <a:pt x="922634" y="568411"/>
                </a:lnTo>
                <a:lnTo>
                  <a:pt x="823780" y="568411"/>
                </a:lnTo>
                <a:lnTo>
                  <a:pt x="823780" y="469557"/>
                </a:lnTo>
                <a:close/>
                <a:moveTo>
                  <a:pt x="659024" y="469557"/>
                </a:moveTo>
                <a:lnTo>
                  <a:pt x="757878" y="469557"/>
                </a:lnTo>
                <a:lnTo>
                  <a:pt x="757878" y="568411"/>
                </a:lnTo>
                <a:lnTo>
                  <a:pt x="659024" y="568411"/>
                </a:lnTo>
                <a:lnTo>
                  <a:pt x="659024" y="469557"/>
                </a:lnTo>
                <a:close/>
                <a:moveTo>
                  <a:pt x="494268" y="469557"/>
                </a:moveTo>
                <a:lnTo>
                  <a:pt x="593122" y="469557"/>
                </a:lnTo>
                <a:lnTo>
                  <a:pt x="593122" y="568411"/>
                </a:lnTo>
                <a:lnTo>
                  <a:pt x="494268" y="568411"/>
                </a:lnTo>
                <a:lnTo>
                  <a:pt x="494268" y="469557"/>
                </a:lnTo>
                <a:close/>
                <a:moveTo>
                  <a:pt x="329512" y="469557"/>
                </a:moveTo>
                <a:lnTo>
                  <a:pt x="428366" y="469557"/>
                </a:lnTo>
                <a:lnTo>
                  <a:pt x="428366" y="568411"/>
                </a:lnTo>
                <a:lnTo>
                  <a:pt x="329512" y="568411"/>
                </a:lnTo>
                <a:lnTo>
                  <a:pt x="329512" y="469557"/>
                </a:lnTo>
                <a:close/>
                <a:moveTo>
                  <a:pt x="164756" y="469557"/>
                </a:moveTo>
                <a:lnTo>
                  <a:pt x="263610" y="469557"/>
                </a:lnTo>
                <a:lnTo>
                  <a:pt x="263610" y="568411"/>
                </a:lnTo>
                <a:lnTo>
                  <a:pt x="164756" y="568411"/>
                </a:lnTo>
                <a:lnTo>
                  <a:pt x="164756" y="469557"/>
                </a:lnTo>
                <a:close/>
                <a:moveTo>
                  <a:pt x="0" y="469557"/>
                </a:moveTo>
                <a:lnTo>
                  <a:pt x="98854" y="469557"/>
                </a:lnTo>
                <a:lnTo>
                  <a:pt x="98854" y="568411"/>
                </a:lnTo>
                <a:lnTo>
                  <a:pt x="0" y="568411"/>
                </a:lnTo>
                <a:lnTo>
                  <a:pt x="0" y="469557"/>
                </a:lnTo>
                <a:close/>
                <a:moveTo>
                  <a:pt x="823780" y="313038"/>
                </a:moveTo>
                <a:lnTo>
                  <a:pt x="922634" y="313038"/>
                </a:lnTo>
                <a:lnTo>
                  <a:pt x="922634" y="411892"/>
                </a:lnTo>
                <a:lnTo>
                  <a:pt x="823780" y="411892"/>
                </a:lnTo>
                <a:lnTo>
                  <a:pt x="823780" y="313038"/>
                </a:lnTo>
                <a:close/>
                <a:moveTo>
                  <a:pt x="659024" y="313038"/>
                </a:moveTo>
                <a:lnTo>
                  <a:pt x="757878" y="313038"/>
                </a:lnTo>
                <a:lnTo>
                  <a:pt x="757878" y="411892"/>
                </a:lnTo>
                <a:lnTo>
                  <a:pt x="659024" y="411892"/>
                </a:lnTo>
                <a:lnTo>
                  <a:pt x="659024" y="313038"/>
                </a:lnTo>
                <a:close/>
                <a:moveTo>
                  <a:pt x="494268" y="313038"/>
                </a:moveTo>
                <a:lnTo>
                  <a:pt x="593122" y="313038"/>
                </a:lnTo>
                <a:lnTo>
                  <a:pt x="593122" y="411892"/>
                </a:lnTo>
                <a:lnTo>
                  <a:pt x="494268" y="411892"/>
                </a:lnTo>
                <a:lnTo>
                  <a:pt x="494268" y="313038"/>
                </a:lnTo>
                <a:close/>
                <a:moveTo>
                  <a:pt x="329512" y="313038"/>
                </a:moveTo>
                <a:lnTo>
                  <a:pt x="428366" y="313038"/>
                </a:lnTo>
                <a:lnTo>
                  <a:pt x="428366" y="411892"/>
                </a:lnTo>
                <a:lnTo>
                  <a:pt x="329512" y="411892"/>
                </a:lnTo>
                <a:lnTo>
                  <a:pt x="329512" y="313038"/>
                </a:lnTo>
                <a:close/>
                <a:moveTo>
                  <a:pt x="164756" y="313038"/>
                </a:moveTo>
                <a:lnTo>
                  <a:pt x="263610" y="313038"/>
                </a:lnTo>
                <a:lnTo>
                  <a:pt x="263610" y="411892"/>
                </a:lnTo>
                <a:lnTo>
                  <a:pt x="164756" y="411892"/>
                </a:lnTo>
                <a:lnTo>
                  <a:pt x="164756" y="313038"/>
                </a:lnTo>
                <a:close/>
                <a:moveTo>
                  <a:pt x="0" y="313038"/>
                </a:moveTo>
                <a:lnTo>
                  <a:pt x="98854" y="313038"/>
                </a:lnTo>
                <a:lnTo>
                  <a:pt x="98854" y="411892"/>
                </a:lnTo>
                <a:lnTo>
                  <a:pt x="0" y="411892"/>
                </a:lnTo>
                <a:lnTo>
                  <a:pt x="0" y="313038"/>
                </a:lnTo>
                <a:close/>
                <a:moveTo>
                  <a:pt x="823780" y="156519"/>
                </a:moveTo>
                <a:lnTo>
                  <a:pt x="922634" y="156519"/>
                </a:lnTo>
                <a:lnTo>
                  <a:pt x="922634" y="255373"/>
                </a:lnTo>
                <a:lnTo>
                  <a:pt x="823780" y="255373"/>
                </a:lnTo>
                <a:lnTo>
                  <a:pt x="823780" y="156519"/>
                </a:lnTo>
                <a:close/>
                <a:moveTo>
                  <a:pt x="659024" y="156519"/>
                </a:moveTo>
                <a:lnTo>
                  <a:pt x="757878" y="156519"/>
                </a:lnTo>
                <a:lnTo>
                  <a:pt x="757878" y="255373"/>
                </a:lnTo>
                <a:lnTo>
                  <a:pt x="659024" y="255373"/>
                </a:lnTo>
                <a:lnTo>
                  <a:pt x="659024" y="156519"/>
                </a:lnTo>
                <a:close/>
                <a:moveTo>
                  <a:pt x="494268" y="156519"/>
                </a:moveTo>
                <a:lnTo>
                  <a:pt x="593122" y="156519"/>
                </a:lnTo>
                <a:lnTo>
                  <a:pt x="593122" y="255373"/>
                </a:lnTo>
                <a:lnTo>
                  <a:pt x="494268" y="255373"/>
                </a:lnTo>
                <a:lnTo>
                  <a:pt x="494268" y="156519"/>
                </a:lnTo>
                <a:close/>
                <a:moveTo>
                  <a:pt x="329512" y="156519"/>
                </a:moveTo>
                <a:lnTo>
                  <a:pt x="428366" y="156519"/>
                </a:lnTo>
                <a:lnTo>
                  <a:pt x="428366" y="255373"/>
                </a:lnTo>
                <a:lnTo>
                  <a:pt x="329512" y="255373"/>
                </a:lnTo>
                <a:lnTo>
                  <a:pt x="329512" y="156519"/>
                </a:lnTo>
                <a:close/>
                <a:moveTo>
                  <a:pt x="164756" y="156519"/>
                </a:moveTo>
                <a:lnTo>
                  <a:pt x="263610" y="156519"/>
                </a:lnTo>
                <a:lnTo>
                  <a:pt x="263610" y="255373"/>
                </a:lnTo>
                <a:lnTo>
                  <a:pt x="164756" y="255373"/>
                </a:lnTo>
                <a:lnTo>
                  <a:pt x="164756" y="156519"/>
                </a:lnTo>
                <a:close/>
                <a:moveTo>
                  <a:pt x="0" y="156519"/>
                </a:moveTo>
                <a:lnTo>
                  <a:pt x="98854" y="156519"/>
                </a:lnTo>
                <a:lnTo>
                  <a:pt x="98854" y="255373"/>
                </a:lnTo>
                <a:lnTo>
                  <a:pt x="0" y="255373"/>
                </a:lnTo>
                <a:lnTo>
                  <a:pt x="0" y="156519"/>
                </a:lnTo>
                <a:close/>
                <a:moveTo>
                  <a:pt x="823780" y="0"/>
                </a:moveTo>
                <a:lnTo>
                  <a:pt x="922634" y="0"/>
                </a:lnTo>
                <a:lnTo>
                  <a:pt x="922634" y="98854"/>
                </a:lnTo>
                <a:lnTo>
                  <a:pt x="823780" y="98854"/>
                </a:lnTo>
                <a:lnTo>
                  <a:pt x="823780" y="0"/>
                </a:lnTo>
                <a:close/>
                <a:moveTo>
                  <a:pt x="659024" y="0"/>
                </a:moveTo>
                <a:lnTo>
                  <a:pt x="757878" y="0"/>
                </a:lnTo>
                <a:lnTo>
                  <a:pt x="757878" y="98854"/>
                </a:lnTo>
                <a:lnTo>
                  <a:pt x="659024" y="98854"/>
                </a:lnTo>
                <a:lnTo>
                  <a:pt x="659024" y="0"/>
                </a:lnTo>
                <a:close/>
                <a:moveTo>
                  <a:pt x="494268" y="0"/>
                </a:moveTo>
                <a:lnTo>
                  <a:pt x="593122" y="0"/>
                </a:lnTo>
                <a:lnTo>
                  <a:pt x="593122" y="98854"/>
                </a:lnTo>
                <a:lnTo>
                  <a:pt x="494268" y="98854"/>
                </a:lnTo>
                <a:lnTo>
                  <a:pt x="494268" y="0"/>
                </a:lnTo>
                <a:close/>
                <a:moveTo>
                  <a:pt x="329512" y="0"/>
                </a:moveTo>
                <a:lnTo>
                  <a:pt x="428366" y="0"/>
                </a:lnTo>
                <a:lnTo>
                  <a:pt x="428366" y="98854"/>
                </a:lnTo>
                <a:lnTo>
                  <a:pt x="329512" y="98854"/>
                </a:lnTo>
                <a:lnTo>
                  <a:pt x="329512" y="0"/>
                </a:lnTo>
                <a:close/>
                <a:moveTo>
                  <a:pt x="164756" y="0"/>
                </a:moveTo>
                <a:lnTo>
                  <a:pt x="263610" y="0"/>
                </a:lnTo>
                <a:lnTo>
                  <a:pt x="263610" y="98854"/>
                </a:lnTo>
                <a:lnTo>
                  <a:pt x="164756" y="98854"/>
                </a:lnTo>
                <a:lnTo>
                  <a:pt x="164756" y="0"/>
                </a:lnTo>
                <a:close/>
                <a:moveTo>
                  <a:pt x="0" y="0"/>
                </a:moveTo>
                <a:lnTo>
                  <a:pt x="98854" y="0"/>
                </a:lnTo>
                <a:lnTo>
                  <a:pt x="98854" y="98854"/>
                </a:lnTo>
                <a:lnTo>
                  <a:pt x="0" y="98854"/>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43019" name="矩形 10"/>
          <p:cNvSpPr>
            <a:spLocks noChangeArrowheads="1"/>
          </p:cNvSpPr>
          <p:nvPr/>
        </p:nvSpPr>
        <p:spPr bwMode="auto">
          <a:xfrm>
            <a:off x="9078913" y="2130425"/>
            <a:ext cx="1228725" cy="1812925"/>
          </a:xfrm>
          <a:prstGeom prst="rect">
            <a:avLst/>
          </a:prstGeom>
          <a:solidFill>
            <a:srgbClr val="273775">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a:solidFill>
                  <a:srgbClr val="FFFFFF"/>
                </a:solidFill>
                <a:latin typeface="Arial Black" panose="020B0A04020102020204" pitchFamily="34" charset="0"/>
              </a:rPr>
              <a:t>90</a:t>
            </a:r>
            <a:r>
              <a:rPr lang="en-US" altLang="zh-CN" sz="2100">
                <a:solidFill>
                  <a:srgbClr val="FFFFFF"/>
                </a:solidFill>
                <a:latin typeface="Arial Black" panose="020B0A04020102020204" pitchFamily="34" charset="0"/>
              </a:rPr>
              <a:t>%</a:t>
            </a:r>
            <a:endParaRPr lang="zh-CN" altLang="en-US" sz="2100">
              <a:solidFill>
                <a:srgbClr val="FFFFFF"/>
              </a:solidFill>
              <a:latin typeface="Arial Black" panose="020B0A04020102020204" pitchFamily="34" charset="0"/>
            </a:endParaRPr>
          </a:p>
        </p:txBody>
      </p:sp>
      <p:sp>
        <p:nvSpPr>
          <p:cNvPr id="43020" name="TextBox 36"/>
          <p:cNvSpPr txBox="1">
            <a:spLocks noChangeArrowheads="1"/>
          </p:cNvSpPr>
          <p:nvPr/>
        </p:nvSpPr>
        <p:spPr bwMode="auto">
          <a:xfrm>
            <a:off x="1922463" y="4117975"/>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7F7F7F"/>
                </a:solidFill>
                <a:latin typeface="Bradley Hand ITC" pitchFamily="2" charset="0"/>
                <a:ea typeface="微软雅黑" panose="020B0503020204020204" pitchFamily="34" charset="-122"/>
              </a:rPr>
              <a:t>地区</a:t>
            </a:r>
          </a:p>
        </p:txBody>
      </p:sp>
      <p:sp>
        <p:nvSpPr>
          <p:cNvPr id="43021" name="TextBox 36"/>
          <p:cNvSpPr txBox="1">
            <a:spLocks noChangeArrowheads="1"/>
          </p:cNvSpPr>
          <p:nvPr/>
        </p:nvSpPr>
        <p:spPr bwMode="auto">
          <a:xfrm>
            <a:off x="5519738" y="4117975"/>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7F7F7F"/>
                </a:solidFill>
                <a:latin typeface="Bradley Hand ITC" pitchFamily="2" charset="0"/>
                <a:ea typeface="微软雅黑" panose="020B0503020204020204" pitchFamily="34" charset="-122"/>
              </a:rPr>
              <a:t>地区</a:t>
            </a:r>
          </a:p>
        </p:txBody>
      </p:sp>
      <p:sp>
        <p:nvSpPr>
          <p:cNvPr id="43022" name="TextBox 36"/>
          <p:cNvSpPr txBox="1">
            <a:spLocks noChangeArrowheads="1"/>
          </p:cNvSpPr>
          <p:nvPr/>
        </p:nvSpPr>
        <p:spPr bwMode="auto">
          <a:xfrm>
            <a:off x="9117013" y="4117975"/>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7F7F7F"/>
                </a:solidFill>
                <a:latin typeface="Bradley Hand ITC" pitchFamily="2" charset="0"/>
                <a:ea typeface="微软雅黑" panose="020B0503020204020204" pitchFamily="34" charset="-122"/>
              </a:rPr>
              <a:t>地区</a:t>
            </a:r>
          </a:p>
        </p:txBody>
      </p:sp>
      <p:cxnSp>
        <p:nvCxnSpPr>
          <p:cNvPr id="43023" name="直接连接符 14"/>
          <p:cNvCxnSpPr>
            <a:cxnSpLocks noChangeShapeType="1"/>
          </p:cNvCxnSpPr>
          <p:nvPr/>
        </p:nvCxnSpPr>
        <p:spPr bwMode="auto">
          <a:xfrm>
            <a:off x="4297363" y="1931988"/>
            <a:ext cx="0" cy="2647950"/>
          </a:xfrm>
          <a:prstGeom prst="line">
            <a:avLst/>
          </a:prstGeom>
          <a:noFill/>
          <a:ln w="6350">
            <a:solidFill>
              <a:srgbClr val="D9D9D9"/>
            </a:solidFill>
            <a:prstDash val="sysDash"/>
            <a:round/>
            <a:headEnd/>
            <a:tailEnd/>
          </a:ln>
          <a:extLst>
            <a:ext uri="{909E8E84-426E-40DD-AFC4-6F175D3DCCD1}">
              <a14:hiddenFill xmlns:a14="http://schemas.microsoft.com/office/drawing/2010/main">
                <a:noFill/>
              </a14:hiddenFill>
            </a:ext>
          </a:extLst>
        </p:spPr>
      </p:cxnSp>
      <p:cxnSp>
        <p:nvCxnSpPr>
          <p:cNvPr id="43024" name="直接连接符 15"/>
          <p:cNvCxnSpPr>
            <a:cxnSpLocks noChangeShapeType="1"/>
          </p:cNvCxnSpPr>
          <p:nvPr/>
        </p:nvCxnSpPr>
        <p:spPr bwMode="auto">
          <a:xfrm>
            <a:off x="7894638" y="1931988"/>
            <a:ext cx="0" cy="2647950"/>
          </a:xfrm>
          <a:prstGeom prst="line">
            <a:avLst/>
          </a:prstGeom>
          <a:noFill/>
          <a:ln w="6350">
            <a:solidFill>
              <a:srgbClr val="D9D9D9"/>
            </a:solidFill>
            <a:prstDash val="sysDash"/>
            <a:round/>
            <a:headEnd/>
            <a:tailEnd/>
          </a:ln>
          <a:extLst>
            <a:ext uri="{909E8E84-426E-40DD-AFC4-6F175D3DCCD1}">
              <a14:hiddenFill xmlns:a14="http://schemas.microsoft.com/office/drawing/2010/main">
                <a:noFill/>
              </a14:hiddenFill>
            </a:ext>
          </a:extLst>
        </p:spPr>
      </p:cxnSp>
      <p:sp>
        <p:nvSpPr>
          <p:cNvPr id="43025" name="矩形 16"/>
          <p:cNvSpPr>
            <a:spLocks noChangeArrowheads="1"/>
          </p:cNvSpPr>
          <p:nvPr/>
        </p:nvSpPr>
        <p:spPr bwMode="auto">
          <a:xfrm>
            <a:off x="1884363" y="4732338"/>
            <a:ext cx="8423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请在此处输入您的文本请在此处输入您的文本请在此处输入您的文本请在此处输入您的文本请在此处输入您的文本请在</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4613275" y="303213"/>
            <a:ext cx="2965450" cy="522287"/>
            <a:chOff x="0" y="0"/>
            <a:chExt cx="2966381" cy="523220"/>
          </a:xfrm>
        </p:grpSpPr>
        <p:sp>
          <p:nvSpPr>
            <p:cNvPr id="25619" name="文本框 4"/>
            <p:cNvSpPr txBox="1">
              <a:spLocks noChangeArrowheads="1"/>
            </p:cNvSpPr>
            <p:nvPr/>
          </p:nvSpPr>
          <p:spPr bwMode="auto">
            <a:xfrm>
              <a:off x="0" y="0"/>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800" b="1">
                  <a:solidFill>
                    <a:srgbClr val="FFFFFF"/>
                  </a:solidFill>
                  <a:latin typeface="微软雅黑" panose="020B0503020204020204" pitchFamily="34" charset="-122"/>
                  <a:ea typeface="微软雅黑" panose="020B0503020204020204" pitchFamily="34" charset="-122"/>
                </a:rPr>
                <a:t>目录</a:t>
              </a:r>
            </a:p>
          </p:txBody>
        </p:sp>
        <p:sp>
          <p:nvSpPr>
            <p:cNvPr id="25620" name="文本框 5"/>
            <p:cNvSpPr txBox="1">
              <a:spLocks noChangeArrowheads="1"/>
            </p:cNvSpPr>
            <p:nvPr/>
          </p:nvSpPr>
          <p:spPr bwMode="auto">
            <a:xfrm>
              <a:off x="908958" y="0"/>
              <a:ext cx="2057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FFFFFF"/>
                  </a:solidFill>
                  <a:latin typeface="Segoe UI" panose="020B0502040204020203" pitchFamily="34" charset="0"/>
                  <a:cs typeface="Segoe UI" panose="020B0502040204020203" pitchFamily="34" charset="0"/>
                </a:rPr>
                <a:t>CONTENTS</a:t>
              </a:r>
              <a:endParaRPr lang="zh-CN" altLang="en-US" sz="2800" b="1">
                <a:solidFill>
                  <a:srgbClr val="FFFFFF"/>
                </a:solidFill>
                <a:latin typeface="Segoe UI" panose="020B0502040204020203" pitchFamily="34" charset="0"/>
                <a:ea typeface="微软雅黑" panose="020B0503020204020204" pitchFamily="34" charset="-122"/>
              </a:endParaRPr>
            </a:p>
          </p:txBody>
        </p:sp>
      </p:grpSp>
      <p:grpSp>
        <p:nvGrpSpPr>
          <p:cNvPr id="25603" name="Group 5"/>
          <p:cNvGrpSpPr>
            <a:grpSpLocks/>
          </p:cNvGrpSpPr>
          <p:nvPr/>
        </p:nvGrpSpPr>
        <p:grpSpPr bwMode="auto">
          <a:xfrm>
            <a:off x="3236913" y="1874838"/>
            <a:ext cx="5718175" cy="854075"/>
            <a:chOff x="0" y="0"/>
            <a:chExt cx="5718628" cy="853981"/>
          </a:xfrm>
        </p:grpSpPr>
        <p:sp>
          <p:nvSpPr>
            <p:cNvPr id="25616" name="任意多边形 47"/>
            <p:cNvSpPr>
              <a:spLocks/>
            </p:cNvSpPr>
            <p:nvPr/>
          </p:nvSpPr>
          <p:spPr bwMode="auto">
            <a:xfrm rot="10800000">
              <a:off x="0" y="0"/>
              <a:ext cx="5718628" cy="853981"/>
            </a:xfrm>
            <a:custGeom>
              <a:avLst/>
              <a:gdLst>
                <a:gd name="T0" fmla="*/ 6197736 w 5154844"/>
                <a:gd name="T1" fmla="*/ 853981 h 853981"/>
                <a:gd name="T2" fmla="*/ 487203 w 5154844"/>
                <a:gd name="T3" fmla="*/ 853981 h 853981"/>
                <a:gd name="T4" fmla="*/ 487203 w 5154844"/>
                <a:gd name="T5" fmla="*/ 853649 h 853981"/>
                <a:gd name="T6" fmla="*/ 146338 w 5154844"/>
                <a:gd name="T7" fmla="*/ 853649 h 853981"/>
                <a:gd name="T8" fmla="*/ 143809 w 5154844"/>
                <a:gd name="T9" fmla="*/ 785886 h 853981"/>
                <a:gd name="T10" fmla="*/ 51316 w 5154844"/>
                <a:gd name="T11" fmla="*/ 729425 h 853981"/>
                <a:gd name="T12" fmla="*/ 151517 w 5154844"/>
                <a:gd name="T13" fmla="*/ 677149 h 853981"/>
                <a:gd name="T14" fmla="*/ 23049 w 5154844"/>
                <a:gd name="T15" fmla="*/ 629055 h 853981"/>
                <a:gd name="T16" fmla="*/ 156653 w 5154844"/>
                <a:gd name="T17" fmla="*/ 553775 h 853981"/>
                <a:gd name="T18" fmla="*/ 48746 w 5154844"/>
                <a:gd name="T19" fmla="*/ 511954 h 853981"/>
                <a:gd name="T20" fmla="*/ 133530 w 5154844"/>
                <a:gd name="T21" fmla="*/ 449223 h 853981"/>
                <a:gd name="T22" fmla="*/ 30758 w 5154844"/>
                <a:gd name="T23" fmla="*/ 378125 h 853981"/>
                <a:gd name="T24" fmla="*/ 151517 w 5154844"/>
                <a:gd name="T25" fmla="*/ 317484 h 853981"/>
                <a:gd name="T26" fmla="*/ 43606 w 5154844"/>
                <a:gd name="T27" fmla="*/ 261024 h 853981"/>
                <a:gd name="T28" fmla="*/ 128392 w 5154844"/>
                <a:gd name="T29" fmla="*/ 202474 h 853981"/>
                <a:gd name="T30" fmla="*/ 15344 w 5154844"/>
                <a:gd name="T31" fmla="*/ 131378 h 853981"/>
                <a:gd name="T32" fmla="*/ 156656 w 5154844"/>
                <a:gd name="T33" fmla="*/ 89556 h 853981"/>
                <a:gd name="T34" fmla="*/ 146338 w 5154844"/>
                <a:gd name="T35" fmla="*/ 0 h 853981"/>
                <a:gd name="T36" fmla="*/ 5856870 w 5154844"/>
                <a:gd name="T37" fmla="*/ 0 h 853981"/>
                <a:gd name="T38" fmla="*/ 5856870 w 5154844"/>
                <a:gd name="T39" fmla="*/ 332 h 853981"/>
                <a:gd name="T40" fmla="*/ 6197736 w 5154844"/>
                <a:gd name="T41" fmla="*/ 332 h 853981"/>
                <a:gd name="T42" fmla="*/ 6200264 w 5154844"/>
                <a:gd name="T43" fmla="*/ 68095 h 853981"/>
                <a:gd name="T44" fmla="*/ 6292757 w 5154844"/>
                <a:gd name="T45" fmla="*/ 124556 h 853981"/>
                <a:gd name="T46" fmla="*/ 6192556 w 5154844"/>
                <a:gd name="T47" fmla="*/ 176832 h 853981"/>
                <a:gd name="T48" fmla="*/ 6321024 w 5154844"/>
                <a:gd name="T49" fmla="*/ 224926 h 853981"/>
                <a:gd name="T50" fmla="*/ 6187420 w 5154844"/>
                <a:gd name="T51" fmla="*/ 300206 h 853981"/>
                <a:gd name="T52" fmla="*/ 6295327 w 5154844"/>
                <a:gd name="T53" fmla="*/ 342028 h 853981"/>
                <a:gd name="T54" fmla="*/ 6210543 w 5154844"/>
                <a:gd name="T55" fmla="*/ 404759 h 853981"/>
                <a:gd name="T56" fmla="*/ 6313315 w 5154844"/>
                <a:gd name="T57" fmla="*/ 475857 h 853981"/>
                <a:gd name="T58" fmla="*/ 6192556 w 5154844"/>
                <a:gd name="T59" fmla="*/ 536497 h 853981"/>
                <a:gd name="T60" fmla="*/ 6300467 w 5154844"/>
                <a:gd name="T61" fmla="*/ 592957 h 853981"/>
                <a:gd name="T62" fmla="*/ 6215681 w 5154844"/>
                <a:gd name="T63" fmla="*/ 651507 h 853981"/>
                <a:gd name="T64" fmla="*/ 6328729 w 5154844"/>
                <a:gd name="T65" fmla="*/ 722604 h 853981"/>
                <a:gd name="T66" fmla="*/ 6187417 w 5154844"/>
                <a:gd name="T67" fmla="*/ 764425 h 853981"/>
                <a:gd name="T68" fmla="*/ 6197736 w 5154844"/>
                <a:gd name="T69" fmla="*/ 853981 h 8539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154844" h="853981">
                  <a:moveTo>
                    <a:pt x="5035939" y="853981"/>
                  </a:moveTo>
                  <a:lnTo>
                    <a:pt x="395874" y="853981"/>
                  </a:lnTo>
                  <a:lnTo>
                    <a:pt x="395874" y="853649"/>
                  </a:lnTo>
                  <a:lnTo>
                    <a:pt x="118906" y="853649"/>
                  </a:lnTo>
                  <a:cubicBezTo>
                    <a:pt x="-67102" y="858038"/>
                    <a:pt x="34731" y="818091"/>
                    <a:pt x="116851" y="785886"/>
                  </a:cubicBezTo>
                  <a:cubicBezTo>
                    <a:pt x="155130" y="741135"/>
                    <a:pt x="2032" y="774383"/>
                    <a:pt x="41697" y="729425"/>
                  </a:cubicBezTo>
                  <a:cubicBezTo>
                    <a:pt x="81362" y="684468"/>
                    <a:pt x="71967" y="715834"/>
                    <a:pt x="123114" y="677149"/>
                  </a:cubicBezTo>
                  <a:cubicBezTo>
                    <a:pt x="174261" y="638464"/>
                    <a:pt x="-24068" y="664604"/>
                    <a:pt x="18729" y="629055"/>
                  </a:cubicBezTo>
                  <a:cubicBezTo>
                    <a:pt x="61527" y="593507"/>
                    <a:pt x="84490" y="592460"/>
                    <a:pt x="127288" y="553775"/>
                  </a:cubicBezTo>
                  <a:cubicBezTo>
                    <a:pt x="170085" y="515090"/>
                    <a:pt x="75098" y="534956"/>
                    <a:pt x="39608" y="511954"/>
                  </a:cubicBezTo>
                  <a:cubicBezTo>
                    <a:pt x="4119" y="488952"/>
                    <a:pt x="93886" y="475361"/>
                    <a:pt x="108499" y="449223"/>
                  </a:cubicBezTo>
                  <a:cubicBezTo>
                    <a:pt x="123112" y="423084"/>
                    <a:pt x="69877" y="402172"/>
                    <a:pt x="24993" y="378125"/>
                  </a:cubicBezTo>
                  <a:cubicBezTo>
                    <a:pt x="-19892" y="354078"/>
                    <a:pt x="111632" y="341531"/>
                    <a:pt x="123114" y="317484"/>
                  </a:cubicBezTo>
                  <a:cubicBezTo>
                    <a:pt x="134596" y="293437"/>
                    <a:pt x="81360" y="285071"/>
                    <a:pt x="35432" y="261024"/>
                  </a:cubicBezTo>
                  <a:cubicBezTo>
                    <a:pt x="-10497" y="236977"/>
                    <a:pt x="102237" y="219203"/>
                    <a:pt x="104324" y="202474"/>
                  </a:cubicBezTo>
                  <a:cubicBezTo>
                    <a:pt x="106411" y="185746"/>
                    <a:pt x="64658" y="150197"/>
                    <a:pt x="12467" y="131378"/>
                  </a:cubicBezTo>
                  <a:cubicBezTo>
                    <a:pt x="-39724" y="112559"/>
                    <a:pt x="86238" y="111801"/>
                    <a:pt x="127290" y="89556"/>
                  </a:cubicBezTo>
                  <a:cubicBezTo>
                    <a:pt x="168343" y="67311"/>
                    <a:pt x="-119295" y="13881"/>
                    <a:pt x="118906" y="0"/>
                  </a:cubicBezTo>
                  <a:lnTo>
                    <a:pt x="4758970" y="0"/>
                  </a:lnTo>
                  <a:lnTo>
                    <a:pt x="4758970" y="332"/>
                  </a:lnTo>
                  <a:lnTo>
                    <a:pt x="5035939" y="332"/>
                  </a:lnTo>
                  <a:cubicBezTo>
                    <a:pt x="5221947" y="-4057"/>
                    <a:pt x="5120113" y="35890"/>
                    <a:pt x="5037993" y="68095"/>
                  </a:cubicBezTo>
                  <a:cubicBezTo>
                    <a:pt x="4999714" y="112846"/>
                    <a:pt x="5152812" y="79598"/>
                    <a:pt x="5113147" y="124556"/>
                  </a:cubicBezTo>
                  <a:cubicBezTo>
                    <a:pt x="5073482" y="169514"/>
                    <a:pt x="5082877" y="138147"/>
                    <a:pt x="5031730" y="176832"/>
                  </a:cubicBezTo>
                  <a:cubicBezTo>
                    <a:pt x="4980584" y="215517"/>
                    <a:pt x="5178912" y="189377"/>
                    <a:pt x="5136115" y="224926"/>
                  </a:cubicBezTo>
                  <a:cubicBezTo>
                    <a:pt x="5093318" y="260474"/>
                    <a:pt x="5070354" y="261521"/>
                    <a:pt x="5027556" y="300206"/>
                  </a:cubicBezTo>
                  <a:cubicBezTo>
                    <a:pt x="4984759" y="338891"/>
                    <a:pt x="5079746" y="319025"/>
                    <a:pt x="5115236" y="342028"/>
                  </a:cubicBezTo>
                  <a:cubicBezTo>
                    <a:pt x="5150725" y="365029"/>
                    <a:pt x="5060958" y="378620"/>
                    <a:pt x="5046345" y="404759"/>
                  </a:cubicBezTo>
                  <a:cubicBezTo>
                    <a:pt x="5031732" y="430897"/>
                    <a:pt x="5084967" y="451810"/>
                    <a:pt x="5129851" y="475857"/>
                  </a:cubicBezTo>
                  <a:cubicBezTo>
                    <a:pt x="5174736" y="499904"/>
                    <a:pt x="5043212" y="512450"/>
                    <a:pt x="5031730" y="536497"/>
                  </a:cubicBezTo>
                  <a:cubicBezTo>
                    <a:pt x="5020249" y="560544"/>
                    <a:pt x="5073484" y="568910"/>
                    <a:pt x="5119412" y="592957"/>
                  </a:cubicBezTo>
                  <a:cubicBezTo>
                    <a:pt x="5165341" y="617004"/>
                    <a:pt x="5052607" y="634778"/>
                    <a:pt x="5050520" y="651507"/>
                  </a:cubicBezTo>
                  <a:cubicBezTo>
                    <a:pt x="5048433" y="668236"/>
                    <a:pt x="5090186" y="703785"/>
                    <a:pt x="5142377" y="722604"/>
                  </a:cubicBezTo>
                  <a:cubicBezTo>
                    <a:pt x="5194568" y="741423"/>
                    <a:pt x="5068606" y="742180"/>
                    <a:pt x="5027554" y="764425"/>
                  </a:cubicBezTo>
                  <a:cubicBezTo>
                    <a:pt x="4986501" y="786670"/>
                    <a:pt x="5274139" y="840100"/>
                    <a:pt x="5035939" y="853981"/>
                  </a:cubicBez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5617" name="TextBox 14"/>
            <p:cNvSpPr txBox="1">
              <a:spLocks noChangeArrowheads="1"/>
            </p:cNvSpPr>
            <p:nvPr/>
          </p:nvSpPr>
          <p:spPr bwMode="auto">
            <a:xfrm>
              <a:off x="593987" y="8875"/>
              <a:ext cx="10010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4800">
                  <a:solidFill>
                    <a:srgbClr val="87B2D1"/>
                  </a:solidFill>
                </a:rPr>
                <a:t>1</a:t>
              </a:r>
            </a:p>
          </p:txBody>
        </p:sp>
        <p:sp>
          <p:nvSpPr>
            <p:cNvPr id="25618" name="TextBox 18"/>
            <p:cNvSpPr txBox="1">
              <a:spLocks noChangeArrowheads="1"/>
            </p:cNvSpPr>
            <p:nvPr/>
          </p:nvSpPr>
          <p:spPr bwMode="auto">
            <a:xfrm>
              <a:off x="1253349" y="161014"/>
              <a:ext cx="3657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2800">
                  <a:solidFill>
                    <a:schemeClr val="bg1"/>
                  </a:solidFill>
                  <a:latin typeface="微软雅黑" panose="020B0503020204020204" pitchFamily="34" charset="-122"/>
                  <a:ea typeface="微软雅黑" panose="020B0503020204020204" pitchFamily="34" charset="-122"/>
                </a:rPr>
                <a:t>单击添加标题</a:t>
              </a:r>
            </a:p>
          </p:txBody>
        </p:sp>
      </p:grpSp>
      <p:grpSp>
        <p:nvGrpSpPr>
          <p:cNvPr id="25604" name="Group 9"/>
          <p:cNvGrpSpPr>
            <a:grpSpLocks/>
          </p:cNvGrpSpPr>
          <p:nvPr/>
        </p:nvGrpSpPr>
        <p:grpSpPr bwMode="auto">
          <a:xfrm>
            <a:off x="3236913" y="2949575"/>
            <a:ext cx="5718175" cy="854075"/>
            <a:chOff x="0" y="0"/>
            <a:chExt cx="5718628" cy="853981"/>
          </a:xfrm>
        </p:grpSpPr>
        <p:sp>
          <p:nvSpPr>
            <p:cNvPr id="25613" name="任意多边形 50"/>
            <p:cNvSpPr>
              <a:spLocks/>
            </p:cNvSpPr>
            <p:nvPr/>
          </p:nvSpPr>
          <p:spPr bwMode="auto">
            <a:xfrm rot="10800000">
              <a:off x="0" y="0"/>
              <a:ext cx="5718628" cy="853981"/>
            </a:xfrm>
            <a:custGeom>
              <a:avLst/>
              <a:gdLst>
                <a:gd name="T0" fmla="*/ 6197736 w 5154844"/>
                <a:gd name="T1" fmla="*/ 853981 h 853981"/>
                <a:gd name="T2" fmla="*/ 487203 w 5154844"/>
                <a:gd name="T3" fmla="*/ 853981 h 853981"/>
                <a:gd name="T4" fmla="*/ 487203 w 5154844"/>
                <a:gd name="T5" fmla="*/ 853649 h 853981"/>
                <a:gd name="T6" fmla="*/ 146338 w 5154844"/>
                <a:gd name="T7" fmla="*/ 853649 h 853981"/>
                <a:gd name="T8" fmla="*/ 143809 w 5154844"/>
                <a:gd name="T9" fmla="*/ 785886 h 853981"/>
                <a:gd name="T10" fmla="*/ 51316 w 5154844"/>
                <a:gd name="T11" fmla="*/ 729425 h 853981"/>
                <a:gd name="T12" fmla="*/ 151517 w 5154844"/>
                <a:gd name="T13" fmla="*/ 677149 h 853981"/>
                <a:gd name="T14" fmla="*/ 23049 w 5154844"/>
                <a:gd name="T15" fmla="*/ 629055 h 853981"/>
                <a:gd name="T16" fmla="*/ 156653 w 5154844"/>
                <a:gd name="T17" fmla="*/ 553775 h 853981"/>
                <a:gd name="T18" fmla="*/ 48746 w 5154844"/>
                <a:gd name="T19" fmla="*/ 511954 h 853981"/>
                <a:gd name="T20" fmla="*/ 133530 w 5154844"/>
                <a:gd name="T21" fmla="*/ 449223 h 853981"/>
                <a:gd name="T22" fmla="*/ 30758 w 5154844"/>
                <a:gd name="T23" fmla="*/ 378125 h 853981"/>
                <a:gd name="T24" fmla="*/ 151517 w 5154844"/>
                <a:gd name="T25" fmla="*/ 317484 h 853981"/>
                <a:gd name="T26" fmla="*/ 43606 w 5154844"/>
                <a:gd name="T27" fmla="*/ 261024 h 853981"/>
                <a:gd name="T28" fmla="*/ 128392 w 5154844"/>
                <a:gd name="T29" fmla="*/ 202474 h 853981"/>
                <a:gd name="T30" fmla="*/ 15344 w 5154844"/>
                <a:gd name="T31" fmla="*/ 131378 h 853981"/>
                <a:gd name="T32" fmla="*/ 156656 w 5154844"/>
                <a:gd name="T33" fmla="*/ 89556 h 853981"/>
                <a:gd name="T34" fmla="*/ 146338 w 5154844"/>
                <a:gd name="T35" fmla="*/ 0 h 853981"/>
                <a:gd name="T36" fmla="*/ 5856870 w 5154844"/>
                <a:gd name="T37" fmla="*/ 0 h 853981"/>
                <a:gd name="T38" fmla="*/ 5856870 w 5154844"/>
                <a:gd name="T39" fmla="*/ 332 h 853981"/>
                <a:gd name="T40" fmla="*/ 6197736 w 5154844"/>
                <a:gd name="T41" fmla="*/ 332 h 853981"/>
                <a:gd name="T42" fmla="*/ 6200264 w 5154844"/>
                <a:gd name="T43" fmla="*/ 68095 h 853981"/>
                <a:gd name="T44" fmla="*/ 6292757 w 5154844"/>
                <a:gd name="T45" fmla="*/ 124556 h 853981"/>
                <a:gd name="T46" fmla="*/ 6192556 w 5154844"/>
                <a:gd name="T47" fmla="*/ 176832 h 853981"/>
                <a:gd name="T48" fmla="*/ 6321024 w 5154844"/>
                <a:gd name="T49" fmla="*/ 224926 h 853981"/>
                <a:gd name="T50" fmla="*/ 6187420 w 5154844"/>
                <a:gd name="T51" fmla="*/ 300206 h 853981"/>
                <a:gd name="T52" fmla="*/ 6295327 w 5154844"/>
                <a:gd name="T53" fmla="*/ 342028 h 853981"/>
                <a:gd name="T54" fmla="*/ 6210543 w 5154844"/>
                <a:gd name="T55" fmla="*/ 404759 h 853981"/>
                <a:gd name="T56" fmla="*/ 6313315 w 5154844"/>
                <a:gd name="T57" fmla="*/ 475857 h 853981"/>
                <a:gd name="T58" fmla="*/ 6192556 w 5154844"/>
                <a:gd name="T59" fmla="*/ 536497 h 853981"/>
                <a:gd name="T60" fmla="*/ 6300467 w 5154844"/>
                <a:gd name="T61" fmla="*/ 592957 h 853981"/>
                <a:gd name="T62" fmla="*/ 6215681 w 5154844"/>
                <a:gd name="T63" fmla="*/ 651507 h 853981"/>
                <a:gd name="T64" fmla="*/ 6328729 w 5154844"/>
                <a:gd name="T65" fmla="*/ 722604 h 853981"/>
                <a:gd name="T66" fmla="*/ 6187417 w 5154844"/>
                <a:gd name="T67" fmla="*/ 764425 h 853981"/>
                <a:gd name="T68" fmla="*/ 6197736 w 5154844"/>
                <a:gd name="T69" fmla="*/ 853981 h 8539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154844" h="853981">
                  <a:moveTo>
                    <a:pt x="5035939" y="853981"/>
                  </a:moveTo>
                  <a:lnTo>
                    <a:pt x="395874" y="853981"/>
                  </a:lnTo>
                  <a:lnTo>
                    <a:pt x="395874" y="853649"/>
                  </a:lnTo>
                  <a:lnTo>
                    <a:pt x="118906" y="853649"/>
                  </a:lnTo>
                  <a:cubicBezTo>
                    <a:pt x="-67102" y="858038"/>
                    <a:pt x="34731" y="818091"/>
                    <a:pt x="116851" y="785886"/>
                  </a:cubicBezTo>
                  <a:cubicBezTo>
                    <a:pt x="155130" y="741135"/>
                    <a:pt x="2032" y="774383"/>
                    <a:pt x="41697" y="729425"/>
                  </a:cubicBezTo>
                  <a:cubicBezTo>
                    <a:pt x="81362" y="684468"/>
                    <a:pt x="71967" y="715834"/>
                    <a:pt x="123114" y="677149"/>
                  </a:cubicBezTo>
                  <a:cubicBezTo>
                    <a:pt x="174261" y="638464"/>
                    <a:pt x="-24068" y="664604"/>
                    <a:pt x="18729" y="629055"/>
                  </a:cubicBezTo>
                  <a:cubicBezTo>
                    <a:pt x="61527" y="593507"/>
                    <a:pt x="84490" y="592460"/>
                    <a:pt x="127288" y="553775"/>
                  </a:cubicBezTo>
                  <a:cubicBezTo>
                    <a:pt x="170085" y="515090"/>
                    <a:pt x="75098" y="534956"/>
                    <a:pt x="39608" y="511954"/>
                  </a:cubicBezTo>
                  <a:cubicBezTo>
                    <a:pt x="4119" y="488952"/>
                    <a:pt x="93886" y="475361"/>
                    <a:pt x="108499" y="449223"/>
                  </a:cubicBezTo>
                  <a:cubicBezTo>
                    <a:pt x="123112" y="423084"/>
                    <a:pt x="69877" y="402172"/>
                    <a:pt x="24993" y="378125"/>
                  </a:cubicBezTo>
                  <a:cubicBezTo>
                    <a:pt x="-19892" y="354078"/>
                    <a:pt x="111632" y="341531"/>
                    <a:pt x="123114" y="317484"/>
                  </a:cubicBezTo>
                  <a:cubicBezTo>
                    <a:pt x="134596" y="293437"/>
                    <a:pt x="81360" y="285071"/>
                    <a:pt x="35432" y="261024"/>
                  </a:cubicBezTo>
                  <a:cubicBezTo>
                    <a:pt x="-10497" y="236977"/>
                    <a:pt x="102237" y="219203"/>
                    <a:pt x="104324" y="202474"/>
                  </a:cubicBezTo>
                  <a:cubicBezTo>
                    <a:pt x="106411" y="185746"/>
                    <a:pt x="64658" y="150197"/>
                    <a:pt x="12467" y="131378"/>
                  </a:cubicBezTo>
                  <a:cubicBezTo>
                    <a:pt x="-39724" y="112559"/>
                    <a:pt x="86238" y="111801"/>
                    <a:pt x="127290" y="89556"/>
                  </a:cubicBezTo>
                  <a:cubicBezTo>
                    <a:pt x="168343" y="67311"/>
                    <a:pt x="-119295" y="13881"/>
                    <a:pt x="118906" y="0"/>
                  </a:cubicBezTo>
                  <a:lnTo>
                    <a:pt x="4758970" y="0"/>
                  </a:lnTo>
                  <a:lnTo>
                    <a:pt x="4758970" y="332"/>
                  </a:lnTo>
                  <a:lnTo>
                    <a:pt x="5035939" y="332"/>
                  </a:lnTo>
                  <a:cubicBezTo>
                    <a:pt x="5221947" y="-4057"/>
                    <a:pt x="5120113" y="35890"/>
                    <a:pt x="5037993" y="68095"/>
                  </a:cubicBezTo>
                  <a:cubicBezTo>
                    <a:pt x="4999714" y="112846"/>
                    <a:pt x="5152812" y="79598"/>
                    <a:pt x="5113147" y="124556"/>
                  </a:cubicBezTo>
                  <a:cubicBezTo>
                    <a:pt x="5073482" y="169514"/>
                    <a:pt x="5082877" y="138147"/>
                    <a:pt x="5031730" y="176832"/>
                  </a:cubicBezTo>
                  <a:cubicBezTo>
                    <a:pt x="4980584" y="215517"/>
                    <a:pt x="5178912" y="189377"/>
                    <a:pt x="5136115" y="224926"/>
                  </a:cubicBezTo>
                  <a:cubicBezTo>
                    <a:pt x="5093318" y="260474"/>
                    <a:pt x="5070354" y="261521"/>
                    <a:pt x="5027556" y="300206"/>
                  </a:cubicBezTo>
                  <a:cubicBezTo>
                    <a:pt x="4984759" y="338891"/>
                    <a:pt x="5079746" y="319025"/>
                    <a:pt x="5115236" y="342028"/>
                  </a:cubicBezTo>
                  <a:cubicBezTo>
                    <a:pt x="5150725" y="365029"/>
                    <a:pt x="5060958" y="378620"/>
                    <a:pt x="5046345" y="404759"/>
                  </a:cubicBezTo>
                  <a:cubicBezTo>
                    <a:pt x="5031732" y="430897"/>
                    <a:pt x="5084967" y="451810"/>
                    <a:pt x="5129851" y="475857"/>
                  </a:cubicBezTo>
                  <a:cubicBezTo>
                    <a:pt x="5174736" y="499904"/>
                    <a:pt x="5043212" y="512450"/>
                    <a:pt x="5031730" y="536497"/>
                  </a:cubicBezTo>
                  <a:cubicBezTo>
                    <a:pt x="5020249" y="560544"/>
                    <a:pt x="5073484" y="568910"/>
                    <a:pt x="5119412" y="592957"/>
                  </a:cubicBezTo>
                  <a:cubicBezTo>
                    <a:pt x="5165341" y="617004"/>
                    <a:pt x="5052607" y="634778"/>
                    <a:pt x="5050520" y="651507"/>
                  </a:cubicBezTo>
                  <a:cubicBezTo>
                    <a:pt x="5048433" y="668236"/>
                    <a:pt x="5090186" y="703785"/>
                    <a:pt x="5142377" y="722604"/>
                  </a:cubicBezTo>
                  <a:cubicBezTo>
                    <a:pt x="5194568" y="741423"/>
                    <a:pt x="5068606" y="742180"/>
                    <a:pt x="5027554" y="764425"/>
                  </a:cubicBezTo>
                  <a:cubicBezTo>
                    <a:pt x="4986501" y="786670"/>
                    <a:pt x="5274139" y="840100"/>
                    <a:pt x="5035939" y="853981"/>
                  </a:cubicBez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5614" name="TextBox 14"/>
            <p:cNvSpPr txBox="1">
              <a:spLocks noChangeArrowheads="1"/>
            </p:cNvSpPr>
            <p:nvPr/>
          </p:nvSpPr>
          <p:spPr bwMode="auto">
            <a:xfrm>
              <a:off x="593987" y="8875"/>
              <a:ext cx="10010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4800">
                  <a:solidFill>
                    <a:srgbClr val="87B2D1"/>
                  </a:solidFill>
                </a:rPr>
                <a:t>2</a:t>
              </a:r>
            </a:p>
          </p:txBody>
        </p:sp>
        <p:sp>
          <p:nvSpPr>
            <p:cNvPr id="25615" name="TextBox 18"/>
            <p:cNvSpPr txBox="1">
              <a:spLocks noChangeArrowheads="1"/>
            </p:cNvSpPr>
            <p:nvPr/>
          </p:nvSpPr>
          <p:spPr bwMode="auto">
            <a:xfrm>
              <a:off x="1253349" y="161014"/>
              <a:ext cx="3657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2800">
                  <a:solidFill>
                    <a:schemeClr val="bg1"/>
                  </a:solidFill>
                  <a:latin typeface="微软雅黑" panose="020B0503020204020204" pitchFamily="34" charset="-122"/>
                  <a:ea typeface="微软雅黑" panose="020B0503020204020204" pitchFamily="34" charset="-122"/>
                </a:rPr>
                <a:t>单击添加标题</a:t>
              </a:r>
            </a:p>
          </p:txBody>
        </p:sp>
      </p:grpSp>
      <p:grpSp>
        <p:nvGrpSpPr>
          <p:cNvPr id="25605" name="Group 13"/>
          <p:cNvGrpSpPr>
            <a:grpSpLocks/>
          </p:cNvGrpSpPr>
          <p:nvPr/>
        </p:nvGrpSpPr>
        <p:grpSpPr bwMode="auto">
          <a:xfrm>
            <a:off x="3236913" y="4025900"/>
            <a:ext cx="5718175" cy="854075"/>
            <a:chOff x="0" y="0"/>
            <a:chExt cx="5718628" cy="853981"/>
          </a:xfrm>
        </p:grpSpPr>
        <p:sp>
          <p:nvSpPr>
            <p:cNvPr id="25610" name="任意多边形 54"/>
            <p:cNvSpPr>
              <a:spLocks/>
            </p:cNvSpPr>
            <p:nvPr/>
          </p:nvSpPr>
          <p:spPr bwMode="auto">
            <a:xfrm rot="10800000">
              <a:off x="0" y="0"/>
              <a:ext cx="5718628" cy="853981"/>
            </a:xfrm>
            <a:custGeom>
              <a:avLst/>
              <a:gdLst>
                <a:gd name="T0" fmla="*/ 6197736 w 5154844"/>
                <a:gd name="T1" fmla="*/ 853981 h 853981"/>
                <a:gd name="T2" fmla="*/ 487203 w 5154844"/>
                <a:gd name="T3" fmla="*/ 853981 h 853981"/>
                <a:gd name="T4" fmla="*/ 487203 w 5154844"/>
                <a:gd name="T5" fmla="*/ 853649 h 853981"/>
                <a:gd name="T6" fmla="*/ 146338 w 5154844"/>
                <a:gd name="T7" fmla="*/ 853649 h 853981"/>
                <a:gd name="T8" fmla="*/ 143809 w 5154844"/>
                <a:gd name="T9" fmla="*/ 785886 h 853981"/>
                <a:gd name="T10" fmla="*/ 51316 w 5154844"/>
                <a:gd name="T11" fmla="*/ 729425 h 853981"/>
                <a:gd name="T12" fmla="*/ 151517 w 5154844"/>
                <a:gd name="T13" fmla="*/ 677149 h 853981"/>
                <a:gd name="T14" fmla="*/ 23049 w 5154844"/>
                <a:gd name="T15" fmla="*/ 629055 h 853981"/>
                <a:gd name="T16" fmla="*/ 156653 w 5154844"/>
                <a:gd name="T17" fmla="*/ 553775 h 853981"/>
                <a:gd name="T18" fmla="*/ 48746 w 5154844"/>
                <a:gd name="T19" fmla="*/ 511954 h 853981"/>
                <a:gd name="T20" fmla="*/ 133530 w 5154844"/>
                <a:gd name="T21" fmla="*/ 449223 h 853981"/>
                <a:gd name="T22" fmla="*/ 30758 w 5154844"/>
                <a:gd name="T23" fmla="*/ 378125 h 853981"/>
                <a:gd name="T24" fmla="*/ 151517 w 5154844"/>
                <a:gd name="T25" fmla="*/ 317484 h 853981"/>
                <a:gd name="T26" fmla="*/ 43606 w 5154844"/>
                <a:gd name="T27" fmla="*/ 261024 h 853981"/>
                <a:gd name="T28" fmla="*/ 128392 w 5154844"/>
                <a:gd name="T29" fmla="*/ 202474 h 853981"/>
                <a:gd name="T30" fmla="*/ 15344 w 5154844"/>
                <a:gd name="T31" fmla="*/ 131378 h 853981"/>
                <a:gd name="T32" fmla="*/ 156656 w 5154844"/>
                <a:gd name="T33" fmla="*/ 89556 h 853981"/>
                <a:gd name="T34" fmla="*/ 146338 w 5154844"/>
                <a:gd name="T35" fmla="*/ 0 h 853981"/>
                <a:gd name="T36" fmla="*/ 5856870 w 5154844"/>
                <a:gd name="T37" fmla="*/ 0 h 853981"/>
                <a:gd name="T38" fmla="*/ 5856870 w 5154844"/>
                <a:gd name="T39" fmla="*/ 332 h 853981"/>
                <a:gd name="T40" fmla="*/ 6197736 w 5154844"/>
                <a:gd name="T41" fmla="*/ 332 h 853981"/>
                <a:gd name="T42" fmla="*/ 6200264 w 5154844"/>
                <a:gd name="T43" fmla="*/ 68095 h 853981"/>
                <a:gd name="T44" fmla="*/ 6292757 w 5154844"/>
                <a:gd name="T45" fmla="*/ 124556 h 853981"/>
                <a:gd name="T46" fmla="*/ 6192556 w 5154844"/>
                <a:gd name="T47" fmla="*/ 176832 h 853981"/>
                <a:gd name="T48" fmla="*/ 6321024 w 5154844"/>
                <a:gd name="T49" fmla="*/ 224926 h 853981"/>
                <a:gd name="T50" fmla="*/ 6187420 w 5154844"/>
                <a:gd name="T51" fmla="*/ 300206 h 853981"/>
                <a:gd name="T52" fmla="*/ 6295327 w 5154844"/>
                <a:gd name="T53" fmla="*/ 342028 h 853981"/>
                <a:gd name="T54" fmla="*/ 6210543 w 5154844"/>
                <a:gd name="T55" fmla="*/ 404759 h 853981"/>
                <a:gd name="T56" fmla="*/ 6313315 w 5154844"/>
                <a:gd name="T57" fmla="*/ 475857 h 853981"/>
                <a:gd name="T58" fmla="*/ 6192556 w 5154844"/>
                <a:gd name="T59" fmla="*/ 536497 h 853981"/>
                <a:gd name="T60" fmla="*/ 6300467 w 5154844"/>
                <a:gd name="T61" fmla="*/ 592957 h 853981"/>
                <a:gd name="T62" fmla="*/ 6215681 w 5154844"/>
                <a:gd name="T63" fmla="*/ 651507 h 853981"/>
                <a:gd name="T64" fmla="*/ 6328729 w 5154844"/>
                <a:gd name="T65" fmla="*/ 722604 h 853981"/>
                <a:gd name="T66" fmla="*/ 6187417 w 5154844"/>
                <a:gd name="T67" fmla="*/ 764425 h 853981"/>
                <a:gd name="T68" fmla="*/ 6197736 w 5154844"/>
                <a:gd name="T69" fmla="*/ 853981 h 8539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154844" h="853981">
                  <a:moveTo>
                    <a:pt x="5035939" y="853981"/>
                  </a:moveTo>
                  <a:lnTo>
                    <a:pt x="395874" y="853981"/>
                  </a:lnTo>
                  <a:lnTo>
                    <a:pt x="395874" y="853649"/>
                  </a:lnTo>
                  <a:lnTo>
                    <a:pt x="118906" y="853649"/>
                  </a:lnTo>
                  <a:cubicBezTo>
                    <a:pt x="-67102" y="858038"/>
                    <a:pt x="34731" y="818091"/>
                    <a:pt x="116851" y="785886"/>
                  </a:cubicBezTo>
                  <a:cubicBezTo>
                    <a:pt x="155130" y="741135"/>
                    <a:pt x="2032" y="774383"/>
                    <a:pt x="41697" y="729425"/>
                  </a:cubicBezTo>
                  <a:cubicBezTo>
                    <a:pt x="81362" y="684468"/>
                    <a:pt x="71967" y="715834"/>
                    <a:pt x="123114" y="677149"/>
                  </a:cubicBezTo>
                  <a:cubicBezTo>
                    <a:pt x="174261" y="638464"/>
                    <a:pt x="-24068" y="664604"/>
                    <a:pt x="18729" y="629055"/>
                  </a:cubicBezTo>
                  <a:cubicBezTo>
                    <a:pt x="61527" y="593507"/>
                    <a:pt x="84490" y="592460"/>
                    <a:pt x="127288" y="553775"/>
                  </a:cubicBezTo>
                  <a:cubicBezTo>
                    <a:pt x="170085" y="515090"/>
                    <a:pt x="75098" y="534956"/>
                    <a:pt x="39608" y="511954"/>
                  </a:cubicBezTo>
                  <a:cubicBezTo>
                    <a:pt x="4119" y="488952"/>
                    <a:pt x="93886" y="475361"/>
                    <a:pt x="108499" y="449223"/>
                  </a:cubicBezTo>
                  <a:cubicBezTo>
                    <a:pt x="123112" y="423084"/>
                    <a:pt x="69877" y="402172"/>
                    <a:pt x="24993" y="378125"/>
                  </a:cubicBezTo>
                  <a:cubicBezTo>
                    <a:pt x="-19892" y="354078"/>
                    <a:pt x="111632" y="341531"/>
                    <a:pt x="123114" y="317484"/>
                  </a:cubicBezTo>
                  <a:cubicBezTo>
                    <a:pt x="134596" y="293437"/>
                    <a:pt x="81360" y="285071"/>
                    <a:pt x="35432" y="261024"/>
                  </a:cubicBezTo>
                  <a:cubicBezTo>
                    <a:pt x="-10497" y="236977"/>
                    <a:pt x="102237" y="219203"/>
                    <a:pt x="104324" y="202474"/>
                  </a:cubicBezTo>
                  <a:cubicBezTo>
                    <a:pt x="106411" y="185746"/>
                    <a:pt x="64658" y="150197"/>
                    <a:pt x="12467" y="131378"/>
                  </a:cubicBezTo>
                  <a:cubicBezTo>
                    <a:pt x="-39724" y="112559"/>
                    <a:pt x="86238" y="111801"/>
                    <a:pt x="127290" y="89556"/>
                  </a:cubicBezTo>
                  <a:cubicBezTo>
                    <a:pt x="168343" y="67311"/>
                    <a:pt x="-119295" y="13881"/>
                    <a:pt x="118906" y="0"/>
                  </a:cubicBezTo>
                  <a:lnTo>
                    <a:pt x="4758970" y="0"/>
                  </a:lnTo>
                  <a:lnTo>
                    <a:pt x="4758970" y="332"/>
                  </a:lnTo>
                  <a:lnTo>
                    <a:pt x="5035939" y="332"/>
                  </a:lnTo>
                  <a:cubicBezTo>
                    <a:pt x="5221947" y="-4057"/>
                    <a:pt x="5120113" y="35890"/>
                    <a:pt x="5037993" y="68095"/>
                  </a:cubicBezTo>
                  <a:cubicBezTo>
                    <a:pt x="4999714" y="112846"/>
                    <a:pt x="5152812" y="79598"/>
                    <a:pt x="5113147" y="124556"/>
                  </a:cubicBezTo>
                  <a:cubicBezTo>
                    <a:pt x="5073482" y="169514"/>
                    <a:pt x="5082877" y="138147"/>
                    <a:pt x="5031730" y="176832"/>
                  </a:cubicBezTo>
                  <a:cubicBezTo>
                    <a:pt x="4980584" y="215517"/>
                    <a:pt x="5178912" y="189377"/>
                    <a:pt x="5136115" y="224926"/>
                  </a:cubicBezTo>
                  <a:cubicBezTo>
                    <a:pt x="5093318" y="260474"/>
                    <a:pt x="5070354" y="261521"/>
                    <a:pt x="5027556" y="300206"/>
                  </a:cubicBezTo>
                  <a:cubicBezTo>
                    <a:pt x="4984759" y="338891"/>
                    <a:pt x="5079746" y="319025"/>
                    <a:pt x="5115236" y="342028"/>
                  </a:cubicBezTo>
                  <a:cubicBezTo>
                    <a:pt x="5150725" y="365029"/>
                    <a:pt x="5060958" y="378620"/>
                    <a:pt x="5046345" y="404759"/>
                  </a:cubicBezTo>
                  <a:cubicBezTo>
                    <a:pt x="5031732" y="430897"/>
                    <a:pt x="5084967" y="451810"/>
                    <a:pt x="5129851" y="475857"/>
                  </a:cubicBezTo>
                  <a:cubicBezTo>
                    <a:pt x="5174736" y="499904"/>
                    <a:pt x="5043212" y="512450"/>
                    <a:pt x="5031730" y="536497"/>
                  </a:cubicBezTo>
                  <a:cubicBezTo>
                    <a:pt x="5020249" y="560544"/>
                    <a:pt x="5073484" y="568910"/>
                    <a:pt x="5119412" y="592957"/>
                  </a:cubicBezTo>
                  <a:cubicBezTo>
                    <a:pt x="5165341" y="617004"/>
                    <a:pt x="5052607" y="634778"/>
                    <a:pt x="5050520" y="651507"/>
                  </a:cubicBezTo>
                  <a:cubicBezTo>
                    <a:pt x="5048433" y="668236"/>
                    <a:pt x="5090186" y="703785"/>
                    <a:pt x="5142377" y="722604"/>
                  </a:cubicBezTo>
                  <a:cubicBezTo>
                    <a:pt x="5194568" y="741423"/>
                    <a:pt x="5068606" y="742180"/>
                    <a:pt x="5027554" y="764425"/>
                  </a:cubicBezTo>
                  <a:cubicBezTo>
                    <a:pt x="4986501" y="786670"/>
                    <a:pt x="5274139" y="840100"/>
                    <a:pt x="5035939" y="853981"/>
                  </a:cubicBez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5611" name="TextBox 14"/>
            <p:cNvSpPr txBox="1">
              <a:spLocks noChangeArrowheads="1"/>
            </p:cNvSpPr>
            <p:nvPr/>
          </p:nvSpPr>
          <p:spPr bwMode="auto">
            <a:xfrm>
              <a:off x="593987" y="8875"/>
              <a:ext cx="10010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4800">
                  <a:solidFill>
                    <a:srgbClr val="87B2D1"/>
                  </a:solidFill>
                </a:rPr>
                <a:t>3</a:t>
              </a:r>
            </a:p>
          </p:txBody>
        </p:sp>
        <p:sp>
          <p:nvSpPr>
            <p:cNvPr id="25612" name="TextBox 18"/>
            <p:cNvSpPr txBox="1">
              <a:spLocks noChangeArrowheads="1"/>
            </p:cNvSpPr>
            <p:nvPr/>
          </p:nvSpPr>
          <p:spPr bwMode="auto">
            <a:xfrm>
              <a:off x="1253349" y="161014"/>
              <a:ext cx="3657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2800">
                  <a:solidFill>
                    <a:schemeClr val="bg1"/>
                  </a:solidFill>
                  <a:latin typeface="微软雅黑" panose="020B0503020204020204" pitchFamily="34" charset="-122"/>
                  <a:ea typeface="微软雅黑" panose="020B0503020204020204" pitchFamily="34" charset="-122"/>
                </a:rPr>
                <a:t>单击添加标题</a:t>
              </a:r>
            </a:p>
          </p:txBody>
        </p:sp>
      </p:grpSp>
      <p:grpSp>
        <p:nvGrpSpPr>
          <p:cNvPr id="25606" name="Group 17"/>
          <p:cNvGrpSpPr>
            <a:grpSpLocks/>
          </p:cNvGrpSpPr>
          <p:nvPr/>
        </p:nvGrpSpPr>
        <p:grpSpPr bwMode="auto">
          <a:xfrm>
            <a:off x="3236913" y="5100638"/>
            <a:ext cx="5718175" cy="854075"/>
            <a:chOff x="0" y="0"/>
            <a:chExt cx="5718628" cy="853981"/>
          </a:xfrm>
        </p:grpSpPr>
        <p:sp>
          <p:nvSpPr>
            <p:cNvPr id="25607" name="任意多边形 58"/>
            <p:cNvSpPr>
              <a:spLocks/>
            </p:cNvSpPr>
            <p:nvPr/>
          </p:nvSpPr>
          <p:spPr bwMode="auto">
            <a:xfrm rot="10800000">
              <a:off x="0" y="0"/>
              <a:ext cx="5718628" cy="853981"/>
            </a:xfrm>
            <a:custGeom>
              <a:avLst/>
              <a:gdLst>
                <a:gd name="T0" fmla="*/ 6197736 w 5154844"/>
                <a:gd name="T1" fmla="*/ 853981 h 853981"/>
                <a:gd name="T2" fmla="*/ 487203 w 5154844"/>
                <a:gd name="T3" fmla="*/ 853981 h 853981"/>
                <a:gd name="T4" fmla="*/ 487203 w 5154844"/>
                <a:gd name="T5" fmla="*/ 853649 h 853981"/>
                <a:gd name="T6" fmla="*/ 146338 w 5154844"/>
                <a:gd name="T7" fmla="*/ 853649 h 853981"/>
                <a:gd name="T8" fmla="*/ 143809 w 5154844"/>
                <a:gd name="T9" fmla="*/ 785886 h 853981"/>
                <a:gd name="T10" fmla="*/ 51316 w 5154844"/>
                <a:gd name="T11" fmla="*/ 729425 h 853981"/>
                <a:gd name="T12" fmla="*/ 151517 w 5154844"/>
                <a:gd name="T13" fmla="*/ 677149 h 853981"/>
                <a:gd name="T14" fmla="*/ 23049 w 5154844"/>
                <a:gd name="T15" fmla="*/ 629055 h 853981"/>
                <a:gd name="T16" fmla="*/ 156653 w 5154844"/>
                <a:gd name="T17" fmla="*/ 553775 h 853981"/>
                <a:gd name="T18" fmla="*/ 48746 w 5154844"/>
                <a:gd name="T19" fmla="*/ 511954 h 853981"/>
                <a:gd name="T20" fmla="*/ 133530 w 5154844"/>
                <a:gd name="T21" fmla="*/ 449223 h 853981"/>
                <a:gd name="T22" fmla="*/ 30758 w 5154844"/>
                <a:gd name="T23" fmla="*/ 378125 h 853981"/>
                <a:gd name="T24" fmla="*/ 151517 w 5154844"/>
                <a:gd name="T25" fmla="*/ 317484 h 853981"/>
                <a:gd name="T26" fmla="*/ 43606 w 5154844"/>
                <a:gd name="T27" fmla="*/ 261024 h 853981"/>
                <a:gd name="T28" fmla="*/ 128392 w 5154844"/>
                <a:gd name="T29" fmla="*/ 202474 h 853981"/>
                <a:gd name="T30" fmla="*/ 15344 w 5154844"/>
                <a:gd name="T31" fmla="*/ 131378 h 853981"/>
                <a:gd name="T32" fmla="*/ 156656 w 5154844"/>
                <a:gd name="T33" fmla="*/ 89556 h 853981"/>
                <a:gd name="T34" fmla="*/ 146338 w 5154844"/>
                <a:gd name="T35" fmla="*/ 0 h 853981"/>
                <a:gd name="T36" fmla="*/ 5856870 w 5154844"/>
                <a:gd name="T37" fmla="*/ 0 h 853981"/>
                <a:gd name="T38" fmla="*/ 5856870 w 5154844"/>
                <a:gd name="T39" fmla="*/ 332 h 853981"/>
                <a:gd name="T40" fmla="*/ 6197736 w 5154844"/>
                <a:gd name="T41" fmla="*/ 332 h 853981"/>
                <a:gd name="T42" fmla="*/ 6200264 w 5154844"/>
                <a:gd name="T43" fmla="*/ 68095 h 853981"/>
                <a:gd name="T44" fmla="*/ 6292757 w 5154844"/>
                <a:gd name="T45" fmla="*/ 124556 h 853981"/>
                <a:gd name="T46" fmla="*/ 6192556 w 5154844"/>
                <a:gd name="T47" fmla="*/ 176832 h 853981"/>
                <a:gd name="T48" fmla="*/ 6321024 w 5154844"/>
                <a:gd name="T49" fmla="*/ 224926 h 853981"/>
                <a:gd name="T50" fmla="*/ 6187420 w 5154844"/>
                <a:gd name="T51" fmla="*/ 300206 h 853981"/>
                <a:gd name="T52" fmla="*/ 6295327 w 5154844"/>
                <a:gd name="T53" fmla="*/ 342028 h 853981"/>
                <a:gd name="T54" fmla="*/ 6210543 w 5154844"/>
                <a:gd name="T55" fmla="*/ 404759 h 853981"/>
                <a:gd name="T56" fmla="*/ 6313315 w 5154844"/>
                <a:gd name="T57" fmla="*/ 475857 h 853981"/>
                <a:gd name="T58" fmla="*/ 6192556 w 5154844"/>
                <a:gd name="T59" fmla="*/ 536497 h 853981"/>
                <a:gd name="T60" fmla="*/ 6300467 w 5154844"/>
                <a:gd name="T61" fmla="*/ 592957 h 853981"/>
                <a:gd name="T62" fmla="*/ 6215681 w 5154844"/>
                <a:gd name="T63" fmla="*/ 651507 h 853981"/>
                <a:gd name="T64" fmla="*/ 6328729 w 5154844"/>
                <a:gd name="T65" fmla="*/ 722604 h 853981"/>
                <a:gd name="T66" fmla="*/ 6187417 w 5154844"/>
                <a:gd name="T67" fmla="*/ 764425 h 853981"/>
                <a:gd name="T68" fmla="*/ 6197736 w 5154844"/>
                <a:gd name="T69" fmla="*/ 853981 h 8539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154844" h="853981">
                  <a:moveTo>
                    <a:pt x="5035939" y="853981"/>
                  </a:moveTo>
                  <a:lnTo>
                    <a:pt x="395874" y="853981"/>
                  </a:lnTo>
                  <a:lnTo>
                    <a:pt x="395874" y="853649"/>
                  </a:lnTo>
                  <a:lnTo>
                    <a:pt x="118906" y="853649"/>
                  </a:lnTo>
                  <a:cubicBezTo>
                    <a:pt x="-67102" y="858038"/>
                    <a:pt x="34731" y="818091"/>
                    <a:pt x="116851" y="785886"/>
                  </a:cubicBezTo>
                  <a:cubicBezTo>
                    <a:pt x="155130" y="741135"/>
                    <a:pt x="2032" y="774383"/>
                    <a:pt x="41697" y="729425"/>
                  </a:cubicBezTo>
                  <a:cubicBezTo>
                    <a:pt x="81362" y="684468"/>
                    <a:pt x="71967" y="715834"/>
                    <a:pt x="123114" y="677149"/>
                  </a:cubicBezTo>
                  <a:cubicBezTo>
                    <a:pt x="174261" y="638464"/>
                    <a:pt x="-24068" y="664604"/>
                    <a:pt x="18729" y="629055"/>
                  </a:cubicBezTo>
                  <a:cubicBezTo>
                    <a:pt x="61527" y="593507"/>
                    <a:pt x="84490" y="592460"/>
                    <a:pt x="127288" y="553775"/>
                  </a:cubicBezTo>
                  <a:cubicBezTo>
                    <a:pt x="170085" y="515090"/>
                    <a:pt x="75098" y="534956"/>
                    <a:pt x="39608" y="511954"/>
                  </a:cubicBezTo>
                  <a:cubicBezTo>
                    <a:pt x="4119" y="488952"/>
                    <a:pt x="93886" y="475361"/>
                    <a:pt x="108499" y="449223"/>
                  </a:cubicBezTo>
                  <a:cubicBezTo>
                    <a:pt x="123112" y="423084"/>
                    <a:pt x="69877" y="402172"/>
                    <a:pt x="24993" y="378125"/>
                  </a:cubicBezTo>
                  <a:cubicBezTo>
                    <a:pt x="-19892" y="354078"/>
                    <a:pt x="111632" y="341531"/>
                    <a:pt x="123114" y="317484"/>
                  </a:cubicBezTo>
                  <a:cubicBezTo>
                    <a:pt x="134596" y="293437"/>
                    <a:pt x="81360" y="285071"/>
                    <a:pt x="35432" y="261024"/>
                  </a:cubicBezTo>
                  <a:cubicBezTo>
                    <a:pt x="-10497" y="236977"/>
                    <a:pt x="102237" y="219203"/>
                    <a:pt x="104324" y="202474"/>
                  </a:cubicBezTo>
                  <a:cubicBezTo>
                    <a:pt x="106411" y="185746"/>
                    <a:pt x="64658" y="150197"/>
                    <a:pt x="12467" y="131378"/>
                  </a:cubicBezTo>
                  <a:cubicBezTo>
                    <a:pt x="-39724" y="112559"/>
                    <a:pt x="86238" y="111801"/>
                    <a:pt x="127290" y="89556"/>
                  </a:cubicBezTo>
                  <a:cubicBezTo>
                    <a:pt x="168343" y="67311"/>
                    <a:pt x="-119295" y="13881"/>
                    <a:pt x="118906" y="0"/>
                  </a:cubicBezTo>
                  <a:lnTo>
                    <a:pt x="4758970" y="0"/>
                  </a:lnTo>
                  <a:lnTo>
                    <a:pt x="4758970" y="332"/>
                  </a:lnTo>
                  <a:lnTo>
                    <a:pt x="5035939" y="332"/>
                  </a:lnTo>
                  <a:cubicBezTo>
                    <a:pt x="5221947" y="-4057"/>
                    <a:pt x="5120113" y="35890"/>
                    <a:pt x="5037993" y="68095"/>
                  </a:cubicBezTo>
                  <a:cubicBezTo>
                    <a:pt x="4999714" y="112846"/>
                    <a:pt x="5152812" y="79598"/>
                    <a:pt x="5113147" y="124556"/>
                  </a:cubicBezTo>
                  <a:cubicBezTo>
                    <a:pt x="5073482" y="169514"/>
                    <a:pt x="5082877" y="138147"/>
                    <a:pt x="5031730" y="176832"/>
                  </a:cubicBezTo>
                  <a:cubicBezTo>
                    <a:pt x="4980584" y="215517"/>
                    <a:pt x="5178912" y="189377"/>
                    <a:pt x="5136115" y="224926"/>
                  </a:cubicBezTo>
                  <a:cubicBezTo>
                    <a:pt x="5093318" y="260474"/>
                    <a:pt x="5070354" y="261521"/>
                    <a:pt x="5027556" y="300206"/>
                  </a:cubicBezTo>
                  <a:cubicBezTo>
                    <a:pt x="4984759" y="338891"/>
                    <a:pt x="5079746" y="319025"/>
                    <a:pt x="5115236" y="342028"/>
                  </a:cubicBezTo>
                  <a:cubicBezTo>
                    <a:pt x="5150725" y="365029"/>
                    <a:pt x="5060958" y="378620"/>
                    <a:pt x="5046345" y="404759"/>
                  </a:cubicBezTo>
                  <a:cubicBezTo>
                    <a:pt x="5031732" y="430897"/>
                    <a:pt x="5084967" y="451810"/>
                    <a:pt x="5129851" y="475857"/>
                  </a:cubicBezTo>
                  <a:cubicBezTo>
                    <a:pt x="5174736" y="499904"/>
                    <a:pt x="5043212" y="512450"/>
                    <a:pt x="5031730" y="536497"/>
                  </a:cubicBezTo>
                  <a:cubicBezTo>
                    <a:pt x="5020249" y="560544"/>
                    <a:pt x="5073484" y="568910"/>
                    <a:pt x="5119412" y="592957"/>
                  </a:cubicBezTo>
                  <a:cubicBezTo>
                    <a:pt x="5165341" y="617004"/>
                    <a:pt x="5052607" y="634778"/>
                    <a:pt x="5050520" y="651507"/>
                  </a:cubicBezTo>
                  <a:cubicBezTo>
                    <a:pt x="5048433" y="668236"/>
                    <a:pt x="5090186" y="703785"/>
                    <a:pt x="5142377" y="722604"/>
                  </a:cubicBezTo>
                  <a:cubicBezTo>
                    <a:pt x="5194568" y="741423"/>
                    <a:pt x="5068606" y="742180"/>
                    <a:pt x="5027554" y="764425"/>
                  </a:cubicBezTo>
                  <a:cubicBezTo>
                    <a:pt x="4986501" y="786670"/>
                    <a:pt x="5274139" y="840100"/>
                    <a:pt x="5035939" y="853981"/>
                  </a:cubicBez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5608" name="TextBox 14"/>
            <p:cNvSpPr txBox="1">
              <a:spLocks noChangeArrowheads="1"/>
            </p:cNvSpPr>
            <p:nvPr/>
          </p:nvSpPr>
          <p:spPr bwMode="auto">
            <a:xfrm>
              <a:off x="593987" y="8875"/>
              <a:ext cx="10010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4800">
                  <a:solidFill>
                    <a:srgbClr val="87B2D1"/>
                  </a:solidFill>
                </a:rPr>
                <a:t>4</a:t>
              </a:r>
            </a:p>
          </p:txBody>
        </p:sp>
        <p:sp>
          <p:nvSpPr>
            <p:cNvPr id="25609" name="TextBox 18"/>
            <p:cNvSpPr txBox="1">
              <a:spLocks noChangeArrowheads="1"/>
            </p:cNvSpPr>
            <p:nvPr/>
          </p:nvSpPr>
          <p:spPr bwMode="auto">
            <a:xfrm>
              <a:off x="1253349" y="161014"/>
              <a:ext cx="3657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2800">
                  <a:solidFill>
                    <a:schemeClr val="bg1"/>
                  </a:solidFill>
                  <a:latin typeface="微软雅黑" panose="020B0503020204020204" pitchFamily="34" charset="-122"/>
                  <a:ea typeface="微软雅黑" panose="020B0503020204020204" pitchFamily="34" charset="-122"/>
                </a:rPr>
                <a:t>单击添加标题</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4035"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4036"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4037"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44038" name="TextBox 48"/>
          <p:cNvSpPr txBox="1">
            <a:spLocks noChangeArrowheads="1"/>
          </p:cNvSpPr>
          <p:nvPr/>
        </p:nvSpPr>
        <p:spPr bwMode="auto">
          <a:xfrm>
            <a:off x="1733550" y="4129088"/>
            <a:ext cx="512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100">
                <a:solidFill>
                  <a:srgbClr val="273775"/>
                </a:solidFill>
                <a:latin typeface="微软雅黑" panose="020B0503020204020204" pitchFamily="34" charset="-122"/>
                <a:ea typeface="微软雅黑" panose="020B0503020204020204" pitchFamily="34" charset="-122"/>
              </a:rPr>
              <a:t>标题</a:t>
            </a:r>
          </a:p>
        </p:txBody>
      </p:sp>
      <p:sp>
        <p:nvSpPr>
          <p:cNvPr id="44039" name="TextBox 49"/>
          <p:cNvSpPr txBox="1">
            <a:spLocks noChangeArrowheads="1"/>
          </p:cNvSpPr>
          <p:nvPr/>
        </p:nvSpPr>
        <p:spPr bwMode="auto">
          <a:xfrm>
            <a:off x="2452688" y="4129088"/>
            <a:ext cx="512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100">
                <a:solidFill>
                  <a:srgbClr val="273775"/>
                </a:solidFill>
                <a:latin typeface="微软雅黑" panose="020B0503020204020204" pitchFamily="34" charset="-122"/>
                <a:ea typeface="微软雅黑" panose="020B0503020204020204" pitchFamily="34" charset="-122"/>
              </a:rPr>
              <a:t>标题</a:t>
            </a:r>
          </a:p>
        </p:txBody>
      </p:sp>
      <p:sp>
        <p:nvSpPr>
          <p:cNvPr id="44040" name="TextBox 50"/>
          <p:cNvSpPr txBox="1">
            <a:spLocks noChangeArrowheads="1"/>
          </p:cNvSpPr>
          <p:nvPr/>
        </p:nvSpPr>
        <p:spPr bwMode="auto">
          <a:xfrm>
            <a:off x="3173413" y="4129088"/>
            <a:ext cx="512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100">
                <a:solidFill>
                  <a:srgbClr val="273775"/>
                </a:solidFill>
                <a:latin typeface="微软雅黑" panose="020B0503020204020204" pitchFamily="34" charset="-122"/>
                <a:ea typeface="微软雅黑" panose="020B0503020204020204" pitchFamily="34" charset="-122"/>
              </a:rPr>
              <a:t>标题</a:t>
            </a:r>
          </a:p>
        </p:txBody>
      </p:sp>
      <p:sp>
        <p:nvSpPr>
          <p:cNvPr id="44041" name="TextBox 51"/>
          <p:cNvSpPr txBox="1">
            <a:spLocks noChangeArrowheads="1"/>
          </p:cNvSpPr>
          <p:nvPr/>
        </p:nvSpPr>
        <p:spPr bwMode="auto">
          <a:xfrm>
            <a:off x="3890963" y="4129088"/>
            <a:ext cx="512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100">
                <a:solidFill>
                  <a:srgbClr val="273775"/>
                </a:solidFill>
                <a:latin typeface="微软雅黑" panose="020B0503020204020204" pitchFamily="34" charset="-122"/>
                <a:ea typeface="微软雅黑" panose="020B0503020204020204" pitchFamily="34" charset="-122"/>
              </a:rPr>
              <a:t>标题</a:t>
            </a:r>
          </a:p>
        </p:txBody>
      </p:sp>
      <p:sp>
        <p:nvSpPr>
          <p:cNvPr id="44042" name="TextBox 52"/>
          <p:cNvSpPr txBox="1">
            <a:spLocks noChangeArrowheads="1"/>
          </p:cNvSpPr>
          <p:nvPr/>
        </p:nvSpPr>
        <p:spPr bwMode="auto">
          <a:xfrm>
            <a:off x="4610100" y="4129088"/>
            <a:ext cx="512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100">
                <a:solidFill>
                  <a:srgbClr val="273775"/>
                </a:solidFill>
                <a:latin typeface="微软雅黑" panose="020B0503020204020204" pitchFamily="34" charset="-122"/>
                <a:ea typeface="微软雅黑" panose="020B0503020204020204" pitchFamily="34" charset="-122"/>
              </a:rPr>
              <a:t>标题</a:t>
            </a:r>
          </a:p>
        </p:txBody>
      </p:sp>
      <p:sp>
        <p:nvSpPr>
          <p:cNvPr id="44043" name="TextBox 53"/>
          <p:cNvSpPr txBox="1">
            <a:spLocks noChangeArrowheads="1"/>
          </p:cNvSpPr>
          <p:nvPr/>
        </p:nvSpPr>
        <p:spPr bwMode="auto">
          <a:xfrm>
            <a:off x="5327650" y="4129088"/>
            <a:ext cx="512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100">
                <a:solidFill>
                  <a:srgbClr val="273775"/>
                </a:solidFill>
                <a:latin typeface="微软雅黑" panose="020B0503020204020204" pitchFamily="34" charset="-122"/>
                <a:ea typeface="微软雅黑" panose="020B0503020204020204" pitchFamily="34" charset="-122"/>
              </a:rPr>
              <a:t>标题</a:t>
            </a:r>
          </a:p>
        </p:txBody>
      </p:sp>
      <p:grpSp>
        <p:nvGrpSpPr>
          <p:cNvPr id="44044" name="Group 12"/>
          <p:cNvGrpSpPr>
            <a:grpSpLocks/>
          </p:cNvGrpSpPr>
          <p:nvPr/>
        </p:nvGrpSpPr>
        <p:grpSpPr bwMode="auto">
          <a:xfrm>
            <a:off x="1616075" y="1511300"/>
            <a:ext cx="4443413" cy="2085975"/>
            <a:chOff x="0" y="0"/>
            <a:chExt cx="2799" cy="1314"/>
          </a:xfrm>
        </p:grpSpPr>
        <p:pic>
          <p:nvPicPr>
            <p:cNvPr id="44048" name="任意多边形 2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99" cy="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9" name="Text Box 14"/>
            <p:cNvSpPr txBox="1">
              <a:spLocks noChangeArrowheads="1"/>
            </p:cNvSpPr>
            <p:nvPr/>
          </p:nvSpPr>
          <p:spPr bwMode="auto">
            <a:xfrm>
              <a:off x="1" y="-2"/>
              <a:ext cx="2797"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4045" name="矩形 24"/>
          <p:cNvSpPr>
            <a:spLocks noChangeArrowheads="1"/>
          </p:cNvSpPr>
          <p:nvPr/>
        </p:nvSpPr>
        <p:spPr bwMode="auto">
          <a:xfrm>
            <a:off x="3756025" y="3595688"/>
            <a:ext cx="104775" cy="1768475"/>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4046" name="圆角矩形 14"/>
          <p:cNvSpPr>
            <a:spLocks/>
          </p:cNvSpPr>
          <p:nvPr/>
        </p:nvSpPr>
        <p:spPr bwMode="auto">
          <a:xfrm>
            <a:off x="2854325" y="4827588"/>
            <a:ext cx="1030288" cy="1209675"/>
          </a:xfrm>
          <a:custGeom>
            <a:avLst/>
            <a:gdLst>
              <a:gd name="T0" fmla="*/ 716285 w 1248189"/>
              <a:gd name="T1" fmla="*/ 0 h 1677576"/>
              <a:gd name="T2" fmla="*/ 850427 w 1248189"/>
              <a:gd name="T3" fmla="*/ 0 h 1677576"/>
              <a:gd name="T4" fmla="*/ 850427 w 1248189"/>
              <a:gd name="T5" fmla="*/ 535305 h 1677576"/>
              <a:gd name="T6" fmla="*/ 408877 w 1248189"/>
              <a:gd name="T7" fmla="*/ 872279 h 1677576"/>
              <a:gd name="T8" fmla="*/ 0 w 1248189"/>
              <a:gd name="T9" fmla="*/ 661489 h 1677576"/>
              <a:gd name="T10" fmla="*/ 175775 w 1248189"/>
              <a:gd name="T11" fmla="*/ 661489 h 1677576"/>
              <a:gd name="T12" fmla="*/ 407199 w 1248189"/>
              <a:gd name="T13" fmla="*/ 742479 h 1677576"/>
              <a:gd name="T14" fmla="*/ 407198 w 1248189"/>
              <a:gd name="T15" fmla="*/ 742480 h 1677576"/>
              <a:gd name="T16" fmla="*/ 716284 w 1248189"/>
              <a:gd name="T17" fmla="*/ 506598 h 1677576"/>
              <a:gd name="T18" fmla="*/ 716285 w 1248189"/>
              <a:gd name="T19" fmla="*/ 0 h 1677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48189" h="1677576">
                <a:moveTo>
                  <a:pt x="1051306" y="0"/>
                </a:moveTo>
                <a:lnTo>
                  <a:pt x="1248189" y="0"/>
                </a:lnTo>
                <a:lnTo>
                  <a:pt x="1248189" y="1029504"/>
                </a:lnTo>
                <a:cubicBezTo>
                  <a:pt x="1248189" y="1387424"/>
                  <a:pt x="958037" y="1677576"/>
                  <a:pt x="600117" y="1677576"/>
                </a:cubicBezTo>
                <a:cubicBezTo>
                  <a:pt x="328138" y="1677576"/>
                  <a:pt x="95290" y="1510034"/>
                  <a:pt x="0" y="1272183"/>
                </a:cubicBezTo>
                <a:lnTo>
                  <a:pt x="257989" y="1272183"/>
                </a:lnTo>
                <a:cubicBezTo>
                  <a:pt x="339728" y="1368146"/>
                  <a:pt x="461708" y="1427944"/>
                  <a:pt x="597655" y="1427944"/>
                </a:cubicBezTo>
                <a:lnTo>
                  <a:pt x="597654" y="1427945"/>
                </a:lnTo>
                <a:cubicBezTo>
                  <a:pt x="848199" y="1427945"/>
                  <a:pt x="1051305" y="1224839"/>
                  <a:pt x="1051305" y="974294"/>
                </a:cubicBezTo>
                <a:lnTo>
                  <a:pt x="1051306"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44047" name="矩形 32"/>
          <p:cNvSpPr>
            <a:spLocks noChangeArrowheads="1"/>
          </p:cNvSpPr>
          <p:nvPr/>
        </p:nvSpPr>
        <p:spPr bwMode="auto">
          <a:xfrm>
            <a:off x="6975475" y="2179638"/>
            <a:ext cx="39306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en-US" altLang="zh-CN">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en-US" altLang="zh-CN">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5059"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5060"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5061"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45062" name="任意多边形 33"/>
          <p:cNvSpPr>
            <a:spLocks noChangeArrowheads="1"/>
          </p:cNvSpPr>
          <p:nvPr/>
        </p:nvSpPr>
        <p:spPr bwMode="auto">
          <a:xfrm>
            <a:off x="4506913" y="2025650"/>
            <a:ext cx="1327150" cy="3335338"/>
          </a:xfrm>
          <a:custGeom>
            <a:avLst/>
            <a:gdLst>
              <a:gd name="T0" fmla="*/ 1212017 w 994844"/>
              <a:gd name="T1" fmla="*/ 0 h 2502000"/>
              <a:gd name="T2" fmla="*/ 2361829 w 994844"/>
              <a:gd name="T3" fmla="*/ 2965825 h 2502000"/>
              <a:gd name="T4" fmla="*/ 1197811 w 994844"/>
              <a:gd name="T5" fmla="*/ 5927137 h 2502000"/>
              <a:gd name="T6" fmla="*/ 0 w 994844"/>
              <a:gd name="T7" fmla="*/ 4557771 h 2502000"/>
              <a:gd name="T8" fmla="*/ 547165 w 994844"/>
              <a:gd name="T9" fmla="*/ 2961144 h 2502000"/>
              <a:gd name="T10" fmla="*/ 7065 w 994844"/>
              <a:gd name="T11" fmla="*/ 1363165 h 2502000"/>
              <a:gd name="T12" fmla="*/ 0 60000 65536"/>
              <a:gd name="T13" fmla="*/ 0 60000 65536"/>
              <a:gd name="T14" fmla="*/ 0 60000 65536"/>
              <a:gd name="T15" fmla="*/ 0 60000 65536"/>
              <a:gd name="T16" fmla="*/ 0 60000 65536"/>
              <a:gd name="T17" fmla="*/ 0 60000 65536"/>
              <a:gd name="T18" fmla="*/ 0 w 994844"/>
              <a:gd name="T19" fmla="*/ 0 h 2502000"/>
              <a:gd name="T20" fmla="*/ 994844 w 994844"/>
              <a:gd name="T21" fmla="*/ 2502000 h 2502000"/>
            </a:gdLst>
            <a:ahLst/>
            <a:cxnLst>
              <a:cxn ang="T12">
                <a:pos x="T0" y="T1"/>
              </a:cxn>
              <a:cxn ang="T13">
                <a:pos x="T2" y="T3"/>
              </a:cxn>
              <a:cxn ang="T14">
                <a:pos x="T4" y="T5"/>
              </a:cxn>
              <a:cxn ang="T15">
                <a:pos x="T6" y="T7"/>
              </a:cxn>
              <a:cxn ang="T16">
                <a:pos x="T8" y="T9"/>
              </a:cxn>
              <a:cxn ang="T17">
                <a:pos x="T10" y="T11"/>
              </a:cxn>
            </a:cxnLst>
            <a:rect l="T18" t="T19" r="T20" b="T21"/>
            <a:pathLst>
              <a:path w="994844" h="2502000">
                <a:moveTo>
                  <a:pt x="510521" y="0"/>
                </a:moveTo>
                <a:cubicBezTo>
                  <a:pt x="820962" y="327803"/>
                  <a:pt x="995859" y="779906"/>
                  <a:pt x="994840" y="1251953"/>
                </a:cubicBezTo>
                <a:cubicBezTo>
                  <a:pt x="993820" y="1724307"/>
                  <a:pt x="816745" y="2175767"/>
                  <a:pt x="504537" y="2502000"/>
                </a:cubicBezTo>
                <a:lnTo>
                  <a:pt x="0" y="1923955"/>
                </a:lnTo>
                <a:cubicBezTo>
                  <a:pt x="147412" y="1743065"/>
                  <a:pt x="230013" y="1501514"/>
                  <a:pt x="230475" y="1249977"/>
                </a:cubicBezTo>
                <a:cubicBezTo>
                  <a:pt x="230937" y="998734"/>
                  <a:pt x="149416" y="757017"/>
                  <a:pt x="2976" y="575428"/>
                </a:cubicBezTo>
                <a:lnTo>
                  <a:pt x="510521" y="0"/>
                </a:lnTo>
                <a:close/>
              </a:path>
            </a:pathLst>
          </a:custGeom>
          <a:solidFill>
            <a:srgbClr val="0070C0"/>
          </a:solidFill>
          <a:ln>
            <a:noFill/>
          </a:ln>
          <a:effectLst>
            <a:outerShdw sx="100999" sy="100999" algn="ctr" rotWithShape="0">
              <a:srgbClr val="000000">
                <a:alpha val="23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a:solidFill>
                  <a:srgbClr val="FFFFFF"/>
                </a:solidFill>
                <a:latin typeface="微软雅黑" panose="020B0503020204020204" pitchFamily="34" charset="-122"/>
                <a:ea typeface="微软雅黑" panose="020B0503020204020204" pitchFamily="34" charset="-122"/>
              </a:rPr>
              <a:t>04</a:t>
            </a:r>
            <a:endParaRPr lang="zh-CN" altLang="en-US" sz="3200">
              <a:solidFill>
                <a:srgbClr val="FFFFFF"/>
              </a:solidFill>
              <a:latin typeface="微软雅黑" panose="020B0503020204020204" pitchFamily="34" charset="-122"/>
              <a:ea typeface="微软雅黑" panose="020B0503020204020204" pitchFamily="34" charset="-122"/>
            </a:endParaRPr>
          </a:p>
        </p:txBody>
      </p:sp>
      <p:sp>
        <p:nvSpPr>
          <p:cNvPr id="45063" name="任意多边形 34"/>
          <p:cNvSpPr>
            <a:spLocks noChangeArrowheads="1"/>
          </p:cNvSpPr>
          <p:nvPr/>
        </p:nvSpPr>
        <p:spPr bwMode="auto">
          <a:xfrm>
            <a:off x="6319838" y="2025650"/>
            <a:ext cx="1327150" cy="3335338"/>
          </a:xfrm>
          <a:custGeom>
            <a:avLst/>
            <a:gdLst>
              <a:gd name="T0" fmla="*/ 1149822 w 994844"/>
              <a:gd name="T1" fmla="*/ 0 h 2502000"/>
              <a:gd name="T2" fmla="*/ 2354772 w 994844"/>
              <a:gd name="T3" fmla="*/ 1363165 h 2502000"/>
              <a:gd name="T4" fmla="*/ 1814672 w 994844"/>
              <a:gd name="T5" fmla="*/ 2961144 h 2502000"/>
              <a:gd name="T6" fmla="*/ 2361838 w 994844"/>
              <a:gd name="T7" fmla="*/ 4557771 h 2502000"/>
              <a:gd name="T8" fmla="*/ 1164026 w 994844"/>
              <a:gd name="T9" fmla="*/ 5927137 h 2502000"/>
              <a:gd name="T10" fmla="*/ 9 w 994844"/>
              <a:gd name="T11" fmla="*/ 2965825 h 2502000"/>
              <a:gd name="T12" fmla="*/ 1149822 w 994844"/>
              <a:gd name="T13" fmla="*/ 0 h 2502000"/>
              <a:gd name="T14" fmla="*/ 0 60000 65536"/>
              <a:gd name="T15" fmla="*/ 0 60000 65536"/>
              <a:gd name="T16" fmla="*/ 0 60000 65536"/>
              <a:gd name="T17" fmla="*/ 0 60000 65536"/>
              <a:gd name="T18" fmla="*/ 0 60000 65536"/>
              <a:gd name="T19" fmla="*/ 0 60000 65536"/>
              <a:gd name="T20" fmla="*/ 0 60000 65536"/>
              <a:gd name="T21" fmla="*/ 0 w 994844"/>
              <a:gd name="T22" fmla="*/ 0 h 2502000"/>
              <a:gd name="T23" fmla="*/ 994844 w 994844"/>
              <a:gd name="T24" fmla="*/ 2502000 h 2502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4844" h="2502000">
                <a:moveTo>
                  <a:pt x="484323" y="0"/>
                </a:moveTo>
                <a:lnTo>
                  <a:pt x="991868" y="575428"/>
                </a:lnTo>
                <a:cubicBezTo>
                  <a:pt x="845428" y="757017"/>
                  <a:pt x="763907" y="998734"/>
                  <a:pt x="764369" y="1249977"/>
                </a:cubicBezTo>
                <a:cubicBezTo>
                  <a:pt x="764831" y="1501514"/>
                  <a:pt x="847432" y="1743065"/>
                  <a:pt x="994844" y="1923955"/>
                </a:cubicBezTo>
                <a:lnTo>
                  <a:pt x="490307" y="2502000"/>
                </a:lnTo>
                <a:cubicBezTo>
                  <a:pt x="178099" y="2175767"/>
                  <a:pt x="1024" y="1724307"/>
                  <a:pt x="4" y="1251953"/>
                </a:cubicBezTo>
                <a:cubicBezTo>
                  <a:pt x="-1015" y="779906"/>
                  <a:pt x="173882" y="327803"/>
                  <a:pt x="484323" y="0"/>
                </a:cubicBezTo>
                <a:close/>
              </a:path>
            </a:pathLst>
          </a:custGeom>
          <a:solidFill>
            <a:srgbClr val="0070C0"/>
          </a:solidFill>
          <a:ln>
            <a:noFill/>
          </a:ln>
          <a:effectLst>
            <a:outerShdw sx="100999" sy="100999" algn="ctr" rotWithShape="0">
              <a:srgbClr val="000000">
                <a:alpha val="23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a:solidFill>
                  <a:srgbClr val="FFFFFF"/>
                </a:solidFill>
                <a:latin typeface="微软雅黑" panose="020B0503020204020204" pitchFamily="34" charset="-122"/>
                <a:ea typeface="微软雅黑" panose="020B0503020204020204" pitchFamily="34" charset="-122"/>
              </a:rPr>
              <a:t>02</a:t>
            </a:r>
            <a:endParaRPr lang="zh-CN" altLang="en-US" sz="3200">
              <a:solidFill>
                <a:srgbClr val="FFFFFF"/>
              </a:solidFill>
              <a:latin typeface="微软雅黑" panose="020B0503020204020204" pitchFamily="34" charset="-122"/>
              <a:ea typeface="微软雅黑" panose="020B0503020204020204" pitchFamily="34" charset="-122"/>
            </a:endParaRPr>
          </a:p>
        </p:txBody>
      </p:sp>
      <p:sp>
        <p:nvSpPr>
          <p:cNvPr id="45064" name="文本框 35"/>
          <p:cNvSpPr txBox="1">
            <a:spLocks noChangeArrowheads="1"/>
          </p:cNvSpPr>
          <p:nvPr/>
        </p:nvSpPr>
        <p:spPr bwMode="auto">
          <a:xfrm>
            <a:off x="2265363" y="3275013"/>
            <a:ext cx="22415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p:txBody>
      </p:sp>
      <p:sp>
        <p:nvSpPr>
          <p:cNvPr id="45065" name="文本框 36"/>
          <p:cNvSpPr txBox="1">
            <a:spLocks noChangeArrowheads="1"/>
          </p:cNvSpPr>
          <p:nvPr/>
        </p:nvSpPr>
        <p:spPr bwMode="auto">
          <a:xfrm>
            <a:off x="7632700" y="3275013"/>
            <a:ext cx="22399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p:txBody>
      </p:sp>
      <p:sp>
        <p:nvSpPr>
          <p:cNvPr id="45066" name="文本框 37"/>
          <p:cNvSpPr txBox="1">
            <a:spLocks noChangeArrowheads="1"/>
          </p:cNvSpPr>
          <p:nvPr/>
        </p:nvSpPr>
        <p:spPr bwMode="auto">
          <a:xfrm>
            <a:off x="4954588" y="5389563"/>
            <a:ext cx="22415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p:txBody>
      </p:sp>
      <p:sp>
        <p:nvSpPr>
          <p:cNvPr id="45067" name="文本框 38"/>
          <p:cNvSpPr txBox="1">
            <a:spLocks noChangeArrowheads="1"/>
          </p:cNvSpPr>
          <p:nvPr/>
        </p:nvSpPr>
        <p:spPr bwMode="auto">
          <a:xfrm>
            <a:off x="4954588" y="1150938"/>
            <a:ext cx="224155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p:txBody>
      </p:sp>
      <p:sp>
        <p:nvSpPr>
          <p:cNvPr id="45068" name="任意多边形 39"/>
          <p:cNvSpPr>
            <a:spLocks noChangeArrowheads="1"/>
          </p:cNvSpPr>
          <p:nvPr/>
        </p:nvSpPr>
        <p:spPr bwMode="auto">
          <a:xfrm>
            <a:off x="4408488" y="2012950"/>
            <a:ext cx="3336925" cy="1327150"/>
          </a:xfrm>
          <a:custGeom>
            <a:avLst/>
            <a:gdLst>
              <a:gd name="T0" fmla="*/ 1371320 w 2502000"/>
              <a:gd name="T1" fmla="*/ 0 h 994844"/>
              <a:gd name="T2" fmla="*/ 2970227 w 2502000"/>
              <a:gd name="T3" fmla="*/ 547165 h 994844"/>
              <a:gd name="T4" fmla="*/ 4570490 w 2502000"/>
              <a:gd name="T5" fmla="*/ 7065 h 994844"/>
              <a:gd name="T6" fmla="*/ 5935601 w 2502000"/>
              <a:gd name="T7" fmla="*/ 1212017 h 994844"/>
              <a:gd name="T8" fmla="*/ 2965539 w 2502000"/>
              <a:gd name="T9" fmla="*/ 2361829 h 994844"/>
              <a:gd name="T10" fmla="*/ 0 w 2502000"/>
              <a:gd name="T11" fmla="*/ 1197811 h 994844"/>
              <a:gd name="T12" fmla="*/ 0 60000 65536"/>
              <a:gd name="T13" fmla="*/ 0 60000 65536"/>
              <a:gd name="T14" fmla="*/ 0 60000 65536"/>
              <a:gd name="T15" fmla="*/ 0 60000 65536"/>
              <a:gd name="T16" fmla="*/ 0 60000 65536"/>
              <a:gd name="T17" fmla="*/ 0 60000 65536"/>
              <a:gd name="T18" fmla="*/ 0 w 2502000"/>
              <a:gd name="T19" fmla="*/ 0 h 994844"/>
              <a:gd name="T20" fmla="*/ 2502000 w 2502000"/>
              <a:gd name="T21" fmla="*/ 994844 h 994844"/>
            </a:gdLst>
            <a:ahLst/>
            <a:cxnLst>
              <a:cxn ang="T12">
                <a:pos x="T0" y="T1"/>
              </a:cxn>
              <a:cxn ang="T13">
                <a:pos x="T2" y="T3"/>
              </a:cxn>
              <a:cxn ang="T14">
                <a:pos x="T4" y="T5"/>
              </a:cxn>
              <a:cxn ang="T15">
                <a:pos x="T6" y="T7"/>
              </a:cxn>
              <a:cxn ang="T16">
                <a:pos x="T8" y="T9"/>
              </a:cxn>
              <a:cxn ang="T17">
                <a:pos x="T10" y="T11"/>
              </a:cxn>
            </a:cxnLst>
            <a:rect l="T18" t="T19" r="T20" b="T21"/>
            <a:pathLst>
              <a:path w="2502000" h="994844">
                <a:moveTo>
                  <a:pt x="578045" y="0"/>
                </a:moveTo>
                <a:cubicBezTo>
                  <a:pt x="758935" y="147412"/>
                  <a:pt x="1000486" y="230013"/>
                  <a:pt x="1252023" y="230475"/>
                </a:cubicBezTo>
                <a:cubicBezTo>
                  <a:pt x="1503266" y="230937"/>
                  <a:pt x="1744983" y="149416"/>
                  <a:pt x="1926572" y="2976"/>
                </a:cubicBezTo>
                <a:lnTo>
                  <a:pt x="2502000" y="510521"/>
                </a:lnTo>
                <a:cubicBezTo>
                  <a:pt x="2174197" y="820962"/>
                  <a:pt x="1722094" y="995859"/>
                  <a:pt x="1250047" y="994840"/>
                </a:cubicBezTo>
                <a:cubicBezTo>
                  <a:pt x="777693" y="993820"/>
                  <a:pt x="326233" y="816745"/>
                  <a:pt x="0" y="504537"/>
                </a:cubicBezTo>
                <a:lnTo>
                  <a:pt x="578045" y="0"/>
                </a:lnTo>
                <a:close/>
              </a:path>
            </a:pathLst>
          </a:custGeom>
          <a:solidFill>
            <a:srgbClr val="273775"/>
          </a:solidFill>
          <a:ln>
            <a:noFill/>
          </a:ln>
          <a:effectLst>
            <a:outerShdw sx="100999" sy="100999" algn="ctr" rotWithShape="0">
              <a:srgbClr val="000000">
                <a:alpha val="23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a:solidFill>
                  <a:srgbClr val="FFFFFF"/>
                </a:solidFill>
                <a:latin typeface="微软雅黑" panose="020B0503020204020204" pitchFamily="34" charset="-122"/>
                <a:ea typeface="微软雅黑" panose="020B0503020204020204" pitchFamily="34" charset="-122"/>
              </a:rPr>
              <a:t>01</a:t>
            </a:r>
            <a:endParaRPr lang="zh-CN" altLang="en-US" sz="3200">
              <a:solidFill>
                <a:srgbClr val="FFFFFF"/>
              </a:solidFill>
              <a:latin typeface="微软雅黑" panose="020B0503020204020204" pitchFamily="34" charset="-122"/>
              <a:ea typeface="微软雅黑" panose="020B0503020204020204" pitchFamily="34" charset="-122"/>
            </a:endParaRPr>
          </a:p>
        </p:txBody>
      </p:sp>
      <p:sp>
        <p:nvSpPr>
          <p:cNvPr id="45069" name="任意多边形 40"/>
          <p:cNvSpPr>
            <a:spLocks noChangeArrowheads="1"/>
          </p:cNvSpPr>
          <p:nvPr/>
        </p:nvSpPr>
        <p:spPr bwMode="auto">
          <a:xfrm>
            <a:off x="4408488" y="4033838"/>
            <a:ext cx="3336925" cy="1327150"/>
          </a:xfrm>
          <a:custGeom>
            <a:avLst/>
            <a:gdLst>
              <a:gd name="T0" fmla="*/ 2965539 w 2502000"/>
              <a:gd name="T1" fmla="*/ 9 h 994844"/>
              <a:gd name="T2" fmla="*/ 5935601 w 2502000"/>
              <a:gd name="T3" fmla="*/ 1149822 h 994844"/>
              <a:gd name="T4" fmla="*/ 4570490 w 2502000"/>
              <a:gd name="T5" fmla="*/ 2354772 h 994844"/>
              <a:gd name="T6" fmla="*/ 2970227 w 2502000"/>
              <a:gd name="T7" fmla="*/ 1814672 h 994844"/>
              <a:gd name="T8" fmla="*/ 1371320 w 2502000"/>
              <a:gd name="T9" fmla="*/ 2361838 h 994844"/>
              <a:gd name="T10" fmla="*/ 0 w 2502000"/>
              <a:gd name="T11" fmla="*/ 1164026 h 994844"/>
              <a:gd name="T12" fmla="*/ 2965539 w 2502000"/>
              <a:gd name="T13" fmla="*/ 9 h 994844"/>
              <a:gd name="T14" fmla="*/ 0 60000 65536"/>
              <a:gd name="T15" fmla="*/ 0 60000 65536"/>
              <a:gd name="T16" fmla="*/ 0 60000 65536"/>
              <a:gd name="T17" fmla="*/ 0 60000 65536"/>
              <a:gd name="T18" fmla="*/ 0 60000 65536"/>
              <a:gd name="T19" fmla="*/ 0 60000 65536"/>
              <a:gd name="T20" fmla="*/ 0 60000 65536"/>
              <a:gd name="T21" fmla="*/ 0 w 2502000"/>
              <a:gd name="T22" fmla="*/ 0 h 994844"/>
              <a:gd name="T23" fmla="*/ 2502000 w 2502000"/>
              <a:gd name="T24" fmla="*/ 994844 h 9948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02000" h="994844">
                <a:moveTo>
                  <a:pt x="1250047" y="4"/>
                </a:moveTo>
                <a:cubicBezTo>
                  <a:pt x="1722094" y="-1015"/>
                  <a:pt x="2174197" y="173882"/>
                  <a:pt x="2502000" y="484323"/>
                </a:cubicBezTo>
                <a:lnTo>
                  <a:pt x="1926572" y="991868"/>
                </a:lnTo>
                <a:cubicBezTo>
                  <a:pt x="1744983" y="845428"/>
                  <a:pt x="1503266" y="763907"/>
                  <a:pt x="1252023" y="764369"/>
                </a:cubicBezTo>
                <a:cubicBezTo>
                  <a:pt x="1000486" y="764831"/>
                  <a:pt x="758935" y="847432"/>
                  <a:pt x="578045" y="994844"/>
                </a:cubicBezTo>
                <a:lnTo>
                  <a:pt x="0" y="490307"/>
                </a:lnTo>
                <a:cubicBezTo>
                  <a:pt x="326233" y="178099"/>
                  <a:pt x="777693" y="1024"/>
                  <a:pt x="1250047" y="4"/>
                </a:cubicBezTo>
                <a:close/>
              </a:path>
            </a:pathLst>
          </a:custGeom>
          <a:solidFill>
            <a:srgbClr val="273775"/>
          </a:solidFill>
          <a:ln>
            <a:noFill/>
          </a:ln>
          <a:effectLst>
            <a:outerShdw sx="100999" sy="100999" algn="ctr" rotWithShape="0">
              <a:srgbClr val="000000">
                <a:alpha val="23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a:solidFill>
                  <a:srgbClr val="FFFFFF"/>
                </a:solidFill>
                <a:latin typeface="微软雅黑" panose="020B0503020204020204" pitchFamily="34" charset="-122"/>
                <a:ea typeface="微软雅黑" panose="020B0503020204020204" pitchFamily="34" charset="-122"/>
              </a:rPr>
              <a:t>03</a:t>
            </a:r>
            <a:endParaRPr lang="zh-CN" altLang="en-US" sz="32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6083"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6084"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6085"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46086" name="任意多边形 4"/>
          <p:cNvSpPr>
            <a:spLocks/>
          </p:cNvSpPr>
          <p:nvPr/>
        </p:nvSpPr>
        <p:spPr bwMode="auto">
          <a:xfrm>
            <a:off x="1860550" y="3608388"/>
            <a:ext cx="1858963" cy="1063625"/>
          </a:xfrm>
          <a:custGeom>
            <a:avLst/>
            <a:gdLst>
              <a:gd name="T0" fmla="*/ 0 w 735"/>
              <a:gd name="T1" fmla="*/ 0 h 532"/>
              <a:gd name="T2" fmla="*/ 2147483646 w 735"/>
              <a:gd name="T3" fmla="*/ 807431326 h 532"/>
              <a:gd name="T4" fmla="*/ 2147483646 w 735"/>
              <a:gd name="T5" fmla="*/ 807431326 h 532"/>
              <a:gd name="T6" fmla="*/ 2147483646 w 735"/>
              <a:gd name="T7" fmla="*/ 995297090 h 532"/>
              <a:gd name="T8" fmla="*/ 2147483646 w 735"/>
              <a:gd name="T9" fmla="*/ 1606867470 h 532"/>
              <a:gd name="T10" fmla="*/ 2147483646 w 735"/>
              <a:gd name="T11" fmla="*/ 1598872289 h 532"/>
              <a:gd name="T12" fmla="*/ 2147483646 w 735"/>
              <a:gd name="T13" fmla="*/ 2126500264 h 532"/>
              <a:gd name="T14" fmla="*/ 2147483646 w 735"/>
              <a:gd name="T15" fmla="*/ 1606867470 h 532"/>
              <a:gd name="T16" fmla="*/ 2147483646 w 735"/>
              <a:gd name="T17" fmla="*/ 1606867470 h 532"/>
              <a:gd name="T18" fmla="*/ 2147483646 w 735"/>
              <a:gd name="T19" fmla="*/ 903363503 h 532"/>
              <a:gd name="T20" fmla="*/ 2147483646 w 735"/>
              <a:gd name="T21" fmla="*/ 599576609 h 532"/>
              <a:gd name="T22" fmla="*/ 2142946787 w 735"/>
              <a:gd name="T23" fmla="*/ 595580018 h 532"/>
              <a:gd name="T24" fmla="*/ 441383575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46087" name="任意多边形 5"/>
          <p:cNvSpPr>
            <a:spLocks/>
          </p:cNvSpPr>
          <p:nvPr/>
        </p:nvSpPr>
        <p:spPr bwMode="auto">
          <a:xfrm>
            <a:off x="3738563" y="3608388"/>
            <a:ext cx="358775" cy="1063625"/>
          </a:xfrm>
          <a:custGeom>
            <a:avLst/>
            <a:gdLst>
              <a:gd name="T0" fmla="*/ 236195226 w 142"/>
              <a:gd name="T1" fmla="*/ 3101066 h 604"/>
              <a:gd name="T2" fmla="*/ 287262552 w 142"/>
              <a:gd name="T3" fmla="*/ 1463676551 h 604"/>
              <a:gd name="T4" fmla="*/ 0 w 142"/>
              <a:gd name="T5" fmla="*/ 1469878682 h 604"/>
              <a:gd name="T6" fmla="*/ 459621094 w 142"/>
              <a:gd name="T7" fmla="*/ 1873010167 h 604"/>
              <a:gd name="T8" fmla="*/ 906475357 w 142"/>
              <a:gd name="T9" fmla="*/ 1469878682 h 604"/>
              <a:gd name="T10" fmla="*/ 638361788 w 142"/>
              <a:gd name="T11" fmla="*/ 1469878682 h 604"/>
              <a:gd name="T12" fmla="*/ 631979636 w 142"/>
              <a:gd name="T13" fmla="*/ 0 h 604"/>
              <a:gd name="T14" fmla="*/ 236195226 w 142"/>
              <a:gd name="T15" fmla="*/ 3101066 h 6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46088" name="任意多边形 6"/>
          <p:cNvSpPr>
            <a:spLocks/>
          </p:cNvSpPr>
          <p:nvPr/>
        </p:nvSpPr>
        <p:spPr bwMode="auto">
          <a:xfrm flipH="1">
            <a:off x="4127500" y="3608388"/>
            <a:ext cx="1858963" cy="1063625"/>
          </a:xfrm>
          <a:custGeom>
            <a:avLst/>
            <a:gdLst>
              <a:gd name="T0" fmla="*/ 0 w 735"/>
              <a:gd name="T1" fmla="*/ 0 h 532"/>
              <a:gd name="T2" fmla="*/ 2147483646 w 735"/>
              <a:gd name="T3" fmla="*/ 807431326 h 532"/>
              <a:gd name="T4" fmla="*/ 2147483646 w 735"/>
              <a:gd name="T5" fmla="*/ 807431326 h 532"/>
              <a:gd name="T6" fmla="*/ 2147483646 w 735"/>
              <a:gd name="T7" fmla="*/ 995297090 h 532"/>
              <a:gd name="T8" fmla="*/ 2147483646 w 735"/>
              <a:gd name="T9" fmla="*/ 1606867470 h 532"/>
              <a:gd name="T10" fmla="*/ 2147483646 w 735"/>
              <a:gd name="T11" fmla="*/ 1598872289 h 532"/>
              <a:gd name="T12" fmla="*/ 2147483646 w 735"/>
              <a:gd name="T13" fmla="*/ 2126500264 h 532"/>
              <a:gd name="T14" fmla="*/ 2147483646 w 735"/>
              <a:gd name="T15" fmla="*/ 1606867470 h 532"/>
              <a:gd name="T16" fmla="*/ 2147483646 w 735"/>
              <a:gd name="T17" fmla="*/ 1606867470 h 532"/>
              <a:gd name="T18" fmla="*/ 2147483646 w 735"/>
              <a:gd name="T19" fmla="*/ 903363503 h 532"/>
              <a:gd name="T20" fmla="*/ 2147483646 w 735"/>
              <a:gd name="T21" fmla="*/ 599576609 h 532"/>
              <a:gd name="T22" fmla="*/ 2142946787 w 735"/>
              <a:gd name="T23" fmla="*/ 595580018 h 532"/>
              <a:gd name="T24" fmla="*/ 441383575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46089" name="AutoShape 526"/>
          <p:cNvSpPr>
            <a:spLocks noChangeArrowheads="1"/>
          </p:cNvSpPr>
          <p:nvPr/>
        </p:nvSpPr>
        <p:spPr bwMode="auto">
          <a:xfrm>
            <a:off x="1001713" y="1989138"/>
            <a:ext cx="1487487" cy="1489075"/>
          </a:xfrm>
          <a:prstGeom prst="roundRect">
            <a:avLst>
              <a:gd name="adj" fmla="val 11764"/>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latinLnBrk="1" hangingPunct="1">
              <a:lnSpc>
                <a:spcPct val="130000"/>
              </a:lnSpc>
              <a:buFont typeface="Arial" panose="020B0604020202020204" pitchFamily="34" charset="0"/>
              <a:buNone/>
            </a:pPr>
            <a:r>
              <a:rPr lang="zh-CN" altLang="en-US" sz="2100" b="1">
                <a:solidFill>
                  <a:schemeClr val="bg1"/>
                </a:solidFill>
                <a:latin typeface="微软雅黑" panose="020B0503020204020204" pitchFamily="34" charset="-122"/>
                <a:ea typeface="微软雅黑" panose="020B0503020204020204" pitchFamily="34" charset="-122"/>
              </a:rPr>
              <a:t>文本</a:t>
            </a:r>
          </a:p>
        </p:txBody>
      </p:sp>
      <p:sp>
        <p:nvSpPr>
          <p:cNvPr id="46090" name="AutoShape 532"/>
          <p:cNvSpPr>
            <a:spLocks noChangeArrowheads="1"/>
          </p:cNvSpPr>
          <p:nvPr/>
        </p:nvSpPr>
        <p:spPr bwMode="auto">
          <a:xfrm>
            <a:off x="3162300" y="1951038"/>
            <a:ext cx="1487488" cy="1489075"/>
          </a:xfrm>
          <a:prstGeom prst="roundRect">
            <a:avLst>
              <a:gd name="adj" fmla="val 11764"/>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latinLnBrk="1" hangingPunct="1">
              <a:lnSpc>
                <a:spcPct val="130000"/>
              </a:lnSpc>
              <a:buFont typeface="Arial" panose="020B0604020202020204" pitchFamily="34" charset="0"/>
              <a:buNone/>
            </a:pPr>
            <a:r>
              <a:rPr lang="zh-CN" altLang="en-US" sz="2100" b="1">
                <a:solidFill>
                  <a:schemeClr val="bg1"/>
                </a:solidFill>
                <a:latin typeface="微软雅黑" panose="020B0503020204020204" pitchFamily="34" charset="-122"/>
                <a:ea typeface="微软雅黑" panose="020B0503020204020204" pitchFamily="34" charset="-122"/>
              </a:rPr>
              <a:t>文本</a:t>
            </a:r>
          </a:p>
        </p:txBody>
      </p:sp>
      <p:sp>
        <p:nvSpPr>
          <p:cNvPr id="46091" name="AutoShape 535"/>
          <p:cNvSpPr>
            <a:spLocks noChangeArrowheads="1"/>
          </p:cNvSpPr>
          <p:nvPr/>
        </p:nvSpPr>
        <p:spPr bwMode="auto">
          <a:xfrm>
            <a:off x="5327650" y="1989138"/>
            <a:ext cx="1487488" cy="1489075"/>
          </a:xfrm>
          <a:prstGeom prst="roundRect">
            <a:avLst>
              <a:gd name="adj" fmla="val 11764"/>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latinLnBrk="1" hangingPunct="1">
              <a:lnSpc>
                <a:spcPct val="130000"/>
              </a:lnSpc>
              <a:buFont typeface="Arial" panose="020B0604020202020204" pitchFamily="34" charset="0"/>
              <a:buNone/>
            </a:pPr>
            <a:r>
              <a:rPr lang="zh-CN" altLang="en-US" sz="2100" b="1">
                <a:solidFill>
                  <a:schemeClr val="bg1"/>
                </a:solidFill>
                <a:latin typeface="微软雅黑" panose="020B0503020204020204" pitchFamily="34" charset="-122"/>
                <a:ea typeface="微软雅黑" panose="020B0503020204020204" pitchFamily="34" charset="-122"/>
              </a:rPr>
              <a:t>文本</a:t>
            </a:r>
          </a:p>
        </p:txBody>
      </p:sp>
      <p:sp>
        <p:nvSpPr>
          <p:cNvPr id="46092" name="矩形 19"/>
          <p:cNvSpPr>
            <a:spLocks noChangeArrowheads="1"/>
          </p:cNvSpPr>
          <p:nvPr/>
        </p:nvSpPr>
        <p:spPr bwMode="auto">
          <a:xfrm>
            <a:off x="7151688" y="1989138"/>
            <a:ext cx="44989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en-US" altLang="zh-CN">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en-US" altLang="zh-CN">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p>
        </p:txBody>
      </p:sp>
      <p:sp>
        <p:nvSpPr>
          <p:cNvPr id="46093" name="矩形 20"/>
          <p:cNvSpPr>
            <a:spLocks noChangeArrowheads="1"/>
          </p:cNvSpPr>
          <p:nvPr/>
        </p:nvSpPr>
        <p:spPr bwMode="auto">
          <a:xfrm>
            <a:off x="1543050" y="4672013"/>
            <a:ext cx="479425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7F7F7F"/>
                </a:solidFill>
                <a:latin typeface="微软雅黑" panose="020B0503020204020204" pitchFamily="34" charset="-122"/>
                <a:ea typeface="微软雅黑" panose="020B0503020204020204" pitchFamily="34" charset="-122"/>
              </a:rPr>
              <a:t>请在此处输入您的标题</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7107"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7108"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7109"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47110" name="椭圆 21"/>
          <p:cNvSpPr>
            <a:spLocks noChangeArrowheads="1"/>
          </p:cNvSpPr>
          <p:nvPr/>
        </p:nvSpPr>
        <p:spPr bwMode="auto">
          <a:xfrm>
            <a:off x="8316913" y="2225675"/>
            <a:ext cx="936625" cy="935038"/>
          </a:xfrm>
          <a:prstGeom prst="ellipse">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b="1">
                <a:solidFill>
                  <a:schemeClr val="bg1"/>
                </a:solidFill>
                <a:latin typeface="Arial" panose="020B0604020202020204" pitchFamily="34" charset="0"/>
                <a:ea typeface="微软雅黑" panose="020B0503020204020204" pitchFamily="34" charset="-122"/>
              </a:rPr>
              <a:t>05</a:t>
            </a:r>
            <a:endParaRPr lang="zh-CN" altLang="en-US" sz="3200" b="1">
              <a:solidFill>
                <a:schemeClr val="bg1"/>
              </a:solidFill>
              <a:latin typeface="Arial" panose="020B0604020202020204" pitchFamily="34" charset="0"/>
              <a:ea typeface="微软雅黑" panose="020B0503020204020204" pitchFamily="34" charset="-122"/>
            </a:endParaRPr>
          </a:p>
        </p:txBody>
      </p:sp>
      <p:sp>
        <p:nvSpPr>
          <p:cNvPr id="47111" name="椭圆 22"/>
          <p:cNvSpPr>
            <a:spLocks noChangeArrowheads="1"/>
          </p:cNvSpPr>
          <p:nvPr/>
        </p:nvSpPr>
        <p:spPr bwMode="auto">
          <a:xfrm>
            <a:off x="6985000" y="2317750"/>
            <a:ext cx="938213" cy="936625"/>
          </a:xfrm>
          <a:prstGeom prst="ellipse">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b="1">
                <a:solidFill>
                  <a:schemeClr val="bg1"/>
                </a:solidFill>
                <a:latin typeface="Arial" panose="020B0604020202020204" pitchFamily="34" charset="0"/>
                <a:ea typeface="微软雅黑" panose="020B0503020204020204" pitchFamily="34" charset="-122"/>
              </a:rPr>
              <a:t>04</a:t>
            </a:r>
            <a:endParaRPr lang="zh-CN" altLang="en-US" sz="3200" b="1">
              <a:solidFill>
                <a:schemeClr val="bg1"/>
              </a:solidFill>
              <a:latin typeface="Arial" panose="020B0604020202020204" pitchFamily="34" charset="0"/>
              <a:ea typeface="微软雅黑" panose="020B0503020204020204" pitchFamily="34" charset="-122"/>
            </a:endParaRPr>
          </a:p>
        </p:txBody>
      </p:sp>
      <p:sp>
        <p:nvSpPr>
          <p:cNvPr id="47112" name="椭圆 23"/>
          <p:cNvSpPr>
            <a:spLocks noChangeArrowheads="1"/>
          </p:cNvSpPr>
          <p:nvPr/>
        </p:nvSpPr>
        <p:spPr bwMode="auto">
          <a:xfrm>
            <a:off x="5653088" y="2225675"/>
            <a:ext cx="938212" cy="935038"/>
          </a:xfrm>
          <a:prstGeom prst="ellipse">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b="1">
                <a:solidFill>
                  <a:schemeClr val="bg1"/>
                </a:solidFill>
                <a:latin typeface="Arial" panose="020B0604020202020204" pitchFamily="34" charset="0"/>
                <a:ea typeface="微软雅黑" panose="020B0503020204020204" pitchFamily="34" charset="-122"/>
              </a:rPr>
              <a:t>03</a:t>
            </a:r>
            <a:endParaRPr lang="zh-CN" altLang="en-US" sz="3200" b="1">
              <a:solidFill>
                <a:schemeClr val="bg1"/>
              </a:solidFill>
              <a:latin typeface="Arial" panose="020B0604020202020204" pitchFamily="34" charset="0"/>
              <a:ea typeface="微软雅黑" panose="020B0503020204020204" pitchFamily="34" charset="-122"/>
            </a:endParaRPr>
          </a:p>
        </p:txBody>
      </p:sp>
      <p:sp>
        <p:nvSpPr>
          <p:cNvPr id="47113" name="椭圆 24"/>
          <p:cNvSpPr>
            <a:spLocks noChangeArrowheads="1"/>
          </p:cNvSpPr>
          <p:nvPr/>
        </p:nvSpPr>
        <p:spPr bwMode="auto">
          <a:xfrm>
            <a:off x="4305300" y="2317750"/>
            <a:ext cx="935038" cy="936625"/>
          </a:xfrm>
          <a:prstGeom prst="ellipse">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b="1">
                <a:solidFill>
                  <a:schemeClr val="bg1"/>
                </a:solidFill>
                <a:latin typeface="Arial" panose="020B0604020202020204" pitchFamily="34" charset="0"/>
                <a:ea typeface="微软雅黑" panose="020B0503020204020204" pitchFamily="34" charset="-122"/>
              </a:rPr>
              <a:t>02</a:t>
            </a:r>
            <a:endParaRPr lang="zh-CN" altLang="en-US" sz="3200" b="1">
              <a:solidFill>
                <a:schemeClr val="bg1"/>
              </a:solidFill>
              <a:latin typeface="Arial" panose="020B0604020202020204" pitchFamily="34" charset="0"/>
              <a:ea typeface="微软雅黑" panose="020B0503020204020204" pitchFamily="34" charset="-122"/>
            </a:endParaRPr>
          </a:p>
        </p:txBody>
      </p:sp>
      <p:sp>
        <p:nvSpPr>
          <p:cNvPr id="47114" name="椭圆 25"/>
          <p:cNvSpPr>
            <a:spLocks noChangeArrowheads="1"/>
          </p:cNvSpPr>
          <p:nvPr/>
        </p:nvSpPr>
        <p:spPr bwMode="auto">
          <a:xfrm>
            <a:off x="2963863" y="2225675"/>
            <a:ext cx="935037" cy="935038"/>
          </a:xfrm>
          <a:prstGeom prst="ellipse">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b="1">
                <a:solidFill>
                  <a:schemeClr val="bg1"/>
                </a:solidFill>
                <a:latin typeface="Arial" panose="020B0604020202020204" pitchFamily="34" charset="0"/>
                <a:ea typeface="微软雅黑" panose="020B0503020204020204" pitchFamily="34" charset="-122"/>
              </a:rPr>
              <a:t>01</a:t>
            </a:r>
            <a:endParaRPr lang="zh-CN" altLang="en-US" sz="3600" b="1">
              <a:solidFill>
                <a:schemeClr val="bg1"/>
              </a:solidFill>
              <a:latin typeface="Arial" panose="020B0604020202020204" pitchFamily="34" charset="0"/>
              <a:ea typeface="微软雅黑" panose="020B0503020204020204" pitchFamily="34" charset="-122"/>
            </a:endParaRPr>
          </a:p>
        </p:txBody>
      </p:sp>
      <p:sp>
        <p:nvSpPr>
          <p:cNvPr id="47115" name="燕尾形 26"/>
          <p:cNvSpPr>
            <a:spLocks noChangeArrowheads="1"/>
          </p:cNvSpPr>
          <p:nvPr/>
        </p:nvSpPr>
        <p:spPr bwMode="auto">
          <a:xfrm>
            <a:off x="1995488" y="1987550"/>
            <a:ext cx="207962" cy="207963"/>
          </a:xfrm>
          <a:prstGeom prst="chevron">
            <a:avLst>
              <a:gd name="adj" fmla="val 5000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000000"/>
              </a:solidFill>
              <a:ea typeface="微软雅黑" panose="020B0503020204020204" pitchFamily="34" charset="-122"/>
            </a:endParaRPr>
          </a:p>
        </p:txBody>
      </p:sp>
      <p:sp>
        <p:nvSpPr>
          <p:cNvPr id="47116" name="燕尾形 27"/>
          <p:cNvSpPr>
            <a:spLocks noChangeArrowheads="1"/>
          </p:cNvSpPr>
          <p:nvPr/>
        </p:nvSpPr>
        <p:spPr bwMode="auto">
          <a:xfrm>
            <a:off x="1789113" y="1987550"/>
            <a:ext cx="206375" cy="207963"/>
          </a:xfrm>
          <a:prstGeom prst="chevron">
            <a:avLst>
              <a:gd name="adj" fmla="val 5000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000000"/>
              </a:solidFill>
              <a:ea typeface="微软雅黑" panose="020B0503020204020204" pitchFamily="34" charset="-122"/>
            </a:endParaRPr>
          </a:p>
        </p:txBody>
      </p:sp>
      <p:sp>
        <p:nvSpPr>
          <p:cNvPr id="47117" name="燕尾形 28"/>
          <p:cNvSpPr>
            <a:spLocks noChangeArrowheads="1"/>
          </p:cNvSpPr>
          <p:nvPr/>
        </p:nvSpPr>
        <p:spPr bwMode="auto">
          <a:xfrm>
            <a:off x="1568450" y="1987550"/>
            <a:ext cx="207963" cy="207963"/>
          </a:xfrm>
          <a:prstGeom prst="chevron">
            <a:avLst>
              <a:gd name="adj" fmla="val 5000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000000"/>
              </a:solidFill>
              <a:ea typeface="微软雅黑" panose="020B0503020204020204" pitchFamily="34" charset="-122"/>
            </a:endParaRPr>
          </a:p>
        </p:txBody>
      </p:sp>
      <p:sp>
        <p:nvSpPr>
          <p:cNvPr id="47118" name="椭圆 1"/>
          <p:cNvSpPr>
            <a:spLocks/>
          </p:cNvSpPr>
          <p:nvPr/>
        </p:nvSpPr>
        <p:spPr bwMode="auto">
          <a:xfrm flipV="1">
            <a:off x="2201863" y="1984375"/>
            <a:ext cx="7835900" cy="1508125"/>
          </a:xfrm>
          <a:custGeom>
            <a:avLst/>
            <a:gdLst>
              <a:gd name="T0" fmla="*/ 0 w 7835363"/>
              <a:gd name="T1" fmla="*/ 1506259 h 1509993"/>
              <a:gd name="T2" fmla="*/ 669976 w 7835363"/>
              <a:gd name="T3" fmla="*/ 761838 h 1509993"/>
              <a:gd name="T4" fmla="*/ 671741 w 7835363"/>
              <a:gd name="T5" fmla="*/ 761838 h 1509993"/>
              <a:gd name="T6" fmla="*/ 1243317 w 7835363"/>
              <a:gd name="T7" fmla="*/ 196990 h 1509993"/>
              <a:gd name="T8" fmla="*/ 1814893 w 7835363"/>
              <a:gd name="T9" fmla="*/ 761838 h 1509993"/>
              <a:gd name="T10" fmla="*/ 1819959 w 7835363"/>
              <a:gd name="T11" fmla="*/ 761838 h 1509993"/>
              <a:gd name="T12" fmla="*/ 2581766 w 7835363"/>
              <a:gd name="T13" fmla="*/ 1501423 h 1509993"/>
              <a:gd name="T14" fmla="*/ 3343621 w 7835363"/>
              <a:gd name="T15" fmla="*/ 760896 h 1509993"/>
              <a:gd name="T16" fmla="*/ 3347205 w 7835363"/>
              <a:gd name="T17" fmla="*/ 760896 h 1509993"/>
              <a:gd name="T18" fmla="*/ 3918783 w 7835363"/>
              <a:gd name="T19" fmla="*/ 196047 h 1509993"/>
              <a:gd name="T20" fmla="*/ 4490359 w 7835363"/>
              <a:gd name="T21" fmla="*/ 760896 h 1509993"/>
              <a:gd name="T22" fmla="*/ 4492806 w 7835363"/>
              <a:gd name="T23" fmla="*/ 760896 h 1509993"/>
              <a:gd name="T24" fmla="*/ 5254613 w 7835363"/>
              <a:gd name="T25" fmla="*/ 1500480 h 1509993"/>
              <a:gd name="T26" fmla="*/ 6016420 w 7835363"/>
              <a:gd name="T27" fmla="*/ 760896 h 1509993"/>
              <a:gd name="T28" fmla="*/ 6018867 w 7835363"/>
              <a:gd name="T29" fmla="*/ 760896 h 1509993"/>
              <a:gd name="T30" fmla="*/ 6590445 w 7835363"/>
              <a:gd name="T31" fmla="*/ 196047 h 1509993"/>
              <a:gd name="T32" fmla="*/ 7162021 w 7835363"/>
              <a:gd name="T33" fmla="*/ 760896 h 1509993"/>
              <a:gd name="T34" fmla="*/ 7167182 w 7835363"/>
              <a:gd name="T35" fmla="*/ 760896 h 1509993"/>
              <a:gd name="T36" fmla="*/ 7836437 w 7835363"/>
              <a:gd name="T37" fmla="*/ 1497613 h 1509993"/>
              <a:gd name="T38" fmla="*/ 7739558 w 7835363"/>
              <a:gd name="T39" fmla="*/ 1377208 h 1509993"/>
              <a:gd name="T40" fmla="*/ 7836437 w 7835363"/>
              <a:gd name="T41" fmla="*/ 1298429 h 1509993"/>
              <a:gd name="T42" fmla="*/ 7356795 w 7835363"/>
              <a:gd name="T43" fmla="*/ 742766 h 1509993"/>
              <a:gd name="T44" fmla="*/ 7352414 w 7835363"/>
              <a:gd name="T45" fmla="*/ 742766 h 1509993"/>
              <a:gd name="T46" fmla="*/ 6590445 w 7835363"/>
              <a:gd name="T47" fmla="*/ 0 h 1509993"/>
              <a:gd name="T48" fmla="*/ 5828636 w 7835363"/>
              <a:gd name="T49" fmla="*/ 739585 h 1509993"/>
              <a:gd name="T50" fmla="*/ 5826189 w 7835363"/>
              <a:gd name="T51" fmla="*/ 739585 h 1509993"/>
              <a:gd name="T52" fmla="*/ 5254613 w 7835363"/>
              <a:gd name="T53" fmla="*/ 1304433 h 1509993"/>
              <a:gd name="T54" fmla="*/ 4683037 w 7835363"/>
              <a:gd name="T55" fmla="*/ 739585 h 1509993"/>
              <a:gd name="T56" fmla="*/ 4680590 w 7835363"/>
              <a:gd name="T57" fmla="*/ 739585 h 1509993"/>
              <a:gd name="T58" fmla="*/ 3918783 w 7835363"/>
              <a:gd name="T59" fmla="*/ 0 h 1509993"/>
              <a:gd name="T60" fmla="*/ 3156926 w 7835363"/>
              <a:gd name="T61" fmla="*/ 740528 h 1509993"/>
              <a:gd name="T62" fmla="*/ 3153342 w 7835363"/>
              <a:gd name="T63" fmla="*/ 740528 h 1509993"/>
              <a:gd name="T64" fmla="*/ 2581766 w 7835363"/>
              <a:gd name="T65" fmla="*/ 1305376 h 1509993"/>
              <a:gd name="T66" fmla="*/ 2010190 w 7835363"/>
              <a:gd name="T67" fmla="*/ 740528 h 1509993"/>
              <a:gd name="T68" fmla="*/ 2005124 w 7835363"/>
              <a:gd name="T69" fmla="*/ 740528 h 1509993"/>
              <a:gd name="T70" fmla="*/ 1243317 w 7835363"/>
              <a:gd name="T71" fmla="*/ 943 h 1509993"/>
              <a:gd name="T72" fmla="*/ 480959 w 7835363"/>
              <a:gd name="T73" fmla="*/ 751412 h 1509993"/>
              <a:gd name="T74" fmla="*/ 479642 w 7835363"/>
              <a:gd name="T75" fmla="*/ 751412 h 1509993"/>
              <a:gd name="T76" fmla="*/ 0 w 7835363"/>
              <a:gd name="T77" fmla="*/ 1307075 h 1509993"/>
              <a:gd name="T78" fmla="*/ 96879 w 7835363"/>
              <a:gd name="T79" fmla="*/ 1385854 h 1509993"/>
              <a:gd name="T80" fmla="*/ 93401 w 7835363"/>
              <a:gd name="T81" fmla="*/ 1389802 h 1509993"/>
              <a:gd name="T82" fmla="*/ 0 w 7835363"/>
              <a:gd name="T83" fmla="*/ 1506259 h 15099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835363" h="1509993">
                <a:moveTo>
                  <a:pt x="0" y="1509993"/>
                </a:moveTo>
                <a:cubicBezTo>
                  <a:pt x="374580" y="1465544"/>
                  <a:pt x="665607" y="1149153"/>
                  <a:pt x="669884" y="763727"/>
                </a:cubicBezTo>
                <a:lnTo>
                  <a:pt x="671649" y="763727"/>
                </a:lnTo>
                <a:cubicBezTo>
                  <a:pt x="674225" y="450458"/>
                  <a:pt x="929142" y="197478"/>
                  <a:pt x="1243147" y="197478"/>
                </a:cubicBezTo>
                <a:cubicBezTo>
                  <a:pt x="1557152" y="197478"/>
                  <a:pt x="1812070" y="450458"/>
                  <a:pt x="1814645" y="763727"/>
                </a:cubicBezTo>
                <a:lnTo>
                  <a:pt x="1819709" y="763727"/>
                </a:lnTo>
                <a:cubicBezTo>
                  <a:pt x="1830248" y="1175133"/>
                  <a:pt x="2167291" y="1505145"/>
                  <a:pt x="2581412" y="1505145"/>
                </a:cubicBezTo>
                <a:cubicBezTo>
                  <a:pt x="2995850" y="1505145"/>
                  <a:pt x="3333092" y="1174627"/>
                  <a:pt x="3343163" y="762782"/>
                </a:cubicBezTo>
                <a:lnTo>
                  <a:pt x="3346747" y="762782"/>
                </a:lnTo>
                <a:cubicBezTo>
                  <a:pt x="3349323" y="449513"/>
                  <a:pt x="3604240" y="196533"/>
                  <a:pt x="3918245" y="196533"/>
                </a:cubicBezTo>
                <a:cubicBezTo>
                  <a:pt x="4232250" y="196533"/>
                  <a:pt x="4487168" y="449513"/>
                  <a:pt x="4489743" y="762782"/>
                </a:cubicBezTo>
                <a:lnTo>
                  <a:pt x="4492190" y="762782"/>
                </a:lnTo>
                <a:cubicBezTo>
                  <a:pt x="4502730" y="1174188"/>
                  <a:pt x="4839772" y="1504200"/>
                  <a:pt x="5253893" y="1504200"/>
                </a:cubicBezTo>
                <a:cubicBezTo>
                  <a:pt x="5668014" y="1504200"/>
                  <a:pt x="6005057" y="1174188"/>
                  <a:pt x="6015596" y="762782"/>
                </a:cubicBezTo>
                <a:lnTo>
                  <a:pt x="6018043" y="762782"/>
                </a:lnTo>
                <a:cubicBezTo>
                  <a:pt x="6020619" y="449513"/>
                  <a:pt x="6275536" y="196533"/>
                  <a:pt x="6589541" y="196533"/>
                </a:cubicBezTo>
                <a:cubicBezTo>
                  <a:pt x="6903546" y="196533"/>
                  <a:pt x="7158464" y="449513"/>
                  <a:pt x="7161039" y="762782"/>
                </a:cubicBezTo>
                <a:lnTo>
                  <a:pt x="7166200" y="762782"/>
                </a:lnTo>
                <a:cubicBezTo>
                  <a:pt x="7173663" y="1144717"/>
                  <a:pt x="7463295" y="1457174"/>
                  <a:pt x="7835363" y="1501325"/>
                </a:cubicBezTo>
                <a:cubicBezTo>
                  <a:pt x="7825227" y="1499858"/>
                  <a:pt x="7737557" y="1376550"/>
                  <a:pt x="7738498" y="1380622"/>
                </a:cubicBezTo>
                <a:cubicBezTo>
                  <a:pt x="7737557" y="1370912"/>
                  <a:pt x="7830766" y="1294742"/>
                  <a:pt x="7835363" y="1301647"/>
                </a:cubicBezTo>
                <a:cubicBezTo>
                  <a:pt x="7564830" y="1259668"/>
                  <a:pt x="7358105" y="1026556"/>
                  <a:pt x="7355787" y="744607"/>
                </a:cubicBezTo>
                <a:lnTo>
                  <a:pt x="7351406" y="744607"/>
                </a:lnTo>
                <a:cubicBezTo>
                  <a:pt x="7342448" y="331721"/>
                  <a:pt x="7004734" y="0"/>
                  <a:pt x="6589541" y="0"/>
                </a:cubicBezTo>
                <a:cubicBezTo>
                  <a:pt x="6175420" y="0"/>
                  <a:pt x="5838378" y="330012"/>
                  <a:pt x="5827838" y="741418"/>
                </a:cubicBezTo>
                <a:lnTo>
                  <a:pt x="5825391" y="741418"/>
                </a:lnTo>
                <a:cubicBezTo>
                  <a:pt x="5822816" y="1054687"/>
                  <a:pt x="5567898" y="1307667"/>
                  <a:pt x="5253893" y="1307667"/>
                </a:cubicBezTo>
                <a:cubicBezTo>
                  <a:pt x="4939888" y="1307667"/>
                  <a:pt x="4684971" y="1054687"/>
                  <a:pt x="4682395" y="741418"/>
                </a:cubicBezTo>
                <a:lnTo>
                  <a:pt x="4679948" y="741418"/>
                </a:lnTo>
                <a:cubicBezTo>
                  <a:pt x="4669409" y="330012"/>
                  <a:pt x="4332366" y="0"/>
                  <a:pt x="3918245" y="0"/>
                </a:cubicBezTo>
                <a:cubicBezTo>
                  <a:pt x="3503807" y="0"/>
                  <a:pt x="3166565" y="330518"/>
                  <a:pt x="3156494" y="742363"/>
                </a:cubicBezTo>
                <a:lnTo>
                  <a:pt x="3152910" y="742363"/>
                </a:lnTo>
                <a:cubicBezTo>
                  <a:pt x="3150335" y="1055632"/>
                  <a:pt x="2895417" y="1308612"/>
                  <a:pt x="2581412" y="1308612"/>
                </a:cubicBezTo>
                <a:cubicBezTo>
                  <a:pt x="2267407" y="1308612"/>
                  <a:pt x="2012490" y="1055632"/>
                  <a:pt x="2009914" y="742363"/>
                </a:cubicBezTo>
                <a:lnTo>
                  <a:pt x="2004850" y="742363"/>
                </a:lnTo>
                <a:cubicBezTo>
                  <a:pt x="1994310" y="330957"/>
                  <a:pt x="1657268" y="945"/>
                  <a:pt x="1243147" y="945"/>
                </a:cubicBezTo>
                <a:cubicBezTo>
                  <a:pt x="825366" y="945"/>
                  <a:pt x="486031" y="336817"/>
                  <a:pt x="480893" y="753275"/>
                </a:cubicBezTo>
                <a:lnTo>
                  <a:pt x="479576" y="753275"/>
                </a:lnTo>
                <a:cubicBezTo>
                  <a:pt x="477258" y="1035224"/>
                  <a:pt x="270533" y="1268336"/>
                  <a:pt x="0" y="1310315"/>
                </a:cubicBezTo>
                <a:cubicBezTo>
                  <a:pt x="4598" y="1303410"/>
                  <a:pt x="97806" y="1379580"/>
                  <a:pt x="96865" y="1389290"/>
                </a:cubicBezTo>
                <a:lnTo>
                  <a:pt x="93389" y="1393247"/>
                </a:lnTo>
                <a:cubicBezTo>
                  <a:pt x="77100" y="1414141"/>
                  <a:pt x="8869" y="1508710"/>
                  <a:pt x="0" y="1509993"/>
                </a:cubicBez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47119" name="燕尾形 30"/>
          <p:cNvSpPr>
            <a:spLocks noChangeArrowheads="1"/>
          </p:cNvSpPr>
          <p:nvPr/>
        </p:nvSpPr>
        <p:spPr bwMode="auto">
          <a:xfrm flipH="1">
            <a:off x="10026650" y="1979613"/>
            <a:ext cx="209550" cy="209550"/>
          </a:xfrm>
          <a:prstGeom prst="chevron">
            <a:avLst>
              <a:gd name="adj" fmla="val 5000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000000"/>
              </a:solidFill>
              <a:ea typeface="微软雅黑" panose="020B0503020204020204" pitchFamily="34" charset="-122"/>
            </a:endParaRPr>
          </a:p>
        </p:txBody>
      </p:sp>
      <p:sp>
        <p:nvSpPr>
          <p:cNvPr id="47120" name="燕尾形 31"/>
          <p:cNvSpPr>
            <a:spLocks noChangeArrowheads="1"/>
          </p:cNvSpPr>
          <p:nvPr/>
        </p:nvSpPr>
        <p:spPr bwMode="auto">
          <a:xfrm flipH="1">
            <a:off x="10217150" y="1979613"/>
            <a:ext cx="209550" cy="209550"/>
          </a:xfrm>
          <a:prstGeom prst="chevron">
            <a:avLst>
              <a:gd name="adj" fmla="val 5000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000000"/>
              </a:solidFill>
              <a:ea typeface="微软雅黑" panose="020B0503020204020204" pitchFamily="34" charset="-122"/>
            </a:endParaRPr>
          </a:p>
        </p:txBody>
      </p:sp>
      <p:sp>
        <p:nvSpPr>
          <p:cNvPr id="47121" name="燕尾形 32"/>
          <p:cNvSpPr>
            <a:spLocks noChangeArrowheads="1"/>
          </p:cNvSpPr>
          <p:nvPr/>
        </p:nvSpPr>
        <p:spPr bwMode="auto">
          <a:xfrm flipH="1">
            <a:off x="10415588" y="1979613"/>
            <a:ext cx="207962" cy="209550"/>
          </a:xfrm>
          <a:prstGeom prst="chevron">
            <a:avLst>
              <a:gd name="adj" fmla="val 5000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000000"/>
              </a:solidFill>
              <a:ea typeface="微软雅黑" panose="020B0503020204020204" pitchFamily="34" charset="-122"/>
            </a:endParaRPr>
          </a:p>
        </p:txBody>
      </p:sp>
      <p:sp>
        <p:nvSpPr>
          <p:cNvPr id="47122" name="文本框 33"/>
          <p:cNvSpPr txBox="1">
            <a:spLocks noChangeArrowheads="1"/>
          </p:cNvSpPr>
          <p:nvPr/>
        </p:nvSpPr>
        <p:spPr bwMode="auto">
          <a:xfrm>
            <a:off x="3071813" y="3548063"/>
            <a:ext cx="719137"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请在此处输入您的文本</a:t>
            </a:r>
          </a:p>
        </p:txBody>
      </p:sp>
      <p:sp>
        <p:nvSpPr>
          <p:cNvPr id="47123" name="文本框 34"/>
          <p:cNvSpPr txBox="1">
            <a:spLocks noChangeArrowheads="1"/>
          </p:cNvSpPr>
          <p:nvPr/>
        </p:nvSpPr>
        <p:spPr bwMode="auto">
          <a:xfrm>
            <a:off x="4413250" y="3548063"/>
            <a:ext cx="719138"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请在此处输入您的文本</a:t>
            </a:r>
          </a:p>
        </p:txBody>
      </p:sp>
      <p:sp>
        <p:nvSpPr>
          <p:cNvPr id="47124" name="文本框 35"/>
          <p:cNvSpPr txBox="1">
            <a:spLocks noChangeArrowheads="1"/>
          </p:cNvSpPr>
          <p:nvPr/>
        </p:nvSpPr>
        <p:spPr bwMode="auto">
          <a:xfrm>
            <a:off x="5761038" y="3548063"/>
            <a:ext cx="722312"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请在此处输入您的文本</a:t>
            </a:r>
          </a:p>
        </p:txBody>
      </p:sp>
      <p:sp>
        <p:nvSpPr>
          <p:cNvPr id="47125" name="文本框 36"/>
          <p:cNvSpPr txBox="1">
            <a:spLocks noChangeArrowheads="1"/>
          </p:cNvSpPr>
          <p:nvPr/>
        </p:nvSpPr>
        <p:spPr bwMode="auto">
          <a:xfrm>
            <a:off x="7092950" y="3548063"/>
            <a:ext cx="719138"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请在此处输入您的文本</a:t>
            </a:r>
          </a:p>
        </p:txBody>
      </p:sp>
      <p:sp>
        <p:nvSpPr>
          <p:cNvPr id="47126" name="文本框 37"/>
          <p:cNvSpPr txBox="1">
            <a:spLocks noChangeArrowheads="1"/>
          </p:cNvSpPr>
          <p:nvPr/>
        </p:nvSpPr>
        <p:spPr bwMode="auto">
          <a:xfrm>
            <a:off x="8424863" y="3548063"/>
            <a:ext cx="720725"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请在此处输入您的文本</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图片 34"/>
          <p:cNvPicPr>
            <a:picLocks noChangeAspect="1" noChangeArrowheads="1"/>
          </p:cNvPicPr>
          <p:nvPr/>
        </p:nvPicPr>
        <p:blipFill>
          <a:blip r:embed="rId2">
            <a:extLst>
              <a:ext uri="{28A0092B-C50C-407E-A947-70E740481C1C}">
                <a14:useLocalDpi xmlns:a14="http://schemas.microsoft.com/office/drawing/2010/main" val="0"/>
              </a:ext>
            </a:extLst>
          </a:blip>
          <a:srcRect t="37170" b="25630"/>
          <a:stretch>
            <a:fillRect/>
          </a:stretch>
        </p:blipFill>
        <p:spPr bwMode="auto">
          <a:xfrm>
            <a:off x="-6350" y="2187575"/>
            <a:ext cx="12206288"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文本框 35"/>
          <p:cNvSpPr txBox="1">
            <a:spLocks noChangeArrowheads="1"/>
          </p:cNvSpPr>
          <p:nvPr/>
        </p:nvSpPr>
        <p:spPr bwMode="auto">
          <a:xfrm>
            <a:off x="2660650" y="2828925"/>
            <a:ext cx="1168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7200">
                <a:solidFill>
                  <a:srgbClr val="273775"/>
                </a:solidFill>
                <a:latin typeface="Impact" panose="020B0806030902050204" pitchFamily="34" charset="0"/>
              </a:rPr>
              <a:t>04</a:t>
            </a:r>
            <a:endParaRPr lang="zh-CN" altLang="en-US" sz="7200">
              <a:solidFill>
                <a:srgbClr val="273775"/>
              </a:solidFill>
              <a:latin typeface="Impact" panose="020B0806030902050204" pitchFamily="34" charset="0"/>
            </a:endParaRPr>
          </a:p>
        </p:txBody>
      </p:sp>
      <p:sp>
        <p:nvSpPr>
          <p:cNvPr id="48132" name="文本框 36"/>
          <p:cNvSpPr txBox="1">
            <a:spLocks noChangeArrowheads="1"/>
          </p:cNvSpPr>
          <p:nvPr/>
        </p:nvSpPr>
        <p:spPr bwMode="auto">
          <a:xfrm>
            <a:off x="3806825" y="2828925"/>
            <a:ext cx="5724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7200">
                <a:solidFill>
                  <a:srgbClr val="273775"/>
                </a:solidFill>
                <a:latin typeface="微软雅黑" panose="020B0503020204020204" pitchFamily="34" charset="-122"/>
                <a:ea typeface="微软雅黑" panose="020B0503020204020204" pitchFamily="34" charset="-122"/>
              </a:rPr>
              <a:t>单击添加标题</a:t>
            </a:r>
          </a:p>
        </p:txBody>
      </p:sp>
      <p:sp>
        <p:nvSpPr>
          <p:cNvPr id="48133" name="矩形 39"/>
          <p:cNvSpPr>
            <a:spLocks noChangeArrowheads="1"/>
          </p:cNvSpPr>
          <p:nvPr/>
        </p:nvSpPr>
        <p:spPr bwMode="auto">
          <a:xfrm>
            <a:off x="-4763" y="2071688"/>
            <a:ext cx="12203113" cy="144462"/>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8134" name="矩形 40"/>
          <p:cNvSpPr>
            <a:spLocks noChangeArrowheads="1"/>
          </p:cNvSpPr>
          <p:nvPr/>
        </p:nvSpPr>
        <p:spPr bwMode="auto">
          <a:xfrm>
            <a:off x="-4763" y="4670425"/>
            <a:ext cx="12203113" cy="144463"/>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pic>
        <p:nvPicPr>
          <p:cNvPr id="48135" name="图片 41"/>
          <p:cNvPicPr>
            <a:picLocks noChangeAspect="1" noChangeArrowheads="1"/>
          </p:cNvPicPr>
          <p:nvPr/>
        </p:nvPicPr>
        <p:blipFill>
          <a:blip r:embed="rId3" cstate="print">
            <a:extLst>
              <a:ext uri="{28A0092B-C50C-407E-A947-70E740481C1C}">
                <a14:useLocalDpi xmlns:a14="http://schemas.microsoft.com/office/drawing/2010/main" val="0"/>
              </a:ext>
            </a:extLst>
          </a:blip>
          <a:srcRect t="6281" r="10789" b="10004"/>
          <a:stretch>
            <a:fillRect/>
          </a:stretch>
        </p:blipFill>
        <p:spPr bwMode="auto">
          <a:xfrm>
            <a:off x="3721100" y="2709863"/>
            <a:ext cx="1809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6" name="Group 8"/>
          <p:cNvGrpSpPr>
            <a:grpSpLocks/>
          </p:cNvGrpSpPr>
          <p:nvPr/>
        </p:nvGrpSpPr>
        <p:grpSpPr bwMode="auto">
          <a:xfrm>
            <a:off x="655638" y="187325"/>
            <a:ext cx="10880725" cy="6132513"/>
            <a:chOff x="0" y="0"/>
            <a:chExt cx="10879273" cy="6132779"/>
          </a:xfrm>
        </p:grpSpPr>
        <p:sp>
          <p:nvSpPr>
            <p:cNvPr id="48137" name="六边形 8"/>
            <p:cNvSpPr>
              <a:spLocks noChangeArrowheads="1"/>
            </p:cNvSpPr>
            <p:nvPr/>
          </p:nvSpPr>
          <p:spPr bwMode="auto">
            <a:xfrm>
              <a:off x="64545" y="2066304"/>
              <a:ext cx="668235" cy="576064"/>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38" name="六边形 9"/>
            <p:cNvSpPr>
              <a:spLocks noChangeArrowheads="1"/>
            </p:cNvSpPr>
            <p:nvPr/>
          </p:nvSpPr>
          <p:spPr bwMode="auto">
            <a:xfrm>
              <a:off x="0" y="4927266"/>
              <a:ext cx="1002352" cy="864096"/>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39" name="六边形 10"/>
            <p:cNvSpPr>
              <a:spLocks noChangeArrowheads="1"/>
            </p:cNvSpPr>
            <p:nvPr/>
          </p:nvSpPr>
          <p:spPr bwMode="auto">
            <a:xfrm>
              <a:off x="5537153" y="4695327"/>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40" name="六边形 11"/>
            <p:cNvSpPr>
              <a:spLocks noChangeArrowheads="1"/>
            </p:cNvSpPr>
            <p:nvPr/>
          </p:nvSpPr>
          <p:spPr bwMode="auto">
            <a:xfrm>
              <a:off x="7877413" y="195953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41" name="六边形 12"/>
            <p:cNvSpPr>
              <a:spLocks noChangeArrowheads="1"/>
            </p:cNvSpPr>
            <p:nvPr/>
          </p:nvSpPr>
          <p:spPr bwMode="auto">
            <a:xfrm>
              <a:off x="2419310" y="4026703"/>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42" name="六边形 13"/>
            <p:cNvSpPr>
              <a:spLocks noChangeArrowheads="1"/>
            </p:cNvSpPr>
            <p:nvPr/>
          </p:nvSpPr>
          <p:spPr bwMode="auto">
            <a:xfrm>
              <a:off x="9353577" y="0"/>
              <a:ext cx="1339315" cy="1154580"/>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43" name="六边形 14"/>
            <p:cNvSpPr>
              <a:spLocks noChangeArrowheads="1"/>
            </p:cNvSpPr>
            <p:nvPr/>
          </p:nvSpPr>
          <p:spPr bwMode="auto">
            <a:xfrm>
              <a:off x="9353577" y="544994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44" name="六边形 15"/>
            <p:cNvSpPr>
              <a:spLocks noChangeArrowheads="1"/>
            </p:cNvSpPr>
            <p:nvPr/>
          </p:nvSpPr>
          <p:spPr bwMode="auto">
            <a:xfrm>
              <a:off x="4758454" y="1276700"/>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45" name="六边形 16"/>
            <p:cNvSpPr>
              <a:spLocks noChangeArrowheads="1"/>
            </p:cNvSpPr>
            <p:nvPr/>
          </p:nvSpPr>
          <p:spPr bwMode="auto">
            <a:xfrm>
              <a:off x="10427646" y="2447702"/>
              <a:ext cx="451627" cy="389333"/>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9155"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9156"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9157"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49158" name="任意多边形 5"/>
          <p:cNvSpPr>
            <a:spLocks noChangeArrowheads="1"/>
          </p:cNvSpPr>
          <p:nvPr/>
        </p:nvSpPr>
        <p:spPr bwMode="auto">
          <a:xfrm>
            <a:off x="4435475" y="1989138"/>
            <a:ext cx="2027238" cy="3038475"/>
          </a:xfrm>
          <a:custGeom>
            <a:avLst/>
            <a:gdLst>
              <a:gd name="T0" fmla="*/ 1520236 w 1906929"/>
              <a:gd name="T1" fmla="*/ 521267 h 2855728"/>
              <a:gd name="T2" fmla="*/ 1210061 w 1906929"/>
              <a:gd name="T3" fmla="*/ 832234 h 2855728"/>
              <a:gd name="T4" fmla="*/ 1520236 w 1906929"/>
              <a:gd name="T5" fmla="*/ 1143201 h 2855728"/>
              <a:gd name="T6" fmla="*/ 1830412 w 1906929"/>
              <a:gd name="T7" fmla="*/ 832234 h 2855728"/>
              <a:gd name="T8" fmla="*/ 1520236 w 1906929"/>
              <a:gd name="T9" fmla="*/ 521267 h 2855728"/>
              <a:gd name="T10" fmla="*/ 946592 w 1906929"/>
              <a:gd name="T11" fmla="*/ 121816 h 2855728"/>
              <a:gd name="T12" fmla="*/ 1639583 w 1906929"/>
              <a:gd name="T13" fmla="*/ 18931 h 2855728"/>
              <a:gd name="T14" fmla="*/ 2047998 w 1906929"/>
              <a:gd name="T15" fmla="*/ 235251 h 2855728"/>
              <a:gd name="T16" fmla="*/ 2258794 w 1906929"/>
              <a:gd name="T17" fmla="*/ 1058323 h 2855728"/>
              <a:gd name="T18" fmla="*/ 2021649 w 1906929"/>
              <a:gd name="T19" fmla="*/ 1432925 h 2855728"/>
              <a:gd name="T20" fmla="*/ 1615869 w 1906929"/>
              <a:gd name="T21" fmla="*/ 1728388 h 2855728"/>
              <a:gd name="T22" fmla="*/ 1204816 w 1906929"/>
              <a:gd name="T23" fmla="*/ 2145200 h 2855728"/>
              <a:gd name="T24" fmla="*/ 1112593 w 1906929"/>
              <a:gd name="T25" fmla="*/ 2459129 h 2855728"/>
              <a:gd name="T26" fmla="*/ 1534184 w 1906929"/>
              <a:gd name="T27" fmla="*/ 3290115 h 2855728"/>
              <a:gd name="T28" fmla="*/ 1721265 w 1906929"/>
              <a:gd name="T29" fmla="*/ 3379808 h 2855728"/>
              <a:gd name="T30" fmla="*/ 1916250 w 1906929"/>
              <a:gd name="T31" fmla="*/ 3422016 h 2855728"/>
              <a:gd name="T32" fmla="*/ 1918886 w 1906929"/>
              <a:gd name="T33" fmla="*/ 3427292 h 2855728"/>
              <a:gd name="T34" fmla="*/ 1381357 w 1906929"/>
              <a:gd name="T35" fmla="*/ 3400911 h 2855728"/>
              <a:gd name="T36" fmla="*/ 256236 w 1906929"/>
              <a:gd name="T37" fmla="*/ 2596307 h 2855728"/>
              <a:gd name="T38" fmla="*/ 187729 w 1906929"/>
              <a:gd name="T39" fmla="*/ 2474956 h 2855728"/>
              <a:gd name="T40" fmla="*/ 158744 w 1906929"/>
              <a:gd name="T41" fmla="*/ 952802 h 2855728"/>
              <a:gd name="T42" fmla="*/ 946592 w 1906929"/>
              <a:gd name="T43" fmla="*/ 121816 h 28557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06929"/>
              <a:gd name="T67" fmla="*/ 0 h 2855728"/>
              <a:gd name="T68" fmla="*/ 1906929 w 1906929"/>
              <a:gd name="T69" fmla="*/ 2855728 h 28557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06929" h="2855728">
                <a:moveTo>
                  <a:pt x="1265321" y="432757"/>
                </a:moveTo>
                <a:cubicBezTo>
                  <a:pt x="1122740" y="432757"/>
                  <a:pt x="1007156" y="548341"/>
                  <a:pt x="1007156" y="690922"/>
                </a:cubicBezTo>
                <a:cubicBezTo>
                  <a:pt x="1007156" y="833503"/>
                  <a:pt x="1122740" y="949087"/>
                  <a:pt x="1265321" y="949087"/>
                </a:cubicBezTo>
                <a:cubicBezTo>
                  <a:pt x="1407902" y="949087"/>
                  <a:pt x="1523486" y="833503"/>
                  <a:pt x="1523486" y="690922"/>
                </a:cubicBezTo>
                <a:cubicBezTo>
                  <a:pt x="1523486" y="548341"/>
                  <a:pt x="1407902" y="432757"/>
                  <a:pt x="1265321" y="432757"/>
                </a:cubicBezTo>
                <a:close/>
                <a:moveTo>
                  <a:pt x="787866" y="101131"/>
                </a:moveTo>
                <a:cubicBezTo>
                  <a:pt x="993288" y="-28086"/>
                  <a:pt x="1237455" y="-3995"/>
                  <a:pt x="1364655" y="15716"/>
                </a:cubicBezTo>
                <a:cubicBezTo>
                  <a:pt x="1491855" y="35427"/>
                  <a:pt x="1608090" y="103321"/>
                  <a:pt x="1704587" y="195306"/>
                </a:cubicBezTo>
                <a:cubicBezTo>
                  <a:pt x="1880036" y="374895"/>
                  <a:pt x="1950216" y="644279"/>
                  <a:pt x="1880036" y="878621"/>
                </a:cubicBezTo>
                <a:cubicBezTo>
                  <a:pt x="1844946" y="994697"/>
                  <a:pt x="1774767" y="1106393"/>
                  <a:pt x="1682656" y="1189617"/>
                </a:cubicBezTo>
                <a:cubicBezTo>
                  <a:pt x="1568614" y="1268462"/>
                  <a:pt x="1454572" y="1342925"/>
                  <a:pt x="1344917" y="1434910"/>
                </a:cubicBezTo>
                <a:cubicBezTo>
                  <a:pt x="1213330" y="1529085"/>
                  <a:pt x="1066391" y="1629830"/>
                  <a:pt x="1002791" y="1780948"/>
                </a:cubicBezTo>
                <a:cubicBezTo>
                  <a:pt x="952350" y="1857602"/>
                  <a:pt x="943577" y="1949587"/>
                  <a:pt x="926032" y="2041572"/>
                </a:cubicBezTo>
                <a:cubicBezTo>
                  <a:pt x="897522" y="2310956"/>
                  <a:pt x="1031302" y="2589100"/>
                  <a:pt x="1276930" y="2731458"/>
                </a:cubicBezTo>
                <a:cubicBezTo>
                  <a:pt x="1325179" y="2764309"/>
                  <a:pt x="1382200" y="2779640"/>
                  <a:pt x="1432641" y="2805922"/>
                </a:cubicBezTo>
                <a:cubicBezTo>
                  <a:pt x="1489662" y="2816872"/>
                  <a:pt x="1540104" y="2840963"/>
                  <a:pt x="1594931" y="2840963"/>
                </a:cubicBezTo>
                <a:cubicBezTo>
                  <a:pt x="1599318" y="2843153"/>
                  <a:pt x="1592738" y="2843153"/>
                  <a:pt x="1597125" y="2845344"/>
                </a:cubicBezTo>
                <a:cubicBezTo>
                  <a:pt x="1463345" y="2867245"/>
                  <a:pt x="1290089" y="2851914"/>
                  <a:pt x="1149730" y="2823442"/>
                </a:cubicBezTo>
                <a:cubicBezTo>
                  <a:pt x="772514" y="2744598"/>
                  <a:pt x="412844" y="2492735"/>
                  <a:pt x="213270" y="2155458"/>
                </a:cubicBezTo>
                <a:lnTo>
                  <a:pt x="156250" y="2054712"/>
                </a:lnTo>
                <a:cubicBezTo>
                  <a:pt x="-43324" y="1680203"/>
                  <a:pt x="-52096" y="1165526"/>
                  <a:pt x="132125" y="791017"/>
                </a:cubicBezTo>
                <a:cubicBezTo>
                  <a:pt x="252746" y="506302"/>
                  <a:pt x="507148" y="234728"/>
                  <a:pt x="787866" y="101131"/>
                </a:cubicBezTo>
                <a:close/>
              </a:path>
            </a:pathLst>
          </a:cu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600" b="1">
                <a:solidFill>
                  <a:srgbClr val="FFFFFF"/>
                </a:solidFill>
                <a:latin typeface="微软雅黑" panose="020B0503020204020204" pitchFamily="34" charset="-122"/>
                <a:ea typeface="微软雅黑" panose="020B0503020204020204" pitchFamily="34" charset="-122"/>
              </a:rPr>
              <a:t>标题</a:t>
            </a:r>
          </a:p>
        </p:txBody>
      </p:sp>
      <p:sp>
        <p:nvSpPr>
          <p:cNvPr id="49159" name="任意多边形 6"/>
          <p:cNvSpPr>
            <a:spLocks noChangeArrowheads="1"/>
          </p:cNvSpPr>
          <p:nvPr/>
        </p:nvSpPr>
        <p:spPr bwMode="auto">
          <a:xfrm>
            <a:off x="5480050" y="1919288"/>
            <a:ext cx="2028825" cy="3038475"/>
          </a:xfrm>
          <a:custGeom>
            <a:avLst/>
            <a:gdLst>
              <a:gd name="T0" fmla="*/ 772681 w 1906929"/>
              <a:gd name="T1" fmla="*/ 2296602 h 2855727"/>
              <a:gd name="T2" fmla="*/ 461778 w 1906929"/>
              <a:gd name="T3" fmla="*/ 2607568 h 2855727"/>
              <a:gd name="T4" fmla="*/ 772681 w 1906929"/>
              <a:gd name="T5" fmla="*/ 2918535 h 2855727"/>
              <a:gd name="T6" fmla="*/ 1083587 w 1906929"/>
              <a:gd name="T7" fmla="*/ 2607568 h 2855727"/>
              <a:gd name="T8" fmla="*/ 772681 w 1906929"/>
              <a:gd name="T9" fmla="*/ 2296602 h 2855727"/>
              <a:gd name="T10" fmla="*/ 501479 w 1906929"/>
              <a:gd name="T11" fmla="*/ 677 h 2855727"/>
              <a:gd name="T12" fmla="*/ 911886 w 1906929"/>
              <a:gd name="T13" fmla="*/ 38888 h 2855727"/>
              <a:gd name="T14" fmla="*/ 2039654 w 1906929"/>
              <a:gd name="T15" fmla="*/ 843494 h 2855727"/>
              <a:gd name="T16" fmla="*/ 2108322 w 1906929"/>
              <a:gd name="T17" fmla="*/ 964845 h 2855727"/>
              <a:gd name="T18" fmla="*/ 2137375 w 1906929"/>
              <a:gd name="T19" fmla="*/ 2487001 h 2855727"/>
              <a:gd name="T20" fmla="*/ 1347675 w 1906929"/>
              <a:gd name="T21" fmla="*/ 3317988 h 2855727"/>
              <a:gd name="T22" fmla="*/ 653055 w 1906929"/>
              <a:gd name="T23" fmla="*/ 3420873 h 2855727"/>
              <a:gd name="T24" fmla="*/ 243679 w 1906929"/>
              <a:gd name="T25" fmla="*/ 3204553 h 2855727"/>
              <a:gd name="T26" fmla="*/ 32388 w 1906929"/>
              <a:gd name="T27" fmla="*/ 2381480 h 2855727"/>
              <a:gd name="T28" fmla="*/ 270091 w 1906929"/>
              <a:gd name="T29" fmla="*/ 2006876 h 2855727"/>
              <a:gd name="T30" fmla="*/ 676825 w 1906929"/>
              <a:gd name="T31" fmla="*/ 1711414 h 2855727"/>
              <a:gd name="T32" fmla="*/ 1088843 w 1906929"/>
              <a:gd name="T33" fmla="*/ 1294601 h 2855727"/>
              <a:gd name="T34" fmla="*/ 1181284 w 1906929"/>
              <a:gd name="T35" fmla="*/ 980673 h 2855727"/>
              <a:gd name="T36" fmla="*/ 758701 w 1906929"/>
              <a:gd name="T37" fmla="*/ 149685 h 2855727"/>
              <a:gd name="T38" fmla="*/ 571181 w 1906929"/>
              <a:gd name="T39" fmla="*/ 59991 h 2855727"/>
              <a:gd name="T40" fmla="*/ 375737 w 1906929"/>
              <a:gd name="T41" fmla="*/ 17784 h 2855727"/>
              <a:gd name="T42" fmla="*/ 373094 w 1906929"/>
              <a:gd name="T43" fmla="*/ 12506 h 2855727"/>
              <a:gd name="T44" fmla="*/ 501479 w 1906929"/>
              <a:gd name="T45" fmla="*/ 677 h 28557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06929"/>
              <a:gd name="T70" fmla="*/ 0 h 2855727"/>
              <a:gd name="T71" fmla="*/ 1906929 w 1906929"/>
              <a:gd name="T72" fmla="*/ 2855727 h 28557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06929" h="2855727">
                <a:moveTo>
                  <a:pt x="641609" y="1906640"/>
                </a:moveTo>
                <a:cubicBezTo>
                  <a:pt x="499028" y="1906640"/>
                  <a:pt x="383444" y="2022224"/>
                  <a:pt x="383444" y="2164805"/>
                </a:cubicBezTo>
                <a:cubicBezTo>
                  <a:pt x="383444" y="2307386"/>
                  <a:pt x="499028" y="2422970"/>
                  <a:pt x="641609" y="2422970"/>
                </a:cubicBezTo>
                <a:cubicBezTo>
                  <a:pt x="784190" y="2422970"/>
                  <a:pt x="899774" y="2307386"/>
                  <a:pt x="899774" y="2164805"/>
                </a:cubicBezTo>
                <a:cubicBezTo>
                  <a:pt x="899774" y="2022224"/>
                  <a:pt x="784190" y="1906640"/>
                  <a:pt x="641609" y="1906640"/>
                </a:cubicBezTo>
                <a:close/>
                <a:moveTo>
                  <a:pt x="416411" y="562"/>
                </a:moveTo>
                <a:cubicBezTo>
                  <a:pt x="528157" y="-3031"/>
                  <a:pt x="651931" y="10931"/>
                  <a:pt x="757200" y="32285"/>
                </a:cubicBezTo>
                <a:cubicBezTo>
                  <a:pt x="1134416" y="111129"/>
                  <a:pt x="1494086" y="362992"/>
                  <a:pt x="1693660" y="700269"/>
                </a:cubicBezTo>
                <a:lnTo>
                  <a:pt x="1750680" y="801015"/>
                </a:lnTo>
                <a:cubicBezTo>
                  <a:pt x="1950254" y="1175524"/>
                  <a:pt x="1959026" y="1690201"/>
                  <a:pt x="1774805" y="2064710"/>
                </a:cubicBezTo>
                <a:cubicBezTo>
                  <a:pt x="1654184" y="2349425"/>
                  <a:pt x="1399782" y="2620999"/>
                  <a:pt x="1119064" y="2754596"/>
                </a:cubicBezTo>
                <a:cubicBezTo>
                  <a:pt x="913642" y="2883813"/>
                  <a:pt x="669475" y="2859722"/>
                  <a:pt x="542275" y="2840011"/>
                </a:cubicBezTo>
                <a:cubicBezTo>
                  <a:pt x="415075" y="2820300"/>
                  <a:pt x="298840" y="2752406"/>
                  <a:pt x="202343" y="2660421"/>
                </a:cubicBezTo>
                <a:cubicBezTo>
                  <a:pt x="26894" y="2480832"/>
                  <a:pt x="-43286" y="2211448"/>
                  <a:pt x="26894" y="1977106"/>
                </a:cubicBezTo>
                <a:cubicBezTo>
                  <a:pt x="61984" y="1861030"/>
                  <a:pt x="132163" y="1749334"/>
                  <a:pt x="224274" y="1666110"/>
                </a:cubicBezTo>
                <a:cubicBezTo>
                  <a:pt x="338316" y="1587265"/>
                  <a:pt x="452358" y="1512802"/>
                  <a:pt x="562013" y="1420817"/>
                </a:cubicBezTo>
                <a:cubicBezTo>
                  <a:pt x="693600" y="1326642"/>
                  <a:pt x="840539" y="1225897"/>
                  <a:pt x="904139" y="1074779"/>
                </a:cubicBezTo>
                <a:cubicBezTo>
                  <a:pt x="954580" y="998125"/>
                  <a:pt x="963353" y="906140"/>
                  <a:pt x="980898" y="814155"/>
                </a:cubicBezTo>
                <a:cubicBezTo>
                  <a:pt x="1009408" y="544771"/>
                  <a:pt x="875628" y="266627"/>
                  <a:pt x="630000" y="124269"/>
                </a:cubicBezTo>
                <a:cubicBezTo>
                  <a:pt x="581751" y="91418"/>
                  <a:pt x="524730" y="76087"/>
                  <a:pt x="474289" y="49805"/>
                </a:cubicBezTo>
                <a:cubicBezTo>
                  <a:pt x="417268" y="38855"/>
                  <a:pt x="366826" y="14764"/>
                  <a:pt x="311999" y="14764"/>
                </a:cubicBezTo>
                <a:cubicBezTo>
                  <a:pt x="307612" y="12574"/>
                  <a:pt x="314192" y="12574"/>
                  <a:pt x="309805" y="10383"/>
                </a:cubicBezTo>
                <a:cubicBezTo>
                  <a:pt x="343250" y="4908"/>
                  <a:pt x="379163" y="1759"/>
                  <a:pt x="416411" y="562"/>
                </a:cubicBez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buFont typeface="Arial" panose="020B0604020202020204" pitchFamily="34" charset="0"/>
              <a:buNone/>
            </a:pPr>
            <a:r>
              <a:rPr lang="zh-CN" altLang="en-US" sz="2600" b="1">
                <a:solidFill>
                  <a:srgbClr val="FFFFFF"/>
                </a:solidFill>
                <a:latin typeface="微软雅黑" panose="020B0503020204020204" pitchFamily="34" charset="-122"/>
                <a:ea typeface="微软雅黑" panose="020B0503020204020204" pitchFamily="34" charset="-122"/>
              </a:rPr>
              <a:t>标题</a:t>
            </a:r>
          </a:p>
        </p:txBody>
      </p:sp>
      <p:sp>
        <p:nvSpPr>
          <p:cNvPr id="49160" name="矩形 7"/>
          <p:cNvSpPr>
            <a:spLocks noChangeArrowheads="1"/>
          </p:cNvSpPr>
          <p:nvPr/>
        </p:nvSpPr>
        <p:spPr bwMode="auto">
          <a:xfrm>
            <a:off x="993775" y="3048000"/>
            <a:ext cx="2757488" cy="87313"/>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300">
              <a:solidFill>
                <a:srgbClr val="007068"/>
              </a:solidFill>
            </a:endParaRPr>
          </a:p>
        </p:txBody>
      </p:sp>
      <p:sp>
        <p:nvSpPr>
          <p:cNvPr id="49161" name="矩形 8"/>
          <p:cNvSpPr>
            <a:spLocks noChangeArrowheads="1"/>
          </p:cNvSpPr>
          <p:nvPr/>
        </p:nvSpPr>
        <p:spPr bwMode="auto">
          <a:xfrm>
            <a:off x="8439150" y="3048000"/>
            <a:ext cx="2759075" cy="87313"/>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300">
              <a:solidFill>
                <a:srgbClr val="007068"/>
              </a:solidFill>
            </a:endParaRPr>
          </a:p>
        </p:txBody>
      </p:sp>
      <p:sp>
        <p:nvSpPr>
          <p:cNvPr id="49162" name="矩形 35"/>
          <p:cNvSpPr>
            <a:spLocks noChangeArrowheads="1"/>
          </p:cNvSpPr>
          <p:nvPr/>
        </p:nvSpPr>
        <p:spPr bwMode="auto">
          <a:xfrm>
            <a:off x="993775" y="2525713"/>
            <a:ext cx="1841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a:solidFill>
                  <a:srgbClr val="595959"/>
                </a:solidFill>
                <a:latin typeface="Segoe UI" panose="020B0502040204020203" pitchFamily="34" charset="0"/>
                <a:ea typeface="微软雅黑" panose="020B0503020204020204" pitchFamily="34" charset="-122"/>
              </a:rPr>
              <a:t>TITLE HERE</a:t>
            </a:r>
            <a:endParaRPr lang="zh-CN" altLang="en-US" sz="2800">
              <a:solidFill>
                <a:srgbClr val="595959"/>
              </a:solidFill>
              <a:latin typeface="Segoe UI" panose="020B0502040204020203" pitchFamily="34" charset="0"/>
              <a:ea typeface="微软雅黑" panose="020B0503020204020204" pitchFamily="34" charset="-122"/>
            </a:endParaRPr>
          </a:p>
        </p:txBody>
      </p:sp>
      <p:sp>
        <p:nvSpPr>
          <p:cNvPr id="49163" name="矩形 36"/>
          <p:cNvSpPr>
            <a:spLocks noChangeArrowheads="1"/>
          </p:cNvSpPr>
          <p:nvPr/>
        </p:nvSpPr>
        <p:spPr bwMode="auto">
          <a:xfrm>
            <a:off x="9353550" y="2525713"/>
            <a:ext cx="18430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a:solidFill>
                  <a:srgbClr val="595959"/>
                </a:solidFill>
                <a:latin typeface="Segoe UI" panose="020B0502040204020203" pitchFamily="34" charset="0"/>
                <a:ea typeface="微软雅黑" panose="020B0503020204020204" pitchFamily="34" charset="-122"/>
              </a:rPr>
              <a:t>TITLE HERE</a:t>
            </a:r>
            <a:endParaRPr lang="zh-CN" altLang="en-US" sz="2800">
              <a:solidFill>
                <a:srgbClr val="595959"/>
              </a:solidFill>
              <a:latin typeface="Segoe UI" panose="020B0502040204020203" pitchFamily="34" charset="0"/>
              <a:ea typeface="微软雅黑" panose="020B0503020204020204" pitchFamily="34" charset="-122"/>
            </a:endParaRPr>
          </a:p>
        </p:txBody>
      </p:sp>
      <p:sp>
        <p:nvSpPr>
          <p:cNvPr id="49164" name="矩形 11"/>
          <p:cNvSpPr>
            <a:spLocks noChangeArrowheads="1"/>
          </p:cNvSpPr>
          <p:nvPr/>
        </p:nvSpPr>
        <p:spPr bwMode="auto">
          <a:xfrm>
            <a:off x="901700" y="3297238"/>
            <a:ext cx="275907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650875">
              <a:defRPr>
                <a:solidFill>
                  <a:schemeClr val="tx1"/>
                </a:solidFill>
                <a:latin typeface="Calibri" panose="020F0502020204030204" pitchFamily="34" charset="0"/>
                <a:ea typeface="宋体" panose="02010600030101010101" pitchFamily="2" charset="-122"/>
              </a:defRPr>
            </a:lvl1pPr>
            <a:lvl2pPr defTabSz="650875">
              <a:defRPr>
                <a:solidFill>
                  <a:schemeClr val="tx1"/>
                </a:solidFill>
                <a:latin typeface="Calibri" panose="020F0502020204030204" pitchFamily="34" charset="0"/>
                <a:ea typeface="宋体" panose="02010600030101010101" pitchFamily="2" charset="-122"/>
              </a:defRPr>
            </a:lvl2pPr>
            <a:lvl3pPr marL="1143000" indent="-228600" defTabSz="650875">
              <a:defRPr>
                <a:solidFill>
                  <a:schemeClr val="tx1"/>
                </a:solidFill>
                <a:latin typeface="Calibri" panose="020F0502020204030204" pitchFamily="34" charset="0"/>
                <a:ea typeface="宋体" panose="02010600030101010101" pitchFamily="2" charset="-122"/>
              </a:defRPr>
            </a:lvl3pPr>
            <a:lvl4pPr marL="1600200" indent="-228600" defTabSz="650875">
              <a:defRPr>
                <a:solidFill>
                  <a:schemeClr val="tx1"/>
                </a:solidFill>
                <a:latin typeface="Calibri" panose="020F0502020204030204" pitchFamily="34" charset="0"/>
                <a:ea typeface="宋体" panose="02010600030101010101" pitchFamily="2" charset="-122"/>
              </a:defRPr>
            </a:lvl4pPr>
            <a:lvl5pPr marL="2057400" indent="-228600" defTabSz="650875">
              <a:defRPr>
                <a:solidFill>
                  <a:schemeClr val="tx1"/>
                </a:solidFill>
                <a:latin typeface="Calibri" panose="020F0502020204030204" pitchFamily="34" charset="0"/>
                <a:ea typeface="宋体" panose="02010600030101010101" pitchFamily="2" charset="-122"/>
              </a:defRPr>
            </a:lvl5pPr>
            <a:lvl6pPr marL="25146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1" eaLnBrk="1" hangingPunct="1">
              <a:lnSpc>
                <a:spcPct val="130000"/>
              </a:lnSpc>
              <a:spcAft>
                <a:spcPct val="15000"/>
              </a:spcAft>
              <a:buFont typeface="Arial" panose="020B0604020202020204" pitchFamily="34" charset="0"/>
              <a:buNone/>
            </a:pPr>
            <a:r>
              <a:rPr lang="en-US" altLang="zh-CN" sz="1200">
                <a:solidFill>
                  <a:srgbClr val="595959"/>
                </a:solidFill>
              </a:rPr>
              <a:t>the difference in needs and desires of presenters and audiences has become more noticeable.</a:t>
            </a:r>
            <a:endParaRPr lang="zh-CN" altLang="en-US" sz="1300">
              <a:solidFill>
                <a:srgbClr val="595959"/>
              </a:solidFill>
              <a:latin typeface="幼圆" panose="02010509060101010101" pitchFamily="49" charset="-122"/>
              <a:ea typeface="幼圆" panose="02010509060101010101" pitchFamily="49" charset="-122"/>
            </a:endParaRPr>
          </a:p>
        </p:txBody>
      </p:sp>
      <p:sp>
        <p:nvSpPr>
          <p:cNvPr id="49165" name="矩形 12"/>
          <p:cNvSpPr>
            <a:spLocks noChangeArrowheads="1"/>
          </p:cNvSpPr>
          <p:nvPr/>
        </p:nvSpPr>
        <p:spPr bwMode="auto">
          <a:xfrm>
            <a:off x="901700" y="4125913"/>
            <a:ext cx="2759075"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650875">
              <a:defRPr>
                <a:solidFill>
                  <a:schemeClr val="tx1"/>
                </a:solidFill>
                <a:latin typeface="Calibri" panose="020F0502020204030204" pitchFamily="34" charset="0"/>
                <a:ea typeface="宋体" panose="02010600030101010101" pitchFamily="2" charset="-122"/>
              </a:defRPr>
            </a:lvl1pPr>
            <a:lvl2pPr defTabSz="650875">
              <a:defRPr>
                <a:solidFill>
                  <a:schemeClr val="tx1"/>
                </a:solidFill>
                <a:latin typeface="Calibri" panose="020F0502020204030204" pitchFamily="34" charset="0"/>
                <a:ea typeface="宋体" panose="02010600030101010101" pitchFamily="2" charset="-122"/>
              </a:defRPr>
            </a:lvl2pPr>
            <a:lvl3pPr marL="1143000" indent="-228600" defTabSz="650875">
              <a:defRPr>
                <a:solidFill>
                  <a:schemeClr val="tx1"/>
                </a:solidFill>
                <a:latin typeface="Calibri" panose="020F0502020204030204" pitchFamily="34" charset="0"/>
                <a:ea typeface="宋体" panose="02010600030101010101" pitchFamily="2" charset="-122"/>
              </a:defRPr>
            </a:lvl3pPr>
            <a:lvl4pPr marL="1600200" indent="-228600" defTabSz="650875">
              <a:defRPr>
                <a:solidFill>
                  <a:schemeClr val="tx1"/>
                </a:solidFill>
                <a:latin typeface="Calibri" panose="020F0502020204030204" pitchFamily="34" charset="0"/>
                <a:ea typeface="宋体" panose="02010600030101010101" pitchFamily="2" charset="-122"/>
              </a:defRPr>
            </a:lvl4pPr>
            <a:lvl5pPr marL="2057400" indent="-228600" defTabSz="650875">
              <a:defRPr>
                <a:solidFill>
                  <a:schemeClr val="tx1"/>
                </a:solidFill>
                <a:latin typeface="Calibri" panose="020F0502020204030204" pitchFamily="34" charset="0"/>
                <a:ea typeface="宋体" panose="02010600030101010101" pitchFamily="2" charset="-122"/>
              </a:defRPr>
            </a:lvl5pPr>
            <a:lvl6pPr marL="25146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1" eaLnBrk="1" hangingPunct="1">
              <a:lnSpc>
                <a:spcPct val="130000"/>
              </a:lnSpc>
              <a:spcAft>
                <a:spcPct val="15000"/>
              </a:spcAft>
              <a:buFont typeface="Arial" panose="020B0604020202020204" pitchFamily="34" charset="0"/>
              <a:buNone/>
            </a:pPr>
            <a:r>
              <a:rPr lang="en-US" altLang="zh-CN" sz="1200">
                <a:solidFill>
                  <a:srgbClr val="595959"/>
                </a:solidFill>
              </a:rPr>
              <a:t>the difference in needs and desires of presenters and audiences has become more noticeable.</a:t>
            </a:r>
            <a:endParaRPr lang="zh-CN" altLang="en-US" sz="1300">
              <a:solidFill>
                <a:srgbClr val="595959"/>
              </a:solidFill>
              <a:latin typeface="幼圆" panose="02010509060101010101" pitchFamily="49" charset="-122"/>
              <a:ea typeface="幼圆" panose="02010509060101010101" pitchFamily="49" charset="-122"/>
            </a:endParaRPr>
          </a:p>
        </p:txBody>
      </p:sp>
      <p:sp>
        <p:nvSpPr>
          <p:cNvPr id="49166" name="矩形 13"/>
          <p:cNvSpPr>
            <a:spLocks noChangeArrowheads="1"/>
          </p:cNvSpPr>
          <p:nvPr/>
        </p:nvSpPr>
        <p:spPr bwMode="auto">
          <a:xfrm>
            <a:off x="8439150" y="3297238"/>
            <a:ext cx="275907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650875">
              <a:defRPr>
                <a:solidFill>
                  <a:schemeClr val="tx1"/>
                </a:solidFill>
                <a:latin typeface="Calibri" panose="020F0502020204030204" pitchFamily="34" charset="0"/>
                <a:ea typeface="宋体" panose="02010600030101010101" pitchFamily="2" charset="-122"/>
              </a:defRPr>
            </a:lvl1pPr>
            <a:lvl2pPr defTabSz="650875">
              <a:defRPr>
                <a:solidFill>
                  <a:schemeClr val="tx1"/>
                </a:solidFill>
                <a:latin typeface="Calibri" panose="020F0502020204030204" pitchFamily="34" charset="0"/>
                <a:ea typeface="宋体" panose="02010600030101010101" pitchFamily="2" charset="-122"/>
              </a:defRPr>
            </a:lvl2pPr>
            <a:lvl3pPr marL="1143000" indent="-228600" defTabSz="650875">
              <a:defRPr>
                <a:solidFill>
                  <a:schemeClr val="tx1"/>
                </a:solidFill>
                <a:latin typeface="Calibri" panose="020F0502020204030204" pitchFamily="34" charset="0"/>
                <a:ea typeface="宋体" panose="02010600030101010101" pitchFamily="2" charset="-122"/>
              </a:defRPr>
            </a:lvl3pPr>
            <a:lvl4pPr marL="1600200" indent="-228600" defTabSz="650875">
              <a:defRPr>
                <a:solidFill>
                  <a:schemeClr val="tx1"/>
                </a:solidFill>
                <a:latin typeface="Calibri" panose="020F0502020204030204" pitchFamily="34" charset="0"/>
                <a:ea typeface="宋体" panose="02010600030101010101" pitchFamily="2" charset="-122"/>
              </a:defRPr>
            </a:lvl4pPr>
            <a:lvl5pPr marL="2057400" indent="-228600" defTabSz="650875">
              <a:defRPr>
                <a:solidFill>
                  <a:schemeClr val="tx1"/>
                </a:solidFill>
                <a:latin typeface="Calibri" panose="020F0502020204030204" pitchFamily="34" charset="0"/>
                <a:ea typeface="宋体" panose="02010600030101010101" pitchFamily="2" charset="-122"/>
              </a:defRPr>
            </a:lvl5pPr>
            <a:lvl6pPr marL="25146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1" algn="r" eaLnBrk="1" hangingPunct="1">
              <a:lnSpc>
                <a:spcPct val="130000"/>
              </a:lnSpc>
              <a:spcAft>
                <a:spcPct val="15000"/>
              </a:spcAft>
              <a:buFont typeface="Arial" panose="020B0604020202020204" pitchFamily="34" charset="0"/>
              <a:buNone/>
            </a:pPr>
            <a:r>
              <a:rPr lang="en-US" altLang="zh-CN" sz="1200">
                <a:solidFill>
                  <a:srgbClr val="595959"/>
                </a:solidFill>
              </a:rPr>
              <a:t>the difference in needs and desires of presenters and audiences has become more noticeable.</a:t>
            </a:r>
            <a:endParaRPr lang="zh-CN" altLang="en-US" sz="1300">
              <a:solidFill>
                <a:srgbClr val="595959"/>
              </a:solidFill>
              <a:latin typeface="幼圆" panose="02010509060101010101" pitchFamily="49" charset="-122"/>
              <a:ea typeface="幼圆" panose="02010509060101010101" pitchFamily="49" charset="-122"/>
            </a:endParaRPr>
          </a:p>
        </p:txBody>
      </p:sp>
      <p:sp>
        <p:nvSpPr>
          <p:cNvPr id="49167" name="矩形 14"/>
          <p:cNvSpPr>
            <a:spLocks noChangeArrowheads="1"/>
          </p:cNvSpPr>
          <p:nvPr/>
        </p:nvSpPr>
        <p:spPr bwMode="auto">
          <a:xfrm>
            <a:off x="8439150" y="4125913"/>
            <a:ext cx="2759075"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650875">
              <a:defRPr>
                <a:solidFill>
                  <a:schemeClr val="tx1"/>
                </a:solidFill>
                <a:latin typeface="Calibri" panose="020F0502020204030204" pitchFamily="34" charset="0"/>
                <a:ea typeface="宋体" panose="02010600030101010101" pitchFamily="2" charset="-122"/>
              </a:defRPr>
            </a:lvl1pPr>
            <a:lvl2pPr defTabSz="650875">
              <a:defRPr>
                <a:solidFill>
                  <a:schemeClr val="tx1"/>
                </a:solidFill>
                <a:latin typeface="Calibri" panose="020F0502020204030204" pitchFamily="34" charset="0"/>
                <a:ea typeface="宋体" panose="02010600030101010101" pitchFamily="2" charset="-122"/>
              </a:defRPr>
            </a:lvl2pPr>
            <a:lvl3pPr marL="1143000" indent="-228600" defTabSz="650875">
              <a:defRPr>
                <a:solidFill>
                  <a:schemeClr val="tx1"/>
                </a:solidFill>
                <a:latin typeface="Calibri" panose="020F0502020204030204" pitchFamily="34" charset="0"/>
                <a:ea typeface="宋体" panose="02010600030101010101" pitchFamily="2" charset="-122"/>
              </a:defRPr>
            </a:lvl3pPr>
            <a:lvl4pPr marL="1600200" indent="-228600" defTabSz="650875">
              <a:defRPr>
                <a:solidFill>
                  <a:schemeClr val="tx1"/>
                </a:solidFill>
                <a:latin typeface="Calibri" panose="020F0502020204030204" pitchFamily="34" charset="0"/>
                <a:ea typeface="宋体" panose="02010600030101010101" pitchFamily="2" charset="-122"/>
              </a:defRPr>
            </a:lvl4pPr>
            <a:lvl5pPr marL="2057400" indent="-228600" defTabSz="650875">
              <a:defRPr>
                <a:solidFill>
                  <a:schemeClr val="tx1"/>
                </a:solidFill>
                <a:latin typeface="Calibri" panose="020F0502020204030204" pitchFamily="34" charset="0"/>
                <a:ea typeface="宋体" panose="02010600030101010101" pitchFamily="2" charset="-122"/>
              </a:defRPr>
            </a:lvl5pPr>
            <a:lvl6pPr marL="25146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1" algn="r" eaLnBrk="1" hangingPunct="1">
              <a:lnSpc>
                <a:spcPct val="130000"/>
              </a:lnSpc>
              <a:spcAft>
                <a:spcPct val="15000"/>
              </a:spcAft>
              <a:buFont typeface="Arial" panose="020B0604020202020204" pitchFamily="34" charset="0"/>
              <a:buNone/>
            </a:pPr>
            <a:r>
              <a:rPr lang="en-US" altLang="zh-CN" sz="1200">
                <a:solidFill>
                  <a:srgbClr val="595959"/>
                </a:solidFill>
              </a:rPr>
              <a:t>the difference in needs and desires of presenters and audiences has become more noticeable.</a:t>
            </a:r>
            <a:endParaRPr lang="zh-CN" altLang="en-US" sz="1300">
              <a:solidFill>
                <a:srgbClr val="595959"/>
              </a:solidFill>
              <a:latin typeface="幼圆" panose="02010509060101010101" pitchFamily="49" charset="-122"/>
              <a:ea typeface="幼圆" panose="02010509060101010101"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0179"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0180"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0181"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50182" name="椭圆 18"/>
          <p:cNvSpPr>
            <a:spLocks/>
          </p:cNvSpPr>
          <p:nvPr/>
        </p:nvSpPr>
        <p:spPr bwMode="auto">
          <a:xfrm>
            <a:off x="3500438" y="3011488"/>
            <a:ext cx="5187950" cy="2998787"/>
          </a:xfrm>
          <a:custGeom>
            <a:avLst/>
            <a:gdLst>
              <a:gd name="T0" fmla="*/ 2053711 w 6552728"/>
              <a:gd name="T1" fmla="*/ 0 h 3789040"/>
              <a:gd name="T2" fmla="*/ 4107423 w 6552728"/>
              <a:gd name="T3" fmla="*/ 2052225 h 3789040"/>
              <a:gd name="T4" fmla="*/ 4082224 w 6552728"/>
              <a:gd name="T5" fmla="*/ 2373351 h 3789040"/>
              <a:gd name="T6" fmla="*/ 3469875 w 6552728"/>
              <a:gd name="T7" fmla="*/ 2373351 h 3789040"/>
              <a:gd name="T8" fmla="*/ 3486917 w 6552728"/>
              <a:gd name="T9" fmla="*/ 2153830 h 3789040"/>
              <a:gd name="T10" fmla="*/ 2053711 w 6552728"/>
              <a:gd name="T11" fmla="*/ 721662 h 3789040"/>
              <a:gd name="T12" fmla="*/ 620506 w 6552728"/>
              <a:gd name="T13" fmla="*/ 2153830 h 3789040"/>
              <a:gd name="T14" fmla="*/ 637548 w 6552728"/>
              <a:gd name="T15" fmla="*/ 2373351 h 3789040"/>
              <a:gd name="T16" fmla="*/ 25199 w 6552728"/>
              <a:gd name="T17" fmla="*/ 2373351 h 3789040"/>
              <a:gd name="T18" fmla="*/ 0 w 6552728"/>
              <a:gd name="T19" fmla="*/ 2052225 h 3789040"/>
              <a:gd name="T20" fmla="*/ 2053711 w 6552728"/>
              <a:gd name="T21" fmla="*/ 0 h 37890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52728" h="3789040">
                <a:moveTo>
                  <a:pt x="3276364" y="0"/>
                </a:moveTo>
                <a:cubicBezTo>
                  <a:pt x="5085850" y="0"/>
                  <a:pt x="6552728" y="1466878"/>
                  <a:pt x="6552728" y="3276364"/>
                </a:cubicBezTo>
                <a:cubicBezTo>
                  <a:pt x="6552728" y="3450792"/>
                  <a:pt x="6539098" y="3622036"/>
                  <a:pt x="6512527" y="3789040"/>
                </a:cubicBezTo>
                <a:lnTo>
                  <a:pt x="5535623" y="3789040"/>
                </a:lnTo>
                <a:cubicBezTo>
                  <a:pt x="5553690" y="3674839"/>
                  <a:pt x="5562811" y="3557773"/>
                  <a:pt x="5562811" y="3438575"/>
                </a:cubicBezTo>
                <a:cubicBezTo>
                  <a:pt x="5562811" y="2175805"/>
                  <a:pt x="4539134" y="1152128"/>
                  <a:pt x="3276364" y="1152128"/>
                </a:cubicBezTo>
                <a:cubicBezTo>
                  <a:pt x="2013594" y="1152128"/>
                  <a:pt x="989917" y="2175805"/>
                  <a:pt x="989917" y="3438575"/>
                </a:cubicBezTo>
                <a:cubicBezTo>
                  <a:pt x="989917" y="3557773"/>
                  <a:pt x="999038" y="3674839"/>
                  <a:pt x="1017105" y="3789040"/>
                </a:cubicBezTo>
                <a:lnTo>
                  <a:pt x="40201" y="3789040"/>
                </a:lnTo>
                <a:cubicBezTo>
                  <a:pt x="13631" y="3622036"/>
                  <a:pt x="0" y="3450792"/>
                  <a:pt x="0" y="3276364"/>
                </a:cubicBezTo>
                <a:cubicBezTo>
                  <a:pt x="0" y="1466878"/>
                  <a:pt x="1466878" y="0"/>
                  <a:pt x="3276364" y="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0183" name="椭圆 18"/>
          <p:cNvSpPr>
            <a:spLocks/>
          </p:cNvSpPr>
          <p:nvPr/>
        </p:nvSpPr>
        <p:spPr bwMode="auto">
          <a:xfrm>
            <a:off x="3671888" y="3200400"/>
            <a:ext cx="4848225" cy="2800350"/>
          </a:xfrm>
          <a:custGeom>
            <a:avLst/>
            <a:gdLst>
              <a:gd name="T0" fmla="*/ 1920154 w 6120680"/>
              <a:gd name="T1" fmla="*/ 0 h 3539213"/>
              <a:gd name="T2" fmla="*/ 3840306 w 6120680"/>
              <a:gd name="T3" fmla="*/ 1915936 h 3539213"/>
              <a:gd name="T4" fmla="*/ 3816746 w 6120680"/>
              <a:gd name="T5" fmla="*/ 2215736 h 3539213"/>
              <a:gd name="T6" fmla="*/ 3427207 w 6120680"/>
              <a:gd name="T7" fmla="*/ 2215736 h 3539213"/>
              <a:gd name="T8" fmla="*/ 3444981 w 6120680"/>
              <a:gd name="T9" fmla="*/ 1985532 h 3539213"/>
              <a:gd name="T10" fmla="*/ 1920154 w 6120680"/>
              <a:gd name="T11" fmla="*/ 464054 h 3539213"/>
              <a:gd name="T12" fmla="*/ 395326 w 6120680"/>
              <a:gd name="T13" fmla="*/ 1985532 h 3539213"/>
              <a:gd name="T14" fmla="*/ 413100 w 6120680"/>
              <a:gd name="T15" fmla="*/ 2215736 h 3539213"/>
              <a:gd name="T16" fmla="*/ 23560 w 6120680"/>
              <a:gd name="T17" fmla="*/ 2215736 h 3539213"/>
              <a:gd name="T18" fmla="*/ 0 w 6120680"/>
              <a:gd name="T19" fmla="*/ 1915936 h 3539213"/>
              <a:gd name="T20" fmla="*/ 1920154 w 6120680"/>
              <a:gd name="T21" fmla="*/ 0 h 3539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20680" h="3539213">
                <a:moveTo>
                  <a:pt x="3060340" y="0"/>
                </a:moveTo>
                <a:cubicBezTo>
                  <a:pt x="4750520" y="0"/>
                  <a:pt x="6120680" y="1370161"/>
                  <a:pt x="6120680" y="3060340"/>
                </a:cubicBezTo>
                <a:cubicBezTo>
                  <a:pt x="6120680" y="3223267"/>
                  <a:pt x="6107949" y="3383220"/>
                  <a:pt x="6083130" y="3539213"/>
                </a:cubicBezTo>
                <a:lnTo>
                  <a:pt x="5462282" y="3539213"/>
                </a:lnTo>
                <a:cubicBezTo>
                  <a:pt x="5481168" y="3419369"/>
                  <a:pt x="5490610" y="3296541"/>
                  <a:pt x="5490610" y="3171507"/>
                </a:cubicBezTo>
                <a:cubicBezTo>
                  <a:pt x="5490610" y="1829306"/>
                  <a:pt x="4402541" y="741237"/>
                  <a:pt x="3060340" y="741237"/>
                </a:cubicBezTo>
                <a:cubicBezTo>
                  <a:pt x="1718139" y="741237"/>
                  <a:pt x="630070" y="1829306"/>
                  <a:pt x="630070" y="3171507"/>
                </a:cubicBezTo>
                <a:cubicBezTo>
                  <a:pt x="630070" y="3296541"/>
                  <a:pt x="639513" y="3419369"/>
                  <a:pt x="658398" y="3539213"/>
                </a:cubicBezTo>
                <a:lnTo>
                  <a:pt x="37550" y="3539213"/>
                </a:lnTo>
                <a:cubicBezTo>
                  <a:pt x="12732" y="3383220"/>
                  <a:pt x="0" y="3223267"/>
                  <a:pt x="0" y="3060340"/>
                </a:cubicBezTo>
                <a:cubicBezTo>
                  <a:pt x="0" y="1370161"/>
                  <a:pt x="1370161" y="0"/>
                  <a:pt x="3060340" y="0"/>
                </a:cubicBez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0184" name="TextBox 36"/>
          <p:cNvSpPr txBox="1">
            <a:spLocks noChangeArrowheads="1"/>
          </p:cNvSpPr>
          <p:nvPr/>
        </p:nvSpPr>
        <p:spPr bwMode="auto">
          <a:xfrm rot="3690000">
            <a:off x="7619206" y="4491832"/>
            <a:ext cx="8397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标题</a:t>
            </a:r>
          </a:p>
        </p:txBody>
      </p:sp>
      <p:sp>
        <p:nvSpPr>
          <p:cNvPr id="50185" name="TextBox 37"/>
          <p:cNvSpPr txBox="1">
            <a:spLocks noChangeArrowheads="1"/>
          </p:cNvSpPr>
          <p:nvPr/>
        </p:nvSpPr>
        <p:spPr bwMode="auto">
          <a:xfrm rot="1845000">
            <a:off x="6808788" y="3651250"/>
            <a:ext cx="8413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标题</a:t>
            </a:r>
          </a:p>
        </p:txBody>
      </p:sp>
      <p:sp>
        <p:nvSpPr>
          <p:cNvPr id="50186" name="TextBox 38"/>
          <p:cNvSpPr txBox="1">
            <a:spLocks noChangeArrowheads="1"/>
          </p:cNvSpPr>
          <p:nvPr/>
        </p:nvSpPr>
        <p:spPr bwMode="auto">
          <a:xfrm rot="-3690000">
            <a:off x="3749675" y="4492626"/>
            <a:ext cx="83978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标题</a:t>
            </a:r>
          </a:p>
        </p:txBody>
      </p:sp>
      <p:sp>
        <p:nvSpPr>
          <p:cNvPr id="50187" name="TextBox 39"/>
          <p:cNvSpPr txBox="1">
            <a:spLocks noChangeArrowheads="1"/>
          </p:cNvSpPr>
          <p:nvPr/>
        </p:nvSpPr>
        <p:spPr bwMode="auto">
          <a:xfrm rot="-1845000">
            <a:off x="4559300" y="3651250"/>
            <a:ext cx="8382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标题</a:t>
            </a:r>
          </a:p>
        </p:txBody>
      </p:sp>
      <p:sp>
        <p:nvSpPr>
          <p:cNvPr id="50188" name="TextBox 40"/>
          <p:cNvSpPr txBox="1">
            <a:spLocks noChangeArrowheads="1"/>
          </p:cNvSpPr>
          <p:nvPr/>
        </p:nvSpPr>
        <p:spPr bwMode="auto">
          <a:xfrm>
            <a:off x="5684838" y="3327400"/>
            <a:ext cx="8382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标题</a:t>
            </a:r>
          </a:p>
        </p:txBody>
      </p:sp>
      <p:sp>
        <p:nvSpPr>
          <p:cNvPr id="50189" name="TextBox 42"/>
          <p:cNvSpPr txBox="1">
            <a:spLocks noChangeArrowheads="1"/>
          </p:cNvSpPr>
          <p:nvPr/>
        </p:nvSpPr>
        <p:spPr bwMode="auto">
          <a:xfrm>
            <a:off x="4902200" y="4498975"/>
            <a:ext cx="24638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2400">
                <a:solidFill>
                  <a:srgbClr val="7F7F7F"/>
                </a:solidFill>
                <a:latin typeface="幼圆" panose="02010509060101010101" pitchFamily="49" charset="-122"/>
                <a:ea typeface="幼圆" panose="02010509060101010101" pitchFamily="49" charset="-122"/>
              </a:rPr>
              <a:t>请在此处输</a:t>
            </a:r>
            <a:endParaRPr lang="en-US" altLang="zh-CN" sz="2400">
              <a:solidFill>
                <a:srgbClr val="7F7F7F"/>
              </a:solidFill>
              <a:latin typeface="幼圆" panose="02010509060101010101" pitchFamily="49" charset="-122"/>
              <a:ea typeface="幼圆" panose="02010509060101010101" pitchFamily="49" charset="-122"/>
            </a:endParaRPr>
          </a:p>
          <a:p>
            <a:pPr algn="ctr" eaLnBrk="1" hangingPunct="1">
              <a:lnSpc>
                <a:spcPct val="120000"/>
              </a:lnSpc>
              <a:buFont typeface="Arial" panose="020B0604020202020204" pitchFamily="34" charset="0"/>
              <a:buNone/>
            </a:pPr>
            <a:r>
              <a:rPr lang="zh-CN" altLang="en-US" sz="2400">
                <a:solidFill>
                  <a:srgbClr val="7F7F7F"/>
                </a:solidFill>
                <a:latin typeface="幼圆" panose="02010509060101010101" pitchFamily="49" charset="-122"/>
                <a:ea typeface="幼圆" panose="02010509060101010101" pitchFamily="49" charset="-122"/>
              </a:rPr>
              <a:t>入您的标题</a:t>
            </a:r>
          </a:p>
        </p:txBody>
      </p:sp>
      <p:sp>
        <p:nvSpPr>
          <p:cNvPr id="50190" name="TextBox 31"/>
          <p:cNvSpPr txBox="1">
            <a:spLocks noChangeArrowheads="1"/>
          </p:cNvSpPr>
          <p:nvPr/>
        </p:nvSpPr>
        <p:spPr bwMode="auto">
          <a:xfrm>
            <a:off x="3111500" y="1927225"/>
            <a:ext cx="1439863"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幼圆" panose="02010509060101010101" pitchFamily="49" charset="-122"/>
                <a:ea typeface="幼圆" panose="02010509060101010101" pitchFamily="49" charset="-122"/>
              </a:rPr>
              <a:t>请在此处输入您的文本</a:t>
            </a:r>
          </a:p>
        </p:txBody>
      </p:sp>
      <p:sp>
        <p:nvSpPr>
          <p:cNvPr id="50191" name="TextBox 31"/>
          <p:cNvSpPr txBox="1">
            <a:spLocks noChangeArrowheads="1"/>
          </p:cNvSpPr>
          <p:nvPr/>
        </p:nvSpPr>
        <p:spPr bwMode="auto">
          <a:xfrm>
            <a:off x="5392738" y="1196975"/>
            <a:ext cx="1439862"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幼圆" panose="02010509060101010101" pitchFamily="49" charset="-122"/>
                <a:ea typeface="幼圆" panose="02010509060101010101" pitchFamily="49" charset="-122"/>
              </a:rPr>
              <a:t>请在此处输入您的文本</a:t>
            </a:r>
          </a:p>
        </p:txBody>
      </p:sp>
      <p:sp>
        <p:nvSpPr>
          <p:cNvPr id="50192" name="TextBox 31"/>
          <p:cNvSpPr txBox="1">
            <a:spLocks noChangeArrowheads="1"/>
          </p:cNvSpPr>
          <p:nvPr/>
        </p:nvSpPr>
        <p:spPr bwMode="auto">
          <a:xfrm>
            <a:off x="1677988" y="3819525"/>
            <a:ext cx="1439862"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幼圆" panose="02010509060101010101" pitchFamily="49" charset="-122"/>
                <a:ea typeface="幼圆" panose="02010509060101010101" pitchFamily="49" charset="-122"/>
              </a:rPr>
              <a:t>请在此处输入您的文本</a:t>
            </a:r>
          </a:p>
        </p:txBody>
      </p:sp>
      <p:sp>
        <p:nvSpPr>
          <p:cNvPr id="50193" name="TextBox 31"/>
          <p:cNvSpPr txBox="1">
            <a:spLocks noChangeArrowheads="1"/>
          </p:cNvSpPr>
          <p:nvPr/>
        </p:nvSpPr>
        <p:spPr bwMode="auto">
          <a:xfrm>
            <a:off x="7675563" y="1900238"/>
            <a:ext cx="143827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幼圆" panose="02010509060101010101" pitchFamily="49" charset="-122"/>
                <a:ea typeface="幼圆" panose="02010509060101010101" pitchFamily="49" charset="-122"/>
              </a:rPr>
              <a:t>请在此处输入您的文本</a:t>
            </a:r>
          </a:p>
        </p:txBody>
      </p:sp>
      <p:sp>
        <p:nvSpPr>
          <p:cNvPr id="50194" name="TextBox 31"/>
          <p:cNvSpPr txBox="1">
            <a:spLocks noChangeArrowheads="1"/>
          </p:cNvSpPr>
          <p:nvPr/>
        </p:nvSpPr>
        <p:spPr bwMode="auto">
          <a:xfrm>
            <a:off x="9107488" y="3819525"/>
            <a:ext cx="1439862"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幼圆" panose="02010509060101010101" pitchFamily="49" charset="-122"/>
                <a:ea typeface="幼圆" panose="02010509060101010101" pitchFamily="49" charset="-122"/>
              </a:rPr>
              <a:t>请在此处输入您的文本</a:t>
            </a:r>
          </a:p>
        </p:txBody>
      </p:sp>
      <p:sp>
        <p:nvSpPr>
          <p:cNvPr id="50195" name="任意多边形 29"/>
          <p:cNvSpPr>
            <a:spLocks/>
          </p:cNvSpPr>
          <p:nvPr/>
        </p:nvSpPr>
        <p:spPr bwMode="auto">
          <a:xfrm>
            <a:off x="5916613" y="2314575"/>
            <a:ext cx="358775" cy="850900"/>
          </a:xfrm>
          <a:custGeom>
            <a:avLst/>
            <a:gdLst>
              <a:gd name="T0" fmla="*/ 238363 w 270008"/>
              <a:gd name="T1" fmla="*/ 0 h 637236"/>
              <a:gd name="T2" fmla="*/ 476725 w 270008"/>
              <a:gd name="T3" fmla="*/ 240716 h 637236"/>
              <a:gd name="T4" fmla="*/ 406912 w 270008"/>
              <a:gd name="T5" fmla="*/ 410926 h 637236"/>
              <a:gd name="T6" fmla="*/ 346657 w 270008"/>
              <a:gd name="T7" fmla="*/ 451952 h 637236"/>
              <a:gd name="T8" fmla="*/ 346657 w 270008"/>
              <a:gd name="T9" fmla="*/ 1136205 h 637236"/>
              <a:gd name="T10" fmla="*/ 130069 w 270008"/>
              <a:gd name="T11" fmla="*/ 1136205 h 637236"/>
              <a:gd name="T12" fmla="*/ 130069 w 270008"/>
              <a:gd name="T13" fmla="*/ 451953 h 637236"/>
              <a:gd name="T14" fmla="*/ 69813 w 270008"/>
              <a:gd name="T15" fmla="*/ 410926 h 637236"/>
              <a:gd name="T16" fmla="*/ 0 w 270008"/>
              <a:gd name="T17" fmla="*/ 240716 h 637236"/>
              <a:gd name="T18" fmla="*/ 238363 w 270008"/>
              <a:gd name="T19" fmla="*/ 0 h 637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008" h="637236">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0196" name="任意多边形 30"/>
          <p:cNvSpPr>
            <a:spLocks/>
          </p:cNvSpPr>
          <p:nvPr/>
        </p:nvSpPr>
        <p:spPr bwMode="auto">
          <a:xfrm rot="1935000">
            <a:off x="7424738" y="2751138"/>
            <a:ext cx="360362" cy="850900"/>
          </a:xfrm>
          <a:custGeom>
            <a:avLst/>
            <a:gdLst>
              <a:gd name="T0" fmla="*/ 240476 w 270008"/>
              <a:gd name="T1" fmla="*/ 0 h 637236"/>
              <a:gd name="T2" fmla="*/ 480952 w 270008"/>
              <a:gd name="T3" fmla="*/ 240716 h 637236"/>
              <a:gd name="T4" fmla="*/ 410519 w 270008"/>
              <a:gd name="T5" fmla="*/ 410926 h 637236"/>
              <a:gd name="T6" fmla="*/ 349730 w 270008"/>
              <a:gd name="T7" fmla="*/ 451952 h 637236"/>
              <a:gd name="T8" fmla="*/ 349730 w 270008"/>
              <a:gd name="T9" fmla="*/ 1136205 h 637236"/>
              <a:gd name="T10" fmla="*/ 131223 w 270008"/>
              <a:gd name="T11" fmla="*/ 1136205 h 637236"/>
              <a:gd name="T12" fmla="*/ 131223 w 270008"/>
              <a:gd name="T13" fmla="*/ 451953 h 637236"/>
              <a:gd name="T14" fmla="*/ 70433 w 270008"/>
              <a:gd name="T15" fmla="*/ 410926 h 637236"/>
              <a:gd name="T16" fmla="*/ 0 w 270008"/>
              <a:gd name="T17" fmla="*/ 240716 h 637236"/>
              <a:gd name="T18" fmla="*/ 240476 w 270008"/>
              <a:gd name="T19" fmla="*/ 0 h 637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008" h="637236">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0197" name="任意多边形 31"/>
          <p:cNvSpPr>
            <a:spLocks/>
          </p:cNvSpPr>
          <p:nvPr/>
        </p:nvSpPr>
        <p:spPr bwMode="auto">
          <a:xfrm rot="3870000">
            <a:off x="8469312" y="3925888"/>
            <a:ext cx="358775" cy="850900"/>
          </a:xfrm>
          <a:custGeom>
            <a:avLst/>
            <a:gdLst>
              <a:gd name="T0" fmla="*/ 238363 w 270008"/>
              <a:gd name="T1" fmla="*/ 0 h 637236"/>
              <a:gd name="T2" fmla="*/ 476725 w 270008"/>
              <a:gd name="T3" fmla="*/ 240716 h 637236"/>
              <a:gd name="T4" fmla="*/ 406912 w 270008"/>
              <a:gd name="T5" fmla="*/ 410926 h 637236"/>
              <a:gd name="T6" fmla="*/ 346657 w 270008"/>
              <a:gd name="T7" fmla="*/ 451952 h 637236"/>
              <a:gd name="T8" fmla="*/ 346657 w 270008"/>
              <a:gd name="T9" fmla="*/ 1136205 h 637236"/>
              <a:gd name="T10" fmla="*/ 130069 w 270008"/>
              <a:gd name="T11" fmla="*/ 1136205 h 637236"/>
              <a:gd name="T12" fmla="*/ 130069 w 270008"/>
              <a:gd name="T13" fmla="*/ 451953 h 637236"/>
              <a:gd name="T14" fmla="*/ 69813 w 270008"/>
              <a:gd name="T15" fmla="*/ 410926 h 637236"/>
              <a:gd name="T16" fmla="*/ 0 w 270008"/>
              <a:gd name="T17" fmla="*/ 240716 h 637236"/>
              <a:gd name="T18" fmla="*/ 238363 w 270008"/>
              <a:gd name="T19" fmla="*/ 0 h 637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008" h="637236">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0198" name="任意多边形 32"/>
          <p:cNvSpPr>
            <a:spLocks/>
          </p:cNvSpPr>
          <p:nvPr/>
        </p:nvSpPr>
        <p:spPr bwMode="auto">
          <a:xfrm rot="-1935000">
            <a:off x="4406900" y="2751138"/>
            <a:ext cx="360363" cy="850900"/>
          </a:xfrm>
          <a:custGeom>
            <a:avLst/>
            <a:gdLst>
              <a:gd name="T0" fmla="*/ 240478 w 270008"/>
              <a:gd name="T1" fmla="*/ 0 h 637236"/>
              <a:gd name="T2" fmla="*/ 480954 w 270008"/>
              <a:gd name="T3" fmla="*/ 240716 h 637236"/>
              <a:gd name="T4" fmla="*/ 410521 w 270008"/>
              <a:gd name="T5" fmla="*/ 410926 h 637236"/>
              <a:gd name="T6" fmla="*/ 349733 w 270008"/>
              <a:gd name="T7" fmla="*/ 451952 h 637236"/>
              <a:gd name="T8" fmla="*/ 349733 w 270008"/>
              <a:gd name="T9" fmla="*/ 1136205 h 637236"/>
              <a:gd name="T10" fmla="*/ 131223 w 270008"/>
              <a:gd name="T11" fmla="*/ 1136205 h 637236"/>
              <a:gd name="T12" fmla="*/ 131223 w 270008"/>
              <a:gd name="T13" fmla="*/ 451953 h 637236"/>
              <a:gd name="T14" fmla="*/ 70433 w 270008"/>
              <a:gd name="T15" fmla="*/ 410926 h 637236"/>
              <a:gd name="T16" fmla="*/ 0 w 270008"/>
              <a:gd name="T17" fmla="*/ 240716 h 637236"/>
              <a:gd name="T18" fmla="*/ 240478 w 270008"/>
              <a:gd name="T19" fmla="*/ 0 h 637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008" h="637236">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0199" name="任意多边形 33"/>
          <p:cNvSpPr>
            <a:spLocks/>
          </p:cNvSpPr>
          <p:nvPr/>
        </p:nvSpPr>
        <p:spPr bwMode="auto">
          <a:xfrm rot="-3870000">
            <a:off x="3363912" y="3925888"/>
            <a:ext cx="358775" cy="850900"/>
          </a:xfrm>
          <a:custGeom>
            <a:avLst/>
            <a:gdLst>
              <a:gd name="T0" fmla="*/ 238363 w 270008"/>
              <a:gd name="T1" fmla="*/ 0 h 637236"/>
              <a:gd name="T2" fmla="*/ 476725 w 270008"/>
              <a:gd name="T3" fmla="*/ 240716 h 637236"/>
              <a:gd name="T4" fmla="*/ 406912 w 270008"/>
              <a:gd name="T5" fmla="*/ 410926 h 637236"/>
              <a:gd name="T6" fmla="*/ 346657 w 270008"/>
              <a:gd name="T7" fmla="*/ 451952 h 637236"/>
              <a:gd name="T8" fmla="*/ 346657 w 270008"/>
              <a:gd name="T9" fmla="*/ 1136205 h 637236"/>
              <a:gd name="T10" fmla="*/ 130069 w 270008"/>
              <a:gd name="T11" fmla="*/ 1136205 h 637236"/>
              <a:gd name="T12" fmla="*/ 130069 w 270008"/>
              <a:gd name="T13" fmla="*/ 451953 h 637236"/>
              <a:gd name="T14" fmla="*/ 69813 w 270008"/>
              <a:gd name="T15" fmla="*/ 410926 h 637236"/>
              <a:gd name="T16" fmla="*/ 0 w 270008"/>
              <a:gd name="T17" fmla="*/ 240716 h 637236"/>
              <a:gd name="T18" fmla="*/ 238363 w 270008"/>
              <a:gd name="T19" fmla="*/ 0 h 637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008" h="637236">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1203"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1204"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1205"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51206" name="任意多边形 34"/>
          <p:cNvSpPr>
            <a:spLocks noChangeArrowheads="1"/>
          </p:cNvSpPr>
          <p:nvPr/>
        </p:nvSpPr>
        <p:spPr bwMode="auto">
          <a:xfrm>
            <a:off x="2239963" y="3224213"/>
            <a:ext cx="3554412" cy="2565400"/>
          </a:xfrm>
          <a:custGeom>
            <a:avLst/>
            <a:gdLst>
              <a:gd name="T0" fmla="*/ 2166410 w 2665437"/>
              <a:gd name="T1" fmla="*/ 236 h 1924266"/>
              <a:gd name="T2" fmla="*/ 4323491 w 2665437"/>
              <a:gd name="T3" fmla="*/ 784261 h 1924266"/>
              <a:gd name="T4" fmla="*/ 6320718 w 2665437"/>
              <a:gd name="T5" fmla="*/ 2073707 h 1924266"/>
              <a:gd name="T6" fmla="*/ 6220287 w 2665437"/>
              <a:gd name="T7" fmla="*/ 3396529 h 1924266"/>
              <a:gd name="T8" fmla="*/ 3996086 w 2665437"/>
              <a:gd name="T9" fmla="*/ 4165806 h 1924266"/>
              <a:gd name="T10" fmla="*/ 611988 w 2665437"/>
              <a:gd name="T11" fmla="*/ 3838648 h 1924266"/>
              <a:gd name="T12" fmla="*/ 939391 w 2665437"/>
              <a:gd name="T13" fmla="*/ 457105 h 1924266"/>
              <a:gd name="T14" fmla="*/ 2166410 w 2665437"/>
              <a:gd name="T15" fmla="*/ 236 h 1924266"/>
              <a:gd name="T16" fmla="*/ 0 60000 65536"/>
              <a:gd name="T17" fmla="*/ 0 60000 65536"/>
              <a:gd name="T18" fmla="*/ 0 60000 65536"/>
              <a:gd name="T19" fmla="*/ 0 60000 65536"/>
              <a:gd name="T20" fmla="*/ 0 60000 65536"/>
              <a:gd name="T21" fmla="*/ 0 60000 65536"/>
              <a:gd name="T22" fmla="*/ 0 60000 65536"/>
              <a:gd name="T23" fmla="*/ 0 60000 65536"/>
              <a:gd name="T24" fmla="*/ 0 w 2665437"/>
              <a:gd name="T25" fmla="*/ 0 h 1924266"/>
              <a:gd name="T26" fmla="*/ 2665437 w 2665437"/>
              <a:gd name="T27" fmla="*/ 1924266 h 19242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65437" h="1924266">
                <a:moveTo>
                  <a:pt x="913572" y="100"/>
                </a:moveTo>
                <a:cubicBezTo>
                  <a:pt x="1214085" y="-4346"/>
                  <a:pt x="1529205" y="141180"/>
                  <a:pt x="1823209" y="330972"/>
                </a:cubicBezTo>
                <a:cubicBezTo>
                  <a:pt x="2159771" y="548238"/>
                  <a:pt x="2412643" y="730544"/>
                  <a:pt x="2665437" y="875140"/>
                </a:cubicBezTo>
                <a:lnTo>
                  <a:pt x="2623085" y="1433394"/>
                </a:lnTo>
                <a:cubicBezTo>
                  <a:pt x="2327741" y="1540244"/>
                  <a:pt x="2039269" y="1668869"/>
                  <a:pt x="1685143" y="1758041"/>
                </a:cubicBezTo>
                <a:cubicBezTo>
                  <a:pt x="1102857" y="1931751"/>
                  <a:pt x="678018" y="2073614"/>
                  <a:pt x="258074" y="1619975"/>
                </a:cubicBezTo>
                <a:cubicBezTo>
                  <a:pt x="-161870" y="1166337"/>
                  <a:pt x="-36060" y="548855"/>
                  <a:pt x="396140" y="192906"/>
                </a:cubicBezTo>
                <a:cubicBezTo>
                  <a:pt x="558215" y="59426"/>
                  <a:pt x="733265" y="2768"/>
                  <a:pt x="913572" y="100"/>
                </a:cubicBez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rIns="1056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rgbClr val="FFFFFF"/>
                </a:solidFill>
                <a:latin typeface="微软雅黑" panose="020B0503020204020204" pitchFamily="34" charset="-122"/>
                <a:ea typeface="微软雅黑" panose="020B0503020204020204" pitchFamily="34" charset="-122"/>
              </a:rPr>
              <a:t>此处输入文本</a:t>
            </a:r>
          </a:p>
        </p:txBody>
      </p:sp>
      <p:sp>
        <p:nvSpPr>
          <p:cNvPr id="51207" name="任意多边形 35"/>
          <p:cNvSpPr>
            <a:spLocks noChangeArrowheads="1"/>
          </p:cNvSpPr>
          <p:nvPr/>
        </p:nvSpPr>
        <p:spPr bwMode="auto">
          <a:xfrm>
            <a:off x="6035675" y="3144838"/>
            <a:ext cx="3568700" cy="2570162"/>
          </a:xfrm>
          <a:custGeom>
            <a:avLst/>
            <a:gdLst>
              <a:gd name="T0" fmla="*/ 4178574 w 2676183"/>
              <a:gd name="T1" fmla="*/ 28 h 1927383"/>
              <a:gd name="T2" fmla="*/ 5429706 w 2676183"/>
              <a:gd name="T3" fmla="*/ 461652 h 1927383"/>
              <a:gd name="T4" fmla="*/ 5733410 w 2676183"/>
              <a:gd name="T5" fmla="*/ 3847800 h 1927383"/>
              <a:gd name="T6" fmla="*/ 2347223 w 2676183"/>
              <a:gd name="T7" fmla="*/ 4151499 h 1927383"/>
              <a:gd name="T8" fmla="*/ 145973 w 2676183"/>
              <a:gd name="T9" fmla="*/ 3252497 h 1927383"/>
              <a:gd name="T10" fmla="*/ 0 w 2676183"/>
              <a:gd name="T11" fmla="*/ 1932983 h 1927383"/>
              <a:gd name="T12" fmla="*/ 2043520 w 2676183"/>
              <a:gd name="T13" fmla="*/ 765352 h 1927383"/>
              <a:gd name="T14" fmla="*/ 4178574 w 2676183"/>
              <a:gd name="T15" fmla="*/ 28 h 1927383"/>
              <a:gd name="T16" fmla="*/ 0 60000 65536"/>
              <a:gd name="T17" fmla="*/ 0 60000 65536"/>
              <a:gd name="T18" fmla="*/ 0 60000 65536"/>
              <a:gd name="T19" fmla="*/ 0 60000 65536"/>
              <a:gd name="T20" fmla="*/ 0 60000 65536"/>
              <a:gd name="T21" fmla="*/ 0 60000 65536"/>
              <a:gd name="T22" fmla="*/ 0 60000 65536"/>
              <a:gd name="T23" fmla="*/ 0 60000 65536"/>
              <a:gd name="T24" fmla="*/ 0 w 2676183"/>
              <a:gd name="T25" fmla="*/ 0 h 1927383"/>
              <a:gd name="T26" fmla="*/ 2676183 w 2676183"/>
              <a:gd name="T27" fmla="*/ 1927383 h 19273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6183" h="1927383">
                <a:moveTo>
                  <a:pt x="1762160" y="12"/>
                </a:moveTo>
                <a:cubicBezTo>
                  <a:pt x="1932165" y="960"/>
                  <a:pt x="2103571" y="56610"/>
                  <a:pt x="2289779" y="194687"/>
                </a:cubicBezTo>
                <a:cubicBezTo>
                  <a:pt x="2786334" y="562893"/>
                  <a:pt x="2776819" y="1192990"/>
                  <a:pt x="2417855" y="1622688"/>
                </a:cubicBezTo>
                <a:cubicBezTo>
                  <a:pt x="2058891" y="2052387"/>
                  <a:pt x="1508282" y="1962255"/>
                  <a:pt x="989855" y="1750763"/>
                </a:cubicBezTo>
                <a:cubicBezTo>
                  <a:pt x="618934" y="1599447"/>
                  <a:pt x="336724" y="1467020"/>
                  <a:pt x="61559" y="1371638"/>
                </a:cubicBezTo>
                <a:lnTo>
                  <a:pt x="0" y="815175"/>
                </a:lnTo>
                <a:cubicBezTo>
                  <a:pt x="270507" y="655577"/>
                  <a:pt x="530235" y="475851"/>
                  <a:pt x="861779" y="322763"/>
                </a:cubicBezTo>
                <a:cubicBezTo>
                  <a:pt x="1199371" y="148800"/>
                  <a:pt x="1478819" y="-1569"/>
                  <a:pt x="1762160" y="12"/>
                </a:cubicBezTo>
                <a:close/>
              </a:path>
            </a:pathLst>
          </a:cu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88000" t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rgbClr val="FFFFFF"/>
                </a:solidFill>
                <a:latin typeface="微软雅黑" panose="020B0503020204020204" pitchFamily="34" charset="-122"/>
                <a:ea typeface="微软雅黑" panose="020B0503020204020204" pitchFamily="34" charset="-122"/>
              </a:rPr>
              <a:t>此处输入文本</a:t>
            </a:r>
          </a:p>
        </p:txBody>
      </p:sp>
      <p:sp>
        <p:nvSpPr>
          <p:cNvPr id="51208" name="任意多边形 36"/>
          <p:cNvSpPr>
            <a:spLocks noChangeArrowheads="1"/>
          </p:cNvSpPr>
          <p:nvPr/>
        </p:nvSpPr>
        <p:spPr bwMode="auto">
          <a:xfrm>
            <a:off x="5618163" y="1535113"/>
            <a:ext cx="2879725" cy="3346450"/>
          </a:xfrm>
          <a:custGeom>
            <a:avLst/>
            <a:gdLst>
              <a:gd name="T0" fmla="*/ 2761802 w 2158938"/>
              <a:gd name="T1" fmla="*/ 2135 h 2510011"/>
              <a:gd name="T2" fmla="*/ 5080160 w 2158938"/>
              <a:gd name="T3" fmla="*/ 1958645 h 2510011"/>
              <a:gd name="T4" fmla="*/ 3201156 w 2158938"/>
              <a:gd name="T5" fmla="*/ 4791322 h 2510011"/>
              <a:gd name="T6" fmla="*/ 1122647 w 2158938"/>
              <a:gd name="T7" fmla="*/ 5948422 h 2510011"/>
              <a:gd name="T8" fmla="*/ 0 w 2158938"/>
              <a:gd name="T9" fmla="*/ 5238799 h 2510011"/>
              <a:gd name="T10" fmla="*/ 364522 w 2158938"/>
              <a:gd name="T11" fmla="*/ 2914941 h 2510011"/>
              <a:gd name="T12" fmla="*/ 2243526 w 2158938"/>
              <a:gd name="T13" fmla="*/ 82266 h 2510011"/>
              <a:gd name="T14" fmla="*/ 2761802 w 2158938"/>
              <a:gd name="T15" fmla="*/ 2135 h 2510011"/>
              <a:gd name="T16" fmla="*/ 0 60000 65536"/>
              <a:gd name="T17" fmla="*/ 0 60000 65536"/>
              <a:gd name="T18" fmla="*/ 0 60000 65536"/>
              <a:gd name="T19" fmla="*/ 0 60000 65536"/>
              <a:gd name="T20" fmla="*/ 0 60000 65536"/>
              <a:gd name="T21" fmla="*/ 0 60000 65536"/>
              <a:gd name="T22" fmla="*/ 0 60000 65536"/>
              <a:gd name="T23" fmla="*/ 0 60000 65536"/>
              <a:gd name="T24" fmla="*/ 0 w 2158938"/>
              <a:gd name="T25" fmla="*/ 0 h 2510011"/>
              <a:gd name="T26" fmla="*/ 2158938 w 2158938"/>
              <a:gd name="T27" fmla="*/ 2510011 h 25100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8938" h="2510011">
                <a:moveTo>
                  <a:pt x="1163751" y="901"/>
                </a:moveTo>
                <a:cubicBezTo>
                  <a:pt x="1658728" y="-20620"/>
                  <a:pt x="2043145" y="346356"/>
                  <a:pt x="2140646" y="826475"/>
                </a:cubicBezTo>
                <a:cubicBezTo>
                  <a:pt x="2252075" y="1375182"/>
                  <a:pt x="1837823" y="1748931"/>
                  <a:pt x="1348883" y="2021758"/>
                </a:cubicBezTo>
                <a:cubicBezTo>
                  <a:pt x="999061" y="2216957"/>
                  <a:pt x="719391" y="2354668"/>
                  <a:pt x="473054" y="2510011"/>
                </a:cubicBezTo>
                <a:lnTo>
                  <a:pt x="0" y="2210577"/>
                </a:lnTo>
                <a:cubicBezTo>
                  <a:pt x="44284" y="1899635"/>
                  <a:pt x="66115" y="1584542"/>
                  <a:pt x="153600" y="1229996"/>
                </a:cubicBezTo>
                <a:cubicBezTo>
                  <a:pt x="273534" y="634304"/>
                  <a:pt x="347686" y="192587"/>
                  <a:pt x="945363" y="34713"/>
                </a:cubicBezTo>
                <a:cubicBezTo>
                  <a:pt x="1020072" y="14979"/>
                  <a:pt x="1093040" y="3976"/>
                  <a:pt x="1163751" y="901"/>
                </a:cubicBez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2000" tIns="0" rIns="48000" bIns="76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rgbClr val="FFFFFF"/>
                </a:solidFill>
                <a:latin typeface="微软雅黑" panose="020B0503020204020204" pitchFamily="34" charset="-122"/>
                <a:ea typeface="微软雅黑" panose="020B0503020204020204" pitchFamily="34" charset="-122"/>
              </a:rPr>
              <a:t>此处输入文本</a:t>
            </a:r>
          </a:p>
        </p:txBody>
      </p:sp>
      <p:sp>
        <p:nvSpPr>
          <p:cNvPr id="51209" name="任意多边形 37"/>
          <p:cNvSpPr>
            <a:spLocks noChangeArrowheads="1"/>
          </p:cNvSpPr>
          <p:nvPr/>
        </p:nvSpPr>
        <p:spPr bwMode="auto">
          <a:xfrm>
            <a:off x="3602038" y="1316038"/>
            <a:ext cx="2638425" cy="3459162"/>
          </a:xfrm>
          <a:custGeom>
            <a:avLst/>
            <a:gdLst>
              <a:gd name="T0" fmla="*/ 2365483 w 1979758"/>
              <a:gd name="T1" fmla="*/ 1262 h 2593844"/>
              <a:gd name="T2" fmla="*/ 3082594 w 1979758"/>
              <a:gd name="T3" fmla="*/ 122472 h 2593844"/>
              <a:gd name="T4" fmla="*/ 4666300 w 1979758"/>
              <a:gd name="T5" fmla="*/ 3130028 h 2593844"/>
              <a:gd name="T6" fmla="*/ 4686084 w 1979758"/>
              <a:gd name="T7" fmla="*/ 5508236 h 2593844"/>
              <a:gd name="T8" fmla="*/ 3527121 w 1979758"/>
              <a:gd name="T9" fmla="*/ 6152123 h 2593844"/>
              <a:gd name="T10" fmla="*/ 1664855 w 1979758"/>
              <a:gd name="T11" fmla="*/ 4716956 h 2593844"/>
              <a:gd name="T12" fmla="*/ 81148 w 1979758"/>
              <a:gd name="T13" fmla="*/ 1709400 h 2593844"/>
              <a:gd name="T14" fmla="*/ 2365483 w 1979758"/>
              <a:gd name="T15" fmla="*/ 1262 h 2593844"/>
              <a:gd name="T16" fmla="*/ 0 60000 65536"/>
              <a:gd name="T17" fmla="*/ 0 60000 65536"/>
              <a:gd name="T18" fmla="*/ 0 60000 65536"/>
              <a:gd name="T19" fmla="*/ 0 60000 65536"/>
              <a:gd name="T20" fmla="*/ 0 60000 65536"/>
              <a:gd name="T21" fmla="*/ 0 60000 65536"/>
              <a:gd name="T22" fmla="*/ 0 60000 65536"/>
              <a:gd name="T23" fmla="*/ 0 60000 65536"/>
              <a:gd name="T24" fmla="*/ 0 w 1979758"/>
              <a:gd name="T25" fmla="*/ 0 h 2593844"/>
              <a:gd name="T26" fmla="*/ 1979758 w 1979758"/>
              <a:gd name="T27" fmla="*/ 2593844 h 25938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79758" h="2593844">
                <a:moveTo>
                  <a:pt x="999359" y="532"/>
                </a:moveTo>
                <a:cubicBezTo>
                  <a:pt x="1099967" y="3663"/>
                  <a:pt x="1202025" y="20623"/>
                  <a:pt x="1302322" y="51636"/>
                </a:cubicBezTo>
                <a:cubicBezTo>
                  <a:pt x="1837242" y="217034"/>
                  <a:pt x="1966511" y="759789"/>
                  <a:pt x="1971400" y="1319675"/>
                </a:cubicBezTo>
                <a:cubicBezTo>
                  <a:pt x="1974898" y="1720257"/>
                  <a:pt x="1961599" y="2031710"/>
                  <a:pt x="1979758" y="2322370"/>
                </a:cubicBezTo>
                <a:lnTo>
                  <a:pt x="1490124" y="2593844"/>
                </a:lnTo>
                <a:cubicBezTo>
                  <a:pt x="1238521" y="2405851"/>
                  <a:pt x="972506" y="2235568"/>
                  <a:pt x="703361" y="1988752"/>
                </a:cubicBezTo>
                <a:cubicBezTo>
                  <a:pt x="238182" y="1597803"/>
                  <a:pt x="-113848" y="1320878"/>
                  <a:pt x="34283" y="720713"/>
                </a:cubicBezTo>
                <a:cubicBezTo>
                  <a:pt x="154640" y="233079"/>
                  <a:pt x="563390" y="-13035"/>
                  <a:pt x="999359" y="532"/>
                </a:cubicBezTo>
                <a:close/>
              </a:path>
            </a:pathLst>
          </a:cu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tIns="0" rIns="144000" bIns="384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rgbClr val="FFFFFF"/>
                </a:solidFill>
                <a:latin typeface="微软雅黑" panose="020B0503020204020204" pitchFamily="34" charset="-122"/>
                <a:ea typeface="微软雅黑" panose="020B0503020204020204" pitchFamily="34" charset="-122"/>
              </a:rPr>
              <a:t>此处输入文本</a:t>
            </a:r>
          </a:p>
        </p:txBody>
      </p:sp>
      <p:sp>
        <p:nvSpPr>
          <p:cNvPr id="51210" name="椭圆 38"/>
          <p:cNvSpPr>
            <a:spLocks noChangeArrowheads="1"/>
          </p:cNvSpPr>
          <p:nvPr/>
        </p:nvSpPr>
        <p:spPr bwMode="auto">
          <a:xfrm>
            <a:off x="5502275" y="4189413"/>
            <a:ext cx="1066800" cy="10668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1211" name="椭圆 39"/>
          <p:cNvSpPr>
            <a:spLocks noChangeArrowheads="1"/>
          </p:cNvSpPr>
          <p:nvPr/>
        </p:nvSpPr>
        <p:spPr bwMode="auto">
          <a:xfrm>
            <a:off x="5680075" y="4362450"/>
            <a:ext cx="703263" cy="704850"/>
          </a:xfrm>
          <a:prstGeom prst="ellipse">
            <a:avLst/>
          </a:pr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a:solidFill>
                <a:srgbClr val="FFFFFF"/>
              </a:solidFill>
              <a:latin typeface="微软雅黑" panose="020B0503020204020204" pitchFamily="34" charset="-122"/>
              <a:ea typeface="微软雅黑" panose="020B0503020204020204" pitchFamily="34" charset="-122"/>
            </a:endParaRPr>
          </a:p>
        </p:txBody>
      </p:sp>
      <p:sp>
        <p:nvSpPr>
          <p:cNvPr id="51212" name="KSO_GN3"/>
          <p:cNvSpPr txBox="1">
            <a:spLocks noChangeArrowheads="1"/>
          </p:cNvSpPr>
          <p:nvPr/>
        </p:nvSpPr>
        <p:spPr bwMode="auto">
          <a:xfrm rot="21420000" flipH="1">
            <a:off x="6446838" y="3657600"/>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80000"/>
              </a:lnSpc>
              <a:buFont typeface="Arial" panose="020B0604020202020204" pitchFamily="34" charset="0"/>
              <a:buNone/>
            </a:pPr>
            <a:r>
              <a:rPr lang="en-US" altLang="zh-CN" sz="6400" b="1">
                <a:solidFill>
                  <a:srgbClr val="FFFFFF"/>
                </a:solidFill>
                <a:latin typeface="微软雅黑" panose="020B0503020204020204" pitchFamily="34" charset="-122"/>
                <a:ea typeface="微软雅黑" panose="020B0503020204020204" pitchFamily="34" charset="-122"/>
              </a:rPr>
              <a:t>3</a:t>
            </a:r>
            <a:endParaRPr lang="zh-CN" altLang="en-US" sz="6400" b="1">
              <a:solidFill>
                <a:srgbClr val="FFFFFF"/>
              </a:solidFill>
              <a:latin typeface="微软雅黑" panose="020B0503020204020204" pitchFamily="34" charset="-122"/>
              <a:ea typeface="微软雅黑" panose="020B0503020204020204" pitchFamily="34" charset="-122"/>
            </a:endParaRPr>
          </a:p>
        </p:txBody>
      </p:sp>
      <p:sp>
        <p:nvSpPr>
          <p:cNvPr id="51213" name="KSO_GN1"/>
          <p:cNvSpPr txBox="1">
            <a:spLocks noChangeArrowheads="1"/>
          </p:cNvSpPr>
          <p:nvPr/>
        </p:nvSpPr>
        <p:spPr bwMode="auto">
          <a:xfrm rot="21572269" flipH="1">
            <a:off x="4843463" y="456088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80000"/>
              </a:lnSpc>
              <a:buFont typeface="Arial" panose="020B0604020202020204" pitchFamily="34" charset="0"/>
              <a:buNone/>
            </a:pPr>
            <a:r>
              <a:rPr lang="en-US" altLang="zh-CN" sz="6400" b="1">
                <a:solidFill>
                  <a:srgbClr val="FFFFFF"/>
                </a:solidFill>
                <a:latin typeface="微软雅黑" panose="020B0503020204020204" pitchFamily="34" charset="-122"/>
                <a:ea typeface="微软雅黑" panose="020B0503020204020204" pitchFamily="34" charset="-122"/>
              </a:rPr>
              <a:t>1</a:t>
            </a:r>
            <a:endParaRPr lang="zh-CN" altLang="en-US" sz="6400" b="1">
              <a:solidFill>
                <a:srgbClr val="FFFFFF"/>
              </a:solidFill>
              <a:latin typeface="微软雅黑" panose="020B0503020204020204" pitchFamily="34" charset="-122"/>
              <a:ea typeface="微软雅黑" panose="020B0503020204020204" pitchFamily="34" charset="-122"/>
            </a:endParaRPr>
          </a:p>
        </p:txBody>
      </p:sp>
      <p:sp>
        <p:nvSpPr>
          <p:cNvPr id="51214" name="KSO_GN2"/>
          <p:cNvSpPr txBox="1">
            <a:spLocks noChangeArrowheads="1"/>
          </p:cNvSpPr>
          <p:nvPr/>
        </p:nvSpPr>
        <p:spPr bwMode="auto">
          <a:xfrm rot="21420000" flipH="1">
            <a:off x="5343525" y="3581400"/>
            <a:ext cx="72231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80000"/>
              </a:lnSpc>
              <a:buFont typeface="Arial" panose="020B0604020202020204" pitchFamily="34" charset="0"/>
              <a:buNone/>
            </a:pPr>
            <a:r>
              <a:rPr lang="en-US" altLang="zh-CN" sz="6400" b="1">
                <a:solidFill>
                  <a:srgbClr val="FFFFFF"/>
                </a:solidFill>
                <a:latin typeface="微软雅黑" panose="020B0503020204020204" pitchFamily="34" charset="-122"/>
                <a:ea typeface="微软雅黑" panose="020B0503020204020204" pitchFamily="34" charset="-122"/>
              </a:rPr>
              <a:t>2</a:t>
            </a:r>
            <a:endParaRPr lang="zh-CN" altLang="en-US" sz="6400" b="1">
              <a:solidFill>
                <a:srgbClr val="FFFFFF"/>
              </a:solidFill>
              <a:latin typeface="微软雅黑" panose="020B0503020204020204" pitchFamily="34" charset="-122"/>
              <a:ea typeface="微软雅黑" panose="020B0503020204020204" pitchFamily="34" charset="-122"/>
            </a:endParaRPr>
          </a:p>
        </p:txBody>
      </p:sp>
      <p:sp>
        <p:nvSpPr>
          <p:cNvPr id="51215" name="KSO_GN4"/>
          <p:cNvSpPr txBox="1">
            <a:spLocks noChangeArrowheads="1"/>
          </p:cNvSpPr>
          <p:nvPr/>
        </p:nvSpPr>
        <p:spPr bwMode="auto">
          <a:xfrm flipH="1">
            <a:off x="6827838" y="4586288"/>
            <a:ext cx="7191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80000"/>
              </a:lnSpc>
              <a:buFont typeface="Arial" panose="020B0604020202020204" pitchFamily="34" charset="0"/>
              <a:buNone/>
            </a:pPr>
            <a:r>
              <a:rPr lang="en-US" altLang="zh-CN" sz="6400" b="1">
                <a:solidFill>
                  <a:srgbClr val="FFFFFF"/>
                </a:solidFill>
                <a:latin typeface="微软雅黑" panose="020B0503020204020204" pitchFamily="34" charset="-122"/>
                <a:ea typeface="微软雅黑" panose="020B0503020204020204" pitchFamily="34" charset="-122"/>
              </a:rPr>
              <a:t>4</a:t>
            </a:r>
            <a:endParaRPr lang="zh-CN" altLang="en-US" sz="6400" b="1">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2227"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2228"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2229"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52230" name="矩形 15"/>
          <p:cNvSpPr>
            <a:spLocks noChangeArrowheads="1"/>
          </p:cNvSpPr>
          <p:nvPr/>
        </p:nvSpPr>
        <p:spPr bwMode="auto">
          <a:xfrm>
            <a:off x="1217613" y="1701800"/>
            <a:ext cx="2301875" cy="345281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rPr>
              <a:t>地区卡</a:t>
            </a:r>
          </a:p>
        </p:txBody>
      </p:sp>
      <p:sp>
        <p:nvSpPr>
          <p:cNvPr id="52231" name="直角三角形 3"/>
          <p:cNvSpPr>
            <a:spLocks/>
          </p:cNvSpPr>
          <p:nvPr/>
        </p:nvSpPr>
        <p:spPr bwMode="auto">
          <a:xfrm rot="-361567" flipH="1" flipV="1">
            <a:off x="3536950" y="2093913"/>
            <a:ext cx="687388" cy="2052637"/>
          </a:xfrm>
          <a:custGeom>
            <a:avLst/>
            <a:gdLst>
              <a:gd name="T0" fmla="*/ 69335 w 1226942"/>
              <a:gd name="T1" fmla="*/ 1272328 h 2861828"/>
              <a:gd name="T2" fmla="*/ 0 w 1226942"/>
              <a:gd name="T3" fmla="*/ 0 h 2861828"/>
              <a:gd name="T4" fmla="*/ 385103 w 1226942"/>
              <a:gd name="T5" fmla="*/ 1472247 h 2861828"/>
              <a:gd name="T6" fmla="*/ 69335 w 1226942"/>
              <a:gd name="T7" fmla="*/ 1272328 h 28618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6942" h="2861828">
                <a:moveTo>
                  <a:pt x="220901" y="2473216"/>
                </a:moveTo>
                <a:lnTo>
                  <a:pt x="0" y="0"/>
                </a:lnTo>
                <a:lnTo>
                  <a:pt x="1226935" y="2861828"/>
                </a:lnTo>
                <a:cubicBezTo>
                  <a:pt x="1230036" y="2854101"/>
                  <a:pt x="241219" y="2482062"/>
                  <a:pt x="220901" y="2473216"/>
                </a:cubicBez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2232" name="直角三角形 3"/>
          <p:cNvSpPr>
            <a:spLocks/>
          </p:cNvSpPr>
          <p:nvPr/>
        </p:nvSpPr>
        <p:spPr bwMode="auto">
          <a:xfrm rot="14975202" flipH="1">
            <a:off x="2369344" y="2885282"/>
            <a:ext cx="693737" cy="3327400"/>
          </a:xfrm>
          <a:custGeom>
            <a:avLst/>
            <a:gdLst>
              <a:gd name="T0" fmla="*/ 352338 w 986616"/>
              <a:gd name="T1" fmla="*/ 2226754 h 4971945"/>
              <a:gd name="T2" fmla="*/ 0 w 986616"/>
              <a:gd name="T3" fmla="*/ 0 h 4971945"/>
              <a:gd name="T4" fmla="*/ 487786 w 986616"/>
              <a:gd name="T5" fmla="*/ 2037332 h 4971945"/>
              <a:gd name="T6" fmla="*/ 352338 w 986616"/>
              <a:gd name="T7" fmla="*/ 2226754 h 49719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6616" h="4971945">
                <a:moveTo>
                  <a:pt x="712632" y="4971814"/>
                </a:moveTo>
                <a:cubicBezTo>
                  <a:pt x="722625" y="4904918"/>
                  <a:pt x="237544" y="1657271"/>
                  <a:pt x="0" y="0"/>
                </a:cubicBezTo>
                <a:lnTo>
                  <a:pt x="986589" y="4548878"/>
                </a:lnTo>
                <a:cubicBezTo>
                  <a:pt x="989690" y="4541151"/>
                  <a:pt x="732950" y="4980660"/>
                  <a:pt x="712632" y="4971814"/>
                </a:cubicBez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2233" name="文本框 41"/>
          <p:cNvSpPr>
            <a:spLocks noChangeArrowheads="1"/>
          </p:cNvSpPr>
          <p:nvPr/>
        </p:nvSpPr>
        <p:spPr bwMode="auto">
          <a:xfrm rot="-1420098">
            <a:off x="781050" y="2686050"/>
            <a:ext cx="3265488" cy="2189163"/>
          </a:xfrm>
          <a:custGeom>
            <a:avLst/>
            <a:gdLst>
              <a:gd name="T0" fmla="*/ 3856933 w 2706307"/>
              <a:gd name="T1" fmla="*/ 0 h 1813587"/>
              <a:gd name="T2" fmla="*/ 3891318 w 2706307"/>
              <a:gd name="T3" fmla="*/ 2612796 h 1813587"/>
              <a:gd name="T4" fmla="*/ 0 w 2706307"/>
              <a:gd name="T5" fmla="*/ 1772797 h 1813587"/>
              <a:gd name="T6" fmla="*/ 791063 w 2706307"/>
              <a:gd name="T7" fmla="*/ 36122 h 1813587"/>
              <a:gd name="T8" fmla="*/ 0 60000 65536"/>
              <a:gd name="T9" fmla="*/ 0 60000 65536"/>
              <a:gd name="T10" fmla="*/ 0 60000 65536"/>
              <a:gd name="T11" fmla="*/ 0 60000 65536"/>
              <a:gd name="T12" fmla="*/ 0 w 2706307"/>
              <a:gd name="T13" fmla="*/ 0 h 1813587"/>
              <a:gd name="T14" fmla="*/ 2706307 w 2706307"/>
              <a:gd name="T15" fmla="*/ 1813587 h 1813587"/>
            </a:gdLst>
            <a:ahLst/>
            <a:cxnLst>
              <a:cxn ang="T8">
                <a:pos x="T0" y="T1"/>
              </a:cxn>
              <a:cxn ang="T9">
                <a:pos x="T2" y="T3"/>
              </a:cxn>
              <a:cxn ang="T10">
                <a:pos x="T4" y="T5"/>
              </a:cxn>
              <a:cxn ang="T11">
                <a:pos x="T6" y="T7"/>
              </a:cxn>
            </a:cxnLst>
            <a:rect l="T12" t="T13" r="T14" b="T15"/>
            <a:pathLst>
              <a:path w="2706307" h="1813587">
                <a:moveTo>
                  <a:pt x="2680243" y="0"/>
                </a:moveTo>
                <a:cubicBezTo>
                  <a:pt x="2676836" y="2358"/>
                  <a:pt x="2715746" y="1792520"/>
                  <a:pt x="2704138" y="1813587"/>
                </a:cubicBezTo>
                <a:lnTo>
                  <a:pt x="0" y="1230529"/>
                </a:lnTo>
                <a:cubicBezTo>
                  <a:pt x="141902" y="912195"/>
                  <a:pt x="407821" y="343407"/>
                  <a:pt x="549723" y="25074"/>
                </a:cubicBezTo>
                <a:lnTo>
                  <a:pt x="2680243" y="0"/>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24000" tIns="62400" rIns="62400" bIns="48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这里输入您的</a:t>
            </a:r>
            <a:endParaRPr lang="en-US" altLang="zh-CN" sz="2100">
              <a:solidFill>
                <a:schemeClr val="bg1"/>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文字内容</a:t>
            </a:r>
          </a:p>
        </p:txBody>
      </p:sp>
      <p:sp>
        <p:nvSpPr>
          <p:cNvPr id="52234" name="矩形 19"/>
          <p:cNvSpPr>
            <a:spLocks noChangeArrowheads="1"/>
          </p:cNvSpPr>
          <p:nvPr/>
        </p:nvSpPr>
        <p:spPr bwMode="auto">
          <a:xfrm>
            <a:off x="4724400" y="1701800"/>
            <a:ext cx="2303463" cy="345281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rPr>
              <a:t>地区卡</a:t>
            </a:r>
          </a:p>
        </p:txBody>
      </p:sp>
      <p:sp>
        <p:nvSpPr>
          <p:cNvPr id="52235" name="直角三角形 3"/>
          <p:cNvSpPr>
            <a:spLocks/>
          </p:cNvSpPr>
          <p:nvPr/>
        </p:nvSpPr>
        <p:spPr bwMode="auto">
          <a:xfrm rot="-361567" flipH="1" flipV="1">
            <a:off x="7042150" y="2093913"/>
            <a:ext cx="690563" cy="2052637"/>
          </a:xfrm>
          <a:custGeom>
            <a:avLst/>
            <a:gdLst>
              <a:gd name="T0" fmla="*/ 69977 w 1226942"/>
              <a:gd name="T1" fmla="*/ 1272328 h 2861828"/>
              <a:gd name="T2" fmla="*/ 0 w 1226942"/>
              <a:gd name="T3" fmla="*/ 0 h 2861828"/>
              <a:gd name="T4" fmla="*/ 388669 w 1226942"/>
              <a:gd name="T5" fmla="*/ 1472247 h 2861828"/>
              <a:gd name="T6" fmla="*/ 69977 w 1226942"/>
              <a:gd name="T7" fmla="*/ 1272328 h 28618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6942" h="2861828">
                <a:moveTo>
                  <a:pt x="220901" y="2473216"/>
                </a:moveTo>
                <a:lnTo>
                  <a:pt x="0" y="0"/>
                </a:lnTo>
                <a:lnTo>
                  <a:pt x="1226935" y="2861828"/>
                </a:lnTo>
                <a:cubicBezTo>
                  <a:pt x="1230036" y="2854101"/>
                  <a:pt x="241219" y="2482062"/>
                  <a:pt x="220901" y="2473216"/>
                </a:cubicBez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2236" name="直角三角形 3"/>
          <p:cNvSpPr>
            <a:spLocks/>
          </p:cNvSpPr>
          <p:nvPr/>
        </p:nvSpPr>
        <p:spPr bwMode="auto">
          <a:xfrm rot="14975202" flipH="1">
            <a:off x="5875338" y="2886075"/>
            <a:ext cx="693737" cy="3325813"/>
          </a:xfrm>
          <a:custGeom>
            <a:avLst/>
            <a:gdLst>
              <a:gd name="T0" fmla="*/ 352338 w 986616"/>
              <a:gd name="T1" fmla="*/ 2224630 h 4971945"/>
              <a:gd name="T2" fmla="*/ 0 w 986616"/>
              <a:gd name="T3" fmla="*/ 0 h 4971945"/>
              <a:gd name="T4" fmla="*/ 487786 w 986616"/>
              <a:gd name="T5" fmla="*/ 2035389 h 4971945"/>
              <a:gd name="T6" fmla="*/ 352338 w 986616"/>
              <a:gd name="T7" fmla="*/ 2224630 h 49719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6616" h="4971945">
                <a:moveTo>
                  <a:pt x="712632" y="4971814"/>
                </a:moveTo>
                <a:cubicBezTo>
                  <a:pt x="722625" y="4904918"/>
                  <a:pt x="237544" y="1657271"/>
                  <a:pt x="0" y="0"/>
                </a:cubicBezTo>
                <a:lnTo>
                  <a:pt x="986589" y="4548878"/>
                </a:lnTo>
                <a:cubicBezTo>
                  <a:pt x="989690" y="4541151"/>
                  <a:pt x="732950" y="4980660"/>
                  <a:pt x="712632" y="4971814"/>
                </a:cubicBez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2237" name="文本框 48"/>
          <p:cNvSpPr>
            <a:spLocks noChangeArrowheads="1"/>
          </p:cNvSpPr>
          <p:nvPr/>
        </p:nvSpPr>
        <p:spPr bwMode="auto">
          <a:xfrm rot="-1420098">
            <a:off x="4286250" y="2686050"/>
            <a:ext cx="3265488" cy="2189163"/>
          </a:xfrm>
          <a:custGeom>
            <a:avLst/>
            <a:gdLst>
              <a:gd name="T0" fmla="*/ 3856933 w 2706307"/>
              <a:gd name="T1" fmla="*/ 0 h 1813587"/>
              <a:gd name="T2" fmla="*/ 3891318 w 2706307"/>
              <a:gd name="T3" fmla="*/ 2612796 h 1813587"/>
              <a:gd name="T4" fmla="*/ 0 w 2706307"/>
              <a:gd name="T5" fmla="*/ 1772797 h 1813587"/>
              <a:gd name="T6" fmla="*/ 791063 w 2706307"/>
              <a:gd name="T7" fmla="*/ 36122 h 1813587"/>
              <a:gd name="T8" fmla="*/ 0 60000 65536"/>
              <a:gd name="T9" fmla="*/ 0 60000 65536"/>
              <a:gd name="T10" fmla="*/ 0 60000 65536"/>
              <a:gd name="T11" fmla="*/ 0 60000 65536"/>
              <a:gd name="T12" fmla="*/ 0 w 2706307"/>
              <a:gd name="T13" fmla="*/ 0 h 1813587"/>
              <a:gd name="T14" fmla="*/ 2706307 w 2706307"/>
              <a:gd name="T15" fmla="*/ 1813587 h 1813587"/>
            </a:gdLst>
            <a:ahLst/>
            <a:cxnLst>
              <a:cxn ang="T8">
                <a:pos x="T0" y="T1"/>
              </a:cxn>
              <a:cxn ang="T9">
                <a:pos x="T2" y="T3"/>
              </a:cxn>
              <a:cxn ang="T10">
                <a:pos x="T4" y="T5"/>
              </a:cxn>
              <a:cxn ang="T11">
                <a:pos x="T6" y="T7"/>
              </a:cxn>
            </a:cxnLst>
            <a:rect l="T12" t="T13" r="T14" b="T15"/>
            <a:pathLst>
              <a:path w="2706307" h="1813587">
                <a:moveTo>
                  <a:pt x="2680243" y="0"/>
                </a:moveTo>
                <a:cubicBezTo>
                  <a:pt x="2676836" y="2358"/>
                  <a:pt x="2715746" y="1792520"/>
                  <a:pt x="2704138" y="1813587"/>
                </a:cubicBezTo>
                <a:lnTo>
                  <a:pt x="0" y="1230529"/>
                </a:lnTo>
                <a:cubicBezTo>
                  <a:pt x="141902" y="912195"/>
                  <a:pt x="407821" y="343407"/>
                  <a:pt x="549723" y="25074"/>
                </a:cubicBezTo>
                <a:lnTo>
                  <a:pt x="2680243" y="0"/>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24000" tIns="62400" rIns="62400" bIns="48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这里输入您的</a:t>
            </a:r>
            <a:endParaRPr lang="en-US" altLang="zh-CN" sz="2100">
              <a:solidFill>
                <a:schemeClr val="bg1"/>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文字内容</a:t>
            </a:r>
          </a:p>
        </p:txBody>
      </p:sp>
      <p:sp>
        <p:nvSpPr>
          <p:cNvPr id="52238" name="矩形 23"/>
          <p:cNvSpPr>
            <a:spLocks noChangeArrowheads="1"/>
          </p:cNvSpPr>
          <p:nvPr/>
        </p:nvSpPr>
        <p:spPr bwMode="auto">
          <a:xfrm>
            <a:off x="8229600" y="1701800"/>
            <a:ext cx="2303463" cy="345281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rPr>
              <a:t>地区卡</a:t>
            </a:r>
          </a:p>
        </p:txBody>
      </p:sp>
      <p:sp>
        <p:nvSpPr>
          <p:cNvPr id="52239" name="直角三角形 3"/>
          <p:cNvSpPr>
            <a:spLocks/>
          </p:cNvSpPr>
          <p:nvPr/>
        </p:nvSpPr>
        <p:spPr bwMode="auto">
          <a:xfrm rot="-361567" flipH="1" flipV="1">
            <a:off x="10548938" y="2093913"/>
            <a:ext cx="688975" cy="2052637"/>
          </a:xfrm>
          <a:custGeom>
            <a:avLst/>
            <a:gdLst>
              <a:gd name="T0" fmla="*/ 69655 w 1226942"/>
              <a:gd name="T1" fmla="*/ 1272328 h 2861828"/>
              <a:gd name="T2" fmla="*/ 0 w 1226942"/>
              <a:gd name="T3" fmla="*/ 0 h 2861828"/>
              <a:gd name="T4" fmla="*/ 386884 w 1226942"/>
              <a:gd name="T5" fmla="*/ 1472247 h 2861828"/>
              <a:gd name="T6" fmla="*/ 69655 w 1226942"/>
              <a:gd name="T7" fmla="*/ 1272328 h 28618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6942" h="2861828">
                <a:moveTo>
                  <a:pt x="220901" y="2473216"/>
                </a:moveTo>
                <a:lnTo>
                  <a:pt x="0" y="0"/>
                </a:lnTo>
                <a:lnTo>
                  <a:pt x="1226935" y="2861828"/>
                </a:lnTo>
                <a:cubicBezTo>
                  <a:pt x="1230036" y="2854101"/>
                  <a:pt x="241219" y="2482062"/>
                  <a:pt x="220901" y="2473216"/>
                </a:cubicBez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2240" name="直角三角形 3"/>
          <p:cNvSpPr>
            <a:spLocks/>
          </p:cNvSpPr>
          <p:nvPr/>
        </p:nvSpPr>
        <p:spPr bwMode="auto">
          <a:xfrm rot="14975202" flipH="1">
            <a:off x="9380538" y="2886075"/>
            <a:ext cx="693737" cy="3325813"/>
          </a:xfrm>
          <a:custGeom>
            <a:avLst/>
            <a:gdLst>
              <a:gd name="T0" fmla="*/ 352338 w 986616"/>
              <a:gd name="T1" fmla="*/ 2224630 h 4971945"/>
              <a:gd name="T2" fmla="*/ 0 w 986616"/>
              <a:gd name="T3" fmla="*/ 0 h 4971945"/>
              <a:gd name="T4" fmla="*/ 487786 w 986616"/>
              <a:gd name="T5" fmla="*/ 2035389 h 4971945"/>
              <a:gd name="T6" fmla="*/ 352338 w 986616"/>
              <a:gd name="T7" fmla="*/ 2224630 h 49719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6616" h="4971945">
                <a:moveTo>
                  <a:pt x="712632" y="4971814"/>
                </a:moveTo>
                <a:cubicBezTo>
                  <a:pt x="722625" y="4904918"/>
                  <a:pt x="237544" y="1657271"/>
                  <a:pt x="0" y="0"/>
                </a:cubicBezTo>
                <a:lnTo>
                  <a:pt x="986589" y="4548878"/>
                </a:lnTo>
                <a:cubicBezTo>
                  <a:pt x="989690" y="4541151"/>
                  <a:pt x="732950" y="4980660"/>
                  <a:pt x="712632" y="4971814"/>
                </a:cubicBez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2241" name="文本框 18"/>
          <p:cNvSpPr>
            <a:spLocks noChangeArrowheads="1"/>
          </p:cNvSpPr>
          <p:nvPr/>
        </p:nvSpPr>
        <p:spPr bwMode="auto">
          <a:xfrm rot="-1420098">
            <a:off x="7793038" y="2686050"/>
            <a:ext cx="3267075" cy="2189163"/>
          </a:xfrm>
          <a:custGeom>
            <a:avLst/>
            <a:gdLst>
              <a:gd name="T0" fmla="*/ 3862559 w 2706307"/>
              <a:gd name="T1" fmla="*/ 0 h 1813587"/>
              <a:gd name="T2" fmla="*/ 3896995 w 2706307"/>
              <a:gd name="T3" fmla="*/ 2612796 h 1813587"/>
              <a:gd name="T4" fmla="*/ 0 w 2706307"/>
              <a:gd name="T5" fmla="*/ 1772797 h 1813587"/>
              <a:gd name="T6" fmla="*/ 792217 w 2706307"/>
              <a:gd name="T7" fmla="*/ 36122 h 1813587"/>
              <a:gd name="T8" fmla="*/ 0 60000 65536"/>
              <a:gd name="T9" fmla="*/ 0 60000 65536"/>
              <a:gd name="T10" fmla="*/ 0 60000 65536"/>
              <a:gd name="T11" fmla="*/ 0 60000 65536"/>
              <a:gd name="T12" fmla="*/ 0 w 2706307"/>
              <a:gd name="T13" fmla="*/ 0 h 1813587"/>
              <a:gd name="T14" fmla="*/ 2706307 w 2706307"/>
              <a:gd name="T15" fmla="*/ 1813587 h 1813587"/>
            </a:gdLst>
            <a:ahLst/>
            <a:cxnLst>
              <a:cxn ang="T8">
                <a:pos x="T0" y="T1"/>
              </a:cxn>
              <a:cxn ang="T9">
                <a:pos x="T2" y="T3"/>
              </a:cxn>
              <a:cxn ang="T10">
                <a:pos x="T4" y="T5"/>
              </a:cxn>
              <a:cxn ang="T11">
                <a:pos x="T6" y="T7"/>
              </a:cxn>
            </a:cxnLst>
            <a:rect l="T12" t="T13" r="T14" b="T15"/>
            <a:pathLst>
              <a:path w="2706307" h="1813587">
                <a:moveTo>
                  <a:pt x="2680243" y="0"/>
                </a:moveTo>
                <a:cubicBezTo>
                  <a:pt x="2676836" y="2358"/>
                  <a:pt x="2715746" y="1792520"/>
                  <a:pt x="2704138" y="1813587"/>
                </a:cubicBezTo>
                <a:lnTo>
                  <a:pt x="0" y="1230529"/>
                </a:lnTo>
                <a:cubicBezTo>
                  <a:pt x="141902" y="912195"/>
                  <a:pt x="407821" y="343407"/>
                  <a:pt x="549723" y="25074"/>
                </a:cubicBezTo>
                <a:lnTo>
                  <a:pt x="2680243" y="0"/>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24000" tIns="62400" rIns="62400" bIns="48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这里输入您的</a:t>
            </a:r>
            <a:endParaRPr lang="en-US" altLang="zh-CN" sz="2100">
              <a:solidFill>
                <a:schemeClr val="bg1"/>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文字内容</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3251"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3252"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3253"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53254" name="矩形 27"/>
          <p:cNvSpPr>
            <a:spLocks noChangeArrowheads="1"/>
          </p:cNvSpPr>
          <p:nvPr/>
        </p:nvSpPr>
        <p:spPr bwMode="auto">
          <a:xfrm>
            <a:off x="1597025" y="2133600"/>
            <a:ext cx="2994025" cy="1539875"/>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62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FFFFFF"/>
                </a:solidFill>
                <a:latin typeface="微软雅黑" panose="020B0503020204020204" pitchFamily="34" charset="-122"/>
                <a:ea typeface="微软雅黑" panose="020B0503020204020204" pitchFamily="34" charset="-122"/>
              </a:rPr>
              <a:t>标题</a:t>
            </a:r>
          </a:p>
        </p:txBody>
      </p:sp>
      <p:sp>
        <p:nvSpPr>
          <p:cNvPr id="53255" name="矩形 28"/>
          <p:cNvSpPr>
            <a:spLocks noChangeArrowheads="1"/>
          </p:cNvSpPr>
          <p:nvPr/>
        </p:nvSpPr>
        <p:spPr bwMode="auto">
          <a:xfrm>
            <a:off x="1597025" y="3673475"/>
            <a:ext cx="2994025" cy="1724025"/>
          </a:xfrm>
          <a:prstGeom prst="rect">
            <a:avLst/>
          </a:prstGeom>
          <a:solidFill>
            <a:srgbClr val="DEEBF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p>
        </p:txBody>
      </p:sp>
      <p:sp>
        <p:nvSpPr>
          <p:cNvPr id="53256" name="矩形 29"/>
          <p:cNvSpPr>
            <a:spLocks noChangeArrowheads="1"/>
          </p:cNvSpPr>
          <p:nvPr/>
        </p:nvSpPr>
        <p:spPr bwMode="auto">
          <a:xfrm>
            <a:off x="4681538" y="2133600"/>
            <a:ext cx="2990850" cy="15398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62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FFFFFF"/>
                </a:solidFill>
                <a:latin typeface="微软雅黑" panose="020B0503020204020204" pitchFamily="34" charset="-122"/>
                <a:ea typeface="微软雅黑" panose="020B0503020204020204" pitchFamily="34" charset="-122"/>
              </a:rPr>
              <a:t>标题</a:t>
            </a:r>
          </a:p>
        </p:txBody>
      </p:sp>
      <p:sp>
        <p:nvSpPr>
          <p:cNvPr id="53257" name="矩形 30"/>
          <p:cNvSpPr>
            <a:spLocks noChangeArrowheads="1"/>
          </p:cNvSpPr>
          <p:nvPr/>
        </p:nvSpPr>
        <p:spPr bwMode="auto">
          <a:xfrm>
            <a:off x="4681538" y="3673475"/>
            <a:ext cx="2990850" cy="1724025"/>
          </a:xfrm>
          <a:prstGeom prst="rect">
            <a:avLst/>
          </a:prstGeom>
          <a:solidFill>
            <a:srgbClr val="DEEBF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p>
        </p:txBody>
      </p:sp>
      <p:sp>
        <p:nvSpPr>
          <p:cNvPr id="53258" name="矩形 31"/>
          <p:cNvSpPr>
            <a:spLocks noChangeArrowheads="1"/>
          </p:cNvSpPr>
          <p:nvPr/>
        </p:nvSpPr>
        <p:spPr bwMode="auto">
          <a:xfrm>
            <a:off x="7762875" y="2133600"/>
            <a:ext cx="2994025" cy="1539875"/>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62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FFFFFF"/>
                </a:solidFill>
                <a:latin typeface="微软雅黑" panose="020B0503020204020204" pitchFamily="34" charset="-122"/>
                <a:ea typeface="微软雅黑" panose="020B0503020204020204" pitchFamily="34" charset="-122"/>
              </a:rPr>
              <a:t>标题</a:t>
            </a:r>
          </a:p>
        </p:txBody>
      </p:sp>
      <p:sp>
        <p:nvSpPr>
          <p:cNvPr id="53259" name="矩形 32"/>
          <p:cNvSpPr>
            <a:spLocks noChangeArrowheads="1"/>
          </p:cNvSpPr>
          <p:nvPr/>
        </p:nvSpPr>
        <p:spPr bwMode="auto">
          <a:xfrm>
            <a:off x="7762875" y="3673475"/>
            <a:ext cx="2994025" cy="1724025"/>
          </a:xfrm>
          <a:prstGeom prst="rect">
            <a:avLst/>
          </a:prstGeom>
          <a:solidFill>
            <a:srgbClr val="DEEBF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p>
        </p:txBody>
      </p:sp>
      <p:sp>
        <p:nvSpPr>
          <p:cNvPr id="53260" name="椭圆 33"/>
          <p:cNvSpPr>
            <a:spLocks noChangeArrowheads="1"/>
          </p:cNvSpPr>
          <p:nvPr/>
        </p:nvSpPr>
        <p:spPr bwMode="auto">
          <a:xfrm>
            <a:off x="1703388" y="3460750"/>
            <a:ext cx="96837" cy="96838"/>
          </a:xfrm>
          <a:prstGeom prst="ellipse">
            <a:avLst/>
          </a:prstGeom>
          <a:solidFill>
            <a:schemeClr val="bg1"/>
          </a:solidFill>
          <a:ln w="12700">
            <a:solidFill>
              <a:srgbClr val="7F7F7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61" name="椭圆 34"/>
          <p:cNvSpPr>
            <a:spLocks noChangeArrowheads="1"/>
          </p:cNvSpPr>
          <p:nvPr/>
        </p:nvSpPr>
        <p:spPr bwMode="auto">
          <a:xfrm>
            <a:off x="1703388" y="3736975"/>
            <a:ext cx="96837" cy="98425"/>
          </a:xfrm>
          <a:prstGeom prst="ellipse">
            <a:avLst/>
          </a:prstGeom>
          <a:solidFill>
            <a:schemeClr val="bg1"/>
          </a:solidFill>
          <a:ln w="12700">
            <a:solidFill>
              <a:srgbClr val="7F7F7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62" name="Group 14"/>
          <p:cNvGrpSpPr>
            <a:grpSpLocks/>
          </p:cNvGrpSpPr>
          <p:nvPr/>
        </p:nvGrpSpPr>
        <p:grpSpPr bwMode="auto">
          <a:xfrm>
            <a:off x="1717675" y="3470275"/>
            <a:ext cx="82550" cy="371475"/>
            <a:chOff x="0" y="0"/>
            <a:chExt cx="177416" cy="553854"/>
          </a:xfrm>
        </p:grpSpPr>
        <p:sp>
          <p:nvSpPr>
            <p:cNvPr id="53331" name="椭圆 36"/>
            <p:cNvSpPr>
              <a:spLocks noChangeArrowheads="1"/>
            </p:cNvSpPr>
            <p:nvPr/>
          </p:nvSpPr>
          <p:spPr bwMode="auto">
            <a:xfrm rot="4460462">
              <a:off x="-50" y="376387"/>
              <a:ext cx="177517"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332" name="椭圆 37"/>
            <p:cNvSpPr>
              <a:spLocks noChangeArrowheads="1"/>
            </p:cNvSpPr>
            <p:nvPr/>
          </p:nvSpPr>
          <p:spPr bwMode="auto">
            <a:xfrm rot="4460462">
              <a:off x="15333" y="-15333"/>
              <a:ext cx="1467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333" name="Group 17"/>
            <p:cNvGrpSpPr>
              <a:grpSpLocks/>
            </p:cNvGrpSpPr>
            <p:nvPr/>
          </p:nvGrpSpPr>
          <p:grpSpPr bwMode="auto">
            <a:xfrm rot="5441149">
              <a:off x="-153404" y="202711"/>
              <a:ext cx="481266" cy="136527"/>
              <a:chOff x="0" y="0"/>
              <a:chExt cx="433995" cy="112930"/>
            </a:xfrm>
          </p:grpSpPr>
          <p:grpSp>
            <p:nvGrpSpPr>
              <p:cNvPr id="53334" name="Group 18"/>
              <p:cNvGrpSpPr>
                <a:grpSpLocks/>
              </p:cNvGrpSpPr>
              <p:nvPr/>
            </p:nvGrpSpPr>
            <p:grpSpPr bwMode="auto">
              <a:xfrm rot="-5441149">
                <a:off x="313859" y="-8921"/>
                <a:ext cx="140881" cy="122942"/>
                <a:chOff x="0" y="0"/>
                <a:chExt cx="79248" cy="91440"/>
              </a:xfrm>
            </p:grpSpPr>
            <p:pic>
              <p:nvPicPr>
                <p:cNvPr id="53339" name="椭圆 3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40" name="Text Box 20"/>
                <p:cNvSpPr txBox="1">
                  <a:spLocks noChangeArrowheads="1"/>
                </p:cNvSpPr>
                <p:nvPr/>
              </p:nvSpPr>
              <p:spPr bwMode="auto">
                <a:xfrm rot="5441148">
                  <a:off x="13679" y="25606"/>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3335" name="Group 21"/>
              <p:cNvGrpSpPr>
                <a:grpSpLocks/>
              </p:cNvGrpSpPr>
              <p:nvPr/>
            </p:nvGrpSpPr>
            <p:grpSpPr bwMode="auto">
              <a:xfrm rot="-5441149">
                <a:off x="-22158" y="-3602"/>
                <a:ext cx="140881" cy="122942"/>
                <a:chOff x="0" y="0"/>
                <a:chExt cx="79248" cy="91440"/>
              </a:xfrm>
            </p:grpSpPr>
            <p:pic>
              <p:nvPicPr>
                <p:cNvPr id="53337" name="椭圆 4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38" name="Text Box 23"/>
                <p:cNvSpPr txBox="1">
                  <a:spLocks noChangeArrowheads="1"/>
                </p:cNvSpPr>
                <p:nvPr/>
              </p:nvSpPr>
              <p:spPr bwMode="auto">
                <a:xfrm rot="5441148">
                  <a:off x="13713" y="24053"/>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3336" name="矩形 41"/>
              <p:cNvSpPr>
                <a:spLocks noChangeArrowheads="1"/>
              </p:cNvSpPr>
              <p:nvPr/>
            </p:nvSpPr>
            <p:spPr bwMode="auto">
              <a:xfrm>
                <a:off x="32672" y="49662"/>
                <a:ext cx="360716" cy="73376"/>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3263" name="椭圆 42"/>
          <p:cNvSpPr>
            <a:spLocks noChangeArrowheads="1"/>
          </p:cNvSpPr>
          <p:nvPr/>
        </p:nvSpPr>
        <p:spPr bwMode="auto">
          <a:xfrm>
            <a:off x="4357688" y="3451225"/>
            <a:ext cx="96837" cy="98425"/>
          </a:xfrm>
          <a:prstGeom prst="ellipse">
            <a:avLst/>
          </a:prstGeom>
          <a:solidFill>
            <a:schemeClr val="bg1"/>
          </a:solidFill>
          <a:ln w="12700">
            <a:solidFill>
              <a:srgbClr val="7F7F7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64" name="椭圆 43"/>
          <p:cNvSpPr>
            <a:spLocks noChangeArrowheads="1"/>
          </p:cNvSpPr>
          <p:nvPr/>
        </p:nvSpPr>
        <p:spPr bwMode="auto">
          <a:xfrm>
            <a:off x="4357688" y="3729038"/>
            <a:ext cx="96837" cy="96837"/>
          </a:xfrm>
          <a:prstGeom prst="ellipse">
            <a:avLst/>
          </a:prstGeom>
          <a:solidFill>
            <a:schemeClr val="bg1"/>
          </a:solidFill>
          <a:ln w="12700">
            <a:solidFill>
              <a:srgbClr val="7F7F7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65" name="Group 27"/>
          <p:cNvGrpSpPr>
            <a:grpSpLocks/>
          </p:cNvGrpSpPr>
          <p:nvPr/>
        </p:nvGrpSpPr>
        <p:grpSpPr bwMode="auto">
          <a:xfrm>
            <a:off x="4371975" y="3462338"/>
            <a:ext cx="82550" cy="368300"/>
            <a:chOff x="0" y="0"/>
            <a:chExt cx="177416" cy="553854"/>
          </a:xfrm>
        </p:grpSpPr>
        <p:sp>
          <p:nvSpPr>
            <p:cNvPr id="53321" name="椭圆 45"/>
            <p:cNvSpPr>
              <a:spLocks noChangeArrowheads="1"/>
            </p:cNvSpPr>
            <p:nvPr/>
          </p:nvSpPr>
          <p:spPr bwMode="auto">
            <a:xfrm rot="4460462">
              <a:off x="-817" y="375623"/>
              <a:ext cx="1790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322" name="椭圆 46"/>
            <p:cNvSpPr>
              <a:spLocks noChangeArrowheads="1"/>
            </p:cNvSpPr>
            <p:nvPr/>
          </p:nvSpPr>
          <p:spPr bwMode="auto">
            <a:xfrm rot="4460462">
              <a:off x="15894" y="-15895"/>
              <a:ext cx="145625"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323" name="Group 30"/>
            <p:cNvGrpSpPr>
              <a:grpSpLocks/>
            </p:cNvGrpSpPr>
            <p:nvPr/>
          </p:nvGrpSpPr>
          <p:grpSpPr bwMode="auto">
            <a:xfrm rot="5441149">
              <a:off x="-153404" y="202711"/>
              <a:ext cx="481266" cy="136527"/>
              <a:chOff x="0" y="0"/>
              <a:chExt cx="433995" cy="112930"/>
            </a:xfrm>
          </p:grpSpPr>
          <p:grpSp>
            <p:nvGrpSpPr>
              <p:cNvPr id="53324" name="Group 31"/>
              <p:cNvGrpSpPr>
                <a:grpSpLocks/>
              </p:cNvGrpSpPr>
              <p:nvPr/>
            </p:nvGrpSpPr>
            <p:grpSpPr bwMode="auto">
              <a:xfrm rot="-5441149">
                <a:off x="315812" y="-811"/>
                <a:ext cx="140881" cy="115735"/>
                <a:chOff x="0" y="0"/>
                <a:chExt cx="79248" cy="85344"/>
              </a:xfrm>
            </p:grpSpPr>
            <p:pic>
              <p:nvPicPr>
                <p:cNvPr id="53329" name="椭圆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30" name="Text Box 33"/>
                <p:cNvSpPr txBox="1">
                  <a:spLocks noChangeArrowheads="1"/>
                </p:cNvSpPr>
                <p:nvPr/>
              </p:nvSpPr>
              <p:spPr bwMode="auto">
                <a:xfrm rot="5441148">
                  <a:off x="16447" y="21138"/>
                  <a:ext cx="49998"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3325" name="Group 34"/>
              <p:cNvGrpSpPr>
                <a:grpSpLocks/>
              </p:cNvGrpSpPr>
              <p:nvPr/>
            </p:nvGrpSpPr>
            <p:grpSpPr bwMode="auto">
              <a:xfrm rot="-5441149">
                <a:off x="-23102" y="4507"/>
                <a:ext cx="140881" cy="115735"/>
                <a:chOff x="0" y="0"/>
                <a:chExt cx="79248" cy="85344"/>
              </a:xfrm>
            </p:grpSpPr>
            <p:pic>
              <p:nvPicPr>
                <p:cNvPr id="53327" name="椭圆 4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28" name="Text Box 36"/>
                <p:cNvSpPr txBox="1">
                  <a:spLocks noChangeArrowheads="1"/>
                </p:cNvSpPr>
                <p:nvPr/>
              </p:nvSpPr>
              <p:spPr bwMode="auto">
                <a:xfrm rot="5441148">
                  <a:off x="16455" y="21733"/>
                  <a:ext cx="49998"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3326" name="矩形 50"/>
              <p:cNvSpPr>
                <a:spLocks noChangeArrowheads="1"/>
              </p:cNvSpPr>
              <p:nvPr/>
            </p:nvSpPr>
            <p:spPr bwMode="auto">
              <a:xfrm>
                <a:off x="37521" y="52451"/>
                <a:ext cx="355214" cy="73376"/>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3266" name="椭圆 51"/>
          <p:cNvSpPr>
            <a:spLocks noChangeArrowheads="1"/>
          </p:cNvSpPr>
          <p:nvPr/>
        </p:nvSpPr>
        <p:spPr bwMode="auto">
          <a:xfrm>
            <a:off x="4787900" y="3460750"/>
            <a:ext cx="96838" cy="96838"/>
          </a:xfrm>
          <a:prstGeom prst="ellipse">
            <a:avLst/>
          </a:prstGeom>
          <a:solidFill>
            <a:schemeClr val="bg1"/>
          </a:solidFill>
          <a:ln w="12700">
            <a:solidFill>
              <a:srgbClr val="7F7F7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67" name="椭圆 52"/>
          <p:cNvSpPr>
            <a:spLocks noChangeArrowheads="1"/>
          </p:cNvSpPr>
          <p:nvPr/>
        </p:nvSpPr>
        <p:spPr bwMode="auto">
          <a:xfrm>
            <a:off x="4784725" y="3736975"/>
            <a:ext cx="98425" cy="98425"/>
          </a:xfrm>
          <a:prstGeom prst="ellipse">
            <a:avLst/>
          </a:prstGeom>
          <a:solidFill>
            <a:schemeClr val="bg1"/>
          </a:solidFill>
          <a:ln w="12700">
            <a:solidFill>
              <a:srgbClr val="7F7F7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68" name="Group 40"/>
          <p:cNvGrpSpPr>
            <a:grpSpLocks/>
          </p:cNvGrpSpPr>
          <p:nvPr/>
        </p:nvGrpSpPr>
        <p:grpSpPr bwMode="auto">
          <a:xfrm>
            <a:off x="4802188" y="3470275"/>
            <a:ext cx="82550" cy="371475"/>
            <a:chOff x="0" y="0"/>
            <a:chExt cx="177416" cy="553854"/>
          </a:xfrm>
        </p:grpSpPr>
        <p:sp>
          <p:nvSpPr>
            <p:cNvPr id="53311" name="椭圆 54"/>
            <p:cNvSpPr>
              <a:spLocks noChangeArrowheads="1"/>
            </p:cNvSpPr>
            <p:nvPr/>
          </p:nvSpPr>
          <p:spPr bwMode="auto">
            <a:xfrm rot="4460462">
              <a:off x="-50" y="376387"/>
              <a:ext cx="177517"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312" name="椭圆 55"/>
            <p:cNvSpPr>
              <a:spLocks noChangeArrowheads="1"/>
            </p:cNvSpPr>
            <p:nvPr/>
          </p:nvSpPr>
          <p:spPr bwMode="auto">
            <a:xfrm rot="4460462">
              <a:off x="15333" y="-15333"/>
              <a:ext cx="1467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313" name="Group 43"/>
            <p:cNvGrpSpPr>
              <a:grpSpLocks/>
            </p:cNvGrpSpPr>
            <p:nvPr/>
          </p:nvGrpSpPr>
          <p:grpSpPr bwMode="auto">
            <a:xfrm rot="5441149">
              <a:off x="-153404" y="202711"/>
              <a:ext cx="481266" cy="136527"/>
              <a:chOff x="0" y="0"/>
              <a:chExt cx="433995" cy="112930"/>
            </a:xfrm>
          </p:grpSpPr>
          <p:grpSp>
            <p:nvGrpSpPr>
              <p:cNvPr id="53314" name="Group 44"/>
              <p:cNvGrpSpPr>
                <a:grpSpLocks/>
              </p:cNvGrpSpPr>
              <p:nvPr/>
            </p:nvGrpSpPr>
            <p:grpSpPr bwMode="auto">
              <a:xfrm rot="-5441149">
                <a:off x="313858" y="-9034"/>
                <a:ext cx="140881" cy="122942"/>
                <a:chOff x="0" y="0"/>
                <a:chExt cx="79248" cy="91440"/>
              </a:xfrm>
            </p:grpSpPr>
            <p:pic>
              <p:nvPicPr>
                <p:cNvPr id="53319" name="椭圆 5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20" name="Text Box 46"/>
                <p:cNvSpPr txBox="1">
                  <a:spLocks noChangeArrowheads="1"/>
                </p:cNvSpPr>
                <p:nvPr/>
              </p:nvSpPr>
              <p:spPr bwMode="auto">
                <a:xfrm rot="5441148">
                  <a:off x="13615" y="25606"/>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3315" name="Group 47"/>
              <p:cNvGrpSpPr>
                <a:grpSpLocks/>
              </p:cNvGrpSpPr>
              <p:nvPr/>
            </p:nvGrpSpPr>
            <p:grpSpPr bwMode="auto">
              <a:xfrm rot="-5441149">
                <a:off x="-22159" y="-3716"/>
                <a:ext cx="140881" cy="122942"/>
                <a:chOff x="0" y="0"/>
                <a:chExt cx="79248" cy="91440"/>
              </a:xfrm>
            </p:grpSpPr>
            <p:pic>
              <p:nvPicPr>
                <p:cNvPr id="53317" name="椭圆 5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18" name="Text Box 49"/>
                <p:cNvSpPr txBox="1">
                  <a:spLocks noChangeArrowheads="1"/>
                </p:cNvSpPr>
                <p:nvPr/>
              </p:nvSpPr>
              <p:spPr bwMode="auto">
                <a:xfrm rot="5441148">
                  <a:off x="13649" y="24053"/>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3316" name="矩形 59"/>
              <p:cNvSpPr>
                <a:spLocks noChangeArrowheads="1"/>
              </p:cNvSpPr>
              <p:nvPr/>
            </p:nvSpPr>
            <p:spPr bwMode="auto">
              <a:xfrm>
                <a:off x="32672" y="49662"/>
                <a:ext cx="360716" cy="73376"/>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3269" name="椭圆 60"/>
          <p:cNvSpPr>
            <a:spLocks noChangeArrowheads="1"/>
          </p:cNvSpPr>
          <p:nvPr/>
        </p:nvSpPr>
        <p:spPr bwMode="auto">
          <a:xfrm>
            <a:off x="7439025" y="3451225"/>
            <a:ext cx="98425" cy="98425"/>
          </a:xfrm>
          <a:prstGeom prst="ellipse">
            <a:avLst/>
          </a:prstGeom>
          <a:solidFill>
            <a:schemeClr val="bg1"/>
          </a:solidFill>
          <a:ln w="12700">
            <a:solidFill>
              <a:srgbClr val="7F7F7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70" name="椭圆 61"/>
          <p:cNvSpPr>
            <a:spLocks noChangeArrowheads="1"/>
          </p:cNvSpPr>
          <p:nvPr/>
        </p:nvSpPr>
        <p:spPr bwMode="auto">
          <a:xfrm>
            <a:off x="7439025" y="3729038"/>
            <a:ext cx="98425" cy="96837"/>
          </a:xfrm>
          <a:prstGeom prst="ellipse">
            <a:avLst/>
          </a:prstGeom>
          <a:solidFill>
            <a:schemeClr val="bg1"/>
          </a:solidFill>
          <a:ln w="12700">
            <a:solidFill>
              <a:srgbClr val="7F7F7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71" name="Group 53"/>
          <p:cNvGrpSpPr>
            <a:grpSpLocks/>
          </p:cNvGrpSpPr>
          <p:nvPr/>
        </p:nvGrpSpPr>
        <p:grpSpPr bwMode="auto">
          <a:xfrm>
            <a:off x="7454900" y="3462338"/>
            <a:ext cx="84138" cy="368300"/>
            <a:chOff x="0" y="0"/>
            <a:chExt cx="177416" cy="553854"/>
          </a:xfrm>
        </p:grpSpPr>
        <p:sp>
          <p:nvSpPr>
            <p:cNvPr id="53301" name="椭圆 63"/>
            <p:cNvSpPr>
              <a:spLocks noChangeArrowheads="1"/>
            </p:cNvSpPr>
            <p:nvPr/>
          </p:nvSpPr>
          <p:spPr bwMode="auto">
            <a:xfrm rot="4460462">
              <a:off x="-816" y="375622"/>
              <a:ext cx="1790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302" name="椭圆 64"/>
            <p:cNvSpPr>
              <a:spLocks noChangeArrowheads="1"/>
            </p:cNvSpPr>
            <p:nvPr/>
          </p:nvSpPr>
          <p:spPr bwMode="auto">
            <a:xfrm rot="4460462">
              <a:off x="15895" y="-15895"/>
              <a:ext cx="145625"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303" name="Group 56"/>
            <p:cNvGrpSpPr>
              <a:grpSpLocks/>
            </p:cNvGrpSpPr>
            <p:nvPr/>
          </p:nvGrpSpPr>
          <p:grpSpPr bwMode="auto">
            <a:xfrm rot="5441149">
              <a:off x="-153404" y="202711"/>
              <a:ext cx="481266" cy="136527"/>
              <a:chOff x="0" y="0"/>
              <a:chExt cx="433995" cy="112930"/>
            </a:xfrm>
          </p:grpSpPr>
          <p:grpSp>
            <p:nvGrpSpPr>
              <p:cNvPr id="53304" name="Group 57"/>
              <p:cNvGrpSpPr>
                <a:grpSpLocks/>
              </p:cNvGrpSpPr>
              <p:nvPr/>
            </p:nvGrpSpPr>
            <p:grpSpPr bwMode="auto">
              <a:xfrm rot="-5441149">
                <a:off x="317127" y="-2340"/>
                <a:ext cx="138224" cy="115735"/>
                <a:chOff x="0" y="0"/>
                <a:chExt cx="79248" cy="85344"/>
              </a:xfrm>
            </p:grpSpPr>
            <p:pic>
              <p:nvPicPr>
                <p:cNvPr id="53309" name="椭圆 6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10" name="Text Box 59"/>
                <p:cNvSpPr txBox="1">
                  <a:spLocks noChangeArrowheads="1"/>
                </p:cNvSpPr>
                <p:nvPr/>
              </p:nvSpPr>
              <p:spPr bwMode="auto">
                <a:xfrm rot="5441148">
                  <a:off x="15606" y="20727"/>
                  <a:ext cx="49998" cy="4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3305" name="Group 60"/>
              <p:cNvGrpSpPr>
                <a:grpSpLocks/>
              </p:cNvGrpSpPr>
              <p:nvPr/>
            </p:nvGrpSpPr>
            <p:grpSpPr bwMode="auto">
              <a:xfrm rot="-5441149">
                <a:off x="-21786" y="2877"/>
                <a:ext cx="138224" cy="115735"/>
                <a:chOff x="0" y="0"/>
                <a:chExt cx="79248" cy="85344"/>
              </a:xfrm>
            </p:grpSpPr>
            <p:pic>
              <p:nvPicPr>
                <p:cNvPr id="53307" name="椭圆 6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08" name="Text Box 62"/>
                <p:cNvSpPr txBox="1">
                  <a:spLocks noChangeArrowheads="1"/>
                </p:cNvSpPr>
                <p:nvPr/>
              </p:nvSpPr>
              <p:spPr bwMode="auto">
                <a:xfrm rot="5441148">
                  <a:off x="15556" y="21322"/>
                  <a:ext cx="49998" cy="4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3306" name="矩形 68"/>
              <p:cNvSpPr>
                <a:spLocks noChangeArrowheads="1"/>
              </p:cNvSpPr>
              <p:nvPr/>
            </p:nvSpPr>
            <p:spPr bwMode="auto">
              <a:xfrm>
                <a:off x="33022" y="31789"/>
                <a:ext cx="357367" cy="71992"/>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3272" name="椭圆 69"/>
          <p:cNvSpPr>
            <a:spLocks noChangeArrowheads="1"/>
          </p:cNvSpPr>
          <p:nvPr/>
        </p:nvSpPr>
        <p:spPr bwMode="auto">
          <a:xfrm>
            <a:off x="7869238" y="3460750"/>
            <a:ext cx="96837" cy="96838"/>
          </a:xfrm>
          <a:prstGeom prst="ellipse">
            <a:avLst/>
          </a:prstGeom>
          <a:solidFill>
            <a:schemeClr val="bg1"/>
          </a:solidFill>
          <a:ln w="12700">
            <a:solidFill>
              <a:srgbClr val="7F7F7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73" name="椭圆 70"/>
          <p:cNvSpPr>
            <a:spLocks noChangeArrowheads="1"/>
          </p:cNvSpPr>
          <p:nvPr/>
        </p:nvSpPr>
        <p:spPr bwMode="auto">
          <a:xfrm>
            <a:off x="7869238" y="3736975"/>
            <a:ext cx="96837" cy="98425"/>
          </a:xfrm>
          <a:prstGeom prst="ellipse">
            <a:avLst/>
          </a:prstGeom>
          <a:solidFill>
            <a:schemeClr val="bg1"/>
          </a:solidFill>
          <a:ln w="12700">
            <a:solidFill>
              <a:srgbClr val="7F7F7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74" name="Group 66"/>
          <p:cNvGrpSpPr>
            <a:grpSpLocks/>
          </p:cNvGrpSpPr>
          <p:nvPr/>
        </p:nvGrpSpPr>
        <p:grpSpPr bwMode="auto">
          <a:xfrm>
            <a:off x="7883525" y="3470275"/>
            <a:ext cx="82550" cy="371475"/>
            <a:chOff x="0" y="0"/>
            <a:chExt cx="177416" cy="553854"/>
          </a:xfrm>
        </p:grpSpPr>
        <p:sp>
          <p:nvSpPr>
            <p:cNvPr id="53291" name="椭圆 72"/>
            <p:cNvSpPr>
              <a:spLocks noChangeArrowheads="1"/>
            </p:cNvSpPr>
            <p:nvPr/>
          </p:nvSpPr>
          <p:spPr bwMode="auto">
            <a:xfrm rot="4460462">
              <a:off x="-50" y="376387"/>
              <a:ext cx="177517"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92" name="椭圆 73"/>
            <p:cNvSpPr>
              <a:spLocks noChangeArrowheads="1"/>
            </p:cNvSpPr>
            <p:nvPr/>
          </p:nvSpPr>
          <p:spPr bwMode="auto">
            <a:xfrm rot="4460462">
              <a:off x="15333" y="-15333"/>
              <a:ext cx="1467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93" name="Group 69"/>
            <p:cNvGrpSpPr>
              <a:grpSpLocks/>
            </p:cNvGrpSpPr>
            <p:nvPr/>
          </p:nvGrpSpPr>
          <p:grpSpPr bwMode="auto">
            <a:xfrm rot="5441149">
              <a:off x="-153404" y="202711"/>
              <a:ext cx="481266" cy="136527"/>
              <a:chOff x="0" y="0"/>
              <a:chExt cx="433995" cy="112930"/>
            </a:xfrm>
          </p:grpSpPr>
          <p:grpSp>
            <p:nvGrpSpPr>
              <p:cNvPr id="53294" name="Group 70"/>
              <p:cNvGrpSpPr>
                <a:grpSpLocks/>
              </p:cNvGrpSpPr>
              <p:nvPr/>
            </p:nvGrpSpPr>
            <p:grpSpPr bwMode="auto">
              <a:xfrm rot="-5441149">
                <a:off x="313904" y="-3954"/>
                <a:ext cx="140881" cy="122942"/>
                <a:chOff x="0" y="0"/>
                <a:chExt cx="79248" cy="91440"/>
              </a:xfrm>
            </p:grpSpPr>
            <p:pic>
              <p:nvPicPr>
                <p:cNvPr id="53299" name="椭圆 7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00" name="Text Box 72"/>
                <p:cNvSpPr txBox="1">
                  <a:spLocks noChangeArrowheads="1"/>
                </p:cNvSpPr>
                <p:nvPr/>
              </p:nvSpPr>
              <p:spPr bwMode="auto">
                <a:xfrm rot="5441148">
                  <a:off x="16473" y="25606"/>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3295" name="Group 73"/>
              <p:cNvGrpSpPr>
                <a:grpSpLocks/>
              </p:cNvGrpSpPr>
              <p:nvPr/>
            </p:nvGrpSpPr>
            <p:grpSpPr bwMode="auto">
              <a:xfrm rot="-5441149">
                <a:off x="-22113" y="1363"/>
                <a:ext cx="140881" cy="122942"/>
                <a:chOff x="0" y="0"/>
                <a:chExt cx="79248" cy="91440"/>
              </a:xfrm>
            </p:grpSpPr>
            <p:pic>
              <p:nvPicPr>
                <p:cNvPr id="53297" name="椭圆 7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98" name="Text Box 75"/>
                <p:cNvSpPr txBox="1">
                  <a:spLocks noChangeArrowheads="1"/>
                </p:cNvSpPr>
                <p:nvPr/>
              </p:nvSpPr>
              <p:spPr bwMode="auto">
                <a:xfrm rot="5441148">
                  <a:off x="16507" y="24053"/>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3296" name="矩形 77"/>
              <p:cNvSpPr>
                <a:spLocks noChangeArrowheads="1"/>
              </p:cNvSpPr>
              <p:nvPr/>
            </p:nvSpPr>
            <p:spPr bwMode="auto">
              <a:xfrm>
                <a:off x="32672" y="49662"/>
                <a:ext cx="360716" cy="73376"/>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3275" name="椭圆 78"/>
          <p:cNvSpPr>
            <a:spLocks noChangeArrowheads="1"/>
          </p:cNvSpPr>
          <p:nvPr/>
        </p:nvSpPr>
        <p:spPr bwMode="auto">
          <a:xfrm>
            <a:off x="10523538" y="3451225"/>
            <a:ext cx="96837" cy="98425"/>
          </a:xfrm>
          <a:prstGeom prst="ellipse">
            <a:avLst/>
          </a:prstGeom>
          <a:solidFill>
            <a:schemeClr val="bg1"/>
          </a:solidFill>
          <a:ln w="12700">
            <a:solidFill>
              <a:srgbClr val="7F7F7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76" name="椭圆 79"/>
          <p:cNvSpPr>
            <a:spLocks noChangeArrowheads="1"/>
          </p:cNvSpPr>
          <p:nvPr/>
        </p:nvSpPr>
        <p:spPr bwMode="auto">
          <a:xfrm>
            <a:off x="10523538" y="3729038"/>
            <a:ext cx="96837" cy="96837"/>
          </a:xfrm>
          <a:prstGeom prst="ellipse">
            <a:avLst/>
          </a:prstGeom>
          <a:solidFill>
            <a:schemeClr val="bg1"/>
          </a:solidFill>
          <a:ln w="12700">
            <a:solidFill>
              <a:srgbClr val="7F7F7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77" name="Group 79"/>
          <p:cNvGrpSpPr>
            <a:grpSpLocks/>
          </p:cNvGrpSpPr>
          <p:nvPr/>
        </p:nvGrpSpPr>
        <p:grpSpPr bwMode="auto">
          <a:xfrm>
            <a:off x="10537825" y="3462338"/>
            <a:ext cx="82550" cy="368300"/>
            <a:chOff x="0" y="0"/>
            <a:chExt cx="177416" cy="553854"/>
          </a:xfrm>
        </p:grpSpPr>
        <p:sp>
          <p:nvSpPr>
            <p:cNvPr id="53281" name="椭圆 81"/>
            <p:cNvSpPr>
              <a:spLocks noChangeArrowheads="1"/>
            </p:cNvSpPr>
            <p:nvPr/>
          </p:nvSpPr>
          <p:spPr bwMode="auto">
            <a:xfrm rot="4460462">
              <a:off x="-817" y="375623"/>
              <a:ext cx="1790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82" name="椭圆 82"/>
            <p:cNvSpPr>
              <a:spLocks noChangeArrowheads="1"/>
            </p:cNvSpPr>
            <p:nvPr/>
          </p:nvSpPr>
          <p:spPr bwMode="auto">
            <a:xfrm rot="4460462">
              <a:off x="15894" y="-15895"/>
              <a:ext cx="145625"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83" name="Group 82"/>
            <p:cNvGrpSpPr>
              <a:grpSpLocks/>
            </p:cNvGrpSpPr>
            <p:nvPr/>
          </p:nvGrpSpPr>
          <p:grpSpPr bwMode="auto">
            <a:xfrm rot="5441149">
              <a:off x="-153404" y="202711"/>
              <a:ext cx="481266" cy="136527"/>
              <a:chOff x="0" y="0"/>
              <a:chExt cx="433995" cy="112930"/>
            </a:xfrm>
          </p:grpSpPr>
          <p:grpSp>
            <p:nvGrpSpPr>
              <p:cNvPr id="53284" name="Group 83"/>
              <p:cNvGrpSpPr>
                <a:grpSpLocks/>
              </p:cNvGrpSpPr>
              <p:nvPr/>
            </p:nvGrpSpPr>
            <p:grpSpPr bwMode="auto">
              <a:xfrm rot="-5441149">
                <a:off x="315758" y="-6681"/>
                <a:ext cx="140881" cy="115735"/>
                <a:chOff x="0" y="0"/>
                <a:chExt cx="79248" cy="85344"/>
              </a:xfrm>
            </p:grpSpPr>
            <p:pic>
              <p:nvPicPr>
                <p:cNvPr id="53289" name="椭圆 84"/>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90" name="Text Box 85"/>
                <p:cNvSpPr txBox="1">
                  <a:spLocks noChangeArrowheads="1"/>
                </p:cNvSpPr>
                <p:nvPr/>
              </p:nvSpPr>
              <p:spPr bwMode="auto">
                <a:xfrm rot="5441148">
                  <a:off x="13145" y="21138"/>
                  <a:ext cx="49998"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3285" name="Group 86"/>
              <p:cNvGrpSpPr>
                <a:grpSpLocks/>
              </p:cNvGrpSpPr>
              <p:nvPr/>
            </p:nvGrpSpPr>
            <p:grpSpPr bwMode="auto">
              <a:xfrm rot="-5441149">
                <a:off x="-23156" y="-1363"/>
                <a:ext cx="140881" cy="115735"/>
                <a:chOff x="0" y="0"/>
                <a:chExt cx="79248" cy="85344"/>
              </a:xfrm>
            </p:grpSpPr>
            <p:pic>
              <p:nvPicPr>
                <p:cNvPr id="53287" name="椭圆 85"/>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88" name="Text Box 88"/>
                <p:cNvSpPr txBox="1">
                  <a:spLocks noChangeArrowheads="1"/>
                </p:cNvSpPr>
                <p:nvPr/>
              </p:nvSpPr>
              <p:spPr bwMode="auto">
                <a:xfrm rot="5441148">
                  <a:off x="13153" y="21733"/>
                  <a:ext cx="49998"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3286" name="矩形 86"/>
              <p:cNvSpPr>
                <a:spLocks noChangeArrowheads="1"/>
              </p:cNvSpPr>
              <p:nvPr/>
            </p:nvSpPr>
            <p:spPr bwMode="auto">
              <a:xfrm>
                <a:off x="37521" y="52451"/>
                <a:ext cx="355214" cy="73376"/>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3278" name="椭圆 87"/>
          <p:cNvSpPr>
            <a:spLocks noChangeArrowheads="1"/>
          </p:cNvSpPr>
          <p:nvPr/>
        </p:nvSpPr>
        <p:spPr bwMode="auto">
          <a:xfrm>
            <a:off x="2724150" y="2295525"/>
            <a:ext cx="546100" cy="546100"/>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600">
                <a:solidFill>
                  <a:srgbClr val="FFFFFF"/>
                </a:solidFill>
                <a:latin typeface="微软雅黑" panose="020B0503020204020204" pitchFamily="34" charset="-122"/>
                <a:ea typeface="微软雅黑" panose="020B0503020204020204" pitchFamily="34" charset="-122"/>
              </a:rPr>
              <a:t>1</a:t>
            </a:r>
            <a:endParaRPr lang="zh-CN" altLang="en-US" sz="2600">
              <a:solidFill>
                <a:srgbClr val="FFFFFF"/>
              </a:solidFill>
              <a:latin typeface="微软雅黑" panose="020B0503020204020204" pitchFamily="34" charset="-122"/>
              <a:ea typeface="微软雅黑" panose="020B0503020204020204" pitchFamily="34" charset="-122"/>
            </a:endParaRPr>
          </a:p>
        </p:txBody>
      </p:sp>
      <p:sp>
        <p:nvSpPr>
          <p:cNvPr id="53279" name="椭圆 88"/>
          <p:cNvSpPr>
            <a:spLocks noChangeArrowheads="1"/>
          </p:cNvSpPr>
          <p:nvPr/>
        </p:nvSpPr>
        <p:spPr bwMode="auto">
          <a:xfrm>
            <a:off x="5832475" y="2295525"/>
            <a:ext cx="544513" cy="546100"/>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600">
                <a:solidFill>
                  <a:srgbClr val="FFFFFF"/>
                </a:solidFill>
                <a:latin typeface="微软雅黑" panose="020B0503020204020204" pitchFamily="34" charset="-122"/>
                <a:ea typeface="微软雅黑" panose="020B0503020204020204" pitchFamily="34" charset="-122"/>
              </a:rPr>
              <a:t>2</a:t>
            </a:r>
            <a:endParaRPr lang="zh-CN" altLang="en-US" sz="2600">
              <a:solidFill>
                <a:srgbClr val="FFFFFF"/>
              </a:solidFill>
              <a:latin typeface="微软雅黑" panose="020B0503020204020204" pitchFamily="34" charset="-122"/>
              <a:ea typeface="微软雅黑" panose="020B0503020204020204" pitchFamily="34" charset="-122"/>
            </a:endParaRPr>
          </a:p>
        </p:txBody>
      </p:sp>
      <p:sp>
        <p:nvSpPr>
          <p:cNvPr id="53280" name="椭圆 89"/>
          <p:cNvSpPr>
            <a:spLocks noChangeArrowheads="1"/>
          </p:cNvSpPr>
          <p:nvPr/>
        </p:nvSpPr>
        <p:spPr bwMode="auto">
          <a:xfrm>
            <a:off x="8986838" y="2295525"/>
            <a:ext cx="546100" cy="546100"/>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600">
                <a:solidFill>
                  <a:srgbClr val="FFFFFF"/>
                </a:solidFill>
                <a:latin typeface="微软雅黑" panose="020B0503020204020204" pitchFamily="34" charset="-122"/>
                <a:ea typeface="微软雅黑" panose="020B0503020204020204" pitchFamily="34" charset="-122"/>
              </a:rPr>
              <a:t>3</a:t>
            </a:r>
            <a:endParaRPr lang="zh-CN" altLang="en-US" sz="26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34"/>
          <p:cNvPicPr>
            <a:picLocks noChangeAspect="1" noChangeArrowheads="1"/>
          </p:cNvPicPr>
          <p:nvPr/>
        </p:nvPicPr>
        <p:blipFill>
          <a:blip r:embed="rId2">
            <a:extLst>
              <a:ext uri="{28A0092B-C50C-407E-A947-70E740481C1C}">
                <a14:useLocalDpi xmlns:a14="http://schemas.microsoft.com/office/drawing/2010/main" val="0"/>
              </a:ext>
            </a:extLst>
          </a:blip>
          <a:srcRect t="37170" b="25630"/>
          <a:stretch>
            <a:fillRect/>
          </a:stretch>
        </p:blipFill>
        <p:spPr bwMode="auto">
          <a:xfrm>
            <a:off x="-6350" y="2187575"/>
            <a:ext cx="12206288"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文本框 35"/>
          <p:cNvSpPr txBox="1">
            <a:spLocks noChangeArrowheads="1"/>
          </p:cNvSpPr>
          <p:nvPr/>
        </p:nvSpPr>
        <p:spPr bwMode="auto">
          <a:xfrm>
            <a:off x="2660650" y="2828925"/>
            <a:ext cx="1030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7200">
                <a:solidFill>
                  <a:srgbClr val="273775"/>
                </a:solidFill>
                <a:latin typeface="Impact" panose="020B0806030902050204" pitchFamily="34" charset="0"/>
              </a:rPr>
              <a:t>01</a:t>
            </a:r>
            <a:endParaRPr lang="zh-CN" altLang="en-US" sz="7200">
              <a:solidFill>
                <a:srgbClr val="273775"/>
              </a:solidFill>
              <a:latin typeface="Impact" panose="020B0806030902050204" pitchFamily="34" charset="0"/>
            </a:endParaRPr>
          </a:p>
        </p:txBody>
      </p:sp>
      <p:sp>
        <p:nvSpPr>
          <p:cNvPr id="26628" name="文本框 36"/>
          <p:cNvSpPr txBox="1">
            <a:spLocks noChangeArrowheads="1"/>
          </p:cNvSpPr>
          <p:nvPr/>
        </p:nvSpPr>
        <p:spPr bwMode="auto">
          <a:xfrm>
            <a:off x="3806825" y="2828925"/>
            <a:ext cx="5724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7200">
                <a:solidFill>
                  <a:srgbClr val="273775"/>
                </a:solidFill>
                <a:latin typeface="微软雅黑" panose="020B0503020204020204" pitchFamily="34" charset="-122"/>
                <a:ea typeface="微软雅黑" panose="020B0503020204020204" pitchFamily="34" charset="-122"/>
              </a:rPr>
              <a:t>单击添加标题</a:t>
            </a:r>
          </a:p>
        </p:txBody>
      </p:sp>
      <p:sp>
        <p:nvSpPr>
          <p:cNvPr id="26629" name="矩形 39"/>
          <p:cNvSpPr>
            <a:spLocks noChangeArrowheads="1"/>
          </p:cNvSpPr>
          <p:nvPr/>
        </p:nvSpPr>
        <p:spPr bwMode="auto">
          <a:xfrm>
            <a:off x="-4763" y="2071688"/>
            <a:ext cx="12203113" cy="144462"/>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6630" name="矩形 40"/>
          <p:cNvSpPr>
            <a:spLocks noChangeArrowheads="1"/>
          </p:cNvSpPr>
          <p:nvPr/>
        </p:nvSpPr>
        <p:spPr bwMode="auto">
          <a:xfrm>
            <a:off x="-4763" y="4670425"/>
            <a:ext cx="12203113" cy="144463"/>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pic>
        <p:nvPicPr>
          <p:cNvPr id="26631" name="图片 41"/>
          <p:cNvPicPr>
            <a:picLocks noChangeAspect="1" noChangeArrowheads="1"/>
          </p:cNvPicPr>
          <p:nvPr/>
        </p:nvPicPr>
        <p:blipFill>
          <a:blip r:embed="rId3" cstate="print">
            <a:extLst>
              <a:ext uri="{28A0092B-C50C-407E-A947-70E740481C1C}">
                <a14:useLocalDpi xmlns:a14="http://schemas.microsoft.com/office/drawing/2010/main" val="0"/>
              </a:ext>
            </a:extLst>
          </a:blip>
          <a:srcRect t="6281" r="10789" b="10004"/>
          <a:stretch>
            <a:fillRect/>
          </a:stretch>
        </p:blipFill>
        <p:spPr bwMode="auto">
          <a:xfrm>
            <a:off x="3721100" y="2709863"/>
            <a:ext cx="1809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2" name="Group 8"/>
          <p:cNvGrpSpPr>
            <a:grpSpLocks/>
          </p:cNvGrpSpPr>
          <p:nvPr/>
        </p:nvGrpSpPr>
        <p:grpSpPr bwMode="auto">
          <a:xfrm>
            <a:off x="655638" y="187325"/>
            <a:ext cx="10880725" cy="6132513"/>
            <a:chOff x="0" y="0"/>
            <a:chExt cx="10879273" cy="6132779"/>
          </a:xfrm>
        </p:grpSpPr>
        <p:sp>
          <p:nvSpPr>
            <p:cNvPr id="26633" name="六边形 43"/>
            <p:cNvSpPr>
              <a:spLocks noChangeArrowheads="1"/>
            </p:cNvSpPr>
            <p:nvPr/>
          </p:nvSpPr>
          <p:spPr bwMode="auto">
            <a:xfrm>
              <a:off x="64545" y="2066304"/>
              <a:ext cx="668235" cy="576064"/>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34" name="六边形 44"/>
            <p:cNvSpPr>
              <a:spLocks noChangeArrowheads="1"/>
            </p:cNvSpPr>
            <p:nvPr/>
          </p:nvSpPr>
          <p:spPr bwMode="auto">
            <a:xfrm>
              <a:off x="0" y="4927266"/>
              <a:ext cx="1002352" cy="864096"/>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35" name="六边形 45"/>
            <p:cNvSpPr>
              <a:spLocks noChangeArrowheads="1"/>
            </p:cNvSpPr>
            <p:nvPr/>
          </p:nvSpPr>
          <p:spPr bwMode="auto">
            <a:xfrm>
              <a:off x="5537153" y="4695327"/>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36" name="六边形 46"/>
            <p:cNvSpPr>
              <a:spLocks noChangeArrowheads="1"/>
            </p:cNvSpPr>
            <p:nvPr/>
          </p:nvSpPr>
          <p:spPr bwMode="auto">
            <a:xfrm>
              <a:off x="7877413" y="195953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37" name="六边形 47"/>
            <p:cNvSpPr>
              <a:spLocks noChangeArrowheads="1"/>
            </p:cNvSpPr>
            <p:nvPr/>
          </p:nvSpPr>
          <p:spPr bwMode="auto">
            <a:xfrm>
              <a:off x="2419310" y="4026703"/>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38" name="六边形 48"/>
            <p:cNvSpPr>
              <a:spLocks noChangeArrowheads="1"/>
            </p:cNvSpPr>
            <p:nvPr/>
          </p:nvSpPr>
          <p:spPr bwMode="auto">
            <a:xfrm>
              <a:off x="9353577" y="0"/>
              <a:ext cx="1339315" cy="1154580"/>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39" name="六边形 49"/>
            <p:cNvSpPr>
              <a:spLocks noChangeArrowheads="1"/>
            </p:cNvSpPr>
            <p:nvPr/>
          </p:nvSpPr>
          <p:spPr bwMode="auto">
            <a:xfrm>
              <a:off x="9353577" y="544994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40" name="六边形 50"/>
            <p:cNvSpPr>
              <a:spLocks noChangeArrowheads="1"/>
            </p:cNvSpPr>
            <p:nvPr/>
          </p:nvSpPr>
          <p:spPr bwMode="auto">
            <a:xfrm>
              <a:off x="4758454" y="1276700"/>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41" name="六边形 51"/>
            <p:cNvSpPr>
              <a:spLocks noChangeArrowheads="1"/>
            </p:cNvSpPr>
            <p:nvPr/>
          </p:nvSpPr>
          <p:spPr bwMode="auto">
            <a:xfrm>
              <a:off x="10427646" y="2447702"/>
              <a:ext cx="451627" cy="389333"/>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5"/>
          <p:cNvSpPr>
            <a:spLocks noChangeArrowheads="1"/>
          </p:cNvSpPr>
          <p:nvPr/>
        </p:nvSpPr>
        <p:spPr bwMode="auto">
          <a:xfrm>
            <a:off x="2976563" y="2278063"/>
            <a:ext cx="6238875" cy="23018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4275" name="矩形 6"/>
          <p:cNvSpPr>
            <a:spLocks noChangeArrowheads="1"/>
          </p:cNvSpPr>
          <p:nvPr/>
        </p:nvSpPr>
        <p:spPr bwMode="auto">
          <a:xfrm>
            <a:off x="2554288" y="2278063"/>
            <a:ext cx="219075" cy="2301875"/>
          </a:xfrm>
          <a:prstGeom prst="rect">
            <a:avLst/>
          </a:prstGeom>
          <a:solidFill>
            <a:schemeClr val="bg1"/>
          </a:solidFill>
          <a:ln w="38100">
            <a:solidFill>
              <a:schemeClr val="bg1"/>
            </a:solid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4276" name="矩形 7"/>
          <p:cNvSpPr>
            <a:spLocks noChangeArrowheads="1"/>
          </p:cNvSpPr>
          <p:nvPr/>
        </p:nvSpPr>
        <p:spPr bwMode="auto">
          <a:xfrm>
            <a:off x="9418638" y="2278063"/>
            <a:ext cx="219075" cy="2301875"/>
          </a:xfrm>
          <a:prstGeom prst="rect">
            <a:avLst/>
          </a:prstGeom>
          <a:solidFill>
            <a:schemeClr val="bg1"/>
          </a:solidFill>
          <a:ln w="38100">
            <a:solidFill>
              <a:schemeClr val="bg1"/>
            </a:solid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54277" name="Group 5"/>
          <p:cNvGrpSpPr>
            <a:grpSpLocks/>
          </p:cNvGrpSpPr>
          <p:nvPr/>
        </p:nvGrpSpPr>
        <p:grpSpPr bwMode="auto">
          <a:xfrm>
            <a:off x="3397250" y="2376488"/>
            <a:ext cx="5397500" cy="2027237"/>
            <a:chOff x="0" y="0"/>
            <a:chExt cx="5398327" cy="2026856"/>
          </a:xfrm>
        </p:grpSpPr>
        <p:sp>
          <p:nvSpPr>
            <p:cNvPr id="54278" name="文本框 9"/>
            <p:cNvSpPr txBox="1">
              <a:spLocks noChangeArrowheads="1"/>
            </p:cNvSpPr>
            <p:nvPr/>
          </p:nvSpPr>
          <p:spPr bwMode="auto">
            <a:xfrm>
              <a:off x="1062201" y="0"/>
              <a:ext cx="3273927" cy="10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6000" b="1">
                  <a:solidFill>
                    <a:srgbClr val="FFFFFF"/>
                  </a:solidFill>
                  <a:latin typeface="微软雅黑" panose="020B0503020204020204" pitchFamily="34" charset="-122"/>
                  <a:ea typeface="微软雅黑" panose="020B0503020204020204" pitchFamily="34" charset="-122"/>
                </a:rPr>
                <a:t>感谢聆听</a:t>
              </a:r>
            </a:p>
          </p:txBody>
        </p:sp>
        <p:sp>
          <p:nvSpPr>
            <p:cNvPr id="54279" name="文本框 10"/>
            <p:cNvSpPr txBox="1">
              <a:spLocks noChangeArrowheads="1"/>
            </p:cNvSpPr>
            <p:nvPr/>
          </p:nvSpPr>
          <p:spPr bwMode="auto">
            <a:xfrm>
              <a:off x="0" y="849385"/>
              <a:ext cx="5398327" cy="77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4400" b="1">
                  <a:solidFill>
                    <a:schemeClr val="bg1"/>
                  </a:solidFill>
                </a:rPr>
                <a:t>THANKS YOU</a:t>
              </a:r>
              <a:endParaRPr lang="zh-CN" altLang="en-US" sz="4400" b="1">
                <a:solidFill>
                  <a:schemeClr val="bg1"/>
                </a:solidFill>
              </a:endParaRPr>
            </a:p>
          </p:txBody>
        </p:sp>
        <p:sp>
          <p:nvSpPr>
            <p:cNvPr id="54280" name="文本框 11"/>
            <p:cNvSpPr txBox="1">
              <a:spLocks noChangeArrowheads="1"/>
            </p:cNvSpPr>
            <p:nvPr/>
          </p:nvSpPr>
          <p:spPr bwMode="auto">
            <a:xfrm>
              <a:off x="1328867" y="1657492"/>
              <a:ext cx="2740594" cy="36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chemeClr val="bg1"/>
                  </a:solidFill>
                </a:rPr>
                <a:t>WE WILL DO A GREAT JOB !</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5"/>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7651"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7652"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7653" name="文本框 8"/>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27654" name="TextBox 15"/>
          <p:cNvSpPr txBox="1">
            <a:spLocks noChangeArrowheads="1"/>
          </p:cNvSpPr>
          <p:nvPr/>
        </p:nvSpPr>
        <p:spPr bwMode="auto">
          <a:xfrm>
            <a:off x="1204913" y="1455738"/>
            <a:ext cx="97821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1600">
                <a:solidFill>
                  <a:srgbClr val="404040"/>
                </a:solidFill>
                <a:latin typeface="微软雅黑" panose="020B0503020204020204" pitchFamily="34" charset="-122"/>
                <a:ea typeface="微软雅黑" panose="020B0503020204020204" pitchFamily="34" charset="-122"/>
              </a:rPr>
              <a:t>这里输入您要输入的文本内容这里输入您要输入的文本内容这里输入您要输入的文本内容这里输入您要输入的文本内容这里输入您要输入的文本内容这里输入您要输入的文本内容这里输入您要输入的文本内容</a:t>
            </a:r>
          </a:p>
        </p:txBody>
      </p:sp>
      <p:pic>
        <p:nvPicPr>
          <p:cNvPr id="27655" name="组合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7413" y="2292350"/>
            <a:ext cx="4224337"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组合 4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438" y="4932363"/>
            <a:ext cx="19145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组合 16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5072063"/>
            <a:ext cx="40830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组合 5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9488" y="4211638"/>
            <a:ext cx="19145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组合 16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3450" y="4346575"/>
            <a:ext cx="394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组合 5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9488" y="3402013"/>
            <a:ext cx="191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组合 17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3450" y="3524250"/>
            <a:ext cx="430371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组合 6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9325" y="2571750"/>
            <a:ext cx="19081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组合 18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43450" y="2693988"/>
            <a:ext cx="5106988"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4" name="Freeform 12"/>
          <p:cNvSpPr>
            <a:spLocks noEditPoints="1"/>
          </p:cNvSpPr>
          <p:nvPr/>
        </p:nvSpPr>
        <p:spPr bwMode="auto">
          <a:xfrm>
            <a:off x="1671638" y="2587625"/>
            <a:ext cx="388937" cy="388938"/>
          </a:xfrm>
          <a:custGeom>
            <a:avLst/>
            <a:gdLst>
              <a:gd name="T0" fmla="*/ 1674982357 w 85"/>
              <a:gd name="T1" fmla="*/ 1109681296 h 85"/>
              <a:gd name="T2" fmla="*/ 1674982357 w 85"/>
              <a:gd name="T3" fmla="*/ 1674991239 h 85"/>
              <a:gd name="T4" fmla="*/ 1549360282 w 85"/>
              <a:gd name="T5" fmla="*/ 1779679622 h 85"/>
              <a:gd name="T6" fmla="*/ 209371651 w 85"/>
              <a:gd name="T7" fmla="*/ 1779679622 h 85"/>
              <a:gd name="T8" fmla="*/ 104688113 w 85"/>
              <a:gd name="T9" fmla="*/ 1674991239 h 85"/>
              <a:gd name="T10" fmla="*/ 104688113 w 85"/>
              <a:gd name="T11" fmla="*/ 1109681296 h 85"/>
              <a:gd name="T12" fmla="*/ 355932264 w 85"/>
              <a:gd name="T13" fmla="*/ 1172497071 h 85"/>
              <a:gd name="T14" fmla="*/ 355932264 w 85"/>
              <a:gd name="T15" fmla="*/ 1256242286 h 85"/>
              <a:gd name="T16" fmla="*/ 418747877 w 85"/>
              <a:gd name="T17" fmla="*/ 1256242286 h 85"/>
              <a:gd name="T18" fmla="*/ 418747877 w 85"/>
              <a:gd name="T19" fmla="*/ 1423741867 h 85"/>
              <a:gd name="T20" fmla="*/ 565308490 w 85"/>
              <a:gd name="T21" fmla="*/ 1423741867 h 85"/>
              <a:gd name="T22" fmla="*/ 565308490 w 85"/>
              <a:gd name="T23" fmla="*/ 1256242286 h 85"/>
              <a:gd name="T24" fmla="*/ 628119528 w 85"/>
              <a:gd name="T25" fmla="*/ 1256242286 h 85"/>
              <a:gd name="T26" fmla="*/ 628119528 w 85"/>
              <a:gd name="T27" fmla="*/ 1193431086 h 85"/>
              <a:gd name="T28" fmla="*/ 1130612405 w 85"/>
              <a:gd name="T29" fmla="*/ 1193431086 h 85"/>
              <a:gd name="T30" fmla="*/ 1130612405 w 85"/>
              <a:gd name="T31" fmla="*/ 1256242286 h 85"/>
              <a:gd name="T32" fmla="*/ 1193428018 w 85"/>
              <a:gd name="T33" fmla="*/ 1256242286 h 85"/>
              <a:gd name="T34" fmla="*/ 1193428018 w 85"/>
              <a:gd name="T35" fmla="*/ 1423741867 h 85"/>
              <a:gd name="T36" fmla="*/ 1319050093 w 85"/>
              <a:gd name="T37" fmla="*/ 1423741867 h 85"/>
              <a:gd name="T38" fmla="*/ 1319050093 w 85"/>
              <a:gd name="T39" fmla="*/ 1256242286 h 85"/>
              <a:gd name="T40" fmla="*/ 1381861131 w 85"/>
              <a:gd name="T41" fmla="*/ 1256242286 h 85"/>
              <a:gd name="T42" fmla="*/ 1381861131 w 85"/>
              <a:gd name="T43" fmla="*/ 1172497071 h 85"/>
              <a:gd name="T44" fmla="*/ 1674982357 w 85"/>
              <a:gd name="T45" fmla="*/ 1109681296 h 85"/>
              <a:gd name="T46" fmla="*/ 649058066 w 85"/>
              <a:gd name="T47" fmla="*/ 0 h 85"/>
              <a:gd name="T48" fmla="*/ 1130612405 w 85"/>
              <a:gd name="T49" fmla="*/ 0 h 85"/>
              <a:gd name="T50" fmla="*/ 1277173018 w 85"/>
              <a:gd name="T51" fmla="*/ 146560990 h 85"/>
              <a:gd name="T52" fmla="*/ 1277173018 w 85"/>
              <a:gd name="T53" fmla="*/ 334999163 h 85"/>
              <a:gd name="T54" fmla="*/ 1109678443 w 85"/>
              <a:gd name="T55" fmla="*/ 334999163 h 85"/>
              <a:gd name="T56" fmla="*/ 1109678443 w 85"/>
              <a:gd name="T57" fmla="*/ 167499582 h 85"/>
              <a:gd name="T58" fmla="*/ 669992028 w 85"/>
              <a:gd name="T59" fmla="*/ 167499582 h 85"/>
              <a:gd name="T60" fmla="*/ 669992028 w 85"/>
              <a:gd name="T61" fmla="*/ 334999163 h 85"/>
              <a:gd name="T62" fmla="*/ 502497453 w 85"/>
              <a:gd name="T63" fmla="*/ 334999163 h 85"/>
              <a:gd name="T64" fmla="*/ 502497453 w 85"/>
              <a:gd name="T65" fmla="*/ 146560990 h 85"/>
              <a:gd name="T66" fmla="*/ 649058066 w 85"/>
              <a:gd name="T67" fmla="*/ 0 h 85"/>
              <a:gd name="T68" fmla="*/ 0 w 85"/>
              <a:gd name="T69" fmla="*/ 418748954 h 85"/>
              <a:gd name="T70" fmla="*/ 0 w 85"/>
              <a:gd name="T71" fmla="*/ 1004997489 h 85"/>
              <a:gd name="T72" fmla="*/ 1779670470 w 85"/>
              <a:gd name="T73" fmla="*/ 1004997489 h 85"/>
              <a:gd name="T74" fmla="*/ 1779670470 w 85"/>
              <a:gd name="T75" fmla="*/ 418748954 h 85"/>
              <a:gd name="T76" fmla="*/ 0 w 85"/>
              <a:gd name="T77" fmla="*/ 418748954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65" name="Freeform 5"/>
          <p:cNvSpPr>
            <a:spLocks noEditPoints="1"/>
          </p:cNvSpPr>
          <p:nvPr/>
        </p:nvSpPr>
        <p:spPr bwMode="auto">
          <a:xfrm>
            <a:off x="1660525" y="3395663"/>
            <a:ext cx="411163" cy="412750"/>
          </a:xfrm>
          <a:custGeom>
            <a:avLst/>
            <a:gdLst>
              <a:gd name="T0" fmla="*/ 672093365 w 104"/>
              <a:gd name="T1" fmla="*/ 425275375 h 104"/>
              <a:gd name="T2" fmla="*/ 984695850 w 104"/>
              <a:gd name="T3" fmla="*/ 882054688 h 104"/>
              <a:gd name="T4" fmla="*/ 672093365 w 104"/>
              <a:gd name="T5" fmla="*/ 882054688 h 104"/>
              <a:gd name="T6" fmla="*/ 812766460 w 104"/>
              <a:gd name="T7" fmla="*/ 0 h 104"/>
              <a:gd name="T8" fmla="*/ 0 w 104"/>
              <a:gd name="T9" fmla="*/ 819050781 h 104"/>
              <a:gd name="T10" fmla="*/ 812766460 w 104"/>
              <a:gd name="T11" fmla="*/ 1638101563 h 104"/>
              <a:gd name="T12" fmla="*/ 1625528967 w 104"/>
              <a:gd name="T13" fmla="*/ 819050781 h 104"/>
              <a:gd name="T14" fmla="*/ 812766460 w 104"/>
              <a:gd name="T15" fmla="*/ 0 h 104"/>
              <a:gd name="T16" fmla="*/ 812766460 w 104"/>
              <a:gd name="T17" fmla="*/ 141759781 h 104"/>
              <a:gd name="T18" fmla="*/ 140669141 w 104"/>
              <a:gd name="T19" fmla="*/ 819050781 h 104"/>
              <a:gd name="T20" fmla="*/ 812766460 w 104"/>
              <a:gd name="T21" fmla="*/ 1496341781 h 104"/>
              <a:gd name="T22" fmla="*/ 1484859826 w 104"/>
              <a:gd name="T23" fmla="*/ 819050781 h 104"/>
              <a:gd name="T24" fmla="*/ 375122982 w 104"/>
              <a:gd name="T25" fmla="*/ 1008062500 h 104"/>
              <a:gd name="T26" fmla="*/ 437643479 w 104"/>
              <a:gd name="T27" fmla="*/ 866302719 h 104"/>
              <a:gd name="T28" fmla="*/ 343862733 w 104"/>
              <a:gd name="T29" fmla="*/ 771798844 h 104"/>
              <a:gd name="T30" fmla="*/ 437643479 w 104"/>
              <a:gd name="T31" fmla="*/ 677291000 h 104"/>
              <a:gd name="T32" fmla="*/ 422011378 w 104"/>
              <a:gd name="T33" fmla="*/ 535535188 h 104"/>
              <a:gd name="T34" fmla="*/ 515792123 w 104"/>
              <a:gd name="T35" fmla="*/ 441027344 h 104"/>
              <a:gd name="T36" fmla="*/ 640833117 w 104"/>
              <a:gd name="T37" fmla="*/ 456779313 h 104"/>
              <a:gd name="T38" fmla="*/ 734613862 w 104"/>
              <a:gd name="T39" fmla="*/ 346523469 h 104"/>
              <a:gd name="T40" fmla="*/ 844022755 w 104"/>
              <a:gd name="T41" fmla="*/ 409527375 h 104"/>
              <a:gd name="T42" fmla="*/ 969063749 w 104"/>
              <a:gd name="T43" fmla="*/ 362271469 h 104"/>
              <a:gd name="T44" fmla="*/ 1031584246 w 104"/>
              <a:gd name="T45" fmla="*/ 472531281 h 104"/>
              <a:gd name="T46" fmla="*/ 1156625240 w 104"/>
              <a:gd name="T47" fmla="*/ 472531281 h 104"/>
              <a:gd name="T48" fmla="*/ 1094104743 w 104"/>
              <a:gd name="T49" fmla="*/ 535535188 h 104"/>
              <a:gd name="T50" fmla="*/ 1234777838 w 104"/>
              <a:gd name="T51" fmla="*/ 582787125 h 104"/>
              <a:gd name="T52" fmla="*/ 1187885488 w 104"/>
              <a:gd name="T53" fmla="*/ 724546906 h 104"/>
              <a:gd name="T54" fmla="*/ 1297298335 w 104"/>
              <a:gd name="T55" fmla="*/ 819050781 h 104"/>
              <a:gd name="T56" fmla="*/ 1172257341 w 104"/>
              <a:gd name="T57" fmla="*/ 913558625 h 104"/>
              <a:gd name="T58" fmla="*/ 1219145737 w 104"/>
              <a:gd name="T59" fmla="*/ 1071066406 h 104"/>
              <a:gd name="T60" fmla="*/ 1406707228 w 104"/>
              <a:gd name="T61" fmla="*/ 819050781 h 104"/>
              <a:gd name="T62" fmla="*/ 812766460 w 104"/>
              <a:gd name="T63" fmla="*/ 236263656 h 104"/>
              <a:gd name="T64" fmla="*/ 234449887 w 104"/>
              <a:gd name="T65" fmla="*/ 819050781 h 104"/>
              <a:gd name="T66" fmla="*/ 422011378 w 104"/>
              <a:gd name="T67" fmla="*/ 1102570344 h 104"/>
              <a:gd name="T68" fmla="*/ 515792123 w 104"/>
              <a:gd name="T69" fmla="*/ 1055314438 h 104"/>
              <a:gd name="T70" fmla="*/ 375122982 w 104"/>
              <a:gd name="T71" fmla="*/ 1008062500 h 104"/>
              <a:gd name="T72" fmla="*/ 750245963 w 104"/>
              <a:gd name="T73" fmla="*/ 882054688 h 104"/>
              <a:gd name="T74" fmla="*/ 906543252 w 104"/>
              <a:gd name="T75" fmla="*/ 882054688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66" name="Freeform 22"/>
          <p:cNvSpPr>
            <a:spLocks noEditPoints="1"/>
          </p:cNvSpPr>
          <p:nvPr/>
        </p:nvSpPr>
        <p:spPr bwMode="auto">
          <a:xfrm>
            <a:off x="1643063" y="4252913"/>
            <a:ext cx="447675" cy="363537"/>
          </a:xfrm>
          <a:custGeom>
            <a:avLst/>
            <a:gdLst>
              <a:gd name="T0" fmla="*/ 1450676463 w 109"/>
              <a:gd name="T1" fmla="*/ 1501808527 h 88"/>
              <a:gd name="T2" fmla="*/ 1416940660 w 109"/>
              <a:gd name="T3" fmla="*/ 750906329 h 88"/>
              <a:gd name="T4" fmla="*/ 1349469056 w 109"/>
              <a:gd name="T5" fmla="*/ 1211685345 h 88"/>
              <a:gd name="T6" fmla="*/ 1838650510 w 109"/>
              <a:gd name="T7" fmla="*/ 0 h 88"/>
              <a:gd name="T8" fmla="*/ 1551887977 w 109"/>
              <a:gd name="T9" fmla="*/ 563176648 h 88"/>
              <a:gd name="T10" fmla="*/ 1349469056 w 109"/>
              <a:gd name="T11" fmla="*/ 426651981 h 88"/>
              <a:gd name="T12" fmla="*/ 1130178127 w 109"/>
              <a:gd name="T13" fmla="*/ 1160488595 h 88"/>
              <a:gd name="T14" fmla="*/ 624128771 w 109"/>
              <a:gd name="T15" fmla="*/ 1245816512 h 88"/>
              <a:gd name="T16" fmla="*/ 320498336 w 109"/>
              <a:gd name="T17" fmla="*/ 1075156546 h 88"/>
              <a:gd name="T18" fmla="*/ 0 w 109"/>
              <a:gd name="T19" fmla="*/ 955697462 h 88"/>
              <a:gd name="T20" fmla="*/ 421709850 w 109"/>
              <a:gd name="T21" fmla="*/ 819168663 h 88"/>
              <a:gd name="T22" fmla="*/ 506049356 w 109"/>
              <a:gd name="T23" fmla="*/ 972763045 h 88"/>
              <a:gd name="T24" fmla="*/ 742208186 w 109"/>
              <a:gd name="T25" fmla="*/ 494914314 h 88"/>
              <a:gd name="T26" fmla="*/ 1113310225 w 109"/>
              <a:gd name="T27" fmla="*/ 853299830 h 88"/>
              <a:gd name="T28" fmla="*/ 1147046028 w 109"/>
              <a:gd name="T29" fmla="*/ 307188765 h 88"/>
              <a:gd name="T30" fmla="*/ 1315733253 w 109"/>
              <a:gd name="T31" fmla="*/ 204791133 h 88"/>
              <a:gd name="T32" fmla="*/ 1518152174 w 109"/>
              <a:gd name="T33" fmla="*/ 17065583 h 88"/>
              <a:gd name="T34" fmla="*/ 371102039 w 109"/>
              <a:gd name="T35" fmla="*/ 1501808527 h 88"/>
              <a:gd name="T36" fmla="*/ 489181455 w 109"/>
              <a:gd name="T37" fmla="*/ 1365279728 h 88"/>
              <a:gd name="T38" fmla="*/ 371102039 w 109"/>
              <a:gd name="T39" fmla="*/ 1348214144 h 88"/>
              <a:gd name="T40" fmla="*/ 185551020 w 109"/>
              <a:gd name="T41" fmla="*/ 1501808527 h 88"/>
              <a:gd name="T42" fmla="*/ 286762534 w 109"/>
              <a:gd name="T43" fmla="*/ 1211685345 h 88"/>
              <a:gd name="T44" fmla="*/ 185551020 w 109"/>
              <a:gd name="T45" fmla="*/ 1245816512 h 88"/>
              <a:gd name="T46" fmla="*/ 573525067 w 109"/>
              <a:gd name="T47" fmla="*/ 1501808527 h 88"/>
              <a:gd name="T48" fmla="*/ 674732474 w 109"/>
              <a:gd name="T49" fmla="*/ 1348214144 h 88"/>
              <a:gd name="T50" fmla="*/ 573525067 w 109"/>
              <a:gd name="T51" fmla="*/ 1365279728 h 88"/>
              <a:gd name="T52" fmla="*/ 759076087 w 109"/>
              <a:gd name="T53" fmla="*/ 1501808527 h 88"/>
              <a:gd name="T54" fmla="*/ 877155502 w 109"/>
              <a:gd name="T55" fmla="*/ 1075156546 h 88"/>
              <a:gd name="T56" fmla="*/ 759076087 w 109"/>
              <a:gd name="T57" fmla="*/ 1177554178 h 88"/>
              <a:gd name="T58" fmla="*/ 961495008 w 109"/>
              <a:gd name="T59" fmla="*/ 1501808527 h 88"/>
              <a:gd name="T60" fmla="*/ 1062706522 w 109"/>
              <a:gd name="T61" fmla="*/ 1245816512 h 88"/>
              <a:gd name="T62" fmla="*/ 961495008 w 109"/>
              <a:gd name="T63" fmla="*/ 1501808527 h 88"/>
              <a:gd name="T64" fmla="*/ 1265125443 w 109"/>
              <a:gd name="T65" fmla="*/ 1501808527 h 88"/>
              <a:gd name="T66" fmla="*/ 1147046028 w 109"/>
              <a:gd name="T67" fmla="*/ 1279951810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67" name="Freeform 24"/>
          <p:cNvSpPr>
            <a:spLocks noEditPoints="1"/>
          </p:cNvSpPr>
          <p:nvPr/>
        </p:nvSpPr>
        <p:spPr bwMode="auto">
          <a:xfrm>
            <a:off x="1647825" y="4933950"/>
            <a:ext cx="436563" cy="450850"/>
          </a:xfrm>
          <a:custGeom>
            <a:avLst/>
            <a:gdLst>
              <a:gd name="T0" fmla="*/ 842134932 w 89"/>
              <a:gd name="T1" fmla="*/ 264168697 h 92"/>
              <a:gd name="T2" fmla="*/ 1347414910 w 89"/>
              <a:gd name="T3" fmla="*/ 264168697 h 92"/>
              <a:gd name="T4" fmla="*/ 1684269864 w 89"/>
              <a:gd name="T5" fmla="*/ 240151133 h 92"/>
              <a:gd name="T6" fmla="*/ 1684269864 w 89"/>
              <a:gd name="T7" fmla="*/ 648415410 h 92"/>
              <a:gd name="T8" fmla="*/ 1684269864 w 89"/>
              <a:gd name="T9" fmla="*/ 240151133 h 92"/>
              <a:gd name="T10" fmla="*/ 721829942 w 89"/>
              <a:gd name="T11" fmla="*/ 1320843484 h 92"/>
              <a:gd name="T12" fmla="*/ 769949976 w 89"/>
              <a:gd name="T13" fmla="*/ 2041301784 h 92"/>
              <a:gd name="T14" fmla="*/ 529339995 w 89"/>
              <a:gd name="T15" fmla="*/ 1416903937 h 92"/>
              <a:gd name="T16" fmla="*/ 409035005 w 89"/>
              <a:gd name="T17" fmla="*/ 2041301784 h 92"/>
              <a:gd name="T18" fmla="*/ 264669998 w 89"/>
              <a:gd name="T19" fmla="*/ 1320843484 h 92"/>
              <a:gd name="T20" fmla="*/ 96244973 w 89"/>
              <a:gd name="T21" fmla="*/ 1272813257 h 92"/>
              <a:gd name="T22" fmla="*/ 240609981 w 89"/>
              <a:gd name="T23" fmla="*/ 672428073 h 92"/>
              <a:gd name="T24" fmla="*/ 505279978 w 89"/>
              <a:gd name="T25" fmla="*/ 840536317 h 92"/>
              <a:gd name="T26" fmla="*/ 745889959 w 89"/>
              <a:gd name="T27" fmla="*/ 672428073 h 92"/>
              <a:gd name="T28" fmla="*/ 1058684896 w 89"/>
              <a:gd name="T29" fmla="*/ 576367620 h 92"/>
              <a:gd name="T30" fmla="*/ 1058684896 w 89"/>
              <a:gd name="T31" fmla="*/ 648415410 h 92"/>
              <a:gd name="T32" fmla="*/ 1082744913 w 89"/>
              <a:gd name="T33" fmla="*/ 1152735240 h 92"/>
              <a:gd name="T34" fmla="*/ 1082744913 w 89"/>
              <a:gd name="T35" fmla="*/ 1152735240 h 92"/>
              <a:gd name="T36" fmla="*/ 1082744913 w 89"/>
              <a:gd name="T37" fmla="*/ 1152735240 h 92"/>
              <a:gd name="T38" fmla="*/ 1130869852 w 89"/>
              <a:gd name="T39" fmla="*/ 648415410 h 92"/>
              <a:gd name="T40" fmla="*/ 1130869852 w 89"/>
              <a:gd name="T41" fmla="*/ 576367620 h 92"/>
              <a:gd name="T42" fmla="*/ 1419599867 w 89"/>
              <a:gd name="T43" fmla="*/ 672428073 h 92"/>
              <a:gd name="T44" fmla="*/ 1684269864 w 89"/>
              <a:gd name="T45" fmla="*/ 840536317 h 92"/>
              <a:gd name="T46" fmla="*/ 1924879845 w 89"/>
              <a:gd name="T47" fmla="*/ 672428073 h 92"/>
              <a:gd name="T48" fmla="*/ 2045184835 w 89"/>
              <a:gd name="T49" fmla="*/ 1224783030 h 92"/>
              <a:gd name="T50" fmla="*/ 1900819828 w 89"/>
              <a:gd name="T51" fmla="*/ 1320843484 h 92"/>
              <a:gd name="T52" fmla="*/ 1924879845 w 89"/>
              <a:gd name="T53" fmla="*/ 2041301784 h 92"/>
              <a:gd name="T54" fmla="*/ 1708329881 w 89"/>
              <a:gd name="T55" fmla="*/ 1416903937 h 92"/>
              <a:gd name="T56" fmla="*/ 1588024891 w 89"/>
              <a:gd name="T57" fmla="*/ 2041301784 h 92"/>
              <a:gd name="T58" fmla="*/ 1443659884 w 89"/>
              <a:gd name="T59" fmla="*/ 1320843484 h 92"/>
              <a:gd name="T60" fmla="*/ 1371479833 w 89"/>
              <a:gd name="T61" fmla="*/ 1320843484 h 92"/>
              <a:gd name="T62" fmla="*/ 1178989886 w 89"/>
              <a:gd name="T63" fmla="*/ 2147483646 h 92"/>
              <a:gd name="T64" fmla="*/ 1034624879 w 89"/>
              <a:gd name="T65" fmla="*/ 1464934164 h 92"/>
              <a:gd name="T66" fmla="*/ 769949976 w 89"/>
              <a:gd name="T67" fmla="*/ 2147483646 h 92"/>
              <a:gd name="T68" fmla="*/ 721829942 w 89"/>
              <a:gd name="T69" fmla="*/ 1248795693 h 92"/>
              <a:gd name="T70" fmla="*/ 312794937 w 89"/>
              <a:gd name="T71" fmla="*/ 432276940 h 92"/>
              <a:gd name="T72" fmla="*/ 697769925 w 89"/>
              <a:gd name="T73" fmla="*/ 432276940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5"/>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8675"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8676"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8677" name="文本框 8"/>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28678" name="任意多边形 73"/>
          <p:cNvSpPr>
            <a:spLocks/>
          </p:cNvSpPr>
          <p:nvPr/>
        </p:nvSpPr>
        <p:spPr bwMode="auto">
          <a:xfrm>
            <a:off x="1519238" y="2690813"/>
            <a:ext cx="9153525" cy="0"/>
          </a:xfrm>
          <a:custGeom>
            <a:avLst/>
            <a:gdLst>
              <a:gd name="T0" fmla="*/ 0 w 8374743"/>
              <a:gd name="T1" fmla="*/ 0 h 1349828"/>
              <a:gd name="T2" fmla="*/ 0 w 8374743"/>
              <a:gd name="T3" fmla="*/ 0 h 1349828"/>
              <a:gd name="T4" fmla="*/ 10004727 w 8374743"/>
              <a:gd name="T5" fmla="*/ 0 h 1349828"/>
              <a:gd name="T6" fmla="*/ 0 60000 65536"/>
              <a:gd name="T7" fmla="*/ 0 60000 65536"/>
              <a:gd name="T8" fmla="*/ 0 60000 65536"/>
            </a:gdLst>
            <a:ahLst/>
            <a:cxnLst>
              <a:cxn ang="T6">
                <a:pos x="T0" y="T1"/>
              </a:cxn>
              <a:cxn ang="T7">
                <a:pos x="T2" y="T3"/>
              </a:cxn>
              <a:cxn ang="T8">
                <a:pos x="T4" y="T5"/>
              </a:cxn>
            </a:cxnLst>
            <a:rect l="0" t="0" r="r" b="b"/>
            <a:pathLst>
              <a:path w="8374743" h="1349828">
                <a:moveTo>
                  <a:pt x="0" y="0"/>
                </a:moveTo>
                <a:lnTo>
                  <a:pt x="0" y="1349828"/>
                </a:lnTo>
                <a:lnTo>
                  <a:pt x="8374743" y="1349828"/>
                </a:lnTo>
              </a:path>
            </a:pathLst>
          </a:custGeom>
          <a:noFill/>
          <a:ln w="25400" cap="flat" cmpd="sng">
            <a:solidFill>
              <a:srgbClr val="273775"/>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8679" name="椭圆 74"/>
          <p:cNvSpPr>
            <a:spLocks noChangeArrowheads="1"/>
          </p:cNvSpPr>
          <p:nvPr/>
        </p:nvSpPr>
        <p:spPr bwMode="auto">
          <a:xfrm>
            <a:off x="9491663" y="2595563"/>
            <a:ext cx="179387" cy="177800"/>
          </a:xfrm>
          <a:prstGeom prst="ellipse">
            <a:avLst/>
          </a:prstGeom>
          <a:solidFill>
            <a:srgbClr val="0070C0"/>
          </a:solidFill>
          <a:ln w="25400">
            <a:solidFill>
              <a:srgbClr val="FFFFF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300">
              <a:solidFill>
                <a:srgbClr val="FFFFFF"/>
              </a:solidFill>
            </a:endParaRPr>
          </a:p>
        </p:txBody>
      </p:sp>
      <p:sp>
        <p:nvSpPr>
          <p:cNvPr id="28680" name="椭圆形标注 75"/>
          <p:cNvSpPr>
            <a:spLocks noChangeArrowheads="1"/>
          </p:cNvSpPr>
          <p:nvPr/>
        </p:nvSpPr>
        <p:spPr bwMode="auto">
          <a:xfrm flipH="1">
            <a:off x="9018588" y="1844675"/>
            <a:ext cx="720725" cy="493713"/>
          </a:xfrm>
          <a:prstGeom prst="wedgeEllipseCallout">
            <a:avLst>
              <a:gd name="adj1" fmla="val -27060"/>
              <a:gd name="adj2" fmla="val 71625"/>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b="1">
                <a:solidFill>
                  <a:srgbClr val="FFFFFF"/>
                </a:solidFill>
                <a:latin typeface="Agency FB" panose="020B0503020202020204" pitchFamily="34" charset="0"/>
                <a:ea typeface="微软雅黑" panose="020B0503020204020204" pitchFamily="34" charset="-122"/>
              </a:rPr>
              <a:t>04</a:t>
            </a:r>
          </a:p>
        </p:txBody>
      </p:sp>
      <p:sp>
        <p:nvSpPr>
          <p:cNvPr id="28681" name="椭圆 76"/>
          <p:cNvSpPr>
            <a:spLocks noChangeArrowheads="1"/>
          </p:cNvSpPr>
          <p:nvPr/>
        </p:nvSpPr>
        <p:spPr bwMode="auto">
          <a:xfrm>
            <a:off x="3127375" y="2595563"/>
            <a:ext cx="179388" cy="177800"/>
          </a:xfrm>
          <a:prstGeom prst="ellipse">
            <a:avLst/>
          </a:prstGeom>
          <a:solidFill>
            <a:srgbClr val="273775"/>
          </a:solidFill>
          <a:ln w="25400">
            <a:solidFill>
              <a:srgbClr val="FFFFF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300">
              <a:solidFill>
                <a:srgbClr val="FFFFFF"/>
              </a:solidFill>
            </a:endParaRPr>
          </a:p>
        </p:txBody>
      </p:sp>
      <p:sp>
        <p:nvSpPr>
          <p:cNvPr id="28682" name="椭圆形标注 77"/>
          <p:cNvSpPr>
            <a:spLocks noChangeArrowheads="1"/>
          </p:cNvSpPr>
          <p:nvPr/>
        </p:nvSpPr>
        <p:spPr bwMode="auto">
          <a:xfrm flipH="1">
            <a:off x="2598738" y="1844675"/>
            <a:ext cx="720725" cy="493713"/>
          </a:xfrm>
          <a:prstGeom prst="wedgeEllipseCallout">
            <a:avLst>
              <a:gd name="adj1" fmla="val -27060"/>
              <a:gd name="adj2" fmla="val 71625"/>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b="1">
                <a:solidFill>
                  <a:srgbClr val="FFFFFF"/>
                </a:solidFill>
                <a:latin typeface="Agency FB" panose="020B0503020202020204" pitchFamily="34" charset="0"/>
                <a:ea typeface="微软雅黑" panose="020B0503020204020204" pitchFamily="34" charset="-122"/>
              </a:rPr>
              <a:t>01</a:t>
            </a:r>
          </a:p>
        </p:txBody>
      </p:sp>
      <p:sp>
        <p:nvSpPr>
          <p:cNvPr id="28683" name="椭圆 78"/>
          <p:cNvSpPr>
            <a:spLocks noChangeArrowheads="1"/>
          </p:cNvSpPr>
          <p:nvPr/>
        </p:nvSpPr>
        <p:spPr bwMode="auto">
          <a:xfrm>
            <a:off x="5233988" y="2595563"/>
            <a:ext cx="179387" cy="177800"/>
          </a:xfrm>
          <a:prstGeom prst="ellipse">
            <a:avLst/>
          </a:prstGeom>
          <a:solidFill>
            <a:srgbClr val="0070C0"/>
          </a:solidFill>
          <a:ln w="25400">
            <a:solidFill>
              <a:srgbClr val="FFFFF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300">
              <a:solidFill>
                <a:srgbClr val="FFFFFF"/>
              </a:solidFill>
            </a:endParaRPr>
          </a:p>
        </p:txBody>
      </p:sp>
      <p:sp>
        <p:nvSpPr>
          <p:cNvPr id="28684" name="椭圆形标注 79"/>
          <p:cNvSpPr>
            <a:spLocks noChangeArrowheads="1"/>
          </p:cNvSpPr>
          <p:nvPr/>
        </p:nvSpPr>
        <p:spPr bwMode="auto">
          <a:xfrm flipH="1">
            <a:off x="4749800" y="1844675"/>
            <a:ext cx="720725" cy="493713"/>
          </a:xfrm>
          <a:prstGeom prst="wedgeEllipseCallout">
            <a:avLst>
              <a:gd name="adj1" fmla="val -27060"/>
              <a:gd name="adj2" fmla="val 71625"/>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b="1">
                <a:solidFill>
                  <a:srgbClr val="FFFFFF"/>
                </a:solidFill>
                <a:latin typeface="Agency FB" panose="020B0503020202020204" pitchFamily="34" charset="0"/>
                <a:ea typeface="微软雅黑" panose="020B0503020204020204" pitchFamily="34" charset="-122"/>
              </a:rPr>
              <a:t>02</a:t>
            </a:r>
          </a:p>
        </p:txBody>
      </p:sp>
      <p:sp>
        <p:nvSpPr>
          <p:cNvPr id="28685" name="椭圆 80"/>
          <p:cNvSpPr>
            <a:spLocks noChangeArrowheads="1"/>
          </p:cNvSpPr>
          <p:nvPr/>
        </p:nvSpPr>
        <p:spPr bwMode="auto">
          <a:xfrm>
            <a:off x="7361238" y="2595563"/>
            <a:ext cx="179387" cy="177800"/>
          </a:xfrm>
          <a:prstGeom prst="ellipse">
            <a:avLst/>
          </a:prstGeom>
          <a:solidFill>
            <a:srgbClr val="273775"/>
          </a:solidFill>
          <a:ln w="25400">
            <a:solidFill>
              <a:srgbClr val="FFFFF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300">
              <a:solidFill>
                <a:srgbClr val="FFFFFF"/>
              </a:solidFill>
            </a:endParaRPr>
          </a:p>
        </p:txBody>
      </p:sp>
      <p:sp>
        <p:nvSpPr>
          <p:cNvPr id="28686" name="椭圆形标注 81"/>
          <p:cNvSpPr>
            <a:spLocks noChangeArrowheads="1"/>
          </p:cNvSpPr>
          <p:nvPr/>
        </p:nvSpPr>
        <p:spPr bwMode="auto">
          <a:xfrm flipH="1">
            <a:off x="6881813" y="1844675"/>
            <a:ext cx="719137" cy="493713"/>
          </a:xfrm>
          <a:prstGeom prst="wedgeEllipseCallout">
            <a:avLst>
              <a:gd name="adj1" fmla="val -27060"/>
              <a:gd name="adj2" fmla="val 71625"/>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b="1">
                <a:solidFill>
                  <a:srgbClr val="FFFFFF"/>
                </a:solidFill>
                <a:latin typeface="Agency FB" panose="020B0503020202020204" pitchFamily="34" charset="0"/>
                <a:ea typeface="微软雅黑" panose="020B0503020204020204" pitchFamily="34" charset="-122"/>
              </a:rPr>
              <a:t>03</a:t>
            </a:r>
          </a:p>
        </p:txBody>
      </p:sp>
      <p:sp>
        <p:nvSpPr>
          <p:cNvPr id="28687" name="任意多边形 82"/>
          <p:cNvSpPr>
            <a:spLocks/>
          </p:cNvSpPr>
          <p:nvPr/>
        </p:nvSpPr>
        <p:spPr bwMode="auto">
          <a:xfrm>
            <a:off x="2071688" y="2851150"/>
            <a:ext cx="1774825" cy="2747963"/>
          </a:xfrm>
          <a:custGeom>
            <a:avLst/>
            <a:gdLst>
              <a:gd name="T0" fmla="*/ 2155972 w 1293018"/>
              <a:gd name="T1" fmla="*/ 0 h 2000700"/>
              <a:gd name="T2" fmla="*/ 2352754 w 1293018"/>
              <a:gd name="T3" fmla="*/ 339933 h 2000700"/>
              <a:gd name="T4" fmla="*/ 3005124 w 1293018"/>
              <a:gd name="T5" fmla="*/ 339933 h 2000700"/>
              <a:gd name="T6" fmla="*/ 3343932 w 1293018"/>
              <a:gd name="T7" fmla="*/ 679393 h 2000700"/>
              <a:gd name="T8" fmla="*/ 3343932 w 1293018"/>
              <a:gd name="T9" fmla="*/ 4844584 h 2000700"/>
              <a:gd name="T10" fmla="*/ 3005124 w 1293018"/>
              <a:gd name="T11" fmla="*/ 5184044 h 2000700"/>
              <a:gd name="T12" fmla="*/ 338808 w 1293018"/>
              <a:gd name="T13" fmla="*/ 5184044 h 2000700"/>
              <a:gd name="T14" fmla="*/ 0 w 1293018"/>
              <a:gd name="T15" fmla="*/ 4844584 h 2000700"/>
              <a:gd name="T16" fmla="*/ 0 w 1293018"/>
              <a:gd name="T17" fmla="*/ 679393 h 2000700"/>
              <a:gd name="T18" fmla="*/ 338808 w 1293018"/>
              <a:gd name="T19" fmla="*/ 339933 h 2000700"/>
              <a:gd name="T20" fmla="*/ 1959186 w 1293018"/>
              <a:gd name="T21" fmla="*/ 339933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273775"/>
          </a:solidFill>
          <a:ln w="3175">
            <a:solidFill>
              <a:schemeClr val="bg1"/>
            </a:solidFill>
            <a:miter lim="800000"/>
            <a:headEnd/>
            <a:tailEnd/>
          </a:ln>
          <a:effectLst>
            <a:outerShdw dist="38100" dir="2700000" algn="ctr" rotWithShape="0">
              <a:srgbClr val="000000">
                <a:alpha val="18999"/>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p:txBody>
      </p:sp>
      <p:sp>
        <p:nvSpPr>
          <p:cNvPr id="28688" name="任意多边形 83"/>
          <p:cNvSpPr>
            <a:spLocks/>
          </p:cNvSpPr>
          <p:nvPr/>
        </p:nvSpPr>
        <p:spPr bwMode="auto">
          <a:xfrm>
            <a:off x="4222750" y="2851150"/>
            <a:ext cx="1774825" cy="2747963"/>
          </a:xfrm>
          <a:custGeom>
            <a:avLst/>
            <a:gdLst>
              <a:gd name="T0" fmla="*/ 2155972 w 1293018"/>
              <a:gd name="T1" fmla="*/ 0 h 2000700"/>
              <a:gd name="T2" fmla="*/ 2352754 w 1293018"/>
              <a:gd name="T3" fmla="*/ 339933 h 2000700"/>
              <a:gd name="T4" fmla="*/ 3005124 w 1293018"/>
              <a:gd name="T5" fmla="*/ 339933 h 2000700"/>
              <a:gd name="T6" fmla="*/ 3343932 w 1293018"/>
              <a:gd name="T7" fmla="*/ 679393 h 2000700"/>
              <a:gd name="T8" fmla="*/ 3343932 w 1293018"/>
              <a:gd name="T9" fmla="*/ 4844584 h 2000700"/>
              <a:gd name="T10" fmla="*/ 3005124 w 1293018"/>
              <a:gd name="T11" fmla="*/ 5184044 h 2000700"/>
              <a:gd name="T12" fmla="*/ 338808 w 1293018"/>
              <a:gd name="T13" fmla="*/ 5184044 h 2000700"/>
              <a:gd name="T14" fmla="*/ 0 w 1293018"/>
              <a:gd name="T15" fmla="*/ 4844584 h 2000700"/>
              <a:gd name="T16" fmla="*/ 0 w 1293018"/>
              <a:gd name="T17" fmla="*/ 679393 h 2000700"/>
              <a:gd name="T18" fmla="*/ 338808 w 1293018"/>
              <a:gd name="T19" fmla="*/ 339933 h 2000700"/>
              <a:gd name="T20" fmla="*/ 1959186 w 1293018"/>
              <a:gd name="T21" fmla="*/ 339933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0070C0"/>
          </a:solidFill>
          <a:ln w="3175">
            <a:solidFill>
              <a:schemeClr val="bg1"/>
            </a:solidFill>
            <a:miter lim="800000"/>
            <a:headEnd/>
            <a:tailEnd/>
          </a:ln>
          <a:effectLst>
            <a:outerShdw dist="38100" dir="2700000" algn="ctr" rotWithShape="0">
              <a:srgbClr val="000000">
                <a:alpha val="18999"/>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p:txBody>
      </p:sp>
      <p:sp>
        <p:nvSpPr>
          <p:cNvPr id="28689" name="任意多边形 84"/>
          <p:cNvSpPr>
            <a:spLocks/>
          </p:cNvSpPr>
          <p:nvPr/>
        </p:nvSpPr>
        <p:spPr bwMode="auto">
          <a:xfrm>
            <a:off x="6353175" y="2851150"/>
            <a:ext cx="1776413" cy="2747963"/>
          </a:xfrm>
          <a:custGeom>
            <a:avLst/>
            <a:gdLst>
              <a:gd name="T0" fmla="*/ 2161764 w 1293018"/>
              <a:gd name="T1" fmla="*/ 0 h 2000700"/>
              <a:gd name="T2" fmla="*/ 2359074 w 1293018"/>
              <a:gd name="T3" fmla="*/ 339933 h 2000700"/>
              <a:gd name="T4" fmla="*/ 3013197 w 1293018"/>
              <a:gd name="T5" fmla="*/ 339933 h 2000700"/>
              <a:gd name="T6" fmla="*/ 3352916 w 1293018"/>
              <a:gd name="T7" fmla="*/ 679393 h 2000700"/>
              <a:gd name="T8" fmla="*/ 3352916 w 1293018"/>
              <a:gd name="T9" fmla="*/ 4844584 h 2000700"/>
              <a:gd name="T10" fmla="*/ 3013197 w 1293018"/>
              <a:gd name="T11" fmla="*/ 5184044 h 2000700"/>
              <a:gd name="T12" fmla="*/ 339719 w 1293018"/>
              <a:gd name="T13" fmla="*/ 5184044 h 2000700"/>
              <a:gd name="T14" fmla="*/ 0 w 1293018"/>
              <a:gd name="T15" fmla="*/ 4844584 h 2000700"/>
              <a:gd name="T16" fmla="*/ 0 w 1293018"/>
              <a:gd name="T17" fmla="*/ 679393 h 2000700"/>
              <a:gd name="T18" fmla="*/ 339719 w 1293018"/>
              <a:gd name="T19" fmla="*/ 339933 h 2000700"/>
              <a:gd name="T20" fmla="*/ 1964450 w 1293018"/>
              <a:gd name="T21" fmla="*/ 339933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273775"/>
          </a:solidFill>
          <a:ln w="3175">
            <a:solidFill>
              <a:schemeClr val="bg1"/>
            </a:solidFill>
            <a:miter lim="800000"/>
            <a:headEnd/>
            <a:tailEnd/>
          </a:ln>
          <a:effectLst>
            <a:outerShdw dist="38100" dir="2700000" algn="ctr" rotWithShape="0">
              <a:srgbClr val="000000">
                <a:alpha val="18999"/>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p:txBody>
      </p:sp>
      <p:sp>
        <p:nvSpPr>
          <p:cNvPr id="28690" name="任意多边形 85"/>
          <p:cNvSpPr>
            <a:spLocks/>
          </p:cNvSpPr>
          <p:nvPr/>
        </p:nvSpPr>
        <p:spPr bwMode="auto">
          <a:xfrm>
            <a:off x="8485188" y="2851150"/>
            <a:ext cx="1774825" cy="2747963"/>
          </a:xfrm>
          <a:custGeom>
            <a:avLst/>
            <a:gdLst>
              <a:gd name="T0" fmla="*/ 2155972 w 1293018"/>
              <a:gd name="T1" fmla="*/ 0 h 2000700"/>
              <a:gd name="T2" fmla="*/ 2352754 w 1293018"/>
              <a:gd name="T3" fmla="*/ 339933 h 2000700"/>
              <a:gd name="T4" fmla="*/ 3005124 w 1293018"/>
              <a:gd name="T5" fmla="*/ 339933 h 2000700"/>
              <a:gd name="T6" fmla="*/ 3343932 w 1293018"/>
              <a:gd name="T7" fmla="*/ 679393 h 2000700"/>
              <a:gd name="T8" fmla="*/ 3343932 w 1293018"/>
              <a:gd name="T9" fmla="*/ 4844584 h 2000700"/>
              <a:gd name="T10" fmla="*/ 3005124 w 1293018"/>
              <a:gd name="T11" fmla="*/ 5184044 h 2000700"/>
              <a:gd name="T12" fmla="*/ 338808 w 1293018"/>
              <a:gd name="T13" fmla="*/ 5184044 h 2000700"/>
              <a:gd name="T14" fmla="*/ 0 w 1293018"/>
              <a:gd name="T15" fmla="*/ 4844584 h 2000700"/>
              <a:gd name="T16" fmla="*/ 0 w 1293018"/>
              <a:gd name="T17" fmla="*/ 679393 h 2000700"/>
              <a:gd name="T18" fmla="*/ 338808 w 1293018"/>
              <a:gd name="T19" fmla="*/ 339933 h 2000700"/>
              <a:gd name="T20" fmla="*/ 1959186 w 1293018"/>
              <a:gd name="T21" fmla="*/ 339933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0070C0"/>
          </a:solidFill>
          <a:ln w="3175">
            <a:solidFill>
              <a:schemeClr val="bg1"/>
            </a:solidFill>
            <a:miter lim="800000"/>
            <a:headEnd/>
            <a:tailEnd/>
          </a:ln>
          <a:effectLst>
            <a:outerShdw dist="38100" dir="2700000" algn="ctr" rotWithShape="0">
              <a:srgbClr val="000000">
                <a:alpha val="18999"/>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5"/>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9699"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9700"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9701" name="文本框 8"/>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29702" name="TextBox 11"/>
          <p:cNvSpPr txBox="1">
            <a:spLocks noChangeArrowheads="1"/>
          </p:cNvSpPr>
          <p:nvPr/>
        </p:nvSpPr>
        <p:spPr bwMode="auto">
          <a:xfrm flipH="1">
            <a:off x="2187575" y="4549775"/>
            <a:ext cx="2052638"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rPr>
              <a:t>此处输入文字</a:t>
            </a:r>
            <a:endParaRPr lang="en-US" altLang="zh-CN" sz="2000">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rPr>
              <a:t>此处输入文字    </a:t>
            </a:r>
            <a:endParaRPr lang="en-US" altLang="zh-CN" sz="2000">
              <a:solidFill>
                <a:srgbClr val="7F7F7F"/>
              </a:solidFill>
              <a:latin typeface="微软雅黑" panose="020B0503020204020204" pitchFamily="34" charset="-122"/>
              <a:ea typeface="微软雅黑" panose="020B0503020204020204" pitchFamily="34" charset="-122"/>
            </a:endParaRPr>
          </a:p>
        </p:txBody>
      </p:sp>
      <p:sp>
        <p:nvSpPr>
          <p:cNvPr id="29703" name="TextBox 11"/>
          <p:cNvSpPr txBox="1">
            <a:spLocks noChangeArrowheads="1"/>
          </p:cNvSpPr>
          <p:nvPr/>
        </p:nvSpPr>
        <p:spPr bwMode="auto">
          <a:xfrm flipH="1">
            <a:off x="7848600" y="4549775"/>
            <a:ext cx="21558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rPr>
              <a:t>此处输入文字</a:t>
            </a:r>
            <a:endParaRPr lang="en-US" altLang="zh-CN" sz="2000">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rPr>
              <a:t>此处输入文字    </a:t>
            </a:r>
            <a:endParaRPr lang="en-US" altLang="zh-CN" sz="2000">
              <a:solidFill>
                <a:srgbClr val="7F7F7F"/>
              </a:solidFill>
              <a:latin typeface="微软雅黑" panose="020B0503020204020204" pitchFamily="34" charset="-122"/>
              <a:ea typeface="微软雅黑" panose="020B0503020204020204" pitchFamily="34" charset="-122"/>
            </a:endParaRPr>
          </a:p>
        </p:txBody>
      </p:sp>
      <p:sp>
        <p:nvSpPr>
          <p:cNvPr id="29704" name="TextBox 11"/>
          <p:cNvSpPr txBox="1">
            <a:spLocks noChangeArrowheads="1"/>
          </p:cNvSpPr>
          <p:nvPr/>
        </p:nvSpPr>
        <p:spPr bwMode="auto">
          <a:xfrm flipH="1">
            <a:off x="4764088" y="1265238"/>
            <a:ext cx="264795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rPr>
              <a:t>此处输入文字</a:t>
            </a:r>
            <a:endParaRPr lang="en-US" altLang="zh-CN" sz="2000">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rPr>
              <a:t>此处输入文字    </a:t>
            </a:r>
            <a:endParaRPr lang="en-US" altLang="zh-CN" sz="2000">
              <a:solidFill>
                <a:srgbClr val="7F7F7F"/>
              </a:solidFill>
              <a:latin typeface="微软雅黑" panose="020B0503020204020204" pitchFamily="34" charset="-122"/>
              <a:ea typeface="微软雅黑" panose="020B0503020204020204" pitchFamily="34" charset="-122"/>
            </a:endParaRPr>
          </a:p>
        </p:txBody>
      </p:sp>
      <p:sp>
        <p:nvSpPr>
          <p:cNvPr id="29705" name="任意多边形 24"/>
          <p:cNvSpPr>
            <a:spLocks/>
          </p:cNvSpPr>
          <p:nvPr/>
        </p:nvSpPr>
        <p:spPr bwMode="auto">
          <a:xfrm>
            <a:off x="5022850" y="3763963"/>
            <a:ext cx="2043113" cy="1739900"/>
          </a:xfrm>
          <a:custGeom>
            <a:avLst/>
            <a:gdLst>
              <a:gd name="T0" fmla="*/ 0 w 1822450"/>
              <a:gd name="T1" fmla="*/ 0 h 1551623"/>
              <a:gd name="T2" fmla="*/ 2567828 w 1822450"/>
              <a:gd name="T3" fmla="*/ 0 h 1551623"/>
              <a:gd name="T4" fmla="*/ 1283915 w 1822450"/>
              <a:gd name="T5" fmla="*/ 2187764 h 1551623"/>
              <a:gd name="T6" fmla="*/ 0 60000 65536"/>
              <a:gd name="T7" fmla="*/ 0 60000 65536"/>
              <a:gd name="T8" fmla="*/ 0 60000 65536"/>
              <a:gd name="T9" fmla="*/ 0 w 1822450"/>
              <a:gd name="T10" fmla="*/ 0 h 1551623"/>
              <a:gd name="T11" fmla="*/ 1822450 w 1822450"/>
              <a:gd name="T12" fmla="*/ 1551623 h 1551623"/>
            </a:gdLst>
            <a:ahLst/>
            <a:cxnLst>
              <a:cxn ang="T6">
                <a:pos x="T0" y="T1"/>
              </a:cxn>
              <a:cxn ang="T7">
                <a:pos x="T2" y="T3"/>
              </a:cxn>
              <a:cxn ang="T8">
                <a:pos x="T4" y="T5"/>
              </a:cxn>
            </a:cxnLst>
            <a:rect l="T9" t="T10" r="T11" b="T12"/>
            <a:pathLst>
              <a:path w="1822450" h="1551623">
                <a:moveTo>
                  <a:pt x="0" y="0"/>
                </a:moveTo>
                <a:lnTo>
                  <a:pt x="1822450" y="0"/>
                </a:lnTo>
                <a:lnTo>
                  <a:pt x="911225" y="1551623"/>
                </a:lnTo>
                <a:lnTo>
                  <a:pt x="0" y="0"/>
                </a:lnTo>
                <a:close/>
              </a:path>
            </a:pathLst>
          </a:custGeom>
          <a:solidFill>
            <a:srgbClr val="D9D9D9"/>
          </a:solidFill>
          <a:ln w="3175">
            <a:solidFill>
              <a:schemeClr val="bg1"/>
            </a:solidFill>
            <a:miter lim="800000"/>
            <a:headEnd/>
            <a:tailEnd/>
          </a:ln>
        </p:spPr>
        <p:txBody>
          <a:bodyPr lIns="432000" tIns="0" rIns="432000" bIns="39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800">
                <a:solidFill>
                  <a:srgbClr val="404040"/>
                </a:solidFill>
                <a:latin typeface="微软雅黑" panose="020B0503020204020204" pitchFamily="34" charset="-122"/>
                <a:ea typeface="微软雅黑" panose="020B0503020204020204" pitchFamily="34" charset="-122"/>
              </a:rPr>
              <a:t>标题</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5"/>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0723"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0724"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0725" name="文本框 8"/>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30726" name="箭头1"/>
          <p:cNvSpPr>
            <a:spLocks noChangeAspect="1"/>
          </p:cNvSpPr>
          <p:nvPr/>
        </p:nvSpPr>
        <p:spPr bwMode="auto">
          <a:xfrm>
            <a:off x="6130925" y="1890713"/>
            <a:ext cx="1739900" cy="2003425"/>
          </a:xfrm>
          <a:custGeom>
            <a:avLst/>
            <a:gdLst>
              <a:gd name="T0" fmla="*/ 66738974 w 1260"/>
              <a:gd name="T1" fmla="*/ 1906775 h 1451"/>
              <a:gd name="T2" fmla="*/ 190680612 w 1260"/>
              <a:gd name="T3" fmla="*/ 11437886 h 1451"/>
              <a:gd name="T4" fmla="*/ 308902675 w 1260"/>
              <a:gd name="T5" fmla="*/ 24782547 h 1451"/>
              <a:gd name="T6" fmla="*/ 429031723 w 1260"/>
              <a:gd name="T7" fmla="*/ 43847531 h 1451"/>
              <a:gd name="T8" fmla="*/ 543441195 w 1260"/>
              <a:gd name="T9" fmla="*/ 70536852 h 1451"/>
              <a:gd name="T10" fmla="*/ 657849286 w 1260"/>
              <a:gd name="T11" fmla="*/ 101038342 h 1451"/>
              <a:gd name="T12" fmla="*/ 770351772 w 1260"/>
              <a:gd name="T13" fmla="*/ 137260156 h 1451"/>
              <a:gd name="T14" fmla="*/ 879038906 w 1260"/>
              <a:gd name="T15" fmla="*/ 179200912 h 1451"/>
              <a:gd name="T16" fmla="*/ 985820436 w 1260"/>
              <a:gd name="T17" fmla="*/ 226860612 h 1451"/>
              <a:gd name="T18" fmla="*/ 1090694979 w 1260"/>
              <a:gd name="T19" fmla="*/ 276425706 h 1451"/>
              <a:gd name="T20" fmla="*/ 1191756933 w 1260"/>
              <a:gd name="T21" fmla="*/ 333617897 h 1451"/>
              <a:gd name="T22" fmla="*/ 1289003534 w 1260"/>
              <a:gd name="T23" fmla="*/ 392715483 h 1451"/>
              <a:gd name="T24" fmla="*/ 1384344531 w 1260"/>
              <a:gd name="T25" fmla="*/ 457533393 h 1451"/>
              <a:gd name="T26" fmla="*/ 1475871556 w 1260"/>
              <a:gd name="T27" fmla="*/ 528068864 h 1451"/>
              <a:gd name="T28" fmla="*/ 1563584610 w 1260"/>
              <a:gd name="T29" fmla="*/ 602419266 h 1451"/>
              <a:gd name="T30" fmla="*/ 1651297664 w 1260"/>
              <a:gd name="T31" fmla="*/ 678673681 h 1451"/>
              <a:gd name="T32" fmla="*/ 1731384156 w 1260"/>
              <a:gd name="T33" fmla="*/ 758743025 h 1451"/>
              <a:gd name="T34" fmla="*/ 1807656677 w 1260"/>
              <a:gd name="T35" fmla="*/ 846436707 h 1451"/>
              <a:gd name="T36" fmla="*/ 1880115227 w 1260"/>
              <a:gd name="T37" fmla="*/ 934130389 h 1451"/>
              <a:gd name="T38" fmla="*/ 1950666791 w 1260"/>
              <a:gd name="T39" fmla="*/ 1025636239 h 1451"/>
              <a:gd name="T40" fmla="*/ 2015498779 w 1260"/>
              <a:gd name="T41" fmla="*/ 1122862413 h 1451"/>
              <a:gd name="T42" fmla="*/ 2074609810 w 1260"/>
              <a:gd name="T43" fmla="*/ 1220088586 h 1451"/>
              <a:gd name="T44" fmla="*/ 2129906870 w 1260"/>
              <a:gd name="T45" fmla="*/ 1321126929 h 1451"/>
              <a:gd name="T46" fmla="*/ 2147483646 w 1260"/>
              <a:gd name="T47" fmla="*/ 1425978820 h 1451"/>
              <a:gd name="T48" fmla="*/ 2147483646 w 1260"/>
              <a:gd name="T49" fmla="*/ 1532736105 h 1451"/>
              <a:gd name="T50" fmla="*/ 2147483646 w 1260"/>
              <a:gd name="T51" fmla="*/ 1641400165 h 1451"/>
              <a:gd name="T52" fmla="*/ 2147483646 w 1260"/>
              <a:gd name="T53" fmla="*/ 1755783168 h 1451"/>
              <a:gd name="T54" fmla="*/ 2147483646 w 1260"/>
              <a:gd name="T55" fmla="*/ 1868260777 h 1451"/>
              <a:gd name="T56" fmla="*/ 2147483646 w 1260"/>
              <a:gd name="T57" fmla="*/ 1986455949 h 1451"/>
              <a:gd name="T58" fmla="*/ 2147483646 w 1260"/>
              <a:gd name="T59" fmla="*/ 2104652501 h 1451"/>
              <a:gd name="T60" fmla="*/ 2147483646 w 1260"/>
              <a:gd name="T61" fmla="*/ 2147483646 h 1451"/>
              <a:gd name="T62" fmla="*/ 2147483646 w 1260"/>
              <a:gd name="T63" fmla="*/ 2147483646 h 1451"/>
              <a:gd name="T64" fmla="*/ 1756172208 w 1260"/>
              <a:gd name="T65" fmla="*/ 2147483646 h 1451"/>
              <a:gd name="T66" fmla="*/ 1186035976 w 1260"/>
              <a:gd name="T67" fmla="*/ 2147483646 h 1451"/>
              <a:gd name="T68" fmla="*/ 1174595443 w 1260"/>
              <a:gd name="T69" fmla="*/ 2147483646 h 1451"/>
              <a:gd name="T70" fmla="*/ 1159340939 w 1260"/>
              <a:gd name="T71" fmla="*/ 2147483646 h 1451"/>
              <a:gd name="T72" fmla="*/ 1138365478 w 1260"/>
              <a:gd name="T73" fmla="*/ 2089401066 h 1451"/>
              <a:gd name="T74" fmla="*/ 1121203988 w 1260"/>
              <a:gd name="T75" fmla="*/ 2034115648 h 1451"/>
              <a:gd name="T76" fmla="*/ 1090694979 w 1260"/>
              <a:gd name="T77" fmla="*/ 1954047684 h 1451"/>
              <a:gd name="T78" fmla="*/ 1065906928 w 1260"/>
              <a:gd name="T79" fmla="*/ 1902575816 h 1451"/>
              <a:gd name="T80" fmla="*/ 1027771358 w 1260"/>
              <a:gd name="T81" fmla="*/ 1828226795 h 1451"/>
              <a:gd name="T82" fmla="*/ 997262349 w 1260"/>
              <a:gd name="T83" fmla="*/ 1780567096 h 1451"/>
              <a:gd name="T84" fmla="*/ 949591851 w 1260"/>
              <a:gd name="T85" fmla="*/ 1711937018 h 1451"/>
              <a:gd name="T86" fmla="*/ 915268872 w 1260"/>
              <a:gd name="T87" fmla="*/ 1666182712 h 1451"/>
              <a:gd name="T88" fmla="*/ 879038906 w 1260"/>
              <a:gd name="T89" fmla="*/ 1624243336 h 1451"/>
              <a:gd name="T90" fmla="*/ 821834861 w 1260"/>
              <a:gd name="T91" fmla="*/ 1565144370 h 1451"/>
              <a:gd name="T92" fmla="*/ 760816844 w 1260"/>
              <a:gd name="T93" fmla="*/ 1507953559 h 1451"/>
              <a:gd name="T94" fmla="*/ 715053331 w 1260"/>
              <a:gd name="T95" fmla="*/ 1473638520 h 1451"/>
              <a:gd name="T96" fmla="*/ 671196804 w 1260"/>
              <a:gd name="T97" fmla="*/ 1439323481 h 1451"/>
              <a:gd name="T98" fmla="*/ 625433292 w 1260"/>
              <a:gd name="T99" fmla="*/ 1408820610 h 1451"/>
              <a:gd name="T100" fmla="*/ 552974742 w 1260"/>
              <a:gd name="T101" fmla="*/ 1364974460 h 1451"/>
              <a:gd name="T102" fmla="*/ 503397258 w 1260"/>
              <a:gd name="T103" fmla="*/ 1338285139 h 1451"/>
              <a:gd name="T104" fmla="*/ 425219132 w 1260"/>
              <a:gd name="T105" fmla="*/ 1303970100 h 1451"/>
              <a:gd name="T106" fmla="*/ 345132640 w 1260"/>
              <a:gd name="T107" fmla="*/ 1275374004 h 1451"/>
              <a:gd name="T108" fmla="*/ 261233557 w 1260"/>
              <a:gd name="T109" fmla="*/ 1250590076 h 1451"/>
              <a:gd name="T110" fmla="*/ 205935116 w 1260"/>
              <a:gd name="T111" fmla="*/ 1237245416 h 1451"/>
              <a:gd name="T112" fmla="*/ 120129048 w 1260"/>
              <a:gd name="T113" fmla="*/ 1223900755 h 1451"/>
              <a:gd name="T114" fmla="*/ 59111031 w 1260"/>
              <a:gd name="T115" fmla="*/ 1218181812 h 1451"/>
              <a:gd name="T116" fmla="*/ 0 w 1260"/>
              <a:gd name="T117" fmla="*/ 1214369643 h 1451"/>
              <a:gd name="T118" fmla="*/ 5720957 w 1260"/>
              <a:gd name="T119" fmla="*/ 0 h 14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p>
            <a:endParaRPr lang="zh-CN" altLang="en-US"/>
          </a:p>
        </p:txBody>
      </p:sp>
      <p:sp>
        <p:nvSpPr>
          <p:cNvPr id="30727" name="箭头4"/>
          <p:cNvSpPr>
            <a:spLocks noChangeAspect="1"/>
          </p:cNvSpPr>
          <p:nvPr/>
        </p:nvSpPr>
        <p:spPr bwMode="auto">
          <a:xfrm>
            <a:off x="4333875" y="1892300"/>
            <a:ext cx="1974850" cy="1828800"/>
          </a:xfrm>
          <a:custGeom>
            <a:avLst/>
            <a:gdLst>
              <a:gd name="T0" fmla="*/ 1213188582 w 1431"/>
              <a:gd name="T1" fmla="*/ 2147483646 h 1325"/>
              <a:gd name="T2" fmla="*/ 1213188582 w 1431"/>
              <a:gd name="T3" fmla="*/ 2147483646 h 1325"/>
              <a:gd name="T4" fmla="*/ 1218901985 w 1431"/>
              <a:gd name="T5" fmla="*/ 2147483646 h 1325"/>
              <a:gd name="T6" fmla="*/ 1230330170 w 1431"/>
              <a:gd name="T7" fmla="*/ 2147483646 h 1325"/>
              <a:gd name="T8" fmla="*/ 1247470377 w 1431"/>
              <a:gd name="T9" fmla="*/ 2143153467 h 1325"/>
              <a:gd name="T10" fmla="*/ 1262706118 w 1431"/>
              <a:gd name="T11" fmla="*/ 2086002432 h 1325"/>
              <a:gd name="T12" fmla="*/ 1291274510 w 1431"/>
              <a:gd name="T13" fmla="*/ 2004085994 h 1325"/>
              <a:gd name="T14" fmla="*/ 1312225033 w 1431"/>
              <a:gd name="T15" fmla="*/ 1950745764 h 1325"/>
              <a:gd name="T16" fmla="*/ 1348411295 w 1431"/>
              <a:gd name="T17" fmla="*/ 1872640132 h 1325"/>
              <a:gd name="T18" fmla="*/ 1378882776 w 1431"/>
              <a:gd name="T19" fmla="*/ 1823109326 h 1325"/>
              <a:gd name="T20" fmla="*/ 1407451168 w 1431"/>
              <a:gd name="T21" fmla="*/ 1775483234 h 1325"/>
              <a:gd name="T22" fmla="*/ 1439828496 w 1431"/>
              <a:gd name="T23" fmla="*/ 1727857141 h 1325"/>
              <a:gd name="T24" fmla="*/ 1472205823 w 1431"/>
              <a:gd name="T25" fmla="*/ 1684041854 h 1325"/>
              <a:gd name="T26" fmla="*/ 1508392086 w 1431"/>
              <a:gd name="T27" fmla="*/ 1638321854 h 1325"/>
              <a:gd name="T28" fmla="*/ 1565527491 w 1431"/>
              <a:gd name="T29" fmla="*/ 1575455301 h 1325"/>
              <a:gd name="T30" fmla="*/ 1605522689 w 1431"/>
              <a:gd name="T31" fmla="*/ 1537355531 h 1325"/>
              <a:gd name="T32" fmla="*/ 1670277344 w 1431"/>
              <a:gd name="T33" fmla="*/ 1482109208 h 1325"/>
              <a:gd name="T34" fmla="*/ 1715985944 w 1431"/>
              <a:gd name="T35" fmla="*/ 1447818863 h 1325"/>
              <a:gd name="T36" fmla="*/ 1786454002 w 1431"/>
              <a:gd name="T37" fmla="*/ 1400192770 h 1325"/>
              <a:gd name="T38" fmla="*/ 1858826527 w 1431"/>
              <a:gd name="T39" fmla="*/ 1354472770 h 1325"/>
              <a:gd name="T40" fmla="*/ 1910248530 w 1431"/>
              <a:gd name="T41" fmla="*/ 1329707368 h 1325"/>
              <a:gd name="T42" fmla="*/ 1961670533 w 1431"/>
              <a:gd name="T43" fmla="*/ 1306846678 h 1325"/>
              <a:gd name="T44" fmla="*/ 2016902851 w 1431"/>
              <a:gd name="T45" fmla="*/ 1285892080 h 1325"/>
              <a:gd name="T46" fmla="*/ 2127366106 w 1431"/>
              <a:gd name="T47" fmla="*/ 1251601735 h 1325"/>
              <a:gd name="T48" fmla="*/ 2147483646 w 1431"/>
              <a:gd name="T49" fmla="*/ 1236361275 h 1325"/>
              <a:gd name="T50" fmla="*/ 2147483646 w 1431"/>
              <a:gd name="T51" fmla="*/ 1223025528 h 1325"/>
              <a:gd name="T52" fmla="*/ 2147483646 w 1431"/>
              <a:gd name="T53" fmla="*/ 1215405298 h 1325"/>
              <a:gd name="T54" fmla="*/ 2147483646 w 1431"/>
              <a:gd name="T55" fmla="*/ 636278856 h 1325"/>
              <a:gd name="T56" fmla="*/ 2147483646 w 1431"/>
              <a:gd name="T57" fmla="*/ 1904712 h 1325"/>
              <a:gd name="T58" fmla="*/ 2147483646 w 1431"/>
              <a:gd name="T59" fmla="*/ 11429655 h 1325"/>
              <a:gd name="T60" fmla="*/ 2056898048 w 1431"/>
              <a:gd name="T61" fmla="*/ 28574827 h 1325"/>
              <a:gd name="T62" fmla="*/ 1938816923 w 1431"/>
              <a:gd name="T63" fmla="*/ 49530805 h 1325"/>
              <a:gd name="T64" fmla="*/ 1822640265 w 1431"/>
              <a:gd name="T65" fmla="*/ 76200920 h 1325"/>
              <a:gd name="T66" fmla="*/ 1710272542 w 1431"/>
              <a:gd name="T67" fmla="*/ 108586553 h 1325"/>
              <a:gd name="T68" fmla="*/ 1597904819 w 1431"/>
              <a:gd name="T69" fmla="*/ 144781610 h 1325"/>
              <a:gd name="T70" fmla="*/ 1491250498 w 1431"/>
              <a:gd name="T71" fmla="*/ 190502990 h 1325"/>
              <a:gd name="T72" fmla="*/ 1386502026 w 1431"/>
              <a:gd name="T73" fmla="*/ 238127703 h 1325"/>
              <a:gd name="T74" fmla="*/ 1281752173 w 1431"/>
              <a:gd name="T75" fmla="*/ 289563221 h 1325"/>
              <a:gd name="T76" fmla="*/ 1180811255 w 1431"/>
              <a:gd name="T77" fmla="*/ 346714256 h 1325"/>
              <a:gd name="T78" fmla="*/ 1085585119 w 1431"/>
              <a:gd name="T79" fmla="*/ 407674716 h 1325"/>
              <a:gd name="T80" fmla="*/ 990357604 w 1431"/>
              <a:gd name="T81" fmla="*/ 476256786 h 1325"/>
              <a:gd name="T82" fmla="*/ 898940404 w 1431"/>
              <a:gd name="T83" fmla="*/ 546742189 h 1325"/>
              <a:gd name="T84" fmla="*/ 813236606 w 1431"/>
              <a:gd name="T85" fmla="*/ 619133684 h 1325"/>
              <a:gd name="T86" fmla="*/ 727532808 w 1431"/>
              <a:gd name="T87" fmla="*/ 697239317 h 1325"/>
              <a:gd name="T88" fmla="*/ 649446880 w 1431"/>
              <a:gd name="T89" fmla="*/ 781060467 h 1325"/>
              <a:gd name="T90" fmla="*/ 573265420 w 1431"/>
              <a:gd name="T91" fmla="*/ 866786329 h 1325"/>
              <a:gd name="T92" fmla="*/ 500892895 w 1431"/>
              <a:gd name="T93" fmla="*/ 956322997 h 1325"/>
              <a:gd name="T94" fmla="*/ 432329304 w 1431"/>
              <a:gd name="T95" fmla="*/ 1047764377 h 1325"/>
              <a:gd name="T96" fmla="*/ 369479116 w 1431"/>
              <a:gd name="T97" fmla="*/ 1146824607 h 1325"/>
              <a:gd name="T98" fmla="*/ 310439244 w 1431"/>
              <a:gd name="T99" fmla="*/ 1243981505 h 1325"/>
              <a:gd name="T100" fmla="*/ 257112774 w 1431"/>
              <a:gd name="T101" fmla="*/ 1346852540 h 1325"/>
              <a:gd name="T102" fmla="*/ 207593858 w 1431"/>
              <a:gd name="T103" fmla="*/ 1451629668 h 1325"/>
              <a:gd name="T104" fmla="*/ 163789726 w 1431"/>
              <a:gd name="T105" fmla="*/ 1560214841 h 1325"/>
              <a:gd name="T106" fmla="*/ 121890060 w 1431"/>
              <a:gd name="T107" fmla="*/ 1668801394 h 1325"/>
              <a:gd name="T108" fmla="*/ 89512733 w 1431"/>
              <a:gd name="T109" fmla="*/ 1783103464 h 1325"/>
              <a:gd name="T110" fmla="*/ 59041253 w 1431"/>
              <a:gd name="T111" fmla="*/ 1897405534 h 1325"/>
              <a:gd name="T112" fmla="*/ 36186263 w 1431"/>
              <a:gd name="T113" fmla="*/ 2015517029 h 1325"/>
              <a:gd name="T114" fmla="*/ 19044675 w 1431"/>
              <a:gd name="T115" fmla="*/ 2133628525 h 1325"/>
              <a:gd name="T116" fmla="*/ 7617870 w 1431"/>
              <a:gd name="T117" fmla="*/ 2147483646 h 1325"/>
              <a:gd name="T118" fmla="*/ 1904468 w 1431"/>
              <a:gd name="T119" fmla="*/ 2147483646 h 1325"/>
              <a:gd name="T120" fmla="*/ 1904468 w 1431"/>
              <a:gd name="T121" fmla="*/ 2147483646 h 1325"/>
              <a:gd name="T122" fmla="*/ 638018695 w 1431"/>
              <a:gd name="T123" fmla="*/ 2147483646 h 13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0728" name="箭头3"/>
          <p:cNvSpPr>
            <a:spLocks noChangeAspect="1"/>
          </p:cNvSpPr>
          <p:nvPr/>
        </p:nvSpPr>
        <p:spPr bwMode="auto">
          <a:xfrm>
            <a:off x="4338638" y="3543300"/>
            <a:ext cx="1790700" cy="1884363"/>
          </a:xfrm>
          <a:custGeom>
            <a:avLst/>
            <a:gdLst>
              <a:gd name="T0" fmla="*/ 2095640308 w 1295"/>
              <a:gd name="T1" fmla="*/ 1952432160 h 1364"/>
              <a:gd name="T2" fmla="*/ 2147483646 w 1295"/>
              <a:gd name="T3" fmla="*/ 1389413783 h 1364"/>
              <a:gd name="T4" fmla="*/ 2147483646 w 1295"/>
              <a:gd name="T5" fmla="*/ 1385596705 h 1364"/>
              <a:gd name="T6" fmla="*/ 2147483646 w 1295"/>
              <a:gd name="T7" fmla="*/ 1377962548 h 1364"/>
              <a:gd name="T8" fmla="*/ 2147483646 w 1295"/>
              <a:gd name="T9" fmla="*/ 1356969307 h 1364"/>
              <a:gd name="T10" fmla="*/ 2109024235 w 1295"/>
              <a:gd name="T11" fmla="*/ 1343608842 h 1364"/>
              <a:gd name="T12" fmla="*/ 2007684443 w 1295"/>
              <a:gd name="T13" fmla="*/ 1311164366 h 1364"/>
              <a:gd name="T14" fmla="*/ 1956058354 w 1295"/>
              <a:gd name="T15" fmla="*/ 1292078974 h 1364"/>
              <a:gd name="T16" fmla="*/ 1860454333 w 1295"/>
              <a:gd name="T17" fmla="*/ 1246274033 h 1364"/>
              <a:gd name="T18" fmla="*/ 1814564016 w 1295"/>
              <a:gd name="T19" fmla="*/ 1217646635 h 1364"/>
              <a:gd name="T20" fmla="*/ 1724695766 w 1295"/>
              <a:gd name="T21" fmla="*/ 1160390459 h 1364"/>
              <a:gd name="T22" fmla="*/ 1682630218 w 1295"/>
              <a:gd name="T23" fmla="*/ 1127944602 h 1364"/>
              <a:gd name="T24" fmla="*/ 1600411506 w 1295"/>
              <a:gd name="T25" fmla="*/ 1061146420 h 1364"/>
              <a:gd name="T26" fmla="*/ 1527751953 w 1295"/>
              <a:gd name="T27" fmla="*/ 986712700 h 1364"/>
              <a:gd name="T28" fmla="*/ 1493334560 w 1295"/>
              <a:gd name="T29" fmla="*/ 946634067 h 1364"/>
              <a:gd name="T30" fmla="*/ 1428324545 w 1295"/>
              <a:gd name="T31" fmla="*/ 860750494 h 1364"/>
              <a:gd name="T32" fmla="*/ 1386257614 w 1295"/>
              <a:gd name="T33" fmla="*/ 795860160 h 1364"/>
              <a:gd name="T34" fmla="*/ 1344192066 w 1295"/>
              <a:gd name="T35" fmla="*/ 725243519 h 1364"/>
              <a:gd name="T36" fmla="*/ 1300214134 w 1295"/>
              <a:gd name="T37" fmla="*/ 629816558 h 1364"/>
              <a:gd name="T38" fmla="*/ 1281094436 w 1295"/>
              <a:gd name="T39" fmla="*/ 578286690 h 1364"/>
              <a:gd name="T40" fmla="*/ 1256236201 w 1295"/>
              <a:gd name="T41" fmla="*/ 501945122 h 1364"/>
              <a:gd name="T42" fmla="*/ 1235204118 w 1295"/>
              <a:gd name="T43" fmla="*/ 421786475 h 1364"/>
              <a:gd name="T44" fmla="*/ 615689675 w 1295"/>
              <a:gd name="T45" fmla="*/ 0 h 1364"/>
              <a:gd name="T46" fmla="*/ 3824769 w 1295"/>
              <a:gd name="T47" fmla="*/ 423695705 h 1364"/>
              <a:gd name="T48" fmla="*/ 19121081 w 1295"/>
              <a:gd name="T49" fmla="*/ 538206676 h 1364"/>
              <a:gd name="T50" fmla="*/ 40153163 w 1295"/>
              <a:gd name="T51" fmla="*/ 654628259 h 1364"/>
              <a:gd name="T52" fmla="*/ 66922400 w 1295"/>
              <a:gd name="T53" fmla="*/ 765323533 h 1364"/>
              <a:gd name="T54" fmla="*/ 97516406 w 1295"/>
              <a:gd name="T55" fmla="*/ 874109577 h 1364"/>
              <a:gd name="T56" fmla="*/ 131933798 w 1295"/>
              <a:gd name="T57" fmla="*/ 984804852 h 1364"/>
              <a:gd name="T58" fmla="*/ 173999346 w 1295"/>
              <a:gd name="T59" fmla="*/ 1089773818 h 1364"/>
              <a:gd name="T60" fmla="*/ 219889663 w 1295"/>
              <a:gd name="T61" fmla="*/ 1190927086 h 1364"/>
              <a:gd name="T62" fmla="*/ 269603367 w 1295"/>
              <a:gd name="T63" fmla="*/ 1293988204 h 1364"/>
              <a:gd name="T64" fmla="*/ 323141840 w 1295"/>
              <a:gd name="T65" fmla="*/ 1391323013 h 1364"/>
              <a:gd name="T66" fmla="*/ 382416084 w 1295"/>
              <a:gd name="T67" fmla="*/ 1486749974 h 1364"/>
              <a:gd name="T68" fmla="*/ 445515098 w 1295"/>
              <a:gd name="T69" fmla="*/ 1580267704 h 1364"/>
              <a:gd name="T70" fmla="*/ 512437498 w 1295"/>
              <a:gd name="T71" fmla="*/ 1668060508 h 1364"/>
              <a:gd name="T72" fmla="*/ 583184667 w 1295"/>
              <a:gd name="T73" fmla="*/ 1753944082 h 1364"/>
              <a:gd name="T74" fmla="*/ 657755223 w 1295"/>
              <a:gd name="T75" fmla="*/ 1836011958 h 1364"/>
              <a:gd name="T76" fmla="*/ 736150547 w 1295"/>
              <a:gd name="T77" fmla="*/ 1916170605 h 1364"/>
              <a:gd name="T78" fmla="*/ 818370642 w 1295"/>
              <a:gd name="T79" fmla="*/ 1990602944 h 1364"/>
              <a:gd name="T80" fmla="*/ 904414122 w 1295"/>
              <a:gd name="T81" fmla="*/ 2063127434 h 1364"/>
              <a:gd name="T82" fmla="*/ 992369988 w 1295"/>
              <a:gd name="T83" fmla="*/ 2129926997 h 1364"/>
              <a:gd name="T84" fmla="*/ 1084149240 w 1295"/>
              <a:gd name="T85" fmla="*/ 2147483646 h 1364"/>
              <a:gd name="T86" fmla="*/ 1177840876 w 1295"/>
              <a:gd name="T87" fmla="*/ 2147483646 h 1364"/>
              <a:gd name="T88" fmla="*/ 1275357282 w 1295"/>
              <a:gd name="T89" fmla="*/ 2147483646 h 1364"/>
              <a:gd name="T90" fmla="*/ 1376698457 w 1295"/>
              <a:gd name="T91" fmla="*/ 2147483646 h 1364"/>
              <a:gd name="T92" fmla="*/ 1479950634 w 1295"/>
              <a:gd name="T93" fmla="*/ 2147483646 h 1364"/>
              <a:gd name="T94" fmla="*/ 1583202810 w 1295"/>
              <a:gd name="T95" fmla="*/ 2147483646 h 1364"/>
              <a:gd name="T96" fmla="*/ 1692190758 w 1295"/>
              <a:gd name="T97" fmla="*/ 2147483646 h 1364"/>
              <a:gd name="T98" fmla="*/ 1801180089 w 1295"/>
              <a:gd name="T99" fmla="*/ 2147483646 h 1364"/>
              <a:gd name="T100" fmla="*/ 1913992806 w 1295"/>
              <a:gd name="T101" fmla="*/ 2147483646 h 1364"/>
              <a:gd name="T102" fmla="*/ 2028716525 w 1295"/>
              <a:gd name="T103" fmla="*/ 2147483646 h 1364"/>
              <a:gd name="T104" fmla="*/ 2143441627 w 1295"/>
              <a:gd name="T105" fmla="*/ 2147483646 h 1364"/>
              <a:gd name="T106" fmla="*/ 2147483646 w 1295"/>
              <a:gd name="T107" fmla="*/ 2147483646 h 1364"/>
              <a:gd name="T108" fmla="*/ 2147483646 w 1295"/>
              <a:gd name="T109" fmla="*/ 2147483646 h 1364"/>
              <a:gd name="T110" fmla="*/ 2147483646 w 1295"/>
              <a:gd name="T111" fmla="*/ 2147483646 h 1364"/>
              <a:gd name="T112" fmla="*/ 2147483646 w 1295"/>
              <a:gd name="T113" fmla="*/ 2147483646 h 13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0729" name="箭头2"/>
          <p:cNvSpPr>
            <a:spLocks noChangeAspect="1"/>
          </p:cNvSpPr>
          <p:nvPr/>
        </p:nvSpPr>
        <p:spPr bwMode="auto">
          <a:xfrm>
            <a:off x="5956300" y="3721100"/>
            <a:ext cx="1912938" cy="1703388"/>
          </a:xfrm>
          <a:custGeom>
            <a:avLst/>
            <a:gdLst>
              <a:gd name="T0" fmla="*/ 0 w 1385"/>
              <a:gd name="T1" fmla="*/ 1723410062 h 1233"/>
              <a:gd name="T2" fmla="*/ 421593580 w 1385"/>
              <a:gd name="T3" fmla="*/ 1122220473 h 1233"/>
              <a:gd name="T4" fmla="*/ 499808573 w 1385"/>
              <a:gd name="T5" fmla="*/ 1105044299 h 1233"/>
              <a:gd name="T6" fmla="*/ 576114772 w 1385"/>
              <a:gd name="T7" fmla="*/ 1082141812 h 1233"/>
              <a:gd name="T8" fmla="*/ 675314074 w 1385"/>
              <a:gd name="T9" fmla="*/ 1045878851 h 1233"/>
              <a:gd name="T10" fmla="*/ 745896652 w 1385"/>
              <a:gd name="T11" fmla="*/ 1013434352 h 1233"/>
              <a:gd name="T12" fmla="*/ 814573198 w 1385"/>
              <a:gd name="T13" fmla="*/ 975263540 h 1233"/>
              <a:gd name="T14" fmla="*/ 900417845 w 1385"/>
              <a:gd name="T15" fmla="*/ 919915173 h 1233"/>
              <a:gd name="T16" fmla="*/ 965278183 w 1385"/>
              <a:gd name="T17" fmla="*/ 874110199 h 1233"/>
              <a:gd name="T18" fmla="*/ 1003431973 w 1385"/>
              <a:gd name="T19" fmla="*/ 841665700 h 1233"/>
              <a:gd name="T20" fmla="*/ 1041585763 w 1385"/>
              <a:gd name="T21" fmla="*/ 807311970 h 1233"/>
              <a:gd name="T22" fmla="*/ 1077830759 w 1385"/>
              <a:gd name="T23" fmla="*/ 772958240 h 1233"/>
              <a:gd name="T24" fmla="*/ 1114077136 w 1385"/>
              <a:gd name="T25" fmla="*/ 734787428 h 1233"/>
              <a:gd name="T26" fmla="*/ 1163675406 w 1385"/>
              <a:gd name="T27" fmla="*/ 673714130 h 1233"/>
              <a:gd name="T28" fmla="*/ 1224720917 w 1385"/>
              <a:gd name="T29" fmla="*/ 591647576 h 1233"/>
              <a:gd name="T30" fmla="*/ 1280044189 w 1385"/>
              <a:gd name="T31" fmla="*/ 503854710 h 1233"/>
              <a:gd name="T32" fmla="*/ 1314381772 w 1385"/>
              <a:gd name="T33" fmla="*/ 435147250 h 1233"/>
              <a:gd name="T34" fmla="*/ 1344904527 w 1385"/>
              <a:gd name="T35" fmla="*/ 360713477 h 1233"/>
              <a:gd name="T36" fmla="*/ 1379242110 w 1385"/>
              <a:gd name="T37" fmla="*/ 263378599 h 1233"/>
              <a:gd name="T38" fmla="*/ 1405950039 w 1385"/>
              <a:gd name="T39" fmla="*/ 160317408 h 1233"/>
              <a:gd name="T40" fmla="*/ 1423118140 w 1385"/>
              <a:gd name="T41" fmla="*/ 53439136 h 1233"/>
              <a:gd name="T42" fmla="*/ 1426934347 w 1385"/>
              <a:gd name="T43" fmla="*/ 0 h 1233"/>
              <a:gd name="T44" fmla="*/ 2147483646 w 1385"/>
              <a:gd name="T45" fmla="*/ 7634162 h 1233"/>
              <a:gd name="T46" fmla="*/ 2147483646 w 1385"/>
              <a:gd name="T47" fmla="*/ 125963678 h 1233"/>
              <a:gd name="T48" fmla="*/ 2147483646 w 1385"/>
              <a:gd name="T49" fmla="*/ 240476112 h 1233"/>
              <a:gd name="T50" fmla="*/ 2147483646 w 1385"/>
              <a:gd name="T51" fmla="*/ 353079315 h 1233"/>
              <a:gd name="T52" fmla="*/ 2147483646 w 1385"/>
              <a:gd name="T53" fmla="*/ 467591749 h 1233"/>
              <a:gd name="T54" fmla="*/ 2147483646 w 1385"/>
              <a:gd name="T55" fmla="*/ 576379252 h 1233"/>
              <a:gd name="T56" fmla="*/ 2147483646 w 1385"/>
              <a:gd name="T57" fmla="*/ 685165374 h 1233"/>
              <a:gd name="T58" fmla="*/ 2147483646 w 1385"/>
              <a:gd name="T59" fmla="*/ 790134414 h 1233"/>
              <a:gd name="T60" fmla="*/ 2147483646 w 1385"/>
              <a:gd name="T61" fmla="*/ 893195605 h 1233"/>
              <a:gd name="T62" fmla="*/ 2147483646 w 1385"/>
              <a:gd name="T63" fmla="*/ 996256796 h 1233"/>
              <a:gd name="T64" fmla="*/ 2147483646 w 1385"/>
              <a:gd name="T65" fmla="*/ 1093593055 h 1233"/>
              <a:gd name="T66" fmla="*/ 2147483646 w 1385"/>
              <a:gd name="T67" fmla="*/ 1189020084 h 1233"/>
              <a:gd name="T68" fmla="*/ 2147483646 w 1385"/>
              <a:gd name="T69" fmla="*/ 1280630031 h 1233"/>
              <a:gd name="T70" fmla="*/ 2147483646 w 1385"/>
              <a:gd name="T71" fmla="*/ 1372239979 h 1233"/>
              <a:gd name="T72" fmla="*/ 2096524801 w 1385"/>
              <a:gd name="T73" fmla="*/ 1458123613 h 1233"/>
              <a:gd name="T74" fmla="*/ 2025940841 w 1385"/>
              <a:gd name="T75" fmla="*/ 1542099399 h 1233"/>
              <a:gd name="T76" fmla="*/ 1951542056 w 1385"/>
              <a:gd name="T77" fmla="*/ 1624165952 h 1233"/>
              <a:gd name="T78" fmla="*/ 1873327062 w 1385"/>
              <a:gd name="T79" fmla="*/ 1700507575 h 1233"/>
              <a:gd name="T80" fmla="*/ 1791298623 w 1385"/>
              <a:gd name="T81" fmla="*/ 1773032117 h 1233"/>
              <a:gd name="T82" fmla="*/ 1707360009 w 1385"/>
              <a:gd name="T83" fmla="*/ 1841739577 h 1233"/>
              <a:gd name="T84" fmla="*/ 1619607949 w 1385"/>
              <a:gd name="T85" fmla="*/ 1908539188 h 1233"/>
              <a:gd name="T86" fmla="*/ 1528039681 w 1385"/>
              <a:gd name="T87" fmla="*/ 1969612486 h 1233"/>
              <a:gd name="T88" fmla="*/ 1434564001 w 1385"/>
              <a:gd name="T89" fmla="*/ 2028776553 h 1233"/>
              <a:gd name="T90" fmla="*/ 1337273493 w 1385"/>
              <a:gd name="T91" fmla="*/ 2080307839 h 1233"/>
              <a:gd name="T92" fmla="*/ 1238075573 w 1385"/>
              <a:gd name="T93" fmla="*/ 2129929894 h 1233"/>
              <a:gd name="T94" fmla="*/ 1135061444 w 1385"/>
              <a:gd name="T95" fmla="*/ 2147483646 h 1233"/>
              <a:gd name="T96" fmla="*/ 1032047316 w 1385"/>
              <a:gd name="T97" fmla="*/ 2147483646 h 1233"/>
              <a:gd name="T98" fmla="*/ 925218361 w 1385"/>
              <a:gd name="T99" fmla="*/ 2147483646 h 1233"/>
              <a:gd name="T100" fmla="*/ 816480612 w 1385"/>
              <a:gd name="T101" fmla="*/ 2147483646 h 1233"/>
              <a:gd name="T102" fmla="*/ 705836830 w 1385"/>
              <a:gd name="T103" fmla="*/ 2147483646 h 1233"/>
              <a:gd name="T104" fmla="*/ 593284254 w 1385"/>
              <a:gd name="T105" fmla="*/ 2147483646 h 1233"/>
              <a:gd name="T106" fmla="*/ 478824265 w 1385"/>
              <a:gd name="T107" fmla="*/ 2147483646 h 1233"/>
              <a:gd name="T108" fmla="*/ 364364276 w 1385"/>
              <a:gd name="T109" fmla="*/ 2147483646 h 12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0" tIns="33605" rIns="0" bIns="33605" anchor="ctr"/>
          <a:lstStyle/>
          <a:p>
            <a:endParaRPr lang="zh-CN" altLang="en-US"/>
          </a:p>
        </p:txBody>
      </p:sp>
      <p:sp>
        <p:nvSpPr>
          <p:cNvPr id="30730" name="中心文本"/>
          <p:cNvSpPr txBox="1">
            <a:spLocks noChangeArrowheads="1"/>
          </p:cNvSpPr>
          <p:nvPr/>
        </p:nvSpPr>
        <p:spPr bwMode="auto">
          <a:xfrm>
            <a:off x="5287963" y="3413125"/>
            <a:ext cx="16827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200">
                <a:solidFill>
                  <a:srgbClr val="7D7D7D"/>
                </a:solidFill>
                <a:latin typeface="微软雅黑" panose="020B0503020204020204" pitchFamily="34" charset="-122"/>
                <a:ea typeface="微软雅黑" panose="020B0503020204020204" pitchFamily="34" charset="-122"/>
              </a:rPr>
              <a:t>标题</a:t>
            </a:r>
            <a:endParaRPr lang="zh-CN" altLang="en-US" sz="4000">
              <a:solidFill>
                <a:srgbClr val="7D7D7D"/>
              </a:solidFill>
              <a:latin typeface="微软雅黑" panose="020B0503020204020204" pitchFamily="34" charset="-122"/>
              <a:ea typeface="微软雅黑" panose="020B0503020204020204" pitchFamily="34" charset="-122"/>
            </a:endParaRPr>
          </a:p>
        </p:txBody>
      </p:sp>
      <p:sp>
        <p:nvSpPr>
          <p:cNvPr id="30731" name="TextBox 10"/>
          <p:cNvSpPr txBox="1">
            <a:spLocks noChangeArrowheads="1"/>
          </p:cNvSpPr>
          <p:nvPr/>
        </p:nvSpPr>
        <p:spPr bwMode="auto">
          <a:xfrm>
            <a:off x="1257300" y="1844675"/>
            <a:ext cx="3513138"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p:txBody>
      </p:sp>
      <p:sp>
        <p:nvSpPr>
          <p:cNvPr id="30732" name="TextBox 10"/>
          <p:cNvSpPr txBox="1">
            <a:spLocks noChangeArrowheads="1"/>
          </p:cNvSpPr>
          <p:nvPr/>
        </p:nvSpPr>
        <p:spPr bwMode="auto">
          <a:xfrm>
            <a:off x="7421563" y="1844675"/>
            <a:ext cx="3513137"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p:txBody>
      </p:sp>
      <p:sp>
        <p:nvSpPr>
          <p:cNvPr id="30733" name="TextBox 10"/>
          <p:cNvSpPr txBox="1">
            <a:spLocks noChangeArrowheads="1"/>
          </p:cNvSpPr>
          <p:nvPr/>
        </p:nvSpPr>
        <p:spPr bwMode="auto">
          <a:xfrm>
            <a:off x="1393825" y="4624388"/>
            <a:ext cx="35131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p:txBody>
      </p:sp>
      <p:sp>
        <p:nvSpPr>
          <p:cNvPr id="30734" name="TextBox 10"/>
          <p:cNvSpPr txBox="1">
            <a:spLocks noChangeArrowheads="1"/>
          </p:cNvSpPr>
          <p:nvPr/>
        </p:nvSpPr>
        <p:spPr bwMode="auto">
          <a:xfrm>
            <a:off x="7297738" y="4624388"/>
            <a:ext cx="35131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5"/>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1747"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1748"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1749" name="文本框 8"/>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31750" name="任意多边形 18"/>
          <p:cNvSpPr>
            <a:spLocks/>
          </p:cNvSpPr>
          <p:nvPr/>
        </p:nvSpPr>
        <p:spPr bwMode="auto">
          <a:xfrm>
            <a:off x="3640138" y="3424238"/>
            <a:ext cx="800100" cy="646112"/>
          </a:xfrm>
          <a:custGeom>
            <a:avLst/>
            <a:gdLst>
              <a:gd name="T0" fmla="*/ 760095 w 842211"/>
              <a:gd name="T1" fmla="*/ 1652243 h 252663"/>
              <a:gd name="T2" fmla="*/ 760095 w 842211"/>
              <a:gd name="T3" fmla="*/ 0 h 252663"/>
              <a:gd name="T4" fmla="*/ 0 w 842211"/>
              <a:gd name="T5" fmla="*/ 0 h 252663"/>
              <a:gd name="T6" fmla="*/ 0 60000 65536"/>
              <a:gd name="T7" fmla="*/ 0 60000 65536"/>
              <a:gd name="T8" fmla="*/ 0 60000 65536"/>
            </a:gdLst>
            <a:ahLst/>
            <a:cxnLst>
              <a:cxn ang="T6">
                <a:pos x="T0" y="T1"/>
              </a:cxn>
              <a:cxn ang="T7">
                <a:pos x="T2" y="T3"/>
              </a:cxn>
              <a:cxn ang="T8">
                <a:pos x="T4" y="T5"/>
              </a:cxn>
            </a:cxnLst>
            <a:rect l="0" t="0" r="r" b="b"/>
            <a:pathLst>
              <a:path w="842211" h="252663">
                <a:moveTo>
                  <a:pt x="842211" y="252663"/>
                </a:moveTo>
                <a:lnTo>
                  <a:pt x="842211" y="0"/>
                </a:lnTo>
                <a:lnTo>
                  <a:pt x="0" y="0"/>
                </a:lnTo>
              </a:path>
            </a:pathLst>
          </a:custGeom>
          <a:noFill/>
          <a:ln w="19050" cap="flat" cmpd="sng">
            <a:solidFill>
              <a:srgbClr val="273775"/>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1751" name="空心弧 19"/>
          <p:cNvSpPr>
            <a:spLocks/>
          </p:cNvSpPr>
          <p:nvPr/>
        </p:nvSpPr>
        <p:spPr bwMode="auto">
          <a:xfrm flipV="1">
            <a:off x="3927475" y="2154238"/>
            <a:ext cx="3736975" cy="3738562"/>
          </a:xfrm>
          <a:custGeom>
            <a:avLst/>
            <a:gdLst>
              <a:gd name="T0" fmla="*/ 0 w 3736975"/>
              <a:gd name="T1" fmla="*/ 1869281 h 3738563"/>
              <a:gd name="T2" fmla="*/ 936894 w 3736975"/>
              <a:gd name="T3" fmla="*/ 248908 h 3738563"/>
              <a:gd name="T4" fmla="*/ 2808916 w 3736975"/>
              <a:gd name="T5" fmla="*/ 254024 h 3738563"/>
              <a:gd name="T6" fmla="*/ 3736948 w 3736975"/>
              <a:gd name="T7" fmla="*/ 1879485 h 3738563"/>
              <a:gd name="T8" fmla="*/ 3549690 w 3736975"/>
              <a:gd name="T9" fmla="*/ 1878462 h 3738563"/>
              <a:gd name="T10" fmla="*/ 2714695 w 3736975"/>
              <a:gd name="T11" fmla="*/ 415853 h 3738563"/>
              <a:gd name="T12" fmla="*/ 1030227 w 3736975"/>
              <a:gd name="T13" fmla="*/ 411250 h 3738563"/>
              <a:gd name="T14" fmla="*/ 187258 w 3736975"/>
              <a:gd name="T15" fmla="*/ 1869281 h 3738563"/>
              <a:gd name="T16" fmla="*/ 0 w 3736975"/>
              <a:gd name="T17" fmla="*/ 1869281 h 37385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36975" h="3738563">
                <a:moveTo>
                  <a:pt x="0" y="1869282"/>
                </a:moveTo>
                <a:cubicBezTo>
                  <a:pt x="0" y="1200358"/>
                  <a:pt x="357289" y="582421"/>
                  <a:pt x="936894" y="248908"/>
                </a:cubicBezTo>
                <a:cubicBezTo>
                  <a:pt x="1516819" y="-84789"/>
                  <a:pt x="2230822" y="-82838"/>
                  <a:pt x="2808916" y="254024"/>
                </a:cubicBezTo>
                <a:cubicBezTo>
                  <a:pt x="3386689" y="590698"/>
                  <a:pt x="3740599" y="1210576"/>
                  <a:pt x="3736948" y="1879487"/>
                </a:cubicBezTo>
                <a:lnTo>
                  <a:pt x="3549690" y="1878464"/>
                </a:lnTo>
                <a:cubicBezTo>
                  <a:pt x="3552974" y="1276575"/>
                  <a:pt x="3234547" y="718805"/>
                  <a:pt x="2714695" y="415853"/>
                </a:cubicBezTo>
                <a:cubicBezTo>
                  <a:pt x="2194523" y="112715"/>
                  <a:pt x="1552047" y="110959"/>
                  <a:pt x="1030227" y="411250"/>
                </a:cubicBezTo>
                <a:cubicBezTo>
                  <a:pt x="508727" y="711357"/>
                  <a:pt x="187258" y="1267381"/>
                  <a:pt x="187258" y="1869281"/>
                </a:cubicBezTo>
                <a:lnTo>
                  <a:pt x="0" y="1869282"/>
                </a:ln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1752" name="空心弧 20"/>
          <p:cNvSpPr>
            <a:spLocks/>
          </p:cNvSpPr>
          <p:nvPr/>
        </p:nvSpPr>
        <p:spPr bwMode="auto">
          <a:xfrm flipV="1">
            <a:off x="4264025" y="2481263"/>
            <a:ext cx="3063875" cy="3063875"/>
          </a:xfrm>
          <a:custGeom>
            <a:avLst/>
            <a:gdLst>
              <a:gd name="T0" fmla="*/ 0 w 3063875"/>
              <a:gd name="T1" fmla="*/ 1531938 h 3063875"/>
              <a:gd name="T2" fmla="*/ 991643 w 3063875"/>
              <a:gd name="T3" fmla="*/ 98440 h 3063875"/>
              <a:gd name="T4" fmla="*/ 2682766 w 3063875"/>
              <a:gd name="T5" fmla="*/ 520785 h 3063875"/>
              <a:gd name="T6" fmla="*/ 2526275 w 3063875"/>
              <a:gd name="T7" fmla="*/ 658281 h 3063875"/>
              <a:gd name="T8" fmla="*/ 1065111 w 3063875"/>
              <a:gd name="T9" fmla="*/ 293367 h 3063875"/>
              <a:gd name="T10" fmla="*/ 208312 w 3063875"/>
              <a:gd name="T11" fmla="*/ 1531938 h 3063875"/>
              <a:gd name="T12" fmla="*/ 0 w 3063875"/>
              <a:gd name="T13" fmla="*/ 1531938 h 3063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3875" h="3063875">
                <a:moveTo>
                  <a:pt x="0" y="1531938"/>
                </a:moveTo>
                <a:cubicBezTo>
                  <a:pt x="0" y="894294"/>
                  <a:pt x="394974" y="323329"/>
                  <a:pt x="991643" y="98440"/>
                </a:cubicBezTo>
                <a:cubicBezTo>
                  <a:pt x="1588312" y="-126449"/>
                  <a:pt x="2261890" y="41772"/>
                  <a:pt x="2682766" y="520785"/>
                </a:cubicBezTo>
                <a:lnTo>
                  <a:pt x="2526275" y="658281"/>
                </a:lnTo>
                <a:cubicBezTo>
                  <a:pt x="2162630" y="244404"/>
                  <a:pt x="1580645" y="99058"/>
                  <a:pt x="1065111" y="293367"/>
                </a:cubicBezTo>
                <a:cubicBezTo>
                  <a:pt x="549577" y="487675"/>
                  <a:pt x="208312" y="981001"/>
                  <a:pt x="208312" y="1531938"/>
                </a:cubicBezTo>
                <a:lnTo>
                  <a:pt x="0" y="1531938"/>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1753" name="空心弧 21"/>
          <p:cNvSpPr>
            <a:spLocks/>
          </p:cNvSpPr>
          <p:nvPr/>
        </p:nvSpPr>
        <p:spPr bwMode="auto">
          <a:xfrm flipV="1">
            <a:off x="4624388" y="2838450"/>
            <a:ext cx="2366962" cy="2366963"/>
          </a:xfrm>
          <a:custGeom>
            <a:avLst/>
            <a:gdLst>
              <a:gd name="T0" fmla="*/ 0 w 2366962"/>
              <a:gd name="T1" fmla="*/ 1183481 h 2366962"/>
              <a:gd name="T2" fmla="*/ 563956 w 2366962"/>
              <a:gd name="T3" fmla="*/ 175108 h 2366962"/>
              <a:gd name="T4" fmla="*/ 1718348 w 2366962"/>
              <a:gd name="T5" fmla="*/ 127761 h 2366962"/>
              <a:gd name="T6" fmla="*/ 1623986 w 2366962"/>
              <a:gd name="T7" fmla="*/ 314011 h 2366962"/>
              <a:gd name="T8" fmla="*/ 673252 w 2366962"/>
              <a:gd name="T9" fmla="*/ 353005 h 2366962"/>
              <a:gd name="T10" fmla="*/ 208789 w 2366962"/>
              <a:gd name="T11" fmla="*/ 1183480 h 2366962"/>
              <a:gd name="T12" fmla="*/ 0 w 2366962"/>
              <a:gd name="T13" fmla="*/ 1183481 h 23669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66962" h="2366962">
                <a:moveTo>
                  <a:pt x="0" y="1183481"/>
                </a:moveTo>
                <a:cubicBezTo>
                  <a:pt x="0" y="772198"/>
                  <a:pt x="213526" y="390406"/>
                  <a:pt x="563956" y="175108"/>
                </a:cubicBezTo>
                <a:cubicBezTo>
                  <a:pt x="914386" y="-40189"/>
                  <a:pt x="1351464" y="-58116"/>
                  <a:pt x="1718348" y="127761"/>
                </a:cubicBezTo>
                <a:lnTo>
                  <a:pt x="1623986" y="314011"/>
                </a:lnTo>
                <a:cubicBezTo>
                  <a:pt x="1321828" y="160927"/>
                  <a:pt x="961859" y="175691"/>
                  <a:pt x="673252" y="353005"/>
                </a:cubicBezTo>
                <a:cubicBezTo>
                  <a:pt x="384645" y="530320"/>
                  <a:pt x="208789" y="844756"/>
                  <a:pt x="208789" y="1183480"/>
                </a:cubicBezTo>
                <a:lnTo>
                  <a:pt x="0" y="118348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1754" name="空心弧 22"/>
          <p:cNvSpPr>
            <a:spLocks/>
          </p:cNvSpPr>
          <p:nvPr/>
        </p:nvSpPr>
        <p:spPr bwMode="auto">
          <a:xfrm flipV="1">
            <a:off x="5010150" y="3238500"/>
            <a:ext cx="1550988" cy="1550988"/>
          </a:xfrm>
          <a:custGeom>
            <a:avLst/>
            <a:gdLst>
              <a:gd name="T0" fmla="*/ 0 w 1550988"/>
              <a:gd name="T1" fmla="*/ 775496 h 1550987"/>
              <a:gd name="T2" fmla="*/ 721190 w 1550988"/>
              <a:gd name="T3" fmla="*/ 1904 h 1550987"/>
              <a:gd name="T4" fmla="*/ 735500 w 1550988"/>
              <a:gd name="T5" fmla="*/ 205760 h 1550987"/>
              <a:gd name="T6" fmla="*/ 204358 w 1550988"/>
              <a:gd name="T7" fmla="*/ 775493 h 1550987"/>
              <a:gd name="T8" fmla="*/ 0 w 1550988"/>
              <a:gd name="T9" fmla="*/ 775496 h 15509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0988" h="1550987">
                <a:moveTo>
                  <a:pt x="0" y="775494"/>
                </a:moveTo>
                <a:cubicBezTo>
                  <a:pt x="0" y="368274"/>
                  <a:pt x="314970" y="30419"/>
                  <a:pt x="721190" y="1904"/>
                </a:cubicBezTo>
                <a:lnTo>
                  <a:pt x="735500" y="205760"/>
                </a:lnTo>
                <a:cubicBezTo>
                  <a:pt x="436327" y="226761"/>
                  <a:pt x="204358" y="475584"/>
                  <a:pt x="204358" y="775493"/>
                </a:cubicBezTo>
                <a:lnTo>
                  <a:pt x="0" y="775494"/>
                </a:lnTo>
                <a:close/>
              </a:path>
            </a:pathLst>
          </a:custGeom>
          <a:solidFill>
            <a:srgbClr val="8FAAD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1755" name="椭圆 23"/>
          <p:cNvSpPr>
            <a:spLocks noChangeArrowheads="1"/>
          </p:cNvSpPr>
          <p:nvPr/>
        </p:nvSpPr>
        <p:spPr bwMode="auto">
          <a:xfrm>
            <a:off x="7212013" y="1139825"/>
            <a:ext cx="735012" cy="733425"/>
          </a:xfrm>
          <a:prstGeom prst="ellipse">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600" b="1">
                <a:solidFill>
                  <a:schemeClr val="bg1"/>
                </a:solidFill>
                <a:latin typeface="微软雅黑" panose="020B0503020204020204" pitchFamily="34" charset="-122"/>
                <a:ea typeface="微软雅黑" panose="020B0503020204020204" pitchFamily="34" charset="-122"/>
              </a:rPr>
              <a:t>100%</a:t>
            </a:r>
          </a:p>
        </p:txBody>
      </p:sp>
      <p:sp>
        <p:nvSpPr>
          <p:cNvPr id="31756" name="椭圆 24"/>
          <p:cNvSpPr>
            <a:spLocks noChangeArrowheads="1"/>
          </p:cNvSpPr>
          <p:nvPr/>
        </p:nvSpPr>
        <p:spPr bwMode="auto">
          <a:xfrm>
            <a:off x="6581775" y="1839913"/>
            <a:ext cx="531813" cy="531812"/>
          </a:xfrm>
          <a:prstGeom prst="ellipse">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400" b="1">
                <a:solidFill>
                  <a:schemeClr val="bg1"/>
                </a:solidFill>
                <a:latin typeface="微软雅黑" panose="020B0503020204020204" pitchFamily="34" charset="-122"/>
                <a:ea typeface="微软雅黑" panose="020B0503020204020204" pitchFamily="34" charset="-122"/>
              </a:rPr>
              <a:t>70%</a:t>
            </a:r>
          </a:p>
        </p:txBody>
      </p:sp>
      <p:sp>
        <p:nvSpPr>
          <p:cNvPr id="31757" name="椭圆 28"/>
          <p:cNvSpPr>
            <a:spLocks noChangeArrowheads="1"/>
          </p:cNvSpPr>
          <p:nvPr/>
        </p:nvSpPr>
        <p:spPr bwMode="auto">
          <a:xfrm>
            <a:off x="5919788" y="2330450"/>
            <a:ext cx="530225" cy="530225"/>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400" b="1">
                <a:solidFill>
                  <a:schemeClr val="bg1"/>
                </a:solidFill>
                <a:latin typeface="微软雅黑" panose="020B0503020204020204" pitchFamily="34" charset="-122"/>
                <a:ea typeface="微软雅黑" panose="020B0503020204020204" pitchFamily="34" charset="-122"/>
              </a:rPr>
              <a:t>50%</a:t>
            </a:r>
          </a:p>
        </p:txBody>
      </p:sp>
      <p:sp>
        <p:nvSpPr>
          <p:cNvPr id="31758" name="椭圆 29"/>
          <p:cNvSpPr>
            <a:spLocks noChangeArrowheads="1"/>
          </p:cNvSpPr>
          <p:nvPr/>
        </p:nvSpPr>
        <p:spPr bwMode="auto">
          <a:xfrm>
            <a:off x="5316538" y="2860675"/>
            <a:ext cx="530225" cy="531813"/>
          </a:xfrm>
          <a:prstGeom prst="ellipse">
            <a:avLst/>
          </a:prstGeom>
          <a:solidFill>
            <a:srgbClr val="8FAAD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400" b="1">
                <a:solidFill>
                  <a:schemeClr val="bg1"/>
                </a:solidFill>
                <a:latin typeface="微软雅黑" panose="020B0503020204020204" pitchFamily="34" charset="-122"/>
                <a:ea typeface="微软雅黑" panose="020B0503020204020204" pitchFamily="34" charset="-122"/>
              </a:rPr>
              <a:t>30%</a:t>
            </a:r>
          </a:p>
        </p:txBody>
      </p:sp>
      <p:sp>
        <p:nvSpPr>
          <p:cNvPr id="31759" name="任意多边形 30"/>
          <p:cNvSpPr>
            <a:spLocks/>
          </p:cNvSpPr>
          <p:nvPr/>
        </p:nvSpPr>
        <p:spPr bwMode="auto">
          <a:xfrm>
            <a:off x="3151188" y="3724275"/>
            <a:ext cx="873125" cy="301625"/>
          </a:xfrm>
          <a:custGeom>
            <a:avLst/>
            <a:gdLst>
              <a:gd name="T0" fmla="*/ 905174 w 842211"/>
              <a:gd name="T1" fmla="*/ 360075 h 252663"/>
              <a:gd name="T2" fmla="*/ 905174 w 842211"/>
              <a:gd name="T3" fmla="*/ 0 h 252663"/>
              <a:gd name="T4" fmla="*/ 0 w 842211"/>
              <a:gd name="T5" fmla="*/ 0 h 252663"/>
              <a:gd name="T6" fmla="*/ 0 60000 65536"/>
              <a:gd name="T7" fmla="*/ 0 60000 65536"/>
              <a:gd name="T8" fmla="*/ 0 60000 65536"/>
            </a:gdLst>
            <a:ahLst/>
            <a:cxnLst>
              <a:cxn ang="T6">
                <a:pos x="T0" y="T1"/>
              </a:cxn>
              <a:cxn ang="T7">
                <a:pos x="T2" y="T3"/>
              </a:cxn>
              <a:cxn ang="T8">
                <a:pos x="T4" y="T5"/>
              </a:cxn>
            </a:cxnLst>
            <a:rect l="0" t="0" r="r" b="b"/>
            <a:pathLst>
              <a:path w="842211" h="252663">
                <a:moveTo>
                  <a:pt x="842211" y="252663"/>
                </a:moveTo>
                <a:lnTo>
                  <a:pt x="842211" y="0"/>
                </a:lnTo>
                <a:lnTo>
                  <a:pt x="0" y="0"/>
                </a:lnTo>
              </a:path>
            </a:pathLst>
          </a:custGeom>
          <a:noFill/>
          <a:ln w="19050" cap="flat" cmpd="sng">
            <a:solidFill>
              <a:srgbClr val="273775"/>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1760" name="任意多边形 31"/>
          <p:cNvSpPr>
            <a:spLocks/>
          </p:cNvSpPr>
          <p:nvPr/>
        </p:nvSpPr>
        <p:spPr bwMode="auto">
          <a:xfrm>
            <a:off x="4057650" y="3092450"/>
            <a:ext cx="715963" cy="896938"/>
          </a:xfrm>
          <a:custGeom>
            <a:avLst/>
            <a:gdLst>
              <a:gd name="T0" fmla="*/ 608640 w 842211"/>
              <a:gd name="T1" fmla="*/ 3184074 h 252663"/>
              <a:gd name="T2" fmla="*/ 608640 w 842211"/>
              <a:gd name="T3" fmla="*/ 0 h 252663"/>
              <a:gd name="T4" fmla="*/ 0 w 842211"/>
              <a:gd name="T5" fmla="*/ 0 h 252663"/>
              <a:gd name="T6" fmla="*/ 0 60000 65536"/>
              <a:gd name="T7" fmla="*/ 0 60000 65536"/>
              <a:gd name="T8" fmla="*/ 0 60000 65536"/>
            </a:gdLst>
            <a:ahLst/>
            <a:cxnLst>
              <a:cxn ang="T6">
                <a:pos x="T0" y="T1"/>
              </a:cxn>
              <a:cxn ang="T7">
                <a:pos x="T2" y="T3"/>
              </a:cxn>
              <a:cxn ang="T8">
                <a:pos x="T4" y="T5"/>
              </a:cxn>
            </a:cxnLst>
            <a:rect l="0" t="0" r="r" b="b"/>
            <a:pathLst>
              <a:path w="842211" h="252663">
                <a:moveTo>
                  <a:pt x="842211" y="252663"/>
                </a:moveTo>
                <a:lnTo>
                  <a:pt x="842211" y="0"/>
                </a:lnTo>
                <a:lnTo>
                  <a:pt x="0" y="0"/>
                </a:lnTo>
              </a:path>
            </a:pathLst>
          </a:custGeom>
          <a:noFill/>
          <a:ln w="19050" cap="flat" cmpd="sng">
            <a:solidFill>
              <a:srgbClr val="273775"/>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1761" name="任意多边形 32"/>
          <p:cNvSpPr>
            <a:spLocks/>
          </p:cNvSpPr>
          <p:nvPr/>
        </p:nvSpPr>
        <p:spPr bwMode="auto">
          <a:xfrm>
            <a:off x="4392613" y="2781300"/>
            <a:ext cx="715962" cy="1228725"/>
          </a:xfrm>
          <a:custGeom>
            <a:avLst/>
            <a:gdLst>
              <a:gd name="T0" fmla="*/ 608638 w 842211"/>
              <a:gd name="T1" fmla="*/ 5975410 h 252663"/>
              <a:gd name="T2" fmla="*/ 608638 w 842211"/>
              <a:gd name="T3" fmla="*/ 0 h 252663"/>
              <a:gd name="T4" fmla="*/ 0 w 842211"/>
              <a:gd name="T5" fmla="*/ 0 h 252663"/>
              <a:gd name="T6" fmla="*/ 0 60000 65536"/>
              <a:gd name="T7" fmla="*/ 0 60000 65536"/>
              <a:gd name="T8" fmla="*/ 0 60000 65536"/>
            </a:gdLst>
            <a:ahLst/>
            <a:cxnLst>
              <a:cxn ang="T6">
                <a:pos x="T0" y="T1"/>
              </a:cxn>
              <a:cxn ang="T7">
                <a:pos x="T2" y="T3"/>
              </a:cxn>
              <a:cxn ang="T8">
                <a:pos x="T4" y="T5"/>
              </a:cxn>
            </a:cxnLst>
            <a:rect l="0" t="0" r="r" b="b"/>
            <a:pathLst>
              <a:path w="842211" h="252663">
                <a:moveTo>
                  <a:pt x="842211" y="252663"/>
                </a:moveTo>
                <a:lnTo>
                  <a:pt x="842211" y="0"/>
                </a:lnTo>
                <a:lnTo>
                  <a:pt x="0" y="0"/>
                </a:lnTo>
              </a:path>
            </a:pathLst>
          </a:custGeom>
          <a:noFill/>
          <a:ln w="19050" cap="flat" cmpd="sng">
            <a:solidFill>
              <a:srgbClr val="273775"/>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1762" name="TextBox 41"/>
          <p:cNvSpPr txBox="1">
            <a:spLocks noChangeArrowheads="1"/>
          </p:cNvSpPr>
          <p:nvPr/>
        </p:nvSpPr>
        <p:spPr bwMode="auto">
          <a:xfrm flipH="1">
            <a:off x="2239963" y="3409950"/>
            <a:ext cx="12700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zh-CN" altLang="en-US" sz="1400" b="1">
                <a:solidFill>
                  <a:srgbClr val="273775"/>
                </a:solidFill>
                <a:latin typeface="微软雅黑" panose="020B0503020204020204" pitchFamily="34" charset="-122"/>
                <a:ea typeface="微软雅黑" panose="020B0503020204020204" pitchFamily="34" charset="-122"/>
              </a:rPr>
              <a:t>文本</a:t>
            </a:r>
          </a:p>
        </p:txBody>
      </p:sp>
      <p:sp>
        <p:nvSpPr>
          <p:cNvPr id="31763" name="TextBox 42"/>
          <p:cNvSpPr txBox="1">
            <a:spLocks noChangeArrowheads="1"/>
          </p:cNvSpPr>
          <p:nvPr/>
        </p:nvSpPr>
        <p:spPr bwMode="auto">
          <a:xfrm flipH="1">
            <a:off x="2659063" y="3101975"/>
            <a:ext cx="12700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zh-CN" altLang="en-US" sz="1400" b="1">
                <a:solidFill>
                  <a:srgbClr val="273775"/>
                </a:solidFill>
                <a:latin typeface="微软雅黑" panose="020B0503020204020204" pitchFamily="34" charset="-122"/>
                <a:ea typeface="微软雅黑" panose="020B0503020204020204" pitchFamily="34" charset="-122"/>
              </a:rPr>
              <a:t>文本</a:t>
            </a:r>
          </a:p>
        </p:txBody>
      </p:sp>
      <p:sp>
        <p:nvSpPr>
          <p:cNvPr id="31764" name="TextBox 43"/>
          <p:cNvSpPr txBox="1">
            <a:spLocks noChangeArrowheads="1"/>
          </p:cNvSpPr>
          <p:nvPr/>
        </p:nvSpPr>
        <p:spPr bwMode="auto">
          <a:xfrm flipH="1">
            <a:off x="3081338" y="2794000"/>
            <a:ext cx="12684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zh-CN" altLang="en-US" sz="1400" b="1">
                <a:solidFill>
                  <a:srgbClr val="273775"/>
                </a:solidFill>
                <a:latin typeface="微软雅黑" panose="020B0503020204020204" pitchFamily="34" charset="-122"/>
                <a:ea typeface="微软雅黑" panose="020B0503020204020204" pitchFamily="34" charset="-122"/>
              </a:rPr>
              <a:t>文本</a:t>
            </a:r>
          </a:p>
        </p:txBody>
      </p:sp>
      <p:sp>
        <p:nvSpPr>
          <p:cNvPr id="31765" name="TextBox 44"/>
          <p:cNvSpPr txBox="1">
            <a:spLocks noChangeArrowheads="1"/>
          </p:cNvSpPr>
          <p:nvPr/>
        </p:nvSpPr>
        <p:spPr bwMode="auto">
          <a:xfrm flipH="1">
            <a:off x="3502025" y="2484438"/>
            <a:ext cx="12700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zh-CN" altLang="en-US" sz="1400" b="1">
                <a:solidFill>
                  <a:srgbClr val="273775"/>
                </a:solidFill>
                <a:latin typeface="微软雅黑" panose="020B0503020204020204" pitchFamily="34" charset="-122"/>
                <a:ea typeface="微软雅黑" panose="020B0503020204020204" pitchFamily="34" charset="-122"/>
              </a:rPr>
              <a:t>文本</a:t>
            </a:r>
          </a:p>
        </p:txBody>
      </p:sp>
      <p:sp>
        <p:nvSpPr>
          <p:cNvPr id="31766" name="矩形 37"/>
          <p:cNvSpPr>
            <a:spLocks noChangeArrowheads="1"/>
          </p:cNvSpPr>
          <p:nvPr/>
        </p:nvSpPr>
        <p:spPr bwMode="auto">
          <a:xfrm>
            <a:off x="2312988" y="3962400"/>
            <a:ext cx="7781925" cy="61913"/>
          </a:xfrm>
          <a:prstGeom prst="rect">
            <a:avLst/>
          </a:prstGeom>
          <a:solidFill>
            <a:srgbClr val="008683"/>
          </a:solidFill>
          <a:ln w="25400">
            <a:solidFill>
              <a:srgbClr val="273775"/>
            </a:solid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300">
              <a:solidFill>
                <a:srgbClr val="FFFFFF"/>
              </a:solidFill>
              <a:latin typeface="微软雅黑" panose="020B0503020204020204" pitchFamily="34" charset="-122"/>
              <a:ea typeface="微软雅黑" panose="020B0503020204020204" pitchFamily="34" charset="-122"/>
            </a:endParaRPr>
          </a:p>
        </p:txBody>
      </p:sp>
      <p:cxnSp>
        <p:nvCxnSpPr>
          <p:cNvPr id="31767" name="直接连接符 47"/>
          <p:cNvCxnSpPr>
            <a:cxnSpLocks noChangeShapeType="1"/>
          </p:cNvCxnSpPr>
          <p:nvPr/>
        </p:nvCxnSpPr>
        <p:spPr bwMode="auto">
          <a:xfrm>
            <a:off x="6856413" y="2420938"/>
            <a:ext cx="0" cy="2595562"/>
          </a:xfrm>
          <a:prstGeom prst="line">
            <a:avLst/>
          </a:prstGeom>
          <a:noFill/>
          <a:ln w="28575">
            <a:solidFill>
              <a:srgbClr val="273775"/>
            </a:solidFill>
            <a:round/>
            <a:headEnd type="oval" w="med" len="med"/>
            <a:tailEnd type="oval" w="med" len="med"/>
          </a:ln>
          <a:extLst>
            <a:ext uri="{909E8E84-426E-40DD-AFC4-6F175D3DCCD1}">
              <a14:hiddenFill xmlns:a14="http://schemas.microsoft.com/office/drawing/2010/main">
                <a:noFill/>
              </a14:hiddenFill>
            </a:ext>
          </a:extLst>
        </p:spPr>
      </p:cxnSp>
      <p:cxnSp>
        <p:nvCxnSpPr>
          <p:cNvPr id="31768" name="直接连接符 48"/>
          <p:cNvCxnSpPr>
            <a:cxnSpLocks noChangeShapeType="1"/>
          </p:cNvCxnSpPr>
          <p:nvPr/>
        </p:nvCxnSpPr>
        <p:spPr bwMode="auto">
          <a:xfrm>
            <a:off x="6192838" y="2971800"/>
            <a:ext cx="0" cy="2065338"/>
          </a:xfrm>
          <a:prstGeom prst="line">
            <a:avLst/>
          </a:prstGeom>
          <a:noFill/>
          <a:ln w="28575">
            <a:solidFill>
              <a:srgbClr val="273775"/>
            </a:solidFill>
            <a:round/>
            <a:headEnd type="oval" w="med" len="med"/>
            <a:tailEnd type="oval" w="med" len="med"/>
          </a:ln>
          <a:extLst>
            <a:ext uri="{909E8E84-426E-40DD-AFC4-6F175D3DCCD1}">
              <a14:hiddenFill xmlns:a14="http://schemas.microsoft.com/office/drawing/2010/main">
                <a:noFill/>
              </a14:hiddenFill>
            </a:ext>
          </a:extLst>
        </p:spPr>
      </p:cxnSp>
      <p:cxnSp>
        <p:nvCxnSpPr>
          <p:cNvPr id="31769" name="直接连接符 49"/>
          <p:cNvCxnSpPr>
            <a:cxnSpLocks noChangeShapeType="1"/>
          </p:cNvCxnSpPr>
          <p:nvPr/>
        </p:nvCxnSpPr>
        <p:spPr bwMode="auto">
          <a:xfrm>
            <a:off x="5580063" y="3381375"/>
            <a:ext cx="9525" cy="1298575"/>
          </a:xfrm>
          <a:prstGeom prst="line">
            <a:avLst/>
          </a:prstGeom>
          <a:noFill/>
          <a:ln w="28575">
            <a:solidFill>
              <a:srgbClr val="273775"/>
            </a:solidFill>
            <a:round/>
            <a:headEnd type="oval" w="med" len="med"/>
            <a:tailEnd type="oval" w="med" len="med"/>
          </a:ln>
          <a:extLst>
            <a:ext uri="{909E8E84-426E-40DD-AFC4-6F175D3DCCD1}">
              <a14:hiddenFill xmlns:a14="http://schemas.microsoft.com/office/drawing/2010/main">
                <a:noFill/>
              </a14:hiddenFill>
            </a:ext>
          </a:extLst>
        </p:spPr>
      </p:cxnSp>
      <p:cxnSp>
        <p:nvCxnSpPr>
          <p:cNvPr id="31770" name="直接连接符 46"/>
          <p:cNvCxnSpPr>
            <a:cxnSpLocks noChangeShapeType="1"/>
          </p:cNvCxnSpPr>
          <p:nvPr/>
        </p:nvCxnSpPr>
        <p:spPr bwMode="auto">
          <a:xfrm>
            <a:off x="7551738" y="1955800"/>
            <a:ext cx="7937" cy="2125663"/>
          </a:xfrm>
          <a:prstGeom prst="line">
            <a:avLst/>
          </a:prstGeom>
          <a:noFill/>
          <a:ln w="28575">
            <a:solidFill>
              <a:srgbClr val="273775"/>
            </a:solidFill>
            <a:round/>
            <a:headEnd type="oval" w="med" len="med"/>
            <a:tailEnd type="oval"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5"/>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2771"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2772"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2773" name="文本框 8"/>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32774" name="任意多边形 26"/>
          <p:cNvSpPr>
            <a:spLocks/>
          </p:cNvSpPr>
          <p:nvPr/>
        </p:nvSpPr>
        <p:spPr bwMode="auto">
          <a:xfrm rot="1800000" flipH="1">
            <a:off x="3582988" y="3654425"/>
            <a:ext cx="2454275" cy="2117725"/>
          </a:xfrm>
          <a:custGeom>
            <a:avLst/>
            <a:gdLst>
              <a:gd name="T0" fmla="*/ 774949 w 2193408"/>
              <a:gd name="T1" fmla="*/ 0 h 1890868"/>
              <a:gd name="T2" fmla="*/ 2297827 w 2193408"/>
              <a:gd name="T3" fmla="*/ 0 h 1890868"/>
              <a:gd name="T4" fmla="*/ 3072776 w 2193408"/>
              <a:gd name="T5" fmla="*/ 1328178 h 1890868"/>
              <a:gd name="T6" fmla="*/ 2297827 w 2193408"/>
              <a:gd name="T7" fmla="*/ 2656356 h 1890868"/>
              <a:gd name="T8" fmla="*/ 774949 w 2193408"/>
              <a:gd name="T9" fmla="*/ 2656356 h 1890868"/>
              <a:gd name="T10" fmla="*/ 0 w 2193408"/>
              <a:gd name="T11" fmla="*/ 1328178 h 1890868"/>
              <a:gd name="T12" fmla="*/ 0 60000 65536"/>
              <a:gd name="T13" fmla="*/ 0 60000 65536"/>
              <a:gd name="T14" fmla="*/ 0 60000 65536"/>
              <a:gd name="T15" fmla="*/ 0 60000 65536"/>
              <a:gd name="T16" fmla="*/ 0 60000 65536"/>
              <a:gd name="T17" fmla="*/ 0 60000 65536"/>
              <a:gd name="T18" fmla="*/ 0 w 2193408"/>
              <a:gd name="T19" fmla="*/ 0 h 1890868"/>
              <a:gd name="T20" fmla="*/ 2193408 w 2193408"/>
              <a:gd name="T21" fmla="*/ 1890868 h 1890868"/>
            </a:gdLst>
            <a:ahLst/>
            <a:cxnLst>
              <a:cxn ang="T12">
                <a:pos x="T0" y="T1"/>
              </a:cxn>
              <a:cxn ang="T13">
                <a:pos x="T2" y="T3"/>
              </a:cxn>
              <a:cxn ang="T14">
                <a:pos x="T4" y="T5"/>
              </a:cxn>
              <a:cxn ang="T15">
                <a:pos x="T6" y="T7"/>
              </a:cxn>
              <a:cxn ang="T16">
                <a:pos x="T8" y="T9"/>
              </a:cxn>
              <a:cxn ang="T17">
                <a:pos x="T10" y="T11"/>
              </a:cxn>
            </a:cxnLst>
            <a:rect l="T18" t="T19" r="T20" b="T21"/>
            <a:pathLst>
              <a:path w="2193408" h="1890868">
                <a:moveTo>
                  <a:pt x="553174" y="0"/>
                </a:moveTo>
                <a:lnTo>
                  <a:pt x="1640234" y="0"/>
                </a:lnTo>
                <a:lnTo>
                  <a:pt x="2193408" y="945434"/>
                </a:lnTo>
                <a:lnTo>
                  <a:pt x="1640234" y="1890868"/>
                </a:lnTo>
                <a:lnTo>
                  <a:pt x="553174" y="1890868"/>
                </a:lnTo>
                <a:lnTo>
                  <a:pt x="0" y="945434"/>
                </a:lnTo>
                <a:lnTo>
                  <a:pt x="553174" y="0"/>
                </a:lnTo>
                <a:close/>
              </a:path>
            </a:pathLst>
          </a:custGeom>
          <a:solidFill>
            <a:srgbClr val="FFFFFF"/>
          </a:solidFill>
          <a:ln w="101600">
            <a:solidFill>
              <a:srgbClr val="273775"/>
            </a:solidFill>
            <a:miter lim="800000"/>
            <a:headEnd/>
            <a:tailEnd/>
          </a:ln>
        </p:spPr>
        <p:txBody>
          <a:bodyPr lIns="612000" tIns="288000" rIns="612000" b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1600">
                <a:solidFill>
                  <a:srgbClr val="7F7F7F"/>
                </a:solidFill>
                <a:latin typeface="幼圆" panose="02010509060101010101" pitchFamily="49" charset="-122"/>
                <a:ea typeface="幼圆" panose="02010509060101010101" pitchFamily="49" charset="-122"/>
              </a:rPr>
              <a:t>请在此处输入您的文本</a:t>
            </a:r>
          </a:p>
        </p:txBody>
      </p:sp>
      <p:sp>
        <p:nvSpPr>
          <p:cNvPr id="32775" name="任意多边形 27"/>
          <p:cNvSpPr>
            <a:spLocks/>
          </p:cNvSpPr>
          <p:nvPr/>
        </p:nvSpPr>
        <p:spPr bwMode="auto">
          <a:xfrm rot="-1800000">
            <a:off x="1247775" y="3671888"/>
            <a:ext cx="2454275" cy="2116137"/>
          </a:xfrm>
          <a:custGeom>
            <a:avLst/>
            <a:gdLst>
              <a:gd name="T0" fmla="*/ 774949 w 2193408"/>
              <a:gd name="T1" fmla="*/ 0 h 1890868"/>
              <a:gd name="T2" fmla="*/ 2297827 w 2193408"/>
              <a:gd name="T3" fmla="*/ 0 h 1890868"/>
              <a:gd name="T4" fmla="*/ 3072776 w 2193408"/>
              <a:gd name="T5" fmla="*/ 1325193 h 1890868"/>
              <a:gd name="T6" fmla="*/ 2297827 w 2193408"/>
              <a:gd name="T7" fmla="*/ 2650384 h 1890868"/>
              <a:gd name="T8" fmla="*/ 774949 w 2193408"/>
              <a:gd name="T9" fmla="*/ 2650384 h 1890868"/>
              <a:gd name="T10" fmla="*/ 0 w 2193408"/>
              <a:gd name="T11" fmla="*/ 1325193 h 1890868"/>
              <a:gd name="T12" fmla="*/ 0 60000 65536"/>
              <a:gd name="T13" fmla="*/ 0 60000 65536"/>
              <a:gd name="T14" fmla="*/ 0 60000 65536"/>
              <a:gd name="T15" fmla="*/ 0 60000 65536"/>
              <a:gd name="T16" fmla="*/ 0 60000 65536"/>
              <a:gd name="T17" fmla="*/ 0 60000 65536"/>
              <a:gd name="T18" fmla="*/ 0 w 2193408"/>
              <a:gd name="T19" fmla="*/ 0 h 1890868"/>
              <a:gd name="T20" fmla="*/ 2193408 w 2193408"/>
              <a:gd name="T21" fmla="*/ 1890868 h 1890868"/>
            </a:gdLst>
            <a:ahLst/>
            <a:cxnLst>
              <a:cxn ang="T12">
                <a:pos x="T0" y="T1"/>
              </a:cxn>
              <a:cxn ang="T13">
                <a:pos x="T2" y="T3"/>
              </a:cxn>
              <a:cxn ang="T14">
                <a:pos x="T4" y="T5"/>
              </a:cxn>
              <a:cxn ang="T15">
                <a:pos x="T6" y="T7"/>
              </a:cxn>
              <a:cxn ang="T16">
                <a:pos x="T8" y="T9"/>
              </a:cxn>
              <a:cxn ang="T17">
                <a:pos x="T10" y="T11"/>
              </a:cxn>
            </a:cxnLst>
            <a:rect l="T18" t="T19" r="T20" b="T21"/>
            <a:pathLst>
              <a:path w="2193408" h="1890868">
                <a:moveTo>
                  <a:pt x="553174" y="0"/>
                </a:moveTo>
                <a:lnTo>
                  <a:pt x="1640234" y="0"/>
                </a:lnTo>
                <a:lnTo>
                  <a:pt x="2193408" y="945434"/>
                </a:lnTo>
                <a:lnTo>
                  <a:pt x="1640234" y="1890868"/>
                </a:lnTo>
                <a:lnTo>
                  <a:pt x="553174" y="1890868"/>
                </a:lnTo>
                <a:lnTo>
                  <a:pt x="0" y="945434"/>
                </a:lnTo>
                <a:lnTo>
                  <a:pt x="553174" y="0"/>
                </a:lnTo>
                <a:close/>
              </a:path>
            </a:pathLst>
          </a:custGeom>
          <a:solidFill>
            <a:srgbClr val="FFFFFF"/>
          </a:solidFill>
          <a:ln w="101600">
            <a:solidFill>
              <a:srgbClr val="273775"/>
            </a:solidFill>
            <a:miter lim="800000"/>
            <a:headEnd/>
            <a:tailEnd/>
          </a:ln>
        </p:spPr>
        <p:txBody>
          <a:bodyPr lIns="612000" tIns="288000" rIns="612000" b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1600">
                <a:solidFill>
                  <a:srgbClr val="7F7F7F"/>
                </a:solidFill>
                <a:latin typeface="幼圆" panose="02010509060101010101" pitchFamily="49" charset="-122"/>
                <a:ea typeface="幼圆" panose="02010509060101010101" pitchFamily="49" charset="-122"/>
              </a:rPr>
              <a:t>请在此处输入您的文本</a:t>
            </a:r>
          </a:p>
        </p:txBody>
      </p:sp>
      <p:sp>
        <p:nvSpPr>
          <p:cNvPr id="32776" name="任意多边形 42"/>
          <p:cNvSpPr>
            <a:spLocks/>
          </p:cNvSpPr>
          <p:nvPr/>
        </p:nvSpPr>
        <p:spPr bwMode="auto">
          <a:xfrm>
            <a:off x="2584450" y="1484313"/>
            <a:ext cx="2124075" cy="2439987"/>
          </a:xfrm>
          <a:custGeom>
            <a:avLst/>
            <a:gdLst>
              <a:gd name="T0" fmla="*/ 1330750 w 1899546"/>
              <a:gd name="T1" fmla="*/ 0 h 2181070"/>
              <a:gd name="T2" fmla="*/ 2647018 w 1899546"/>
              <a:gd name="T3" fmla="*/ 760987 h 2181070"/>
              <a:gd name="T4" fmla="*/ 2655889 w 1899546"/>
              <a:gd name="T5" fmla="*/ 2294578 h 2181070"/>
              <a:gd name="T6" fmla="*/ 1325139 w 1899546"/>
              <a:gd name="T7" fmla="*/ 3053678 h 2181070"/>
              <a:gd name="T8" fmla="*/ 8872 w 1899546"/>
              <a:gd name="T9" fmla="*/ 2292692 h 2181070"/>
              <a:gd name="T10" fmla="*/ 0 w 1899546"/>
              <a:gd name="T11" fmla="*/ 759101 h 2181070"/>
              <a:gd name="T12" fmla="*/ 0 60000 65536"/>
              <a:gd name="T13" fmla="*/ 0 60000 65536"/>
              <a:gd name="T14" fmla="*/ 0 60000 65536"/>
              <a:gd name="T15" fmla="*/ 0 60000 65536"/>
              <a:gd name="T16" fmla="*/ 0 60000 65536"/>
              <a:gd name="T17" fmla="*/ 0 60000 65536"/>
              <a:gd name="T18" fmla="*/ 0 w 1899546"/>
              <a:gd name="T19" fmla="*/ 0 h 2181070"/>
              <a:gd name="T20" fmla="*/ 1899546 w 1899546"/>
              <a:gd name="T21" fmla="*/ 2181070 h 2181070"/>
            </a:gdLst>
            <a:ahLst/>
            <a:cxnLst>
              <a:cxn ang="T12">
                <a:pos x="T0" y="T1"/>
              </a:cxn>
              <a:cxn ang="T13">
                <a:pos x="T2" y="T3"/>
              </a:cxn>
              <a:cxn ang="T14">
                <a:pos x="T4" y="T5"/>
              </a:cxn>
              <a:cxn ang="T15">
                <a:pos x="T6" y="T7"/>
              </a:cxn>
              <a:cxn ang="T16">
                <a:pos x="T8" y="T9"/>
              </a:cxn>
              <a:cxn ang="T17">
                <a:pos x="T10" y="T11"/>
              </a:cxn>
            </a:cxnLst>
            <a:rect l="T18" t="T19" r="T20" b="T21"/>
            <a:pathLst>
              <a:path w="1899546" h="2181070">
                <a:moveTo>
                  <a:pt x="951779" y="0"/>
                </a:moveTo>
                <a:lnTo>
                  <a:pt x="1893201" y="543530"/>
                </a:lnTo>
                <a:lnTo>
                  <a:pt x="1899546" y="1638887"/>
                </a:lnTo>
                <a:lnTo>
                  <a:pt x="947767" y="2181070"/>
                </a:lnTo>
                <a:lnTo>
                  <a:pt x="6345" y="1637540"/>
                </a:lnTo>
                <a:lnTo>
                  <a:pt x="0" y="542183"/>
                </a:lnTo>
                <a:lnTo>
                  <a:pt x="951779" y="0"/>
                </a:lnTo>
                <a:close/>
              </a:path>
            </a:pathLst>
          </a:custGeom>
          <a:solidFill>
            <a:srgbClr val="FFFFFF"/>
          </a:solidFill>
          <a:ln w="101600">
            <a:solidFill>
              <a:srgbClr val="273775"/>
            </a:solidFill>
            <a:miter lim="800000"/>
            <a:headEnd/>
            <a:tailEnd/>
          </a:ln>
        </p:spPr>
        <p:txBody>
          <a:bodyPr lIns="72000" tIns="612000" rIns="72000" bIns="72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1600">
                <a:solidFill>
                  <a:srgbClr val="7F7F7F"/>
                </a:solidFill>
                <a:latin typeface="幼圆" panose="02010509060101010101" pitchFamily="49" charset="-122"/>
                <a:ea typeface="幼圆" panose="02010509060101010101" pitchFamily="49" charset="-122"/>
              </a:rPr>
              <a:t>请在此处输</a:t>
            </a:r>
            <a:endParaRPr lang="en-US" altLang="zh-CN" sz="1600">
              <a:solidFill>
                <a:srgbClr val="7F7F7F"/>
              </a:solidFill>
              <a:latin typeface="幼圆" panose="02010509060101010101" pitchFamily="49" charset="-122"/>
              <a:ea typeface="幼圆" panose="02010509060101010101" pitchFamily="49" charset="-122"/>
            </a:endParaRPr>
          </a:p>
          <a:p>
            <a:pPr algn="ctr" eaLnBrk="1" hangingPunct="1">
              <a:lnSpc>
                <a:spcPct val="120000"/>
              </a:lnSpc>
              <a:buFont typeface="Arial" panose="020B0604020202020204" pitchFamily="34" charset="0"/>
              <a:buNone/>
            </a:pPr>
            <a:r>
              <a:rPr lang="zh-CN" altLang="en-US" sz="1600">
                <a:solidFill>
                  <a:srgbClr val="7F7F7F"/>
                </a:solidFill>
                <a:latin typeface="幼圆" panose="02010509060101010101" pitchFamily="49" charset="-122"/>
                <a:ea typeface="幼圆" panose="02010509060101010101" pitchFamily="49" charset="-122"/>
              </a:rPr>
              <a:t>入您的文本</a:t>
            </a:r>
          </a:p>
        </p:txBody>
      </p:sp>
      <p:sp>
        <p:nvSpPr>
          <p:cNvPr id="32777" name="椭圆 43"/>
          <p:cNvSpPr>
            <a:spLocks noChangeArrowheads="1"/>
          </p:cNvSpPr>
          <p:nvPr/>
        </p:nvSpPr>
        <p:spPr bwMode="auto">
          <a:xfrm>
            <a:off x="2732088" y="2968625"/>
            <a:ext cx="1828800" cy="1828800"/>
          </a:xfrm>
          <a:prstGeom prst="ellipse">
            <a:avLst/>
          </a:prstGeom>
          <a:solidFill>
            <a:srgbClr val="273775"/>
          </a:solidFill>
          <a:ln w="25400">
            <a:solidFill>
              <a:srgbClr val="FFFFF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600">
              <a:solidFill>
                <a:srgbClr val="FFFFFF"/>
              </a:solidFill>
            </a:endParaRPr>
          </a:p>
        </p:txBody>
      </p:sp>
      <p:sp>
        <p:nvSpPr>
          <p:cNvPr id="32778" name="椭圆 44"/>
          <p:cNvSpPr>
            <a:spLocks noChangeArrowheads="1"/>
          </p:cNvSpPr>
          <p:nvPr/>
        </p:nvSpPr>
        <p:spPr bwMode="auto">
          <a:xfrm>
            <a:off x="2947988" y="3184525"/>
            <a:ext cx="1398587" cy="1398588"/>
          </a:xfrm>
          <a:prstGeom prst="ellipse">
            <a:avLst/>
          </a:prstGeom>
          <a:solidFill>
            <a:srgbClr val="FFFFFF"/>
          </a:solidFill>
          <a:ln w="25400">
            <a:solidFill>
              <a:srgbClr val="FFFFF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400">
                <a:solidFill>
                  <a:srgbClr val="007E7B"/>
                </a:solidFill>
                <a:latin typeface="微软雅黑" panose="020B0503020204020204" pitchFamily="34" charset="-122"/>
                <a:ea typeface="微软雅黑" panose="020B0503020204020204" pitchFamily="34" charset="-122"/>
              </a:rPr>
              <a:t>标题</a:t>
            </a:r>
            <a:endParaRPr lang="en-US" altLang="zh-CN" sz="2400">
              <a:solidFill>
                <a:srgbClr val="007E7B"/>
              </a:solidFill>
              <a:latin typeface="微软雅黑" panose="020B0503020204020204" pitchFamily="34" charset="-122"/>
              <a:ea typeface="微软雅黑" panose="020B0503020204020204" pitchFamily="34" charset="-122"/>
            </a:endParaRPr>
          </a:p>
        </p:txBody>
      </p:sp>
      <p:sp>
        <p:nvSpPr>
          <p:cNvPr id="32779" name="任意多边形 45"/>
          <p:cNvSpPr>
            <a:spLocks noChangeArrowheads="1"/>
          </p:cNvSpPr>
          <p:nvPr/>
        </p:nvSpPr>
        <p:spPr bwMode="auto">
          <a:xfrm rot="-1796990">
            <a:off x="1463675" y="4202113"/>
            <a:ext cx="541338" cy="1890712"/>
          </a:xfrm>
          <a:custGeom>
            <a:avLst/>
            <a:gdLst>
              <a:gd name="T0" fmla="*/ 678442 w 483556"/>
              <a:gd name="T1" fmla="*/ 0 h 1691016"/>
              <a:gd name="T2" fmla="*/ 678442 w 483556"/>
              <a:gd name="T3" fmla="*/ 2363637 h 1691016"/>
              <a:gd name="T4" fmla="*/ 0 w 483556"/>
              <a:gd name="T5" fmla="*/ 1181818 h 1691016"/>
              <a:gd name="T6" fmla="*/ 0 60000 65536"/>
              <a:gd name="T7" fmla="*/ 0 60000 65536"/>
              <a:gd name="T8" fmla="*/ 0 60000 65536"/>
              <a:gd name="T9" fmla="*/ 0 w 483556"/>
              <a:gd name="T10" fmla="*/ 0 h 1691016"/>
              <a:gd name="T11" fmla="*/ 483556 w 483556"/>
              <a:gd name="T12" fmla="*/ 1691016 h 1691016"/>
            </a:gdLst>
            <a:ahLst/>
            <a:cxnLst>
              <a:cxn ang="T6">
                <a:pos x="T0" y="T1"/>
              </a:cxn>
              <a:cxn ang="T7">
                <a:pos x="T2" y="T3"/>
              </a:cxn>
              <a:cxn ang="T8">
                <a:pos x="T4" y="T5"/>
              </a:cxn>
            </a:cxnLst>
            <a:rect l="T9" t="T10" r="T11" b="T12"/>
            <a:pathLst>
              <a:path w="483556" h="1691016">
                <a:moveTo>
                  <a:pt x="483556" y="0"/>
                </a:moveTo>
                <a:lnTo>
                  <a:pt x="483556" y="1691016"/>
                </a:lnTo>
                <a:lnTo>
                  <a:pt x="0" y="845508"/>
                </a:lnTo>
                <a:lnTo>
                  <a:pt x="483556" y="0"/>
                </a:lnTo>
                <a:close/>
              </a:path>
            </a:pathLst>
          </a:cu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144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a:solidFill>
                  <a:srgbClr val="FFFFFF"/>
                </a:solidFill>
                <a:latin typeface="Impact" panose="020B0806030902050204" pitchFamily="34" charset="0"/>
              </a:rPr>
              <a:t>03</a:t>
            </a:r>
            <a:endParaRPr lang="zh-CN" altLang="en-US" sz="2400">
              <a:solidFill>
                <a:srgbClr val="FFFFFF"/>
              </a:solidFill>
              <a:latin typeface="Impact" panose="020B0806030902050204" pitchFamily="34" charset="0"/>
            </a:endParaRPr>
          </a:p>
        </p:txBody>
      </p:sp>
      <p:sp>
        <p:nvSpPr>
          <p:cNvPr id="32780" name="任意多边形 46"/>
          <p:cNvSpPr>
            <a:spLocks noChangeArrowheads="1"/>
          </p:cNvSpPr>
          <p:nvPr/>
        </p:nvSpPr>
        <p:spPr bwMode="auto">
          <a:xfrm rot="1796990" flipH="1">
            <a:off x="5272088" y="4179888"/>
            <a:ext cx="541337" cy="1893887"/>
          </a:xfrm>
          <a:custGeom>
            <a:avLst/>
            <a:gdLst>
              <a:gd name="T0" fmla="*/ 678437 w 483556"/>
              <a:gd name="T1" fmla="*/ 0 h 1691016"/>
              <a:gd name="T2" fmla="*/ 678437 w 483556"/>
              <a:gd name="T3" fmla="*/ 2375564 h 1691016"/>
              <a:gd name="T4" fmla="*/ 0 w 483556"/>
              <a:gd name="T5" fmla="*/ 1187783 h 1691016"/>
              <a:gd name="T6" fmla="*/ 0 60000 65536"/>
              <a:gd name="T7" fmla="*/ 0 60000 65536"/>
              <a:gd name="T8" fmla="*/ 0 60000 65536"/>
              <a:gd name="T9" fmla="*/ 0 w 483556"/>
              <a:gd name="T10" fmla="*/ 0 h 1691016"/>
              <a:gd name="T11" fmla="*/ 483556 w 483556"/>
              <a:gd name="T12" fmla="*/ 1691016 h 1691016"/>
            </a:gdLst>
            <a:ahLst/>
            <a:cxnLst>
              <a:cxn ang="T6">
                <a:pos x="T0" y="T1"/>
              </a:cxn>
              <a:cxn ang="T7">
                <a:pos x="T2" y="T3"/>
              </a:cxn>
              <a:cxn ang="T8">
                <a:pos x="T4" y="T5"/>
              </a:cxn>
            </a:cxnLst>
            <a:rect l="T9" t="T10" r="T11" b="T12"/>
            <a:pathLst>
              <a:path w="483556" h="1691016">
                <a:moveTo>
                  <a:pt x="483556" y="0"/>
                </a:moveTo>
                <a:lnTo>
                  <a:pt x="483556" y="1691016"/>
                </a:lnTo>
                <a:lnTo>
                  <a:pt x="0" y="845508"/>
                </a:lnTo>
                <a:lnTo>
                  <a:pt x="483556" y="0"/>
                </a:lnTo>
                <a:close/>
              </a:path>
            </a:pathLst>
          </a:cu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144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a:solidFill>
                  <a:srgbClr val="FFFFFF"/>
                </a:solidFill>
                <a:latin typeface="Impact" panose="020B0806030902050204" pitchFamily="34" charset="0"/>
              </a:rPr>
              <a:t>02</a:t>
            </a:r>
            <a:endParaRPr lang="zh-CN" altLang="en-US" sz="2400">
              <a:solidFill>
                <a:srgbClr val="FFFFFF"/>
              </a:solidFill>
              <a:latin typeface="Impact" panose="020B0806030902050204" pitchFamily="34" charset="0"/>
            </a:endParaRPr>
          </a:p>
        </p:txBody>
      </p:sp>
      <p:sp>
        <p:nvSpPr>
          <p:cNvPr id="32781" name="等腰三角形 47"/>
          <p:cNvSpPr>
            <a:spLocks noChangeArrowheads="1"/>
          </p:cNvSpPr>
          <p:nvPr/>
        </p:nvSpPr>
        <p:spPr bwMode="auto">
          <a:xfrm>
            <a:off x="2711450" y="1589088"/>
            <a:ext cx="1890713" cy="539750"/>
          </a:xfrm>
          <a:prstGeom prst="triangle">
            <a:avLst>
              <a:gd name="adj" fmla="val 50000"/>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144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a:solidFill>
                  <a:srgbClr val="FFFFFF"/>
                </a:solidFill>
                <a:latin typeface="Impact" panose="020B0806030902050204" pitchFamily="34" charset="0"/>
              </a:rPr>
              <a:t>01</a:t>
            </a:r>
            <a:endParaRPr lang="zh-CN" altLang="en-US" sz="2400">
              <a:solidFill>
                <a:srgbClr val="FFFFFF"/>
              </a:solidFill>
              <a:latin typeface="Impact" panose="020B0806030902050204" pitchFamily="34" charset="0"/>
            </a:endParaRPr>
          </a:p>
        </p:txBody>
      </p:sp>
      <p:sp>
        <p:nvSpPr>
          <p:cNvPr id="32782" name="矩形 48"/>
          <p:cNvSpPr>
            <a:spLocks noChangeArrowheads="1"/>
          </p:cNvSpPr>
          <p:nvPr/>
        </p:nvSpPr>
        <p:spPr bwMode="auto">
          <a:xfrm>
            <a:off x="7008813" y="2463800"/>
            <a:ext cx="44989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404040"/>
                </a:solidFill>
                <a:latin typeface="微软雅黑" panose="020B0503020204020204" pitchFamily="34" charset="-122"/>
                <a:ea typeface="微软雅黑" panose="020B0503020204020204" pitchFamily="34" charset="-122"/>
              </a:rPr>
              <a:t>这里输入您要输入的文本内容</a:t>
            </a:r>
            <a:endParaRPr lang="en-US" altLang="zh-CN">
              <a:solidFill>
                <a:srgbClr val="404040"/>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404040"/>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404040"/>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404040"/>
                </a:solidFill>
                <a:latin typeface="微软雅黑" panose="020B0503020204020204" pitchFamily="34" charset="-122"/>
                <a:ea typeface="微软雅黑" panose="020B0503020204020204" pitchFamily="34" charset="-122"/>
              </a:rPr>
              <a:t>这里输入您要输入的文本内容</a:t>
            </a:r>
            <a:endParaRPr lang="en-US" altLang="zh-CN">
              <a:solidFill>
                <a:srgbClr val="404040"/>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404040"/>
                </a:solidFill>
                <a:latin typeface="微软雅黑" panose="020B0503020204020204" pitchFamily="34" charset="-122"/>
                <a:ea typeface="微软雅黑" panose="020B0503020204020204" pitchFamily="34" charset="-122"/>
              </a:rPr>
              <a:t>这里输入您要输入的文本内容</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Office 主题​​">
  <a:themeElements>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自定义设计方案">
  <a:themeElements>
    <a:clrScheme name="2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2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3_自定义设计方案">
  <a:themeElements>
    <a:clrScheme name="3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3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4_自定义设计方案">
  <a:themeElements>
    <a:clrScheme name="4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4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5_自定义设计方案">
  <a:themeElements>
    <a:clrScheme name="5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5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5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6_自定义设计方案">
  <a:themeElements>
    <a:clrScheme name="6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6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7_自定义设计方案">
  <a:themeElements>
    <a:clrScheme name="7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7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1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9_自定义设计方案">
  <a:themeElements>
    <a:clrScheme name="9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9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0_自定义设计方案">
  <a:themeElements>
    <a:clrScheme name="10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0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1_自定义设计方案">
  <a:themeElements>
    <a:clrScheme name="11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1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1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2_自定义设计方案">
  <a:themeElements>
    <a:clrScheme name="12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2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主题">
  <a:themeElements>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5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TotalTime>
  <Pages>0</Pages>
  <Words>1211</Words>
  <Characters>0</Characters>
  <Application>Microsoft Office PowerPoint</Application>
  <DocSecurity>0</DocSecurity>
  <PresentationFormat>宽屏</PresentationFormat>
  <Lines>0</Lines>
  <Paragraphs>319</Paragraphs>
  <Slides>30</Slides>
  <Notes>0</Notes>
  <HiddenSlides>0</HiddenSlides>
  <MMClips>0</MMClips>
  <ScaleCrop>false</ScaleCrop>
  <HeadingPairs>
    <vt:vector size="6" baseType="variant">
      <vt:variant>
        <vt:lpstr>已用的字体</vt:lpstr>
      </vt:variant>
      <vt:variant>
        <vt:i4>13</vt:i4>
      </vt:variant>
      <vt:variant>
        <vt:lpstr>主题</vt:lpstr>
      </vt:variant>
      <vt:variant>
        <vt:i4>23</vt:i4>
      </vt:variant>
      <vt:variant>
        <vt:lpstr>幻灯片标题</vt:lpstr>
      </vt:variant>
      <vt:variant>
        <vt:i4>30</vt:i4>
      </vt:variant>
    </vt:vector>
  </HeadingPairs>
  <TitlesOfParts>
    <vt:vector size="66" baseType="lpstr">
      <vt:lpstr>BatangChe</vt:lpstr>
      <vt:lpstr>宋体</vt:lpstr>
      <vt:lpstr>微软雅黑</vt:lpstr>
      <vt:lpstr>幼圆</vt:lpstr>
      <vt:lpstr>Agency FB</vt:lpstr>
      <vt:lpstr>Arial</vt:lpstr>
      <vt:lpstr>Arial Black</vt:lpstr>
      <vt:lpstr>Bradley Hand ITC</vt:lpstr>
      <vt:lpstr>Calibri</vt:lpstr>
      <vt:lpstr>Calibri Light</vt:lpstr>
      <vt:lpstr>Impact</vt:lpstr>
      <vt:lpstr>Segoe UI</vt:lpstr>
      <vt:lpstr>Wingdings</vt:lpstr>
      <vt:lpstr>Office 主题</vt:lpstr>
      <vt:lpstr>1_自定义设计方案</vt:lpstr>
      <vt:lpstr>1_Office 主题</vt:lpstr>
      <vt:lpstr>2_Office 主题</vt:lpstr>
      <vt:lpstr>3_Office 主题</vt:lpstr>
      <vt:lpstr>4_Office 主题</vt:lpstr>
      <vt:lpstr>5_Office 主题</vt:lpstr>
      <vt:lpstr>6_Office 主题</vt:lpstr>
      <vt:lpstr>7_Office 主题</vt:lpstr>
      <vt:lpstr>8_Office 主题</vt:lpstr>
      <vt:lpstr>9_Office 主题</vt:lpstr>
      <vt:lpstr>10_Office 主题</vt:lpstr>
      <vt:lpstr>2_Office 主题​​</vt:lpstr>
      <vt:lpstr>2_自定义设计方案</vt:lpstr>
      <vt:lpstr>3_自定义设计方案</vt:lpstr>
      <vt:lpstr>4_自定义设计方案</vt:lpstr>
      <vt:lpstr>5_自定义设计方案</vt:lpstr>
      <vt:lpstr>6_自定义设计方案</vt:lpstr>
      <vt:lpstr>7_自定义设计方案</vt:lpstr>
      <vt:lpstr>9_自定义设计方案</vt:lpstr>
      <vt:lpstr>10_自定义设计方案</vt:lpstr>
      <vt:lpstr>11_自定义设计方案</vt:lpstr>
      <vt:lpstr>12_自定义设计方案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http://www.ypppt.com/</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http:/www.ypppt.com</cp:keywords>
  <dc:description>www.ppt818.com-提供资源下载</dc:description>
  <cp:lastModifiedBy>Windows 用户</cp:lastModifiedBy>
  <cp:revision>109</cp:revision>
  <dcterms:created xsi:type="dcterms:W3CDTF">2014-06-29T08:22:42Z</dcterms:created>
  <dcterms:modified xsi:type="dcterms:W3CDTF">2023-04-17T02:17:37Z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2052-9.1.0.4555</vt:lpwstr>
  </property>
</Properties>
</file>