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6"/>
  </p:notesMasterIdLst>
  <p:sldIdLst>
    <p:sldId id="322" r:id="rId2"/>
    <p:sldId id="323" r:id="rId3"/>
    <p:sldId id="283" r:id="rId4"/>
    <p:sldId id="535" r:id="rId5"/>
    <p:sldId id="495" r:id="rId6"/>
    <p:sldId id="526" r:id="rId7"/>
    <p:sldId id="523" r:id="rId8"/>
    <p:sldId id="481" r:id="rId9"/>
    <p:sldId id="514" r:id="rId10"/>
    <p:sldId id="524" r:id="rId11"/>
    <p:sldId id="493" r:id="rId12"/>
    <p:sldId id="525" r:id="rId13"/>
    <p:sldId id="482" r:id="rId14"/>
    <p:sldId id="530" r:id="rId15"/>
    <p:sldId id="528" r:id="rId16"/>
    <p:sldId id="532" r:id="rId17"/>
    <p:sldId id="500" r:id="rId18"/>
    <p:sldId id="527" r:id="rId19"/>
    <p:sldId id="483" r:id="rId20"/>
    <p:sldId id="534" r:id="rId21"/>
    <p:sldId id="529" r:id="rId22"/>
    <p:sldId id="531" r:id="rId23"/>
    <p:sldId id="533" r:id="rId24"/>
    <p:sldId id="522" r:id="rId25"/>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49" d="100"/>
          <a:sy n="149" d="100"/>
        </p:scale>
        <p:origin x="546" y="108"/>
      </p:cViewPr>
      <p:guideLst/>
    </p:cSldViewPr>
  </p:slideViewPr>
  <p:notesTextViewPr>
    <p:cViewPr>
      <p:scale>
        <a:sx n="1" d="1"/>
        <a:sy n="1" d="1"/>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t>‹#›</a:t>
            </a:fld>
            <a:endParaRPr lang="zh-CN" altLang="en-US"/>
          </a:p>
        </p:txBody>
      </p:sp>
    </p:spTree>
    <p:extLst>
      <p:ext uri="{BB962C8B-B14F-4D97-AF65-F5344CB8AC3E}">
        <p14:creationId xmlns:p14="http://schemas.microsoft.com/office/powerpoint/2010/main" val="75282469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pPr/>
              <a:t>1</a:t>
            </a:fld>
            <a:endParaRPr lang="zh-CN" altLang="en-US"/>
          </a:p>
        </p:txBody>
      </p:sp>
    </p:spTree>
    <p:extLst>
      <p:ext uri="{BB962C8B-B14F-4D97-AF65-F5344CB8AC3E}">
        <p14:creationId xmlns:p14="http://schemas.microsoft.com/office/powerpoint/2010/main" val="158180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7384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13</a:t>
            </a:fld>
            <a:endParaRPr lang="zh-CN" altLang="en-US"/>
          </a:p>
        </p:txBody>
      </p:sp>
    </p:spTree>
    <p:extLst>
      <p:ext uri="{BB962C8B-B14F-4D97-AF65-F5344CB8AC3E}">
        <p14:creationId xmlns:p14="http://schemas.microsoft.com/office/powerpoint/2010/main" val="111007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pPr/>
              <a:t>16</a:t>
            </a:fld>
            <a:endParaRPr lang="zh-CN" altLang="en-US"/>
          </a:p>
        </p:txBody>
      </p:sp>
    </p:spTree>
    <p:extLst>
      <p:ext uri="{BB962C8B-B14F-4D97-AF65-F5344CB8AC3E}">
        <p14:creationId xmlns:p14="http://schemas.microsoft.com/office/powerpoint/2010/main" val="84312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17</a:t>
            </a:fld>
            <a:endParaRPr lang="zh-CN" altLang="en-US"/>
          </a:p>
        </p:txBody>
      </p:sp>
    </p:spTree>
    <p:extLst>
      <p:ext uri="{BB962C8B-B14F-4D97-AF65-F5344CB8AC3E}">
        <p14:creationId xmlns:p14="http://schemas.microsoft.com/office/powerpoint/2010/main" val="235343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19</a:t>
            </a:fld>
            <a:endParaRPr lang="zh-CN" altLang="en-US"/>
          </a:p>
        </p:txBody>
      </p:sp>
    </p:spTree>
    <p:extLst>
      <p:ext uri="{BB962C8B-B14F-4D97-AF65-F5344CB8AC3E}">
        <p14:creationId xmlns:p14="http://schemas.microsoft.com/office/powerpoint/2010/main" val="89755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20</a:t>
            </a:fld>
            <a:endParaRPr lang="zh-CN" altLang="en-US" dirty="0"/>
          </a:p>
        </p:txBody>
      </p:sp>
    </p:spTree>
    <p:extLst>
      <p:ext uri="{BB962C8B-B14F-4D97-AF65-F5344CB8AC3E}">
        <p14:creationId xmlns:p14="http://schemas.microsoft.com/office/powerpoint/2010/main" val="839658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pPr/>
              <a:t>21</a:t>
            </a:fld>
            <a:endParaRPr lang="zh-CN" altLang="en-US"/>
          </a:p>
        </p:txBody>
      </p:sp>
    </p:spTree>
    <p:extLst>
      <p:ext uri="{BB962C8B-B14F-4D97-AF65-F5344CB8AC3E}">
        <p14:creationId xmlns:p14="http://schemas.microsoft.com/office/powerpoint/2010/main" val="1097449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pPr/>
              <a:t>22</a:t>
            </a:fld>
            <a:endParaRPr lang="zh-CN" altLang="en-US"/>
          </a:p>
        </p:txBody>
      </p:sp>
    </p:spTree>
    <p:extLst>
      <p:ext uri="{BB962C8B-B14F-4D97-AF65-F5344CB8AC3E}">
        <p14:creationId xmlns:p14="http://schemas.microsoft.com/office/powerpoint/2010/main" val="3508460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pPr/>
              <a:t>24</a:t>
            </a:fld>
            <a:endParaRPr lang="zh-CN" altLang="en-US"/>
          </a:p>
        </p:txBody>
      </p:sp>
    </p:spTree>
    <p:extLst>
      <p:ext uri="{BB962C8B-B14F-4D97-AF65-F5344CB8AC3E}">
        <p14:creationId xmlns:p14="http://schemas.microsoft.com/office/powerpoint/2010/main" val="36010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2</a:t>
            </a:fld>
            <a:endParaRPr lang="zh-CN" altLang="en-US"/>
          </a:p>
        </p:txBody>
      </p:sp>
    </p:spTree>
    <p:extLst>
      <p:ext uri="{BB962C8B-B14F-4D97-AF65-F5344CB8AC3E}">
        <p14:creationId xmlns:p14="http://schemas.microsoft.com/office/powerpoint/2010/main" val="119254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3</a:t>
            </a:fld>
            <a:endParaRPr lang="zh-CN" altLang="en-US"/>
          </a:p>
        </p:txBody>
      </p:sp>
    </p:spTree>
    <p:extLst>
      <p:ext uri="{BB962C8B-B14F-4D97-AF65-F5344CB8AC3E}">
        <p14:creationId xmlns:p14="http://schemas.microsoft.com/office/powerpoint/2010/main" val="71658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131060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5</a:t>
            </a:fld>
            <a:endParaRPr lang="en-US" altLang="zh-CN"/>
          </a:p>
        </p:txBody>
      </p:sp>
    </p:spTree>
    <p:extLst>
      <p:ext uri="{BB962C8B-B14F-4D97-AF65-F5344CB8AC3E}">
        <p14:creationId xmlns:p14="http://schemas.microsoft.com/office/powerpoint/2010/main" val="403997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9F73B8E4-7711-4245-A930-FC36A44B4B6A}" type="slidenum">
              <a:rPr lang="zh-CN" altLang="en-US"/>
              <a:pPr/>
              <a:t>7</a:t>
            </a:fld>
            <a:endParaRPr lang="zh-CN" altLang="en-US"/>
          </a:p>
        </p:txBody>
      </p:sp>
    </p:spTree>
    <p:extLst>
      <p:ext uri="{BB962C8B-B14F-4D97-AF65-F5344CB8AC3E}">
        <p14:creationId xmlns:p14="http://schemas.microsoft.com/office/powerpoint/2010/main" val="398338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8</a:t>
            </a:fld>
            <a:endParaRPr lang="zh-CN" altLang="en-US"/>
          </a:p>
        </p:txBody>
      </p:sp>
    </p:spTree>
    <p:extLst>
      <p:ext uri="{BB962C8B-B14F-4D97-AF65-F5344CB8AC3E}">
        <p14:creationId xmlns:p14="http://schemas.microsoft.com/office/powerpoint/2010/main" val="379096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5951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11</a:t>
            </a:fld>
            <a:endParaRPr lang="zh-CN" altLang="en-US"/>
          </a:p>
        </p:txBody>
      </p:sp>
    </p:spTree>
    <p:extLst>
      <p:ext uri="{BB962C8B-B14F-4D97-AF65-F5344CB8AC3E}">
        <p14:creationId xmlns:p14="http://schemas.microsoft.com/office/powerpoint/2010/main" val="320638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382232195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126270949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156095092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pPr/>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pPr/>
              <a:t>‹#›</a:t>
            </a:fld>
            <a:endParaRPr lang="zh-CN" altLang="en-US"/>
          </a:p>
        </p:txBody>
      </p:sp>
    </p:spTree>
    <p:extLst>
      <p:ext uri="{BB962C8B-B14F-4D97-AF65-F5344CB8AC3E}">
        <p14:creationId xmlns:p14="http://schemas.microsoft.com/office/powerpoint/2010/main" val="3979762283"/>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i="0" dirty="0">
                <a:solidFill>
                  <a:schemeClr val="accent1"/>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val="3313673731"/>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dirty="0">
                <a:solidFill>
                  <a:schemeClr val="accent1"/>
                </a:solidFill>
                <a:latin typeface="微软雅黑" pitchFamily="34" charset="-122"/>
                <a:ea typeface="微软雅黑" pitchFamily="34" charset="-122"/>
              </a:rPr>
              <a:t>工作完成情况</a:t>
            </a:r>
          </a:p>
        </p:txBody>
      </p:sp>
    </p:spTree>
    <p:extLst>
      <p:ext uri="{BB962C8B-B14F-4D97-AF65-F5344CB8AC3E}">
        <p14:creationId xmlns:p14="http://schemas.microsoft.com/office/powerpoint/2010/main" val="2588924015"/>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dirty="0">
                <a:solidFill>
                  <a:schemeClr val="accent1"/>
                </a:solidFill>
                <a:latin typeface="微软雅黑" pitchFamily="34" charset="-122"/>
                <a:ea typeface="微软雅黑" pitchFamily="34" charset="-122"/>
              </a:rPr>
              <a:t>成功项目展示</a:t>
            </a:r>
          </a:p>
        </p:txBody>
      </p:sp>
    </p:spTree>
    <p:extLst>
      <p:ext uri="{BB962C8B-B14F-4D97-AF65-F5344CB8AC3E}">
        <p14:creationId xmlns:p14="http://schemas.microsoft.com/office/powerpoint/2010/main" val="161269355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r>
              <a:rPr lang="zh-CN" altLang="zh-CN" sz="1600" b="0" dirty="0">
                <a:solidFill>
                  <a:schemeClr val="accent1"/>
                </a:solidFill>
                <a:latin typeface="微软雅黑" pitchFamily="34" charset="-122"/>
                <a:ea typeface="微软雅黑" pitchFamily="34" charset="-122"/>
              </a:rPr>
              <a:t>明年工作计划</a:t>
            </a:r>
          </a:p>
        </p:txBody>
      </p:sp>
    </p:spTree>
    <p:extLst>
      <p:ext uri="{BB962C8B-B14F-4D97-AF65-F5344CB8AC3E}">
        <p14:creationId xmlns:p14="http://schemas.microsoft.com/office/powerpoint/2010/main" val="3528820036"/>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DE842FA-E14A-4ABE-AEBD-F00CEF8796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p:blipFill>
        <p:spPr>
          <a:xfrm>
            <a:off x="0" y="0"/>
            <a:ext cx="9143999" cy="5145088"/>
          </a:xfrm>
          <a:prstGeom prst="rect">
            <a:avLst/>
          </a:prstGeom>
        </p:spPr>
      </p:pic>
      <p:sp>
        <p:nvSpPr>
          <p:cNvPr id="3" name="文本框 37"/>
          <p:cNvSpPr txBox="1"/>
          <p:nvPr userDrawn="1"/>
        </p:nvSpPr>
        <p:spPr>
          <a:xfrm>
            <a:off x="816057" y="372947"/>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218584880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04C6A9-2A06-4023-8F8A-A8256C3A6D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p:blipFill>
        <p:spPr>
          <a:xfrm>
            <a:off x="0" y="0"/>
            <a:ext cx="9143999" cy="5145088"/>
          </a:xfrm>
          <a:prstGeom prst="rect">
            <a:avLst/>
          </a:prstGeom>
        </p:spPr>
      </p:pic>
      <p:sp>
        <p:nvSpPr>
          <p:cNvPr id="3" name="文本框 37"/>
          <p:cNvSpPr txBox="1"/>
          <p:nvPr userDrawn="1"/>
        </p:nvSpPr>
        <p:spPr>
          <a:xfrm>
            <a:off x="776868" y="281508"/>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3564111878"/>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529F42A-0D97-4B94-9F67-F5F8A1BF5E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p:blipFill>
        <p:spPr>
          <a:xfrm>
            <a:off x="0" y="0"/>
            <a:ext cx="9143999" cy="5145088"/>
          </a:xfrm>
          <a:prstGeom prst="rect">
            <a:avLst/>
          </a:prstGeom>
        </p:spPr>
      </p:pic>
      <p:sp>
        <p:nvSpPr>
          <p:cNvPr id="3" name="文本框 37"/>
          <p:cNvSpPr txBox="1"/>
          <p:nvPr userDrawn="1"/>
        </p:nvSpPr>
        <p:spPr>
          <a:xfrm>
            <a:off x="763805" y="359884"/>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163680923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4139776918"/>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4AFD5F0-E28B-4A92-A7AE-35F8E5C4D4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p:blipFill>
        <p:spPr>
          <a:xfrm>
            <a:off x="0" y="0"/>
            <a:ext cx="9143999" cy="5145088"/>
          </a:xfrm>
          <a:prstGeom prst="rect">
            <a:avLst/>
          </a:prstGeom>
        </p:spPr>
      </p:pic>
      <p:sp>
        <p:nvSpPr>
          <p:cNvPr id="3" name="文本框 37"/>
          <p:cNvSpPr txBox="1"/>
          <p:nvPr userDrawn="1"/>
        </p:nvSpPr>
        <p:spPr>
          <a:xfrm>
            <a:off x="750742" y="372947"/>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79202716"/>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545642"/>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204410"/>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7800817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3244272275"/>
      </p:ext>
    </p:extLst>
  </p:cSld>
  <p:clrMapOvr>
    <a:masterClrMapping/>
  </p:clrMapOvr>
  <p:transition advClick="0" advTm="0">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pic>
        <p:nvPicPr>
          <p:cNvPr id="7" name="图片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2889" y="184605"/>
            <a:ext cx="1112837" cy="50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61931"/>
            <a:ext cx="1008063" cy="6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11091" y="-19884"/>
            <a:ext cx="2523768" cy="980923"/>
          </a:xfrm>
          <a:prstGeom prst="rect">
            <a:avLst/>
          </a:prstGeom>
        </p:spPr>
      </p:pic>
    </p:spTree>
    <p:extLst>
      <p:ext uri="{BB962C8B-B14F-4D97-AF65-F5344CB8AC3E}">
        <p14:creationId xmlns:p14="http://schemas.microsoft.com/office/powerpoint/2010/main" val="864178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15210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5925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t>‹#›</a:t>
            </a:fld>
            <a:endParaRPr lang="zh-CN" altLang="en-US"/>
          </a:p>
        </p:txBody>
      </p:sp>
      <p:sp>
        <p:nvSpPr>
          <p:cNvPr id="8" name="图片占位符 10"/>
          <p:cNvSpPr>
            <a:spLocks noGrp="1"/>
          </p:cNvSpPr>
          <p:nvPr>
            <p:ph type="pic" sz="quarter" idx="13"/>
          </p:nvPr>
        </p:nvSpPr>
        <p:spPr>
          <a:xfrm>
            <a:off x="1080309" y="1352967"/>
            <a:ext cx="3520266" cy="271615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5364524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pPr>
                <a:defRPr/>
              </a:pPr>
              <a:t>2023-04-17</a:t>
            </a:fld>
            <a:endParaRPr lang="zh-CN" altLang="en-US" sz="1400" dirty="0">
              <a:solidFill>
                <a:prstClr val="black"/>
              </a:solidFill>
              <a:latin typeface="Arial" pitchFamily="34" charset="0"/>
              <a:ea typeface="宋体"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pPr/>
              <a:t>‹#›</a:t>
            </a:fld>
            <a:endParaRPr lang="zh-CN" altLang="en-US" sz="1400" dirty="0">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98372586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t>2023-04-17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3343284030"/>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26191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27542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t>2023-04-17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401794235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t>2023-04-17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2145267514"/>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t>2023-04-17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3640639046"/>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t>2023-04-17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668425485"/>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2023-04-17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5076683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2023-04-17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243516179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t>2023-04-17</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40000466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8" r:id="rId13"/>
    <p:sldLayoutId id="2147483689" r:id="rId14"/>
    <p:sldLayoutId id="2147483690" r:id="rId15"/>
    <p:sldLayoutId id="2147483691" r:id="rId16"/>
    <p:sldLayoutId id="2147483666" r:id="rId17"/>
    <p:sldLayoutId id="2147483667" r:id="rId18"/>
    <p:sldLayoutId id="2147483668" r:id="rId19"/>
    <p:sldLayoutId id="2147483669" r:id="rId20"/>
    <p:sldLayoutId id="2147483662" r:id="rId21"/>
    <p:sldLayoutId id="2147483664" r:id="rId22"/>
    <p:sldLayoutId id="2147483686" r:id="rId23"/>
    <p:sldLayoutId id="2147483687" r:id="rId24"/>
    <p:sldLayoutId id="2147483692" r:id="rId25"/>
    <p:sldLayoutId id="2147483693" r:id="rId26"/>
    <p:sldLayoutId id="2147483694" r:id="rId27"/>
    <p:sldLayoutId id="2147483695" r:id="rId28"/>
    <p:sldLayoutId id="2147483696" r:id="rId29"/>
    <p:sldLayoutId id="2147483697" r:id="rId30"/>
    <p:sldLayoutId id="2147483698" r:id="rId31"/>
  </p:sldLayoutIdLst>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0.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8.xml"/><Relationship Id="rId7" Type="http://schemas.openxmlformats.org/officeDocument/2006/relationships/slideLayout" Target="../slideLayouts/slideLayout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E272084-411B-4522-815A-9E3F39F1E3A4}"/>
              </a:ext>
            </a:extLst>
          </p:cNvPr>
          <p:cNvPicPr>
            <a:picLocks noChangeAspect="1"/>
          </p:cNvPicPr>
          <p:nvPr/>
        </p:nvPicPr>
        <p:blipFill rotWithShape="1">
          <a:blip r:embed="rId3">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sp>
        <p:nvSpPr>
          <p:cNvPr id="8" name="TextBox 59">
            <a:extLst>
              <a:ext uri="{FF2B5EF4-FFF2-40B4-BE49-F238E27FC236}">
                <a16:creationId xmlns:a16="http://schemas.microsoft.com/office/drawing/2014/main" id="{F01D2BD3-A445-47A7-A428-4B6136A7FC41}"/>
              </a:ext>
            </a:extLst>
          </p:cNvPr>
          <p:cNvSpPr txBox="1">
            <a:spLocks noChangeArrowheads="1"/>
          </p:cNvSpPr>
          <p:nvPr/>
        </p:nvSpPr>
        <p:spPr bwMode="auto">
          <a:xfrm>
            <a:off x="909382" y="2227602"/>
            <a:ext cx="3783404"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rPr>
              <a:t>可爱萌宠</a:t>
            </a:r>
            <a:r>
              <a:rPr lang="en-US" altLang="zh-CN" sz="3600" dirty="0" smtClean="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模板</a:t>
            </a:r>
          </a:p>
        </p:txBody>
      </p:sp>
      <p:sp>
        <p:nvSpPr>
          <p:cNvPr id="9" name="TextBox 64">
            <a:extLst>
              <a:ext uri="{FF2B5EF4-FFF2-40B4-BE49-F238E27FC236}">
                <a16:creationId xmlns:a16="http://schemas.microsoft.com/office/drawing/2014/main" id="{D901C4DD-4EFE-4B32-99AF-547E99C07C88}"/>
              </a:ext>
            </a:extLst>
          </p:cNvPr>
          <p:cNvSpPr txBox="1">
            <a:spLocks noChangeArrowheads="1"/>
          </p:cNvSpPr>
          <p:nvPr/>
        </p:nvSpPr>
        <p:spPr bwMode="auto">
          <a:xfrm>
            <a:off x="909382" y="2851575"/>
            <a:ext cx="387798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月季度工作总结</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计划</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工程报告</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教育培训</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项目策划等</a:t>
            </a:r>
          </a:p>
        </p:txBody>
      </p:sp>
      <p:sp>
        <p:nvSpPr>
          <p:cNvPr id="10" name="矩形 259">
            <a:extLst>
              <a:ext uri="{FF2B5EF4-FFF2-40B4-BE49-F238E27FC236}">
                <a16:creationId xmlns:a16="http://schemas.microsoft.com/office/drawing/2014/main" id="{6B2E7A44-64A7-43F1-8FED-1A3C6124DBEC}"/>
              </a:ext>
            </a:extLst>
          </p:cNvPr>
          <p:cNvSpPr>
            <a:spLocks noChangeArrowheads="1"/>
          </p:cNvSpPr>
          <p:nvPr/>
        </p:nvSpPr>
        <p:spPr bwMode="auto">
          <a:xfrm>
            <a:off x="975030" y="3173931"/>
            <a:ext cx="2548345" cy="20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900" cap="all" smtClean="0">
                <a:solidFill>
                  <a:schemeClr val="tx1">
                    <a:lumMod val="65000"/>
                    <a:lumOff val="35000"/>
                  </a:schemeClr>
                </a:solidFill>
                <a:latin typeface="Arial" panose="020B0604020202020204" pitchFamily="34" charset="0"/>
                <a:cs typeface="Arial" panose="020B0604020202020204" pitchFamily="34" charset="0"/>
              </a:rPr>
              <a:t>汇报人：</a:t>
            </a:r>
            <a:r>
              <a:rPr lang="en-US" altLang="zh-CN" sz="900" cap="all" smtClean="0">
                <a:solidFill>
                  <a:schemeClr val="tx1">
                    <a:lumMod val="65000"/>
                    <a:lumOff val="35000"/>
                  </a:schemeClr>
                </a:solidFill>
                <a:latin typeface="Arial" panose="020B0604020202020204" pitchFamily="34" charset="0"/>
                <a:cs typeface="Arial" panose="020B0604020202020204" pitchFamily="34" charset="0"/>
              </a:rPr>
              <a:t>PPT818         </a:t>
            </a:r>
            <a:r>
              <a:rPr lang="zh-CN" altLang="en-US" sz="900" cap="all" smtClean="0">
                <a:solidFill>
                  <a:schemeClr val="tx1">
                    <a:lumMod val="65000"/>
                    <a:lumOff val="35000"/>
                  </a:schemeClr>
                </a:solidFill>
                <a:latin typeface="Arial" panose="020B0604020202020204" pitchFamily="34" charset="0"/>
                <a:cs typeface="Arial" panose="020B0604020202020204" pitchFamily="34" charset="0"/>
              </a:rPr>
              <a:t>时间：</a:t>
            </a:r>
            <a:r>
              <a:rPr lang="en-US" altLang="zh-CN" sz="900" cap="all" smtClean="0">
                <a:solidFill>
                  <a:schemeClr val="tx1">
                    <a:lumMod val="65000"/>
                    <a:lumOff val="35000"/>
                  </a:schemeClr>
                </a:solidFill>
                <a:latin typeface="Arial" panose="020B0604020202020204" pitchFamily="34" charset="0"/>
                <a:cs typeface="Arial" panose="020B0604020202020204" pitchFamily="34" charset="0"/>
              </a:rPr>
              <a:t>20XX</a:t>
            </a:r>
            <a:r>
              <a:rPr lang="zh-CN" altLang="en-US" sz="900" cap="all" smtClean="0">
                <a:solidFill>
                  <a:schemeClr val="tx1">
                    <a:lumMod val="65000"/>
                    <a:lumOff val="35000"/>
                  </a:schemeClr>
                </a:solidFill>
                <a:latin typeface="Arial" panose="020B0604020202020204" pitchFamily="34" charset="0"/>
                <a:cs typeface="Arial" panose="020B0604020202020204" pitchFamily="34" charset="0"/>
              </a:rPr>
              <a:t>年</a:t>
            </a:r>
            <a:r>
              <a:rPr lang="en-US" altLang="zh-CN" sz="900" cap="all" smtClean="0">
                <a:solidFill>
                  <a:schemeClr val="tx1">
                    <a:lumMod val="65000"/>
                    <a:lumOff val="35000"/>
                  </a:schemeClr>
                </a:solidFill>
                <a:latin typeface="Arial" panose="020B0604020202020204" pitchFamily="34" charset="0"/>
                <a:cs typeface="Arial" panose="020B0604020202020204" pitchFamily="34" charset="0"/>
              </a:rPr>
              <a:t>x</a:t>
            </a:r>
            <a:r>
              <a:rPr lang="zh-CN" altLang="en-US" sz="900" cap="all" smtClean="0">
                <a:solidFill>
                  <a:schemeClr val="tx1">
                    <a:lumMod val="65000"/>
                    <a:lumOff val="35000"/>
                  </a:schemeClr>
                </a:solidFill>
                <a:latin typeface="Arial" panose="020B0604020202020204" pitchFamily="34" charset="0"/>
                <a:cs typeface="Arial" panose="020B0604020202020204" pitchFamily="34" charset="0"/>
              </a:rPr>
              <a:t>月</a:t>
            </a:r>
            <a:r>
              <a:rPr lang="en-US" altLang="zh-CN" sz="900" cap="all" smtClean="0">
                <a:solidFill>
                  <a:schemeClr val="tx1">
                    <a:lumMod val="65000"/>
                    <a:lumOff val="35000"/>
                  </a:schemeClr>
                </a:solidFill>
                <a:latin typeface="Arial" panose="020B0604020202020204" pitchFamily="34" charset="0"/>
                <a:cs typeface="Arial" panose="020B0604020202020204" pitchFamily="34" charset="0"/>
              </a:rPr>
              <a:t>x</a:t>
            </a:r>
            <a:r>
              <a:rPr lang="zh-CN" altLang="en-US" sz="900" cap="all" smtClean="0">
                <a:solidFill>
                  <a:schemeClr val="tx1">
                    <a:lumMod val="65000"/>
                    <a:lumOff val="35000"/>
                  </a:schemeClr>
                </a:solidFill>
                <a:latin typeface="Arial" panose="020B0604020202020204" pitchFamily="34" charset="0"/>
                <a:cs typeface="Arial" panose="020B0604020202020204" pitchFamily="34" charset="0"/>
              </a:rPr>
              <a:t>日</a:t>
            </a:r>
            <a:endParaRPr lang="zh-CN" altLang="en-US" sz="900" cap="all"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TextBox 59">
            <a:extLst>
              <a:ext uri="{FF2B5EF4-FFF2-40B4-BE49-F238E27FC236}">
                <a16:creationId xmlns:a16="http://schemas.microsoft.com/office/drawing/2014/main" id="{FC8E5A74-DB78-482D-8C69-9826474EDADB}"/>
              </a:ext>
            </a:extLst>
          </p:cNvPr>
          <p:cNvSpPr txBox="1">
            <a:spLocks noChangeArrowheads="1"/>
          </p:cNvSpPr>
          <p:nvPr/>
        </p:nvSpPr>
        <p:spPr bwMode="auto">
          <a:xfrm>
            <a:off x="949455" y="1253888"/>
            <a:ext cx="1736369" cy="101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6000" b="1" dirty="0" smtClean="0">
                <a:solidFill>
                  <a:schemeClr val="accent2"/>
                </a:solidFill>
                <a:latin typeface="楷体" panose="02010609060101010101" pitchFamily="49" charset="-122"/>
                <a:ea typeface="楷体" panose="02010609060101010101" pitchFamily="49" charset="-122"/>
              </a:rPr>
              <a:t>20XX</a:t>
            </a:r>
            <a:endParaRPr lang="zh-CN" altLang="en-US" sz="6000" b="1" dirty="0">
              <a:solidFill>
                <a:schemeClr val="accent2"/>
              </a:solidFill>
              <a:latin typeface="楷体" panose="02010609060101010101" pitchFamily="49" charset="-122"/>
              <a:ea typeface="楷体" panose="02010609060101010101" pitchFamily="49" charset="-122"/>
            </a:endParaRPr>
          </a:p>
        </p:txBody>
      </p:sp>
      <p:pic>
        <p:nvPicPr>
          <p:cNvPr id="13" name="图片 12">
            <a:extLst>
              <a:ext uri="{FF2B5EF4-FFF2-40B4-BE49-F238E27FC236}">
                <a16:creationId xmlns:a16="http://schemas.microsoft.com/office/drawing/2014/main" id="{E4DF60FD-7D10-4999-B8B9-D841A54D0F52}"/>
              </a:ext>
            </a:extLst>
          </p:cNvPr>
          <p:cNvPicPr>
            <a:picLocks noChangeAspect="1"/>
          </p:cNvPicPr>
          <p:nvPr/>
        </p:nvPicPr>
        <p:blipFill rotWithShape="1">
          <a:blip r:embed="rId4">
            <a:extLst>
              <a:ext uri="{28A0092B-C50C-407E-A947-70E740481C1C}">
                <a14:useLocalDpi xmlns:a14="http://schemas.microsoft.com/office/drawing/2010/main" val="0"/>
              </a:ext>
            </a:extLst>
          </a:blip>
          <a:srcRect l="59883" t="30790" r="10175"/>
          <a:stretch/>
        </p:blipFill>
        <p:spPr>
          <a:xfrm>
            <a:off x="5444587" y="1348116"/>
            <a:ext cx="3042189" cy="3560912"/>
          </a:xfrm>
          <a:prstGeom prst="rect">
            <a:avLst/>
          </a:prstGeom>
        </p:spPr>
      </p:pic>
      <p:pic>
        <p:nvPicPr>
          <p:cNvPr id="15" name="图片 14">
            <a:extLst>
              <a:ext uri="{FF2B5EF4-FFF2-40B4-BE49-F238E27FC236}">
                <a16:creationId xmlns:a16="http://schemas.microsoft.com/office/drawing/2014/main" id="{CED2BDA5-F2A6-4EC9-906E-29384E609456}"/>
              </a:ext>
            </a:extLst>
          </p:cNvPr>
          <p:cNvPicPr>
            <a:picLocks noChangeAspect="1"/>
          </p:cNvPicPr>
          <p:nvPr/>
        </p:nvPicPr>
        <p:blipFill rotWithShape="1">
          <a:blip r:embed="rId4">
            <a:extLst>
              <a:ext uri="{28A0092B-C50C-407E-A947-70E740481C1C}">
                <a14:useLocalDpi xmlns:a14="http://schemas.microsoft.com/office/drawing/2010/main" val="0"/>
              </a:ext>
            </a:extLst>
          </a:blip>
          <a:srcRect l="1970" t="32890" r="81877" b="45417"/>
          <a:stretch/>
        </p:blipFill>
        <p:spPr>
          <a:xfrm>
            <a:off x="2930937" y="1154710"/>
            <a:ext cx="1476164" cy="1116124"/>
          </a:xfrm>
          <a:prstGeom prst="rect">
            <a:avLst/>
          </a:prstGeom>
        </p:spPr>
      </p:pic>
    </p:spTree>
    <p:extLst>
      <p:ext uri="{BB962C8B-B14F-4D97-AF65-F5344CB8AC3E}">
        <p14:creationId xmlns:p14="http://schemas.microsoft.com/office/powerpoint/2010/main" val="4022324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2" presetClass="entr" presetSubtype="4"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p:tgtEl>
                                          <p:spTgt spid="8"/>
                                        </p:tgtEl>
                                        <p:attrNameLst>
                                          <p:attrName>ppt_y</p:attrName>
                                        </p:attrNameLst>
                                      </p:cBhvr>
                                      <p:tavLst>
                                        <p:tav tm="0">
                                          <p:val>
                                            <p:strVal val="#ppt_y+#ppt_h*1.125000"/>
                                          </p:val>
                                        </p:tav>
                                        <p:tav tm="100000">
                                          <p:val>
                                            <p:strVal val="#ppt_y"/>
                                          </p:val>
                                        </p:tav>
                                      </p:tavLst>
                                    </p:anim>
                                    <p:animEffect transition="in" filter="wipe(up)">
                                      <p:cBhvr>
                                        <p:cTn id="32" dur="750"/>
                                        <p:tgtEl>
                                          <p:spTgt spid="8"/>
                                        </p:tgtEl>
                                      </p:cBhvr>
                                    </p:animEffect>
                                  </p:childTnLst>
                                </p:cTn>
                              </p:par>
                            </p:childTnLst>
                          </p:cTn>
                        </p:par>
                        <p:par>
                          <p:cTn id="33" fill="hold">
                            <p:stCondLst>
                              <p:cond delay="535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635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
          <p:cNvSpPr>
            <a:spLocks noChangeAspect="1" noChangeArrowheads="1"/>
          </p:cNvSpPr>
          <p:nvPr/>
        </p:nvSpPr>
        <p:spPr bwMode="auto">
          <a:xfrm>
            <a:off x="4597100" y="3058868"/>
            <a:ext cx="1076816" cy="1080333"/>
          </a:xfrm>
          <a:prstGeom prst="ellipse">
            <a:avLst/>
          </a:prstGeom>
          <a:solidFill>
            <a:schemeClr val="accent1"/>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9" name="Oval 7"/>
          <p:cNvSpPr>
            <a:spLocks noChangeAspect="1" noChangeArrowheads="1"/>
          </p:cNvSpPr>
          <p:nvPr/>
        </p:nvSpPr>
        <p:spPr bwMode="auto">
          <a:xfrm>
            <a:off x="6093624" y="2032317"/>
            <a:ext cx="1078198" cy="1080333"/>
          </a:xfrm>
          <a:prstGeom prst="ellipse">
            <a:avLst/>
          </a:prstGeom>
          <a:solidFill>
            <a:schemeClr val="accent2"/>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0" name="Oval 8"/>
          <p:cNvSpPr>
            <a:spLocks noChangeAspect="1" noChangeArrowheads="1"/>
          </p:cNvSpPr>
          <p:nvPr/>
        </p:nvSpPr>
        <p:spPr bwMode="auto">
          <a:xfrm>
            <a:off x="7542670" y="1006007"/>
            <a:ext cx="1078198" cy="1080333"/>
          </a:xfrm>
          <a:prstGeom prst="ellipse">
            <a:avLst/>
          </a:prstGeom>
          <a:solidFill>
            <a:schemeClr val="accent3"/>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1" name="Freeform 9"/>
          <p:cNvSpPr>
            <a:spLocks/>
          </p:cNvSpPr>
          <p:nvPr/>
        </p:nvSpPr>
        <p:spPr bwMode="auto">
          <a:xfrm>
            <a:off x="4248090" y="2128032"/>
            <a:ext cx="4936333" cy="3017057"/>
          </a:xfrm>
          <a:custGeom>
            <a:avLst/>
            <a:gdLst/>
            <a:ahLst/>
            <a:cxnLst/>
            <a:rect l="l" t="t" r="r" b="b"/>
            <a:pathLst>
              <a:path w="5358466" h="3767155">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close/>
              </a:path>
            </a:pathLst>
          </a:custGeom>
          <a:solidFill>
            <a:schemeClr val="accent1"/>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2" name="Line 10"/>
          <p:cNvSpPr>
            <a:spLocks noChangeShapeType="1"/>
          </p:cNvSpPr>
          <p:nvPr/>
        </p:nvSpPr>
        <p:spPr bwMode="auto">
          <a:xfrm flipH="1">
            <a:off x="3600271" y="3595999"/>
            <a:ext cx="835854" cy="0"/>
          </a:xfrm>
          <a:prstGeom prst="line">
            <a:avLst/>
          </a:prstGeom>
          <a:noFill/>
          <a:ln w="12700" cap="flat">
            <a:solidFill>
              <a:schemeClr val="accent1"/>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endParaRPr lang="zh-CN" altLang="en-US"/>
          </a:p>
        </p:txBody>
      </p:sp>
      <p:sp>
        <p:nvSpPr>
          <p:cNvPr id="13" name="Line 11"/>
          <p:cNvSpPr>
            <a:spLocks noChangeShapeType="1"/>
          </p:cNvSpPr>
          <p:nvPr/>
        </p:nvSpPr>
        <p:spPr bwMode="auto">
          <a:xfrm flipH="1">
            <a:off x="4436125" y="2572484"/>
            <a:ext cx="1539480" cy="0"/>
          </a:xfrm>
          <a:prstGeom prst="line">
            <a:avLst/>
          </a:prstGeom>
          <a:noFill/>
          <a:ln w="12700" cap="flat">
            <a:solidFill>
              <a:schemeClr val="accent2"/>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endParaRPr lang="zh-CN" altLang="en-US"/>
          </a:p>
        </p:txBody>
      </p:sp>
      <p:sp>
        <p:nvSpPr>
          <p:cNvPr id="14" name="Line 12"/>
          <p:cNvSpPr>
            <a:spLocks noChangeShapeType="1"/>
          </p:cNvSpPr>
          <p:nvPr/>
        </p:nvSpPr>
        <p:spPr bwMode="auto">
          <a:xfrm flipH="1">
            <a:off x="5135507" y="1546173"/>
            <a:ext cx="2297690" cy="0"/>
          </a:xfrm>
          <a:prstGeom prst="line">
            <a:avLst/>
          </a:prstGeom>
          <a:noFill/>
          <a:ln w="12700" cap="flat">
            <a:solidFill>
              <a:schemeClr val="accent1"/>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endParaRPr lang="zh-CN" altLang="en-US"/>
          </a:p>
        </p:txBody>
      </p:sp>
      <p:sp>
        <p:nvSpPr>
          <p:cNvPr id="15" name="TextBox 14"/>
          <p:cNvSpPr txBox="1"/>
          <p:nvPr/>
        </p:nvSpPr>
        <p:spPr>
          <a:xfrm>
            <a:off x="7507006" y="1446529"/>
            <a:ext cx="117854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16" name="TextBox 15"/>
          <p:cNvSpPr txBox="1"/>
          <p:nvPr/>
        </p:nvSpPr>
        <p:spPr>
          <a:xfrm>
            <a:off x="6084168" y="2426659"/>
            <a:ext cx="1152467" cy="253897"/>
          </a:xfrm>
          <a:prstGeom prst="rect">
            <a:avLst/>
          </a:prstGeom>
          <a:noFill/>
        </p:spPr>
        <p:txBody>
          <a:bodyPr wrap="square" lIns="68562" tIns="34281" rIns="68562" bIns="34281" rtlCol="0">
            <a:spAutoFit/>
          </a:bodyPr>
          <a:lstStyle>
            <a:defPPr>
              <a:defRPr lang="zh-CN"/>
            </a:defPPr>
            <a:lvl1pPr algn="ctr">
              <a:defRPr sz="2800">
                <a:solidFill>
                  <a:schemeClr val="accent2"/>
                </a:solidFill>
                <a:latin typeface="+mj-ea"/>
                <a:ea typeface="+mj-ea"/>
              </a:defRPr>
            </a:lvl1p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17" name="TextBox 16"/>
          <p:cNvSpPr txBox="1"/>
          <p:nvPr/>
        </p:nvSpPr>
        <p:spPr>
          <a:xfrm>
            <a:off x="4516613" y="3470775"/>
            <a:ext cx="1237790" cy="253897"/>
          </a:xfrm>
          <a:prstGeom prst="rect">
            <a:avLst/>
          </a:prstGeom>
          <a:noFill/>
        </p:spPr>
        <p:txBody>
          <a:bodyPr wrap="square" lIns="68562" tIns="34281" rIns="68562" bIns="34281" rtlCol="0">
            <a:spAutoFit/>
          </a:bodyPr>
          <a:lstStyle>
            <a:defPPr>
              <a:defRPr lang="zh-CN"/>
            </a:defPPr>
            <a:lvl1pPr algn="ctr">
              <a:defRPr sz="2800">
                <a:solidFill>
                  <a:schemeClr val="accent2"/>
                </a:solidFill>
                <a:latin typeface="+mj-ea"/>
                <a:ea typeface="+mj-ea"/>
              </a:defRPr>
            </a:lvl1p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18" name="矩形 17"/>
          <p:cNvSpPr/>
          <p:nvPr/>
        </p:nvSpPr>
        <p:spPr>
          <a:xfrm>
            <a:off x="901026" y="3328628"/>
            <a:ext cx="2537289" cy="900228"/>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8562" tIns="34281" rIns="68562" bIns="34281">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defRPr/>
            </a:pPr>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a:p>
            <a:pPr>
              <a:defRPr/>
            </a:pP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19" name="矩形 18"/>
          <p:cNvSpPr/>
          <p:nvPr/>
        </p:nvSpPr>
        <p:spPr>
          <a:xfrm>
            <a:off x="611560" y="1889243"/>
            <a:ext cx="3780420" cy="1177227"/>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8562" tIns="34281" rIns="68562" bIns="34281">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defRPr/>
            </a:pPr>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a:p>
            <a:pPr>
              <a:defRPr/>
            </a:pPr>
            <a:endParaRPr lang="en-US" altLang="zh-CN" sz="900" dirty="0">
              <a:solidFill>
                <a:schemeClr val="tx1">
                  <a:lumMod val="50000"/>
                  <a:lumOff val="50000"/>
                </a:schemeClr>
              </a:solidFill>
              <a:latin typeface="微软雅黑" pitchFamily="34" charset="-122"/>
              <a:ea typeface="微软雅黑" pitchFamily="34" charset="-122"/>
            </a:endParaRPr>
          </a:p>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a:p>
            <a:pPr>
              <a:defRPr/>
            </a:pPr>
            <a:endParaRPr lang="en-US" altLang="zh-CN" sz="900" dirty="0">
              <a:solidFill>
                <a:schemeClr val="tx1">
                  <a:lumMod val="50000"/>
                  <a:lumOff val="50000"/>
                </a:schemeClr>
              </a:solidFill>
              <a:latin typeface="微软雅黑" pitchFamily="34" charset="-122"/>
              <a:ea typeface="微软雅黑" pitchFamily="34" charset="-122"/>
            </a:endParaRPr>
          </a:p>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a:p>
            <a:pPr>
              <a:defRPr/>
            </a:pP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0" name="矩形 19"/>
          <p:cNvSpPr/>
          <p:nvPr/>
        </p:nvSpPr>
        <p:spPr>
          <a:xfrm>
            <a:off x="611560" y="1400359"/>
            <a:ext cx="4320480" cy="48473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8562" tIns="34281" rIns="68562" bIns="34281">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a:p>
            <a:pPr>
              <a:defRPr/>
            </a:pP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 name="TextBox 1"/>
          <p:cNvSpPr txBox="1"/>
          <p:nvPr/>
        </p:nvSpPr>
        <p:spPr>
          <a:xfrm>
            <a:off x="4417976" y="4361454"/>
            <a:ext cx="1061793" cy="253897"/>
          </a:xfrm>
          <a:prstGeom prst="rect">
            <a:avLst/>
          </a:prstGeom>
          <a:noFill/>
        </p:spPr>
        <p:txBody>
          <a:bodyPr wrap="none" lIns="68562" tIns="34281" rIns="68562" bIns="34281" rtlCol="0">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Times New Roman" pitchFamily="18" charset="0"/>
              </a:rPr>
              <a:t>单击添加标题</a:t>
            </a:r>
          </a:p>
        </p:txBody>
      </p:sp>
      <p:sp>
        <p:nvSpPr>
          <p:cNvPr id="22" name="TextBox 21"/>
          <p:cNvSpPr txBox="1"/>
          <p:nvPr/>
        </p:nvSpPr>
        <p:spPr>
          <a:xfrm>
            <a:off x="6013611" y="3285125"/>
            <a:ext cx="1061793" cy="253897"/>
          </a:xfrm>
          <a:prstGeom prst="rect">
            <a:avLst/>
          </a:prstGeom>
          <a:noFill/>
        </p:spPr>
        <p:txBody>
          <a:bodyPr wrap="none" lIns="68562" tIns="34281" rIns="68562" bIns="34281" rtlCol="0">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Times New Roman" pitchFamily="18" charset="0"/>
              </a:rPr>
              <a:t>单击添加标题</a:t>
            </a:r>
          </a:p>
        </p:txBody>
      </p:sp>
      <p:sp>
        <p:nvSpPr>
          <p:cNvPr id="23" name="TextBox 22"/>
          <p:cNvSpPr txBox="1"/>
          <p:nvPr/>
        </p:nvSpPr>
        <p:spPr>
          <a:xfrm>
            <a:off x="7739440" y="2303419"/>
            <a:ext cx="1061793" cy="253897"/>
          </a:xfrm>
          <a:prstGeom prst="rect">
            <a:avLst/>
          </a:prstGeom>
          <a:noFill/>
        </p:spPr>
        <p:txBody>
          <a:bodyPr wrap="none" lIns="68562" tIns="34281" rIns="68562" bIns="34281" rtlCol="0">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Times New Roman" pitchFamily="18" charset="0"/>
              </a:rPr>
              <a:t>单击添加标题</a:t>
            </a:r>
          </a:p>
        </p:txBody>
      </p:sp>
    </p:spTree>
    <p:extLst>
      <p:ext uri="{BB962C8B-B14F-4D97-AF65-F5344CB8AC3E}">
        <p14:creationId xmlns:p14="http://schemas.microsoft.com/office/powerpoint/2010/main" val="22938848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1000"/>
                                        <p:tgtEl>
                                          <p:spTgt spid="11"/>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232">
                                          <p:stCondLst>
                                            <p:cond delay="0"/>
                                          </p:stCondLst>
                                        </p:cTn>
                                        <p:tgtEl>
                                          <p:spTgt spid="8"/>
                                        </p:tgtEl>
                                      </p:cBhvr>
                                    </p:animEffect>
                                    <p:anim calcmode="lin" valueType="num">
                                      <p:cBhvr>
                                        <p:cTn id="12" dur="72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2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266" tmFilter="0, 0; 0.125,0.2665; 0.25,0.4; 0.375,0.465; 0.5,0.5;  0.625,0.535; 0.75,0.6; 0.875,0.7335; 1,1">
                                          <p:stCondLst>
                                            <p:cond delay="266"/>
                                          </p:stCondLst>
                                        </p:cTn>
                                        <p:tgtEl>
                                          <p:spTgt spid="8"/>
                                        </p:tgtEl>
                                        <p:attrNameLst>
                                          <p:attrName>ppt_y</p:attrName>
                                        </p:attrNameLst>
                                      </p:cBhvr>
                                      <p:tavLst>
                                        <p:tav tm="0" fmla="#ppt_y-sin(pi*$)/9">
                                          <p:val>
                                            <p:fltVal val="0"/>
                                          </p:val>
                                        </p:tav>
                                        <p:tav tm="100000">
                                          <p:val>
                                            <p:fltVal val="1"/>
                                          </p:val>
                                        </p:tav>
                                      </p:tavLst>
                                    </p:anim>
                                    <p:anim calcmode="lin" valueType="num">
                                      <p:cBhvr>
                                        <p:cTn id="15" dur="133" tmFilter="0, 0; 0.125,0.2665; 0.25,0.4; 0.375,0.465; 0.5,0.5;  0.625,0.535; 0.75,0.6; 0.875,0.7335; 1,1">
                                          <p:stCondLst>
                                            <p:cond delay="530"/>
                                          </p:stCondLst>
                                        </p:cTn>
                                        <p:tgtEl>
                                          <p:spTgt spid="8"/>
                                        </p:tgtEl>
                                        <p:attrNameLst>
                                          <p:attrName>ppt_y</p:attrName>
                                        </p:attrNameLst>
                                      </p:cBhvr>
                                      <p:tavLst>
                                        <p:tav tm="0" fmla="#ppt_y-sin(pi*$)/27">
                                          <p:val>
                                            <p:fltVal val="0"/>
                                          </p:val>
                                        </p:tav>
                                        <p:tav tm="100000">
                                          <p:val>
                                            <p:fltVal val="1"/>
                                          </p:val>
                                        </p:tav>
                                      </p:tavLst>
                                    </p:anim>
                                    <p:anim calcmode="lin" valueType="num">
                                      <p:cBhvr>
                                        <p:cTn id="16" dur="66" tmFilter="0, 0; 0.125,0.2665; 0.25,0.4; 0.375,0.465; 0.5,0.5;  0.625,0.535; 0.75,0.6; 0.875,0.7335; 1,1">
                                          <p:stCondLst>
                                            <p:cond delay="662"/>
                                          </p:stCondLst>
                                        </p:cTn>
                                        <p:tgtEl>
                                          <p:spTgt spid="8"/>
                                        </p:tgtEl>
                                        <p:attrNameLst>
                                          <p:attrName>ppt_y</p:attrName>
                                        </p:attrNameLst>
                                      </p:cBhvr>
                                      <p:tavLst>
                                        <p:tav tm="0" fmla="#ppt_y-sin(pi*$)/81">
                                          <p:val>
                                            <p:fltVal val="0"/>
                                          </p:val>
                                        </p:tav>
                                        <p:tav tm="100000">
                                          <p:val>
                                            <p:fltVal val="1"/>
                                          </p:val>
                                        </p:tav>
                                      </p:tavLst>
                                    </p:anim>
                                    <p:animScale>
                                      <p:cBhvr>
                                        <p:cTn id="17" dur="10">
                                          <p:stCondLst>
                                            <p:cond delay="260"/>
                                          </p:stCondLst>
                                        </p:cTn>
                                        <p:tgtEl>
                                          <p:spTgt spid="8"/>
                                        </p:tgtEl>
                                      </p:cBhvr>
                                      <p:to x="100000" y="60000"/>
                                    </p:animScale>
                                    <p:animScale>
                                      <p:cBhvr>
                                        <p:cTn id="18" dur="66" decel="50000">
                                          <p:stCondLst>
                                            <p:cond delay="270"/>
                                          </p:stCondLst>
                                        </p:cTn>
                                        <p:tgtEl>
                                          <p:spTgt spid="8"/>
                                        </p:tgtEl>
                                      </p:cBhvr>
                                      <p:to x="100000" y="100000"/>
                                    </p:animScale>
                                    <p:animScale>
                                      <p:cBhvr>
                                        <p:cTn id="19" dur="10">
                                          <p:stCondLst>
                                            <p:cond delay="525"/>
                                          </p:stCondLst>
                                        </p:cTn>
                                        <p:tgtEl>
                                          <p:spTgt spid="8"/>
                                        </p:tgtEl>
                                      </p:cBhvr>
                                      <p:to x="100000" y="80000"/>
                                    </p:animScale>
                                    <p:animScale>
                                      <p:cBhvr>
                                        <p:cTn id="20" dur="66" decel="50000">
                                          <p:stCondLst>
                                            <p:cond delay="535"/>
                                          </p:stCondLst>
                                        </p:cTn>
                                        <p:tgtEl>
                                          <p:spTgt spid="8"/>
                                        </p:tgtEl>
                                      </p:cBhvr>
                                      <p:to x="100000" y="100000"/>
                                    </p:animScale>
                                    <p:animScale>
                                      <p:cBhvr>
                                        <p:cTn id="21" dur="10">
                                          <p:stCondLst>
                                            <p:cond delay="657"/>
                                          </p:stCondLst>
                                        </p:cTn>
                                        <p:tgtEl>
                                          <p:spTgt spid="8"/>
                                        </p:tgtEl>
                                      </p:cBhvr>
                                      <p:to x="100000" y="90000"/>
                                    </p:animScale>
                                    <p:animScale>
                                      <p:cBhvr>
                                        <p:cTn id="22" dur="66" decel="50000">
                                          <p:stCondLst>
                                            <p:cond delay="667"/>
                                          </p:stCondLst>
                                        </p:cTn>
                                        <p:tgtEl>
                                          <p:spTgt spid="8"/>
                                        </p:tgtEl>
                                      </p:cBhvr>
                                      <p:to x="100000" y="100000"/>
                                    </p:animScale>
                                    <p:animScale>
                                      <p:cBhvr>
                                        <p:cTn id="23" dur="10">
                                          <p:stCondLst>
                                            <p:cond delay="723"/>
                                          </p:stCondLst>
                                        </p:cTn>
                                        <p:tgtEl>
                                          <p:spTgt spid="8"/>
                                        </p:tgtEl>
                                      </p:cBhvr>
                                      <p:to x="100000" y="95000"/>
                                    </p:animScale>
                                    <p:animScale>
                                      <p:cBhvr>
                                        <p:cTn id="24" dur="66" decel="50000">
                                          <p:stCondLst>
                                            <p:cond delay="734"/>
                                          </p:stCondLst>
                                        </p:cTn>
                                        <p:tgtEl>
                                          <p:spTgt spid="8"/>
                                        </p:tgtEl>
                                      </p:cBhvr>
                                      <p:to x="100000" y="100000"/>
                                    </p:animScale>
                                  </p:childTnLst>
                                </p:cTn>
                              </p:par>
                              <p:par>
                                <p:cTn id="25" presetID="26" presetClass="entr" presetSubtype="0" fill="hold" grpId="0" nodeType="withEffect">
                                  <p:stCondLst>
                                    <p:cond delay="20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90">
                                          <p:stCondLst>
                                            <p:cond delay="0"/>
                                          </p:stCondLst>
                                        </p:cTn>
                                        <p:tgtEl>
                                          <p:spTgt spid="9"/>
                                        </p:tgtEl>
                                      </p:cBhvr>
                                    </p:animEffect>
                                    <p:anim calcmode="lin" valueType="num">
                                      <p:cBhvr>
                                        <p:cTn id="2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3" dur="13">
                                          <p:stCondLst>
                                            <p:cond delay="325"/>
                                          </p:stCondLst>
                                        </p:cTn>
                                        <p:tgtEl>
                                          <p:spTgt spid="9"/>
                                        </p:tgtEl>
                                      </p:cBhvr>
                                      <p:to x="100000" y="60000"/>
                                    </p:animScale>
                                    <p:animScale>
                                      <p:cBhvr>
                                        <p:cTn id="34" dur="83" decel="50000">
                                          <p:stCondLst>
                                            <p:cond delay="338"/>
                                          </p:stCondLst>
                                        </p:cTn>
                                        <p:tgtEl>
                                          <p:spTgt spid="9"/>
                                        </p:tgtEl>
                                      </p:cBhvr>
                                      <p:to x="100000" y="100000"/>
                                    </p:animScale>
                                    <p:animScale>
                                      <p:cBhvr>
                                        <p:cTn id="35" dur="13">
                                          <p:stCondLst>
                                            <p:cond delay="656"/>
                                          </p:stCondLst>
                                        </p:cTn>
                                        <p:tgtEl>
                                          <p:spTgt spid="9"/>
                                        </p:tgtEl>
                                      </p:cBhvr>
                                      <p:to x="100000" y="80000"/>
                                    </p:animScale>
                                    <p:animScale>
                                      <p:cBhvr>
                                        <p:cTn id="36" dur="83" decel="50000">
                                          <p:stCondLst>
                                            <p:cond delay="669"/>
                                          </p:stCondLst>
                                        </p:cTn>
                                        <p:tgtEl>
                                          <p:spTgt spid="9"/>
                                        </p:tgtEl>
                                      </p:cBhvr>
                                      <p:to x="100000" y="100000"/>
                                    </p:animScale>
                                    <p:animScale>
                                      <p:cBhvr>
                                        <p:cTn id="37" dur="13">
                                          <p:stCondLst>
                                            <p:cond delay="821"/>
                                          </p:stCondLst>
                                        </p:cTn>
                                        <p:tgtEl>
                                          <p:spTgt spid="9"/>
                                        </p:tgtEl>
                                      </p:cBhvr>
                                      <p:to x="100000" y="90000"/>
                                    </p:animScale>
                                    <p:animScale>
                                      <p:cBhvr>
                                        <p:cTn id="38" dur="83" decel="50000">
                                          <p:stCondLst>
                                            <p:cond delay="834"/>
                                          </p:stCondLst>
                                        </p:cTn>
                                        <p:tgtEl>
                                          <p:spTgt spid="9"/>
                                        </p:tgtEl>
                                      </p:cBhvr>
                                      <p:to x="100000" y="100000"/>
                                    </p:animScale>
                                    <p:animScale>
                                      <p:cBhvr>
                                        <p:cTn id="39" dur="13">
                                          <p:stCondLst>
                                            <p:cond delay="904"/>
                                          </p:stCondLst>
                                        </p:cTn>
                                        <p:tgtEl>
                                          <p:spTgt spid="9"/>
                                        </p:tgtEl>
                                      </p:cBhvr>
                                      <p:to x="100000" y="95000"/>
                                    </p:animScale>
                                    <p:animScale>
                                      <p:cBhvr>
                                        <p:cTn id="40" dur="83" decel="50000">
                                          <p:stCondLst>
                                            <p:cond delay="917"/>
                                          </p:stCondLst>
                                        </p:cTn>
                                        <p:tgtEl>
                                          <p:spTgt spid="9"/>
                                        </p:tgtEl>
                                      </p:cBhvr>
                                      <p:to x="100000" y="100000"/>
                                    </p:animScale>
                                  </p:childTnLst>
                                </p:cTn>
                              </p:par>
                              <p:par>
                                <p:cTn id="41" presetID="26" presetClass="entr" presetSubtype="0" fill="hold" grpId="0" nodeType="withEffect">
                                  <p:stCondLst>
                                    <p:cond delay="40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290">
                                          <p:stCondLst>
                                            <p:cond delay="0"/>
                                          </p:stCondLst>
                                        </p:cTn>
                                        <p:tgtEl>
                                          <p:spTgt spid="10"/>
                                        </p:tgtEl>
                                      </p:cBhvr>
                                    </p:animEffect>
                                    <p:anim calcmode="lin" valueType="num">
                                      <p:cBhvr>
                                        <p:cTn id="4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9" dur="13">
                                          <p:stCondLst>
                                            <p:cond delay="325"/>
                                          </p:stCondLst>
                                        </p:cTn>
                                        <p:tgtEl>
                                          <p:spTgt spid="10"/>
                                        </p:tgtEl>
                                      </p:cBhvr>
                                      <p:to x="100000" y="60000"/>
                                    </p:animScale>
                                    <p:animScale>
                                      <p:cBhvr>
                                        <p:cTn id="50" dur="83" decel="50000">
                                          <p:stCondLst>
                                            <p:cond delay="338"/>
                                          </p:stCondLst>
                                        </p:cTn>
                                        <p:tgtEl>
                                          <p:spTgt spid="10"/>
                                        </p:tgtEl>
                                      </p:cBhvr>
                                      <p:to x="100000" y="100000"/>
                                    </p:animScale>
                                    <p:animScale>
                                      <p:cBhvr>
                                        <p:cTn id="51" dur="13">
                                          <p:stCondLst>
                                            <p:cond delay="656"/>
                                          </p:stCondLst>
                                        </p:cTn>
                                        <p:tgtEl>
                                          <p:spTgt spid="10"/>
                                        </p:tgtEl>
                                      </p:cBhvr>
                                      <p:to x="100000" y="80000"/>
                                    </p:animScale>
                                    <p:animScale>
                                      <p:cBhvr>
                                        <p:cTn id="52" dur="83" decel="50000">
                                          <p:stCondLst>
                                            <p:cond delay="669"/>
                                          </p:stCondLst>
                                        </p:cTn>
                                        <p:tgtEl>
                                          <p:spTgt spid="10"/>
                                        </p:tgtEl>
                                      </p:cBhvr>
                                      <p:to x="100000" y="100000"/>
                                    </p:animScale>
                                    <p:animScale>
                                      <p:cBhvr>
                                        <p:cTn id="53" dur="13">
                                          <p:stCondLst>
                                            <p:cond delay="821"/>
                                          </p:stCondLst>
                                        </p:cTn>
                                        <p:tgtEl>
                                          <p:spTgt spid="10"/>
                                        </p:tgtEl>
                                      </p:cBhvr>
                                      <p:to x="100000" y="90000"/>
                                    </p:animScale>
                                    <p:animScale>
                                      <p:cBhvr>
                                        <p:cTn id="54" dur="83" decel="50000">
                                          <p:stCondLst>
                                            <p:cond delay="834"/>
                                          </p:stCondLst>
                                        </p:cTn>
                                        <p:tgtEl>
                                          <p:spTgt spid="10"/>
                                        </p:tgtEl>
                                      </p:cBhvr>
                                      <p:to x="100000" y="100000"/>
                                    </p:animScale>
                                    <p:animScale>
                                      <p:cBhvr>
                                        <p:cTn id="55" dur="13">
                                          <p:stCondLst>
                                            <p:cond delay="904"/>
                                          </p:stCondLst>
                                        </p:cTn>
                                        <p:tgtEl>
                                          <p:spTgt spid="10"/>
                                        </p:tgtEl>
                                      </p:cBhvr>
                                      <p:to x="100000" y="95000"/>
                                    </p:animScale>
                                    <p:animScale>
                                      <p:cBhvr>
                                        <p:cTn id="56" dur="83" decel="50000">
                                          <p:stCondLst>
                                            <p:cond delay="917"/>
                                          </p:stCondLst>
                                        </p:cTn>
                                        <p:tgtEl>
                                          <p:spTgt spid="10"/>
                                        </p:tgtEl>
                                      </p:cBhvr>
                                      <p:to x="100000" y="100000"/>
                                    </p:animScale>
                                  </p:childTnLst>
                                </p:cTn>
                              </p:par>
                            </p:childTnLst>
                          </p:cTn>
                        </p:par>
                        <p:par>
                          <p:cTn id="57" fill="hold">
                            <p:stCondLst>
                              <p:cond delay="2400"/>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 calcmode="lin" valueType="num">
                                      <p:cBhvr>
                                        <p:cTn id="62" dur="500" fill="hold"/>
                                        <p:tgtEl>
                                          <p:spTgt spid="17"/>
                                        </p:tgtEl>
                                        <p:attrNameLst>
                                          <p:attrName>style.rotation</p:attrName>
                                        </p:attrNameLst>
                                      </p:cBhvr>
                                      <p:tavLst>
                                        <p:tav tm="0">
                                          <p:val>
                                            <p:fltVal val="90"/>
                                          </p:val>
                                        </p:tav>
                                        <p:tav tm="100000">
                                          <p:val>
                                            <p:fltVal val="0"/>
                                          </p:val>
                                        </p:tav>
                                      </p:tavLst>
                                    </p:anim>
                                    <p:animEffect transition="in" filter="fade">
                                      <p:cBhvr>
                                        <p:cTn id="63" dur="500"/>
                                        <p:tgtEl>
                                          <p:spTgt spid="17"/>
                                        </p:tgtEl>
                                      </p:cBhvr>
                                    </p:animEffect>
                                  </p:childTnLst>
                                </p:cTn>
                              </p:par>
                            </p:childTnLst>
                          </p:cTn>
                        </p:par>
                        <p:par>
                          <p:cTn id="64" fill="hold">
                            <p:stCondLst>
                              <p:cond delay="2900"/>
                            </p:stCondLst>
                            <p:childTnLst>
                              <p:par>
                                <p:cTn id="65" presetID="42"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anim calcmode="lin" valueType="num">
                                      <p:cBhvr>
                                        <p:cTn id="68" dur="500" fill="hold"/>
                                        <p:tgtEl>
                                          <p:spTgt spid="2"/>
                                        </p:tgtEl>
                                        <p:attrNameLst>
                                          <p:attrName>ppt_x</p:attrName>
                                        </p:attrNameLst>
                                      </p:cBhvr>
                                      <p:tavLst>
                                        <p:tav tm="0">
                                          <p:val>
                                            <p:strVal val="#ppt_x"/>
                                          </p:val>
                                        </p:tav>
                                        <p:tav tm="100000">
                                          <p:val>
                                            <p:strVal val="#ppt_x"/>
                                          </p:val>
                                        </p:tav>
                                      </p:tavLst>
                                    </p:anim>
                                    <p:anim calcmode="lin" valueType="num">
                                      <p:cBhvr>
                                        <p:cTn id="69" dur="500" fill="hold"/>
                                        <p:tgtEl>
                                          <p:spTgt spid="2"/>
                                        </p:tgtEl>
                                        <p:attrNameLst>
                                          <p:attrName>ppt_y</p:attrName>
                                        </p:attrNameLst>
                                      </p:cBhvr>
                                      <p:tavLst>
                                        <p:tav tm="0">
                                          <p:val>
                                            <p:strVal val="#ppt_y+.1"/>
                                          </p:val>
                                        </p:tav>
                                        <p:tav tm="100000">
                                          <p:val>
                                            <p:strVal val="#ppt_y"/>
                                          </p:val>
                                        </p:tav>
                                      </p:tavLst>
                                    </p:anim>
                                  </p:childTnLst>
                                </p:cTn>
                              </p:par>
                            </p:childTnLst>
                          </p:cTn>
                        </p:par>
                        <p:par>
                          <p:cTn id="70" fill="hold">
                            <p:stCondLst>
                              <p:cond delay="3400"/>
                            </p:stCondLst>
                            <p:childTnLst>
                              <p:par>
                                <p:cTn id="71" presetID="22" presetClass="entr" presetSubtype="2"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500"/>
                                        <p:tgtEl>
                                          <p:spTgt spid="12"/>
                                        </p:tgtEl>
                                      </p:cBhvr>
                                    </p:animEffect>
                                  </p:childTnLst>
                                </p:cTn>
                              </p:par>
                            </p:childTnLst>
                          </p:cTn>
                        </p:par>
                        <p:par>
                          <p:cTn id="74" fill="hold">
                            <p:stCondLst>
                              <p:cond delay="3900"/>
                            </p:stCondLst>
                            <p:childTnLst>
                              <p:par>
                                <p:cTn id="75" presetID="31"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400" fill="hold"/>
                                        <p:tgtEl>
                                          <p:spTgt spid="18"/>
                                        </p:tgtEl>
                                        <p:attrNameLst>
                                          <p:attrName>ppt_w</p:attrName>
                                        </p:attrNameLst>
                                      </p:cBhvr>
                                      <p:tavLst>
                                        <p:tav tm="0">
                                          <p:val>
                                            <p:fltVal val="0"/>
                                          </p:val>
                                        </p:tav>
                                        <p:tav tm="100000">
                                          <p:val>
                                            <p:strVal val="#ppt_w"/>
                                          </p:val>
                                        </p:tav>
                                      </p:tavLst>
                                    </p:anim>
                                    <p:anim calcmode="lin" valueType="num">
                                      <p:cBhvr>
                                        <p:cTn id="78" dur="400" fill="hold"/>
                                        <p:tgtEl>
                                          <p:spTgt spid="18"/>
                                        </p:tgtEl>
                                        <p:attrNameLst>
                                          <p:attrName>ppt_h</p:attrName>
                                        </p:attrNameLst>
                                      </p:cBhvr>
                                      <p:tavLst>
                                        <p:tav tm="0">
                                          <p:val>
                                            <p:fltVal val="0"/>
                                          </p:val>
                                        </p:tav>
                                        <p:tav tm="100000">
                                          <p:val>
                                            <p:strVal val="#ppt_h"/>
                                          </p:val>
                                        </p:tav>
                                      </p:tavLst>
                                    </p:anim>
                                    <p:anim calcmode="lin" valueType="num">
                                      <p:cBhvr>
                                        <p:cTn id="79" dur="400" fill="hold"/>
                                        <p:tgtEl>
                                          <p:spTgt spid="18"/>
                                        </p:tgtEl>
                                        <p:attrNameLst>
                                          <p:attrName>style.rotation</p:attrName>
                                        </p:attrNameLst>
                                      </p:cBhvr>
                                      <p:tavLst>
                                        <p:tav tm="0">
                                          <p:val>
                                            <p:fltVal val="90"/>
                                          </p:val>
                                        </p:tav>
                                        <p:tav tm="100000">
                                          <p:val>
                                            <p:fltVal val="0"/>
                                          </p:val>
                                        </p:tav>
                                      </p:tavLst>
                                    </p:anim>
                                    <p:animEffect transition="in" filter="fade">
                                      <p:cBhvr>
                                        <p:cTn id="80" dur="400"/>
                                        <p:tgtEl>
                                          <p:spTgt spid="18"/>
                                        </p:tgtEl>
                                      </p:cBhvr>
                                    </p:animEffect>
                                  </p:childTnLst>
                                </p:cTn>
                              </p:par>
                            </p:childTnLst>
                          </p:cTn>
                        </p:par>
                        <p:par>
                          <p:cTn id="81" fill="hold">
                            <p:stCondLst>
                              <p:cond delay="4300"/>
                            </p:stCondLst>
                            <p:childTnLst>
                              <p:par>
                                <p:cTn id="82" presetID="31"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 calcmode="lin" valueType="num">
                                      <p:cBhvr>
                                        <p:cTn id="86" dur="500" fill="hold"/>
                                        <p:tgtEl>
                                          <p:spTgt spid="16"/>
                                        </p:tgtEl>
                                        <p:attrNameLst>
                                          <p:attrName>style.rotation</p:attrName>
                                        </p:attrNameLst>
                                      </p:cBhvr>
                                      <p:tavLst>
                                        <p:tav tm="0">
                                          <p:val>
                                            <p:fltVal val="90"/>
                                          </p:val>
                                        </p:tav>
                                        <p:tav tm="100000">
                                          <p:val>
                                            <p:fltVal val="0"/>
                                          </p:val>
                                        </p:tav>
                                      </p:tavLst>
                                    </p:anim>
                                    <p:animEffect transition="in" filter="fade">
                                      <p:cBhvr>
                                        <p:cTn id="87" dur="500"/>
                                        <p:tgtEl>
                                          <p:spTgt spid="16"/>
                                        </p:tgtEl>
                                      </p:cBhvr>
                                    </p:animEffect>
                                  </p:childTnLst>
                                </p:cTn>
                              </p:par>
                            </p:childTnLst>
                          </p:cTn>
                        </p:par>
                        <p:par>
                          <p:cTn id="88" fill="hold">
                            <p:stCondLst>
                              <p:cond delay="4800"/>
                            </p:stCondLst>
                            <p:childTnLst>
                              <p:par>
                                <p:cTn id="89" presetID="42"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anim calcmode="lin" valueType="num">
                                      <p:cBhvr>
                                        <p:cTn id="92" dur="500" fill="hold"/>
                                        <p:tgtEl>
                                          <p:spTgt spid="22"/>
                                        </p:tgtEl>
                                        <p:attrNameLst>
                                          <p:attrName>ppt_x</p:attrName>
                                        </p:attrNameLst>
                                      </p:cBhvr>
                                      <p:tavLst>
                                        <p:tav tm="0">
                                          <p:val>
                                            <p:strVal val="#ppt_x"/>
                                          </p:val>
                                        </p:tav>
                                        <p:tav tm="100000">
                                          <p:val>
                                            <p:strVal val="#ppt_x"/>
                                          </p:val>
                                        </p:tav>
                                      </p:tavLst>
                                    </p:anim>
                                    <p:anim calcmode="lin" valueType="num">
                                      <p:cBhvr>
                                        <p:cTn id="93" dur="500" fill="hold"/>
                                        <p:tgtEl>
                                          <p:spTgt spid="22"/>
                                        </p:tgtEl>
                                        <p:attrNameLst>
                                          <p:attrName>ppt_y</p:attrName>
                                        </p:attrNameLst>
                                      </p:cBhvr>
                                      <p:tavLst>
                                        <p:tav tm="0">
                                          <p:val>
                                            <p:strVal val="#ppt_y+.1"/>
                                          </p:val>
                                        </p:tav>
                                        <p:tav tm="100000">
                                          <p:val>
                                            <p:strVal val="#ppt_y"/>
                                          </p:val>
                                        </p:tav>
                                      </p:tavLst>
                                    </p:anim>
                                  </p:childTnLst>
                                </p:cTn>
                              </p:par>
                            </p:childTnLst>
                          </p:cTn>
                        </p:par>
                        <p:par>
                          <p:cTn id="94" fill="hold">
                            <p:stCondLst>
                              <p:cond delay="5300"/>
                            </p:stCondLst>
                            <p:childTnLst>
                              <p:par>
                                <p:cTn id="95" presetID="22" presetClass="entr" presetSubtype="2"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right)">
                                      <p:cBhvr>
                                        <p:cTn id="97" dur="500"/>
                                        <p:tgtEl>
                                          <p:spTgt spid="13"/>
                                        </p:tgtEl>
                                      </p:cBhvr>
                                    </p:animEffect>
                                  </p:childTnLst>
                                </p:cTn>
                              </p:par>
                            </p:childTnLst>
                          </p:cTn>
                        </p:par>
                        <p:par>
                          <p:cTn id="98" fill="hold">
                            <p:stCondLst>
                              <p:cond delay="5800"/>
                            </p:stCondLst>
                            <p:childTnLst>
                              <p:par>
                                <p:cTn id="99" presetID="31" presetClass="entr" presetSubtype="0" fill="hold" grpId="0" nodeType="after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400" fill="hold"/>
                                        <p:tgtEl>
                                          <p:spTgt spid="19"/>
                                        </p:tgtEl>
                                        <p:attrNameLst>
                                          <p:attrName>ppt_w</p:attrName>
                                        </p:attrNameLst>
                                      </p:cBhvr>
                                      <p:tavLst>
                                        <p:tav tm="0">
                                          <p:val>
                                            <p:fltVal val="0"/>
                                          </p:val>
                                        </p:tav>
                                        <p:tav tm="100000">
                                          <p:val>
                                            <p:strVal val="#ppt_w"/>
                                          </p:val>
                                        </p:tav>
                                      </p:tavLst>
                                    </p:anim>
                                    <p:anim calcmode="lin" valueType="num">
                                      <p:cBhvr>
                                        <p:cTn id="102" dur="400" fill="hold"/>
                                        <p:tgtEl>
                                          <p:spTgt spid="19"/>
                                        </p:tgtEl>
                                        <p:attrNameLst>
                                          <p:attrName>ppt_h</p:attrName>
                                        </p:attrNameLst>
                                      </p:cBhvr>
                                      <p:tavLst>
                                        <p:tav tm="0">
                                          <p:val>
                                            <p:fltVal val="0"/>
                                          </p:val>
                                        </p:tav>
                                        <p:tav tm="100000">
                                          <p:val>
                                            <p:strVal val="#ppt_h"/>
                                          </p:val>
                                        </p:tav>
                                      </p:tavLst>
                                    </p:anim>
                                    <p:anim calcmode="lin" valueType="num">
                                      <p:cBhvr>
                                        <p:cTn id="103" dur="400" fill="hold"/>
                                        <p:tgtEl>
                                          <p:spTgt spid="19"/>
                                        </p:tgtEl>
                                        <p:attrNameLst>
                                          <p:attrName>style.rotation</p:attrName>
                                        </p:attrNameLst>
                                      </p:cBhvr>
                                      <p:tavLst>
                                        <p:tav tm="0">
                                          <p:val>
                                            <p:fltVal val="90"/>
                                          </p:val>
                                        </p:tav>
                                        <p:tav tm="100000">
                                          <p:val>
                                            <p:fltVal val="0"/>
                                          </p:val>
                                        </p:tav>
                                      </p:tavLst>
                                    </p:anim>
                                    <p:animEffect transition="in" filter="fade">
                                      <p:cBhvr>
                                        <p:cTn id="104" dur="400"/>
                                        <p:tgtEl>
                                          <p:spTgt spid="19"/>
                                        </p:tgtEl>
                                      </p:cBhvr>
                                    </p:animEffect>
                                  </p:childTnLst>
                                </p:cTn>
                              </p:par>
                            </p:childTnLst>
                          </p:cTn>
                        </p:par>
                        <p:par>
                          <p:cTn id="105" fill="hold">
                            <p:stCondLst>
                              <p:cond delay="6200"/>
                            </p:stCondLst>
                            <p:childTnLst>
                              <p:par>
                                <p:cTn id="106" presetID="31" presetClass="entr" presetSubtype="0" fill="hold" grpId="0" nodeType="after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p:cTn id="108" dur="500" fill="hold"/>
                                        <p:tgtEl>
                                          <p:spTgt spid="15"/>
                                        </p:tgtEl>
                                        <p:attrNameLst>
                                          <p:attrName>ppt_w</p:attrName>
                                        </p:attrNameLst>
                                      </p:cBhvr>
                                      <p:tavLst>
                                        <p:tav tm="0">
                                          <p:val>
                                            <p:fltVal val="0"/>
                                          </p:val>
                                        </p:tav>
                                        <p:tav tm="100000">
                                          <p:val>
                                            <p:strVal val="#ppt_w"/>
                                          </p:val>
                                        </p:tav>
                                      </p:tavLst>
                                    </p:anim>
                                    <p:anim calcmode="lin" valueType="num">
                                      <p:cBhvr>
                                        <p:cTn id="109" dur="500" fill="hold"/>
                                        <p:tgtEl>
                                          <p:spTgt spid="15"/>
                                        </p:tgtEl>
                                        <p:attrNameLst>
                                          <p:attrName>ppt_h</p:attrName>
                                        </p:attrNameLst>
                                      </p:cBhvr>
                                      <p:tavLst>
                                        <p:tav tm="0">
                                          <p:val>
                                            <p:fltVal val="0"/>
                                          </p:val>
                                        </p:tav>
                                        <p:tav tm="100000">
                                          <p:val>
                                            <p:strVal val="#ppt_h"/>
                                          </p:val>
                                        </p:tav>
                                      </p:tavLst>
                                    </p:anim>
                                    <p:anim calcmode="lin" valueType="num">
                                      <p:cBhvr>
                                        <p:cTn id="110" dur="500" fill="hold"/>
                                        <p:tgtEl>
                                          <p:spTgt spid="15"/>
                                        </p:tgtEl>
                                        <p:attrNameLst>
                                          <p:attrName>style.rotation</p:attrName>
                                        </p:attrNameLst>
                                      </p:cBhvr>
                                      <p:tavLst>
                                        <p:tav tm="0">
                                          <p:val>
                                            <p:fltVal val="90"/>
                                          </p:val>
                                        </p:tav>
                                        <p:tav tm="100000">
                                          <p:val>
                                            <p:fltVal val="0"/>
                                          </p:val>
                                        </p:tav>
                                      </p:tavLst>
                                    </p:anim>
                                    <p:animEffect transition="in" filter="fade">
                                      <p:cBhvr>
                                        <p:cTn id="111" dur="500"/>
                                        <p:tgtEl>
                                          <p:spTgt spid="15"/>
                                        </p:tgtEl>
                                      </p:cBhvr>
                                    </p:animEffect>
                                  </p:childTnLst>
                                </p:cTn>
                              </p:par>
                            </p:childTnLst>
                          </p:cTn>
                        </p:par>
                        <p:par>
                          <p:cTn id="112" fill="hold">
                            <p:stCondLst>
                              <p:cond delay="6700"/>
                            </p:stCondLst>
                            <p:childTnLst>
                              <p:par>
                                <p:cTn id="113" presetID="42"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anim calcmode="lin" valueType="num">
                                      <p:cBhvr>
                                        <p:cTn id="116" dur="500" fill="hold"/>
                                        <p:tgtEl>
                                          <p:spTgt spid="23"/>
                                        </p:tgtEl>
                                        <p:attrNameLst>
                                          <p:attrName>ppt_x</p:attrName>
                                        </p:attrNameLst>
                                      </p:cBhvr>
                                      <p:tavLst>
                                        <p:tav tm="0">
                                          <p:val>
                                            <p:strVal val="#ppt_x"/>
                                          </p:val>
                                        </p:tav>
                                        <p:tav tm="100000">
                                          <p:val>
                                            <p:strVal val="#ppt_x"/>
                                          </p:val>
                                        </p:tav>
                                      </p:tavLst>
                                    </p:anim>
                                    <p:anim calcmode="lin" valueType="num">
                                      <p:cBhvr>
                                        <p:cTn id="117" dur="500" fill="hold"/>
                                        <p:tgtEl>
                                          <p:spTgt spid="23"/>
                                        </p:tgtEl>
                                        <p:attrNameLst>
                                          <p:attrName>ppt_y</p:attrName>
                                        </p:attrNameLst>
                                      </p:cBhvr>
                                      <p:tavLst>
                                        <p:tav tm="0">
                                          <p:val>
                                            <p:strVal val="#ppt_y+.1"/>
                                          </p:val>
                                        </p:tav>
                                        <p:tav tm="100000">
                                          <p:val>
                                            <p:strVal val="#ppt_y"/>
                                          </p:val>
                                        </p:tav>
                                      </p:tavLst>
                                    </p:anim>
                                  </p:childTnLst>
                                </p:cTn>
                              </p:par>
                            </p:childTnLst>
                          </p:cTn>
                        </p:par>
                        <p:par>
                          <p:cTn id="118" fill="hold">
                            <p:stCondLst>
                              <p:cond delay="7200"/>
                            </p:stCondLst>
                            <p:childTnLst>
                              <p:par>
                                <p:cTn id="119" presetID="22" presetClass="entr" presetSubtype="2"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right)">
                                      <p:cBhvr>
                                        <p:cTn id="121" dur="500"/>
                                        <p:tgtEl>
                                          <p:spTgt spid="14"/>
                                        </p:tgtEl>
                                      </p:cBhvr>
                                    </p:animEffect>
                                  </p:childTnLst>
                                </p:cTn>
                              </p:par>
                            </p:childTnLst>
                          </p:cTn>
                        </p:par>
                        <p:par>
                          <p:cTn id="122" fill="hold">
                            <p:stCondLst>
                              <p:cond delay="7700"/>
                            </p:stCondLst>
                            <p:childTnLst>
                              <p:par>
                                <p:cTn id="123" presetID="31" presetClass="entr" presetSubtype="0" fill="hold" grpId="0" nodeType="afterEffect">
                                  <p:stCondLst>
                                    <p:cond delay="0"/>
                                  </p:stCondLst>
                                  <p:childTnLst>
                                    <p:set>
                                      <p:cBhvr>
                                        <p:cTn id="124" dur="1" fill="hold">
                                          <p:stCondLst>
                                            <p:cond delay="0"/>
                                          </p:stCondLst>
                                        </p:cTn>
                                        <p:tgtEl>
                                          <p:spTgt spid="20"/>
                                        </p:tgtEl>
                                        <p:attrNameLst>
                                          <p:attrName>style.visibility</p:attrName>
                                        </p:attrNameLst>
                                      </p:cBhvr>
                                      <p:to>
                                        <p:strVal val="visible"/>
                                      </p:to>
                                    </p:set>
                                    <p:anim calcmode="lin" valueType="num">
                                      <p:cBhvr>
                                        <p:cTn id="125" dur="400" fill="hold"/>
                                        <p:tgtEl>
                                          <p:spTgt spid="20"/>
                                        </p:tgtEl>
                                        <p:attrNameLst>
                                          <p:attrName>ppt_w</p:attrName>
                                        </p:attrNameLst>
                                      </p:cBhvr>
                                      <p:tavLst>
                                        <p:tav tm="0">
                                          <p:val>
                                            <p:fltVal val="0"/>
                                          </p:val>
                                        </p:tav>
                                        <p:tav tm="100000">
                                          <p:val>
                                            <p:strVal val="#ppt_w"/>
                                          </p:val>
                                        </p:tav>
                                      </p:tavLst>
                                    </p:anim>
                                    <p:anim calcmode="lin" valueType="num">
                                      <p:cBhvr>
                                        <p:cTn id="126" dur="400" fill="hold"/>
                                        <p:tgtEl>
                                          <p:spTgt spid="20"/>
                                        </p:tgtEl>
                                        <p:attrNameLst>
                                          <p:attrName>ppt_h</p:attrName>
                                        </p:attrNameLst>
                                      </p:cBhvr>
                                      <p:tavLst>
                                        <p:tav tm="0">
                                          <p:val>
                                            <p:fltVal val="0"/>
                                          </p:val>
                                        </p:tav>
                                        <p:tav tm="100000">
                                          <p:val>
                                            <p:strVal val="#ppt_h"/>
                                          </p:val>
                                        </p:tav>
                                      </p:tavLst>
                                    </p:anim>
                                    <p:anim calcmode="lin" valueType="num">
                                      <p:cBhvr>
                                        <p:cTn id="127" dur="400" fill="hold"/>
                                        <p:tgtEl>
                                          <p:spTgt spid="20"/>
                                        </p:tgtEl>
                                        <p:attrNameLst>
                                          <p:attrName>style.rotation</p:attrName>
                                        </p:attrNameLst>
                                      </p:cBhvr>
                                      <p:tavLst>
                                        <p:tav tm="0">
                                          <p:val>
                                            <p:fltVal val="90"/>
                                          </p:val>
                                        </p:tav>
                                        <p:tav tm="100000">
                                          <p:val>
                                            <p:fltVal val="0"/>
                                          </p:val>
                                        </p:tav>
                                      </p:tavLst>
                                    </p:anim>
                                    <p:animEffect transition="in" filter="fade">
                                      <p:cBhvr>
                                        <p:cTn id="128" dur="4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908804" y="1012508"/>
            <a:ext cx="2235196" cy="210116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0" y="1012508"/>
            <a:ext cx="4484918" cy="2101166"/>
          </a:xfrm>
          <a:prstGeom prst="rect">
            <a:avLst/>
          </a:prstGeom>
          <a:blipFill dpi="0" rotWithShape="1">
            <a:blip r:embed="rId4"/>
            <a:srcRect/>
            <a:stretch>
              <a:fillRect t="-23279" b="-291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542974" y="1012508"/>
            <a:ext cx="2304000" cy="2101166"/>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0" y="2748633"/>
            <a:ext cx="4619625" cy="907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0" name="矩形 19"/>
          <p:cNvSpPr/>
          <p:nvPr/>
        </p:nvSpPr>
        <p:spPr>
          <a:xfrm>
            <a:off x="466725" y="2955679"/>
            <a:ext cx="3914775" cy="957955"/>
          </a:xfrm>
          <a:prstGeom prst="rect">
            <a:avLst/>
          </a:prstGeom>
        </p:spPr>
        <p:txBody>
          <a:bodyPr wrap="square">
            <a:spAutoFit/>
          </a:bodyPr>
          <a:lstStyle/>
          <a:p>
            <a:pPr algn="ctr" fontAlgn="base">
              <a:lnSpc>
                <a:spcPct val="125000"/>
              </a:lnSpc>
              <a:spcBef>
                <a:spcPct val="0"/>
              </a:spcBef>
              <a:spcAft>
                <a:spcPct val="0"/>
              </a:spcAft>
            </a:pPr>
            <a:r>
              <a:rPr lang="zh-CN" altLang="en-US" sz="900" dirty="0">
                <a:solidFill>
                  <a:schemeClr val="bg1"/>
                </a:solidFill>
                <a:latin typeface="微软雅黑"/>
                <a:ea typeface="微软雅黑"/>
                <a:sym typeface="Gill Sans" charset="0"/>
              </a:rPr>
              <a:t>此处添加详细文本描述，建议与标题相关并符合整体语言风格此处添加详细文本描述，建议与标题相关并符合整体语言风格此处添加详细文本描述，建议与标题相关并符合整体语言风格</a:t>
            </a:r>
            <a:endParaRPr lang="en-US" altLang="zh-CN" sz="900" dirty="0">
              <a:solidFill>
                <a:schemeClr val="bg1"/>
              </a:solidFill>
              <a:latin typeface="微软雅黑"/>
              <a:ea typeface="微软雅黑"/>
              <a:cs typeface="Lato Light" charset="0"/>
              <a:sym typeface="Lato Light" charset="0"/>
            </a:endParaRPr>
          </a:p>
          <a:p>
            <a:pPr algn="ctr" fontAlgn="base">
              <a:lnSpc>
                <a:spcPct val="125000"/>
              </a:lnSpc>
              <a:spcBef>
                <a:spcPct val="0"/>
              </a:spcBef>
              <a:spcAft>
                <a:spcPct val="0"/>
              </a:spcAft>
            </a:pPr>
            <a:endParaRPr lang="en-US" altLang="zh-CN" sz="900" dirty="0">
              <a:solidFill>
                <a:schemeClr val="bg1"/>
              </a:solidFill>
              <a:latin typeface="微软雅黑"/>
              <a:ea typeface="微软雅黑"/>
              <a:cs typeface="Lato Light" charset="0"/>
              <a:sym typeface="Lato Light" charset="0"/>
            </a:endParaRPr>
          </a:p>
          <a:p>
            <a:pPr algn="ctr" fontAlgn="base">
              <a:lnSpc>
                <a:spcPct val="125000"/>
              </a:lnSpc>
              <a:spcBef>
                <a:spcPct val="0"/>
              </a:spcBef>
              <a:spcAft>
                <a:spcPct val="0"/>
              </a:spcAft>
            </a:pPr>
            <a:endParaRPr lang="en-US" altLang="zh-CN" sz="900" dirty="0">
              <a:solidFill>
                <a:schemeClr val="bg1"/>
              </a:solidFill>
              <a:latin typeface="微软雅黑"/>
              <a:ea typeface="微软雅黑"/>
              <a:cs typeface="Lato Light" charset="0"/>
              <a:sym typeface="Lato Light" charset="0"/>
            </a:endParaRPr>
          </a:p>
        </p:txBody>
      </p:sp>
      <p:sp>
        <p:nvSpPr>
          <p:cNvPr id="9226" name="矩形 20"/>
          <p:cNvSpPr>
            <a:spLocks noChangeArrowheads="1"/>
          </p:cNvSpPr>
          <p:nvPr/>
        </p:nvSpPr>
        <p:spPr bwMode="auto">
          <a:xfrm>
            <a:off x="1006475" y="3751971"/>
            <a:ext cx="7886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900" dirty="0">
                <a:solidFill>
                  <a:schemeClr val="tx1">
                    <a:lumMod val="50000"/>
                    <a:lumOff val="50000"/>
                  </a:schemeClr>
                </a:solidFill>
                <a:latin typeface="微软雅黑" pitchFamily="34" charset="-122"/>
                <a:ea typeface="微软雅黑" pitchFamily="34" charset="-122"/>
              </a:rPr>
              <a:t>保留图片的格式和动画效果不变，请不要直接删除图片，只将图片替换就可以。  情况</a:t>
            </a:r>
            <a:r>
              <a:rPr lang="en-US" altLang="zh-CN" sz="900" dirty="0">
                <a:solidFill>
                  <a:schemeClr val="tx1">
                    <a:lumMod val="50000"/>
                    <a:lumOff val="50000"/>
                  </a:schemeClr>
                </a:solidFill>
                <a:latin typeface="微软雅黑" pitchFamily="34" charset="-122"/>
                <a:ea typeface="微软雅黑" pitchFamily="34" charset="-122"/>
              </a:rPr>
              <a:t>1</a:t>
            </a:r>
            <a:r>
              <a:rPr lang="zh-CN" altLang="en-US" sz="900" dirty="0">
                <a:solidFill>
                  <a:schemeClr val="tx1">
                    <a:lumMod val="50000"/>
                    <a:lumOff val="50000"/>
                  </a:schemeClr>
                </a:solidFill>
                <a:latin typeface="微软雅黑" pitchFamily="34" charset="-122"/>
                <a:ea typeface="微软雅黑" pitchFamily="34" charset="-122"/>
              </a:rPr>
              <a:t>：若是直接插入的图片：则右击图片→选择“更改图片”→在弹出的对话框窗口中重新选择你需要插入的图片即可。</a:t>
            </a:r>
          </a:p>
          <a:p>
            <a:pPr eaLnBrk="1" hangingPunct="1"/>
            <a:r>
              <a:rPr lang="zh-CN" altLang="en-US" sz="900" dirty="0">
                <a:solidFill>
                  <a:schemeClr val="tx1">
                    <a:lumMod val="50000"/>
                    <a:lumOff val="50000"/>
                  </a:schemeClr>
                </a:solidFill>
                <a:latin typeface="微软雅黑" pitchFamily="34" charset="-122"/>
                <a:ea typeface="微软雅黑" pitchFamily="34" charset="-122"/>
              </a:rPr>
              <a:t>    情况</a:t>
            </a:r>
            <a:r>
              <a:rPr lang="en-US" altLang="zh-CN" sz="900" dirty="0">
                <a:solidFill>
                  <a:schemeClr val="tx1">
                    <a:lumMod val="50000"/>
                    <a:lumOff val="50000"/>
                  </a:schemeClr>
                </a:solidFill>
                <a:latin typeface="微软雅黑" pitchFamily="34" charset="-122"/>
                <a:ea typeface="微软雅黑" pitchFamily="34" charset="-122"/>
              </a:rPr>
              <a:t>2</a:t>
            </a:r>
            <a:r>
              <a:rPr lang="zh-CN" altLang="en-US" sz="900" dirty="0">
                <a:solidFill>
                  <a:schemeClr val="tx1">
                    <a:lumMod val="50000"/>
                    <a:lumOff val="50000"/>
                  </a:schemeClr>
                </a:solidFill>
                <a:latin typeface="微软雅黑" pitchFamily="34" charset="-122"/>
                <a:ea typeface="微软雅黑" pitchFamily="34" charset="-122"/>
              </a:rPr>
              <a:t>：图形中的图片（多因排版的需要，将图片填充在图形中）：选中图片→在窗口上方功能区位置单击→“绘图工具”</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格式”→单击“形状填充”展开下拉菜单→选择“图片”→字弹出的“插入图片”的对话框窗口中选择需要的图片即可。</a:t>
            </a:r>
            <a:endParaRPr lang="en-US" altLang="zh-CN" sz="9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1882240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anim calcmode="lin" valueType="num">
                                      <p:cBhvr>
                                        <p:cTn id="17" dur="750" fill="hold"/>
                                        <p:tgtEl>
                                          <p:spTgt spid="25"/>
                                        </p:tgtEl>
                                        <p:attrNameLst>
                                          <p:attrName>ppt_x</p:attrName>
                                        </p:attrNameLst>
                                      </p:cBhvr>
                                      <p:tavLst>
                                        <p:tav tm="0">
                                          <p:val>
                                            <p:strVal val="#ppt_x"/>
                                          </p:val>
                                        </p:tav>
                                        <p:tav tm="100000">
                                          <p:val>
                                            <p:strVal val="#ppt_x"/>
                                          </p:val>
                                        </p:tav>
                                      </p:tavLst>
                                    </p:anim>
                                    <p:anim calcmode="lin" valueType="num">
                                      <p:cBhvr>
                                        <p:cTn id="18" dur="75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par>
                          <p:cTn id="23" fill="hold">
                            <p:stCondLst>
                              <p:cond delay="1750"/>
                            </p:stCondLst>
                            <p:childTnLst>
                              <p:par>
                                <p:cTn id="24" presetID="14" presetClass="entr" presetSubtype="1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9226"/>
                                        </p:tgtEl>
                                        <p:attrNameLst>
                                          <p:attrName>style.visibility</p:attrName>
                                        </p:attrNameLst>
                                      </p:cBhvr>
                                      <p:to>
                                        <p:strVal val="visible"/>
                                      </p:to>
                                    </p:set>
                                    <p:animEffect transition="in" filter="wipe(up)">
                                      <p:cBhvr>
                                        <p:cTn id="30" dur="125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9" grpId="0" animBg="1"/>
      <p:bldP spid="20" grpId="0"/>
      <p:bldP spid="92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2672188" y="1244639"/>
            <a:ext cx="5570786" cy="562563"/>
          </a:xfrm>
          <a:prstGeom prst="rect">
            <a:avLst/>
          </a:prstGeom>
          <a:solidFill>
            <a:schemeClr val="accent2">
              <a:lumMod val="95000"/>
              <a:alpha val="3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endParaRPr lang="zh-CN" altLang="en-US">
              <a:solidFill>
                <a:schemeClr val="tx1">
                  <a:lumMod val="75000"/>
                  <a:lumOff val="25000"/>
                </a:schemeClr>
              </a:solidFill>
            </a:endParaRPr>
          </a:p>
        </p:txBody>
      </p:sp>
      <p:sp>
        <p:nvSpPr>
          <p:cNvPr id="9" name="右箭头 8"/>
          <p:cNvSpPr/>
          <p:nvPr/>
        </p:nvSpPr>
        <p:spPr bwMode="auto">
          <a:xfrm>
            <a:off x="2618202" y="1352684"/>
            <a:ext cx="431879" cy="346472"/>
          </a:xfrm>
          <a:prstGeom prst="rightArrow">
            <a:avLst/>
          </a:prstGeom>
          <a:solidFill>
            <a:schemeClr val="accent1"/>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pPr>
            <a:endParaRPr lang="zh-CN" altLang="en-US" sz="1300" dirty="0">
              <a:latin typeface="Arial" pitchFamily="34" charset="0"/>
              <a:ea typeface="宋体" pitchFamily="2" charset="-122"/>
            </a:endParaRPr>
          </a:p>
        </p:txBody>
      </p:sp>
      <p:sp>
        <p:nvSpPr>
          <p:cNvPr id="10" name="矩形 9"/>
          <p:cNvSpPr/>
          <p:nvPr/>
        </p:nvSpPr>
        <p:spPr bwMode="auto">
          <a:xfrm>
            <a:off x="871986" y="1244639"/>
            <a:ext cx="1835487" cy="562563"/>
          </a:xfrm>
          <a:prstGeom prst="rect">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pPr>
            <a:endParaRPr lang="zh-CN" altLang="en-US" sz="1300" dirty="0">
              <a:latin typeface="Arial" pitchFamily="34" charset="0"/>
              <a:ea typeface="宋体" pitchFamily="2" charset="-122"/>
            </a:endParaRPr>
          </a:p>
        </p:txBody>
      </p:sp>
      <p:sp>
        <p:nvSpPr>
          <p:cNvPr id="11" name="矩形 10"/>
          <p:cNvSpPr/>
          <p:nvPr/>
        </p:nvSpPr>
        <p:spPr bwMode="auto">
          <a:xfrm>
            <a:off x="2672188" y="2084412"/>
            <a:ext cx="5570786" cy="562563"/>
          </a:xfrm>
          <a:prstGeom prst="rect">
            <a:avLst/>
          </a:prstGeom>
          <a:solidFill>
            <a:schemeClr val="accent2">
              <a:lumMod val="95000"/>
              <a:alpha val="3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endParaRPr lang="zh-CN" altLang="en-US">
              <a:solidFill>
                <a:schemeClr val="tx1">
                  <a:lumMod val="75000"/>
                  <a:lumOff val="25000"/>
                </a:schemeClr>
              </a:solidFill>
            </a:endParaRPr>
          </a:p>
        </p:txBody>
      </p:sp>
      <p:sp>
        <p:nvSpPr>
          <p:cNvPr id="12" name="右箭头 11"/>
          <p:cNvSpPr/>
          <p:nvPr/>
        </p:nvSpPr>
        <p:spPr bwMode="auto">
          <a:xfrm>
            <a:off x="2618202" y="2192456"/>
            <a:ext cx="431879" cy="346472"/>
          </a:xfrm>
          <a:prstGeom prst="rightArrow">
            <a:avLst/>
          </a:prstGeom>
          <a:solidFill>
            <a:schemeClr val="accent2"/>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pPr>
            <a:endParaRPr lang="zh-CN" altLang="en-US" sz="1300" dirty="0">
              <a:latin typeface="Arial" pitchFamily="34" charset="0"/>
              <a:ea typeface="宋体" pitchFamily="2" charset="-122"/>
            </a:endParaRPr>
          </a:p>
        </p:txBody>
      </p:sp>
      <p:sp>
        <p:nvSpPr>
          <p:cNvPr id="13" name="矩形 12"/>
          <p:cNvSpPr/>
          <p:nvPr/>
        </p:nvSpPr>
        <p:spPr bwMode="auto">
          <a:xfrm>
            <a:off x="871986" y="2084412"/>
            <a:ext cx="1835487" cy="562563"/>
          </a:xfrm>
          <a:prstGeom prst="rect">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endParaRPr lang="zh-CN" altLang="en-US"/>
          </a:p>
        </p:txBody>
      </p:sp>
      <p:sp>
        <p:nvSpPr>
          <p:cNvPr id="14" name="矩形 13"/>
          <p:cNvSpPr/>
          <p:nvPr/>
        </p:nvSpPr>
        <p:spPr bwMode="auto">
          <a:xfrm>
            <a:off x="2672188" y="2947840"/>
            <a:ext cx="5570786" cy="562563"/>
          </a:xfrm>
          <a:prstGeom prst="rect">
            <a:avLst/>
          </a:prstGeom>
          <a:solidFill>
            <a:schemeClr val="accent2">
              <a:lumMod val="95000"/>
              <a:alpha val="3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endParaRPr lang="zh-CN" altLang="en-US">
              <a:solidFill>
                <a:schemeClr val="tx1">
                  <a:lumMod val="75000"/>
                  <a:lumOff val="25000"/>
                </a:schemeClr>
              </a:solidFill>
            </a:endParaRPr>
          </a:p>
        </p:txBody>
      </p:sp>
      <p:sp>
        <p:nvSpPr>
          <p:cNvPr id="15" name="右箭头 14"/>
          <p:cNvSpPr/>
          <p:nvPr/>
        </p:nvSpPr>
        <p:spPr bwMode="auto">
          <a:xfrm>
            <a:off x="2618202" y="3055885"/>
            <a:ext cx="431879" cy="346472"/>
          </a:xfrm>
          <a:prstGeom prst="rightArrow">
            <a:avLst/>
          </a:prstGeom>
          <a:solidFill>
            <a:schemeClr val="accent3"/>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pPr>
            <a:endParaRPr lang="zh-CN" altLang="en-US" sz="1300" dirty="0">
              <a:latin typeface="Arial" pitchFamily="34" charset="0"/>
              <a:ea typeface="宋体" pitchFamily="2" charset="-122"/>
            </a:endParaRPr>
          </a:p>
        </p:txBody>
      </p:sp>
      <p:sp>
        <p:nvSpPr>
          <p:cNvPr id="16" name="矩形 15"/>
          <p:cNvSpPr/>
          <p:nvPr/>
        </p:nvSpPr>
        <p:spPr bwMode="auto">
          <a:xfrm>
            <a:off x="871986" y="2947840"/>
            <a:ext cx="1835487" cy="562563"/>
          </a:xfrm>
          <a:prstGeom prst="rect">
            <a:avLst/>
          </a:prstGeom>
          <a:solidFill>
            <a:schemeClr val="accent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endParaRPr lang="zh-CN" altLang="en-US"/>
          </a:p>
        </p:txBody>
      </p:sp>
      <p:sp>
        <p:nvSpPr>
          <p:cNvPr id="17" name="矩形 16"/>
          <p:cNvSpPr/>
          <p:nvPr/>
        </p:nvSpPr>
        <p:spPr bwMode="auto">
          <a:xfrm>
            <a:off x="2672188" y="3846752"/>
            <a:ext cx="5570786" cy="562563"/>
          </a:xfrm>
          <a:prstGeom prst="rect">
            <a:avLst/>
          </a:prstGeom>
          <a:solidFill>
            <a:schemeClr val="accent2">
              <a:lumMod val="95000"/>
              <a:alpha val="3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endParaRPr lang="zh-CN" altLang="en-US">
              <a:solidFill>
                <a:schemeClr val="tx1">
                  <a:lumMod val="50000"/>
                  <a:lumOff val="50000"/>
                </a:schemeClr>
              </a:solidFill>
            </a:endParaRPr>
          </a:p>
        </p:txBody>
      </p:sp>
      <p:sp>
        <p:nvSpPr>
          <p:cNvPr id="18" name="右箭头 17"/>
          <p:cNvSpPr/>
          <p:nvPr/>
        </p:nvSpPr>
        <p:spPr bwMode="auto">
          <a:xfrm>
            <a:off x="2618202" y="3954797"/>
            <a:ext cx="431879" cy="346472"/>
          </a:xfrm>
          <a:prstGeom prst="rightArrow">
            <a:avLst/>
          </a:prstGeom>
          <a:solidFill>
            <a:schemeClr val="accent4"/>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pPr>
            <a:endParaRPr lang="zh-CN" altLang="en-US" sz="1300" dirty="0">
              <a:latin typeface="Arial" pitchFamily="34" charset="0"/>
              <a:ea typeface="宋体" pitchFamily="2" charset="-122"/>
            </a:endParaRPr>
          </a:p>
        </p:txBody>
      </p:sp>
      <p:sp>
        <p:nvSpPr>
          <p:cNvPr id="19" name="矩形 18"/>
          <p:cNvSpPr/>
          <p:nvPr/>
        </p:nvSpPr>
        <p:spPr bwMode="auto">
          <a:xfrm>
            <a:off x="871986" y="3846752"/>
            <a:ext cx="1835487" cy="562563"/>
          </a:xfrm>
          <a:prstGeom prst="rect">
            <a:avLst/>
          </a:prstGeom>
          <a:solidFill>
            <a:schemeClr val="accent4"/>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endParaRPr lang="zh-CN" altLang="en-US"/>
          </a:p>
        </p:txBody>
      </p:sp>
      <p:sp>
        <p:nvSpPr>
          <p:cNvPr id="20" name="TextBox 19"/>
          <p:cNvSpPr txBox="1"/>
          <p:nvPr/>
        </p:nvSpPr>
        <p:spPr>
          <a:xfrm>
            <a:off x="1164572" y="1364287"/>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21" name="TextBox 20"/>
          <p:cNvSpPr txBox="1"/>
          <p:nvPr/>
        </p:nvSpPr>
        <p:spPr>
          <a:xfrm>
            <a:off x="3185310" y="1401346"/>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2" name="TextBox 21"/>
          <p:cNvSpPr txBox="1"/>
          <p:nvPr/>
        </p:nvSpPr>
        <p:spPr>
          <a:xfrm>
            <a:off x="1164572" y="2192232"/>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23" name="TextBox 22"/>
          <p:cNvSpPr txBox="1"/>
          <p:nvPr/>
        </p:nvSpPr>
        <p:spPr>
          <a:xfrm>
            <a:off x="3168392" y="2248508"/>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4" name="TextBox 23"/>
          <p:cNvSpPr txBox="1"/>
          <p:nvPr/>
        </p:nvSpPr>
        <p:spPr>
          <a:xfrm>
            <a:off x="1164572" y="3055661"/>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25" name="TextBox 24"/>
          <p:cNvSpPr txBox="1"/>
          <p:nvPr/>
        </p:nvSpPr>
        <p:spPr>
          <a:xfrm>
            <a:off x="3168392" y="3116125"/>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6" name="TextBox 25"/>
          <p:cNvSpPr txBox="1"/>
          <p:nvPr/>
        </p:nvSpPr>
        <p:spPr>
          <a:xfrm>
            <a:off x="1164572" y="3954573"/>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27" name="TextBox 26"/>
          <p:cNvSpPr txBox="1"/>
          <p:nvPr/>
        </p:nvSpPr>
        <p:spPr>
          <a:xfrm>
            <a:off x="3168392" y="4020997"/>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028801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6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par>
                          <p:cTn id="37" fill="hold">
                            <p:stCondLst>
                              <p:cond delay="1100"/>
                            </p:stCondLst>
                            <p:childTnLst>
                              <p:par>
                                <p:cTn id="38" presetID="31"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 calcmode="lin" valueType="num">
                                      <p:cBhvr>
                                        <p:cTn id="42" dur="500" fill="hold"/>
                                        <p:tgtEl>
                                          <p:spTgt spid="20"/>
                                        </p:tgtEl>
                                        <p:attrNameLst>
                                          <p:attrName>style.rotation</p:attrName>
                                        </p:attrNameLst>
                                      </p:cBhvr>
                                      <p:tavLst>
                                        <p:tav tm="0">
                                          <p:val>
                                            <p:fltVal val="90"/>
                                          </p:val>
                                        </p:tav>
                                        <p:tav tm="100000">
                                          <p:val>
                                            <p:fltVal val="0"/>
                                          </p:val>
                                        </p:tav>
                                      </p:tavLst>
                                    </p:anim>
                                    <p:animEffect transition="in" filter="fade">
                                      <p:cBhvr>
                                        <p:cTn id="43" dur="500"/>
                                        <p:tgtEl>
                                          <p:spTgt spid="20"/>
                                        </p:tgtEl>
                                      </p:cBhvr>
                                    </p:animEffect>
                                  </p:childTnLst>
                                </p:cTn>
                              </p:par>
                            </p:childTnLst>
                          </p:cTn>
                        </p:par>
                        <p:par>
                          <p:cTn id="44" fill="hold">
                            <p:stCondLst>
                              <p:cond delay="16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2100"/>
                            </p:stCondLst>
                            <p:childTnLst>
                              <p:par>
                                <p:cTn id="52" presetID="31"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style.rotation</p:attrName>
                                        </p:attrNameLst>
                                      </p:cBhvr>
                                      <p:tavLst>
                                        <p:tav tm="0">
                                          <p:val>
                                            <p:fltVal val="90"/>
                                          </p:val>
                                        </p:tav>
                                        <p:tav tm="100000">
                                          <p:val>
                                            <p:fltVal val="0"/>
                                          </p:val>
                                        </p:tav>
                                      </p:tavLst>
                                    </p:anim>
                                    <p:animEffect transition="in" filter="fade">
                                      <p:cBhvr>
                                        <p:cTn id="57" dur="500"/>
                                        <p:tgtEl>
                                          <p:spTgt spid="22"/>
                                        </p:tgtEl>
                                      </p:cBhvr>
                                    </p:animEffect>
                                  </p:childTnLst>
                                </p:cTn>
                              </p:par>
                            </p:childTnLst>
                          </p:cTn>
                        </p:par>
                        <p:par>
                          <p:cTn id="58" fill="hold">
                            <p:stCondLst>
                              <p:cond delay="2600"/>
                            </p:stCondLst>
                            <p:childTnLst>
                              <p:par>
                                <p:cTn id="59" presetID="22" presetClass="entr" presetSubtype="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par>
                          <p:cTn id="65" fill="hold">
                            <p:stCondLst>
                              <p:cond delay="3100"/>
                            </p:stCondLst>
                            <p:childTnLst>
                              <p:par>
                                <p:cTn id="66" presetID="31"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 calcmode="lin" valueType="num">
                                      <p:cBhvr>
                                        <p:cTn id="70" dur="500" fill="hold"/>
                                        <p:tgtEl>
                                          <p:spTgt spid="24"/>
                                        </p:tgtEl>
                                        <p:attrNameLst>
                                          <p:attrName>style.rotation</p:attrName>
                                        </p:attrNameLst>
                                      </p:cBhvr>
                                      <p:tavLst>
                                        <p:tav tm="0">
                                          <p:val>
                                            <p:fltVal val="90"/>
                                          </p:val>
                                        </p:tav>
                                        <p:tav tm="100000">
                                          <p:val>
                                            <p:fltVal val="0"/>
                                          </p:val>
                                        </p:tav>
                                      </p:tavLst>
                                    </p:anim>
                                    <p:animEffect transition="in" filter="fade">
                                      <p:cBhvr>
                                        <p:cTn id="71" dur="500"/>
                                        <p:tgtEl>
                                          <p:spTgt spid="24"/>
                                        </p:tgtEl>
                                      </p:cBhvr>
                                    </p:animEffect>
                                  </p:childTnLst>
                                </p:cTn>
                              </p:par>
                            </p:childTnLst>
                          </p:cTn>
                        </p:par>
                        <p:par>
                          <p:cTn id="72" fill="hold">
                            <p:stCondLst>
                              <p:cond delay="3600"/>
                            </p:stCondLst>
                            <p:childTnLst>
                              <p:par>
                                <p:cTn id="73" presetID="2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left)">
                                      <p:cBhvr>
                                        <p:cTn id="78" dur="500"/>
                                        <p:tgtEl>
                                          <p:spTgt spid="14"/>
                                        </p:tgtEl>
                                      </p:cBhvr>
                                    </p:animEffect>
                                  </p:childTnLst>
                                </p:cTn>
                              </p:par>
                            </p:childTnLst>
                          </p:cTn>
                        </p:par>
                        <p:par>
                          <p:cTn id="79" fill="hold">
                            <p:stCondLst>
                              <p:cond delay="4100"/>
                            </p:stCondLst>
                            <p:childTnLst>
                              <p:par>
                                <p:cTn id="80" presetID="31"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 calcmode="lin" valueType="num">
                                      <p:cBhvr>
                                        <p:cTn id="84" dur="500" fill="hold"/>
                                        <p:tgtEl>
                                          <p:spTgt spid="26"/>
                                        </p:tgtEl>
                                        <p:attrNameLst>
                                          <p:attrName>style.rotation</p:attrName>
                                        </p:attrNameLst>
                                      </p:cBhvr>
                                      <p:tavLst>
                                        <p:tav tm="0">
                                          <p:val>
                                            <p:fltVal val="90"/>
                                          </p:val>
                                        </p:tav>
                                        <p:tav tm="100000">
                                          <p:val>
                                            <p:fltVal val="0"/>
                                          </p:val>
                                        </p:tav>
                                      </p:tavLst>
                                    </p:anim>
                                    <p:animEffect transition="in" filter="fade">
                                      <p:cBhvr>
                                        <p:cTn id="85" dur="500"/>
                                        <p:tgtEl>
                                          <p:spTgt spid="26"/>
                                        </p:tgtEl>
                                      </p:cBhvr>
                                    </p:animEffect>
                                  </p:childTnLst>
                                </p:cTn>
                              </p:par>
                            </p:childTnLst>
                          </p:cTn>
                        </p:par>
                        <p:par>
                          <p:cTn id="86" fill="hold">
                            <p:stCondLst>
                              <p:cond delay="4600"/>
                            </p:stCondLst>
                            <p:childTnLst>
                              <p:par>
                                <p:cTn id="87" presetID="22" presetClass="entr" presetSubtype="8"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640BABE-FB3E-4CAE-A7E5-214009FC38A0}"/>
              </a:ext>
            </a:extLst>
          </p:cNvPr>
          <p:cNvPicPr>
            <a:picLocks noChangeAspect="1"/>
          </p:cNvPicPr>
          <p:nvPr/>
        </p:nvPicPr>
        <p:blipFill rotWithShape="1">
          <a:blip r:embed="rId5">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pic>
        <p:nvPicPr>
          <p:cNvPr id="9" name="图片 8">
            <a:extLst>
              <a:ext uri="{FF2B5EF4-FFF2-40B4-BE49-F238E27FC236}">
                <a16:creationId xmlns:a16="http://schemas.microsoft.com/office/drawing/2014/main" id="{41B02C8A-7ED4-4CB1-B767-D8EF4D7011B4}"/>
              </a:ext>
            </a:extLst>
          </p:cNvPr>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p:blipFill>
        <p:spPr>
          <a:xfrm flipH="1">
            <a:off x="873856" y="1359578"/>
            <a:ext cx="3230537" cy="3560912"/>
          </a:xfrm>
          <a:prstGeom prst="rect">
            <a:avLst/>
          </a:prstGeom>
        </p:spPr>
      </p:pic>
      <p:sp>
        <p:nvSpPr>
          <p:cNvPr id="7" name="TextBox 15">
            <a:extLst>
              <a:ext uri="{FF2B5EF4-FFF2-40B4-BE49-F238E27FC236}">
                <a16:creationId xmlns:a16="http://schemas.microsoft.com/office/drawing/2014/main" id="{3C24CA4B-2FC0-4FF2-A8EF-C72F486D749F}"/>
              </a:ext>
            </a:extLst>
          </p:cNvPr>
          <p:cNvSpPr txBox="1">
            <a:spLocks noChangeArrowheads="1"/>
          </p:cNvSpPr>
          <p:nvPr/>
        </p:nvSpPr>
        <p:spPr bwMode="auto">
          <a:xfrm>
            <a:off x="5194227" y="2905167"/>
            <a:ext cx="2502504"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a:lnSpc>
                <a:spcPct val="150000"/>
              </a:lnSpc>
            </a:pPr>
            <a:r>
              <a:rPr lang="zh-CN" altLang="en-US" sz="900" dirty="0">
                <a:solidFill>
                  <a:schemeClr val="tx1">
                    <a:lumMod val="50000"/>
                    <a:lumOff val="50000"/>
                  </a:schemeClr>
                </a:solidFill>
              </a:rPr>
              <a:t>★单击此处添加标题 ★单击此处添加标题</a:t>
            </a:r>
            <a:endParaRPr lang="en-US" altLang="zh-CN"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rPr>
              <a:t>★单击此处添加标题 ★单击此处添加标题</a:t>
            </a:r>
          </a:p>
        </p:txBody>
      </p:sp>
      <p:sp>
        <p:nvSpPr>
          <p:cNvPr id="11" name="MH_SubTitle_1">
            <a:extLst>
              <a:ext uri="{FF2B5EF4-FFF2-40B4-BE49-F238E27FC236}">
                <a16:creationId xmlns:a16="http://schemas.microsoft.com/office/drawing/2014/main" id="{03BE4C68-E22C-4D95-AAF6-25828293DC17}"/>
              </a:ext>
            </a:extLst>
          </p:cNvPr>
          <p:cNvSpPr/>
          <p:nvPr>
            <p:custDataLst>
              <p:tags r:id="rId1"/>
            </p:custDataLst>
          </p:nvPr>
        </p:nvSpPr>
        <p:spPr>
          <a:xfrm>
            <a:off x="4740123" y="2300675"/>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69">
              <a:defRPr/>
            </a:pPr>
            <a:r>
              <a:rPr lang="zh-CN" altLang="en-US" sz="1400" b="1" dirty="0">
                <a:solidFill>
                  <a:schemeClr val="accent1"/>
                </a:solidFill>
                <a:latin typeface="微软雅黑" pitchFamily="34" charset="-122"/>
                <a:ea typeface="微软雅黑" pitchFamily="34" charset="-122"/>
              </a:rPr>
              <a:t>市场分析</a:t>
            </a:r>
            <a:endParaRPr lang="zh-CN" altLang="en-US" sz="1400" kern="0" dirty="0">
              <a:solidFill>
                <a:schemeClr val="accent1"/>
              </a:solidFill>
              <a:latin typeface="微软雅黑" pitchFamily="34" charset="-122"/>
              <a:ea typeface="微软雅黑" pitchFamily="34" charset="-122"/>
            </a:endParaRPr>
          </a:p>
        </p:txBody>
      </p:sp>
      <p:sp>
        <p:nvSpPr>
          <p:cNvPr id="12" name="MH_Other_1">
            <a:extLst>
              <a:ext uri="{FF2B5EF4-FFF2-40B4-BE49-F238E27FC236}">
                <a16:creationId xmlns:a16="http://schemas.microsoft.com/office/drawing/2014/main" id="{68BA08AA-6D46-4357-8B04-FB1A87DF93E9}"/>
              </a:ext>
            </a:extLst>
          </p:cNvPr>
          <p:cNvSpPr txBox="1"/>
          <p:nvPr>
            <p:custDataLst>
              <p:tags r:id="rId2"/>
            </p:custDataLst>
          </p:nvPr>
        </p:nvSpPr>
        <p:spPr>
          <a:xfrm flipH="1">
            <a:off x="4893467" y="226467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extLst>
      <p:ext uri="{BB962C8B-B14F-4D97-AF65-F5344CB8AC3E}">
        <p14:creationId xmlns:p14="http://schemas.microsoft.com/office/powerpoint/2010/main" val="3623862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86600" y="4768850"/>
            <a:ext cx="2057400" cy="273050"/>
          </a:xfrm>
        </p:spPr>
        <p:txBody>
          <a:bodyPr/>
          <a:lstStyle/>
          <a:p>
            <a:fld id="{70C262CF-5CC9-4929-99CD-9F101191856B}" type="slidenum">
              <a:rPr lang="en-GB" smtClean="0"/>
              <a:pPr/>
              <a:t>14</a:t>
            </a:fld>
            <a:endParaRPr lang="en-GB"/>
          </a:p>
        </p:txBody>
      </p:sp>
      <p:grpSp>
        <p:nvGrpSpPr>
          <p:cNvPr id="2" name="Group 4"/>
          <p:cNvGrpSpPr/>
          <p:nvPr/>
        </p:nvGrpSpPr>
        <p:grpSpPr>
          <a:xfrm>
            <a:off x="2963931" y="1179503"/>
            <a:ext cx="3228249" cy="3229245"/>
            <a:chOff x="3695530" y="1028530"/>
            <a:chExt cx="4800938" cy="4800938"/>
          </a:xfrm>
        </p:grpSpPr>
        <p:sp>
          <p:nvSpPr>
            <p:cNvPr id="10" name="Freeform 9"/>
            <p:cNvSpPr/>
            <p:nvPr/>
          </p:nvSpPr>
          <p:spPr>
            <a:xfrm>
              <a:off x="3695530"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algn="ctr" defTabSz="1266825">
                <a:lnSpc>
                  <a:spcPct val="90000"/>
                </a:lnSpc>
                <a:spcBef>
                  <a:spcPct val="0"/>
                </a:spcBef>
                <a:spcAft>
                  <a:spcPct val="35000"/>
                </a:spcAft>
              </a:pPr>
              <a:r>
                <a:rPr lang="en-US" sz="1500" dirty="0"/>
                <a:t>Web Analysis</a:t>
              </a:r>
              <a:endParaRPr lang="en-GB" sz="1500" dirty="0"/>
            </a:p>
          </p:txBody>
        </p:sp>
        <p:sp>
          <p:nvSpPr>
            <p:cNvPr id="11" name="Freeform 10"/>
            <p:cNvSpPr/>
            <p:nvPr/>
          </p:nvSpPr>
          <p:spPr>
            <a:xfrm>
              <a:off x="6150186"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957466" rIns="957466" bIns="270256" numCol="1" spcCol="1270" anchor="ctr" anchorCtr="0">
              <a:noAutofit/>
            </a:bodyPr>
            <a:lstStyle/>
            <a:p>
              <a:pPr algn="ctr" defTabSz="1266825">
                <a:lnSpc>
                  <a:spcPct val="90000"/>
                </a:lnSpc>
                <a:spcBef>
                  <a:spcPct val="0"/>
                </a:spcBef>
                <a:spcAft>
                  <a:spcPct val="35000"/>
                </a:spcAft>
              </a:pPr>
              <a:r>
                <a:rPr lang="en-US" sz="1500" dirty="0"/>
                <a:t>HTML</a:t>
              </a:r>
            </a:p>
            <a:p>
              <a:pPr algn="ctr" defTabSz="1266825">
                <a:lnSpc>
                  <a:spcPct val="90000"/>
                </a:lnSpc>
                <a:spcBef>
                  <a:spcPct val="0"/>
                </a:spcBef>
                <a:spcAft>
                  <a:spcPct val="35000"/>
                </a:spcAft>
              </a:pPr>
              <a:r>
                <a:rPr lang="en-US" sz="1500" dirty="0"/>
                <a:t>Design</a:t>
              </a:r>
            </a:p>
          </p:txBody>
        </p:sp>
        <p:sp>
          <p:nvSpPr>
            <p:cNvPr id="12" name="Freeform 11"/>
            <p:cNvSpPr/>
            <p:nvPr/>
          </p:nvSpPr>
          <p:spPr>
            <a:xfrm rot="21600000">
              <a:off x="6150186" y="3483185"/>
              <a:ext cx="2346282" cy="2346283"/>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270257" rIns="957466" bIns="957466" numCol="1" spcCol="1270" anchor="ctr" anchorCtr="0">
              <a:noAutofit/>
            </a:bodyPr>
            <a:lstStyle/>
            <a:p>
              <a:pPr algn="ctr" defTabSz="1266825">
                <a:lnSpc>
                  <a:spcPct val="90000"/>
                </a:lnSpc>
                <a:spcBef>
                  <a:spcPct val="0"/>
                </a:spcBef>
                <a:spcAft>
                  <a:spcPct val="35000"/>
                </a:spcAft>
              </a:pPr>
              <a:r>
                <a:rPr lang="en-US" sz="1500" dirty="0"/>
                <a:t>Java Script</a:t>
              </a:r>
              <a:endParaRPr lang="en-GB" sz="1500" dirty="0"/>
            </a:p>
          </p:txBody>
        </p:sp>
        <p:sp>
          <p:nvSpPr>
            <p:cNvPr id="13" name="Freeform 12"/>
            <p:cNvSpPr/>
            <p:nvPr/>
          </p:nvSpPr>
          <p:spPr>
            <a:xfrm rot="21600000">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algn="ctr" defTabSz="1266825">
                <a:lnSpc>
                  <a:spcPct val="90000"/>
                </a:lnSpc>
                <a:spcBef>
                  <a:spcPct val="0"/>
                </a:spcBef>
                <a:spcAft>
                  <a:spcPct val="35000"/>
                </a:spcAft>
              </a:pPr>
              <a:r>
                <a:rPr lang="en-US" sz="1500" dirty="0"/>
                <a:t>Illustrator</a:t>
              </a:r>
              <a:endParaRPr lang="en-GB" sz="1500" dirty="0"/>
            </a:p>
          </p:txBody>
        </p:sp>
        <p:sp>
          <p:nvSpPr>
            <p:cNvPr id="14" name="Circular Arrow 13"/>
            <p:cNvSpPr/>
            <p:nvPr/>
          </p:nvSpPr>
          <p:spPr>
            <a:xfrm>
              <a:off x="5690954" y="2941319"/>
              <a:ext cx="810090" cy="704426"/>
            </a:xfrm>
            <a:prstGeom prst="circularArrow">
              <a:avLst/>
            </a:prstGeom>
            <a:solidFill>
              <a:schemeClr val="bg2"/>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5" name="Circular Arrow 14"/>
            <p:cNvSpPr/>
            <p:nvPr/>
          </p:nvSpPr>
          <p:spPr>
            <a:xfrm rot="10800000">
              <a:off x="5690954" y="3212252"/>
              <a:ext cx="810090" cy="704426"/>
            </a:xfrm>
            <a:prstGeom prst="circularArrow">
              <a:avLst/>
            </a:prstGeom>
            <a:solidFill>
              <a:schemeClr val="bg2"/>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a:p>
          </p:txBody>
        </p:sp>
      </p:grpSp>
      <p:grpSp>
        <p:nvGrpSpPr>
          <p:cNvPr id="4" name="Group 7"/>
          <p:cNvGrpSpPr/>
          <p:nvPr/>
        </p:nvGrpSpPr>
        <p:grpSpPr>
          <a:xfrm>
            <a:off x="7251188" y="3038188"/>
            <a:ext cx="566777" cy="566952"/>
            <a:chOff x="10036930" y="4049666"/>
            <a:chExt cx="755703" cy="755703"/>
          </a:xfrm>
        </p:grpSpPr>
        <p:sp>
          <p:nvSpPr>
            <p:cNvPr id="18" name="Oval 17"/>
            <p:cNvSpPr/>
            <p:nvPr/>
          </p:nvSpPr>
          <p:spPr>
            <a:xfrm>
              <a:off x="10036930" y="4049666"/>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39"/>
            <p:cNvGrpSpPr/>
            <p:nvPr/>
          </p:nvGrpSpPr>
          <p:grpSpPr>
            <a:xfrm>
              <a:off x="10223296" y="4259376"/>
              <a:ext cx="383745" cy="383755"/>
              <a:chOff x="7287430" y="2577307"/>
              <a:chExt cx="464333" cy="464344"/>
            </a:xfrm>
            <a:solidFill>
              <a:schemeClr val="bg2"/>
            </a:solidFill>
          </p:grpSpPr>
          <p:sp>
            <p:nvSpPr>
              <p:cNvPr id="41" name="AutoShape 56"/>
              <p:cNvSpPr>
                <a:spLocks/>
              </p:cNvSpPr>
              <p:nvPr/>
            </p:nvSpPr>
            <p:spPr bwMode="auto">
              <a:xfrm>
                <a:off x="7287430"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42" name="AutoShape 57"/>
              <p:cNvSpPr>
                <a:spLocks/>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43" name="AutoShape 58"/>
              <p:cNvSpPr>
                <a:spLocks/>
              </p:cNvSpPr>
              <p:nvPr/>
            </p:nvSpPr>
            <p:spPr bwMode="auto">
              <a:xfrm>
                <a:off x="7446962"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Group 6"/>
          <p:cNvGrpSpPr/>
          <p:nvPr/>
        </p:nvGrpSpPr>
        <p:grpSpPr>
          <a:xfrm>
            <a:off x="7251188" y="1193800"/>
            <a:ext cx="566777" cy="566952"/>
            <a:chOff x="10036930" y="1591241"/>
            <a:chExt cx="755703" cy="755703"/>
          </a:xfrm>
        </p:grpSpPr>
        <p:sp>
          <p:nvSpPr>
            <p:cNvPr id="19" name="Oval 18"/>
            <p:cNvSpPr/>
            <p:nvPr/>
          </p:nvSpPr>
          <p:spPr>
            <a:xfrm>
              <a:off x="10036930" y="1591241"/>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utoShape 59"/>
            <p:cNvSpPr>
              <a:spLocks/>
            </p:cNvSpPr>
            <p:nvPr/>
          </p:nvSpPr>
          <p:spPr bwMode="auto">
            <a:xfrm>
              <a:off x="10186990" y="1777215"/>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grpSp>
      <p:grpSp>
        <p:nvGrpSpPr>
          <p:cNvPr id="7" name="Group 3"/>
          <p:cNvGrpSpPr/>
          <p:nvPr/>
        </p:nvGrpSpPr>
        <p:grpSpPr>
          <a:xfrm>
            <a:off x="1193541" y="1193800"/>
            <a:ext cx="566777" cy="566952"/>
            <a:chOff x="1399366" y="1591242"/>
            <a:chExt cx="755703" cy="755703"/>
          </a:xfrm>
        </p:grpSpPr>
        <p:sp>
          <p:nvSpPr>
            <p:cNvPr id="16" name="Oval 15"/>
            <p:cNvSpPr/>
            <p:nvPr/>
          </p:nvSpPr>
          <p:spPr>
            <a:xfrm>
              <a:off x="1399366" y="1591242"/>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48"/>
            <p:cNvGrpSpPr/>
            <p:nvPr/>
          </p:nvGrpSpPr>
          <p:grpSpPr>
            <a:xfrm>
              <a:off x="1585342" y="1819197"/>
              <a:ext cx="383755" cy="299788"/>
              <a:chOff x="2581289" y="1710541"/>
              <a:chExt cx="464346" cy="362746"/>
            </a:xfrm>
            <a:solidFill>
              <a:schemeClr val="bg2"/>
            </a:solidFill>
          </p:grpSpPr>
          <p:sp>
            <p:nvSpPr>
              <p:cNvPr id="50" name="AutoShape 140"/>
              <p:cNvSpPr>
                <a:spLocks/>
              </p:cNvSpPr>
              <p:nvPr/>
            </p:nvSpPr>
            <p:spPr bwMode="auto">
              <a:xfrm>
                <a:off x="2639231" y="1768486"/>
                <a:ext cx="290514" cy="235745"/>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1" name="AutoShape 141"/>
              <p:cNvSpPr>
                <a:spLocks/>
              </p:cNvSpPr>
              <p:nvPr/>
            </p:nvSpPr>
            <p:spPr bwMode="auto">
              <a:xfrm>
                <a:off x="2581289" y="1710541"/>
                <a:ext cx="464346" cy="362746"/>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2" name="AutoShape 142"/>
              <p:cNvSpPr>
                <a:spLocks/>
              </p:cNvSpPr>
              <p:nvPr/>
            </p:nvSpPr>
            <p:spPr bwMode="auto">
              <a:xfrm>
                <a:off x="2944035" y="1783564"/>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3" name="AutoShape 143"/>
              <p:cNvSpPr>
                <a:spLocks/>
              </p:cNvSpPr>
              <p:nvPr/>
            </p:nvSpPr>
            <p:spPr bwMode="auto">
              <a:xfrm>
                <a:off x="2929748" y="1971676"/>
                <a:ext cx="5794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4" name="AutoShape 144"/>
              <p:cNvSpPr>
                <a:spLocks/>
              </p:cNvSpPr>
              <p:nvPr/>
            </p:nvSpPr>
            <p:spPr bwMode="auto">
              <a:xfrm>
                <a:off x="2944031" y="1928021"/>
                <a:ext cx="58739"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5" name="AutoShape 145"/>
              <p:cNvSpPr>
                <a:spLocks/>
              </p:cNvSpPr>
              <p:nvPr/>
            </p:nvSpPr>
            <p:spPr bwMode="auto">
              <a:xfrm>
                <a:off x="2944028" y="1885145"/>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6" name="AutoShape 146"/>
              <p:cNvSpPr>
                <a:spLocks/>
              </p:cNvSpPr>
              <p:nvPr/>
            </p:nvSpPr>
            <p:spPr bwMode="auto">
              <a:xfrm>
                <a:off x="2697957" y="1826419"/>
                <a:ext cx="86519" cy="61118"/>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grpSp>
      </p:grpSp>
      <p:grpSp>
        <p:nvGrpSpPr>
          <p:cNvPr id="9" name="Group 58"/>
          <p:cNvGrpSpPr/>
          <p:nvPr/>
        </p:nvGrpSpPr>
        <p:grpSpPr>
          <a:xfrm>
            <a:off x="534096" y="1804615"/>
            <a:ext cx="2093688" cy="751621"/>
            <a:chOff x="520106" y="2219893"/>
            <a:chExt cx="2513428" cy="1001851"/>
          </a:xfrm>
        </p:grpSpPr>
        <p:sp>
          <p:nvSpPr>
            <p:cNvPr id="57" name="TextBox 56"/>
            <p:cNvSpPr txBox="1"/>
            <p:nvPr/>
          </p:nvSpPr>
          <p:spPr>
            <a:xfrm>
              <a:off x="1091315" y="2219893"/>
              <a:ext cx="1330126"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58" name="Rectangle 57"/>
            <p:cNvSpPr/>
            <p:nvPr/>
          </p:nvSpPr>
          <p:spPr>
            <a:xfrm>
              <a:off x="520106" y="2544845"/>
              <a:ext cx="2513428" cy="676899"/>
            </a:xfrm>
            <a:prstGeom prst="rect">
              <a:avLst/>
            </a:prstGeom>
          </p:spPr>
          <p:txBody>
            <a:bodyPr wrap="square">
              <a:spAutoFit/>
            </a:bodyPr>
            <a:lstStyle/>
            <a:p>
              <a:pPr algn="just"/>
              <a:r>
                <a:rPr lang="zh-CN" altLang="en-US" sz="900" dirty="0">
                  <a:solidFill>
                    <a:schemeClr val="tx1">
                      <a:lumMod val="50000"/>
                      <a:lumOff val="50000"/>
                    </a:schemeClr>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itchFamily="34" charset="-122"/>
                <a:ea typeface="微软雅黑" pitchFamily="34" charset="-122"/>
              </a:endParaRPr>
            </a:p>
          </p:txBody>
        </p:sp>
      </p:grpSp>
      <p:grpSp>
        <p:nvGrpSpPr>
          <p:cNvPr id="20" name="Group 59"/>
          <p:cNvGrpSpPr/>
          <p:nvPr/>
        </p:nvGrpSpPr>
        <p:grpSpPr>
          <a:xfrm>
            <a:off x="489615" y="3649519"/>
            <a:ext cx="2093688" cy="751620"/>
            <a:chOff x="520106" y="2219892"/>
            <a:chExt cx="2513428" cy="1001850"/>
          </a:xfrm>
        </p:grpSpPr>
        <p:sp>
          <p:nvSpPr>
            <p:cNvPr id="61" name="TextBox 60"/>
            <p:cNvSpPr txBox="1"/>
            <p:nvPr/>
          </p:nvSpPr>
          <p:spPr>
            <a:xfrm>
              <a:off x="1140725" y="2219892"/>
              <a:ext cx="1330126"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62" name="Rectangle 61"/>
            <p:cNvSpPr/>
            <p:nvPr/>
          </p:nvSpPr>
          <p:spPr>
            <a:xfrm>
              <a:off x="520106" y="2544843"/>
              <a:ext cx="2513428" cy="676899"/>
            </a:xfrm>
            <a:prstGeom prst="rect">
              <a:avLst/>
            </a:prstGeom>
          </p:spPr>
          <p:txBody>
            <a:bodyPr wrap="square">
              <a:spAutoFit/>
            </a:bodyPr>
            <a:lstStyle/>
            <a:p>
              <a:pPr algn="just"/>
              <a:r>
                <a:rPr lang="zh-CN" altLang="en-US" sz="900" dirty="0">
                  <a:solidFill>
                    <a:schemeClr val="tx1">
                      <a:lumMod val="50000"/>
                      <a:lumOff val="50000"/>
                    </a:schemeClr>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itchFamily="34" charset="-122"/>
                <a:ea typeface="微软雅黑" pitchFamily="34" charset="-122"/>
              </a:endParaRPr>
            </a:p>
          </p:txBody>
        </p:sp>
      </p:grpSp>
      <p:grpSp>
        <p:nvGrpSpPr>
          <p:cNvPr id="21" name="Group 62"/>
          <p:cNvGrpSpPr/>
          <p:nvPr/>
        </p:nvGrpSpPr>
        <p:grpSpPr>
          <a:xfrm>
            <a:off x="6592040" y="1804615"/>
            <a:ext cx="2093688" cy="751621"/>
            <a:chOff x="520106" y="2219893"/>
            <a:chExt cx="2513428" cy="1001851"/>
          </a:xfrm>
        </p:grpSpPr>
        <p:sp>
          <p:nvSpPr>
            <p:cNvPr id="64" name="TextBox 63"/>
            <p:cNvSpPr txBox="1"/>
            <p:nvPr/>
          </p:nvSpPr>
          <p:spPr>
            <a:xfrm>
              <a:off x="1009886" y="2219893"/>
              <a:ext cx="1330126"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65" name="Rectangle 64"/>
            <p:cNvSpPr/>
            <p:nvPr/>
          </p:nvSpPr>
          <p:spPr>
            <a:xfrm>
              <a:off x="520106" y="2544845"/>
              <a:ext cx="2513428" cy="676899"/>
            </a:xfrm>
            <a:prstGeom prst="rect">
              <a:avLst/>
            </a:prstGeom>
          </p:spPr>
          <p:txBody>
            <a:bodyPr wrap="square">
              <a:spAutoFit/>
            </a:bodyPr>
            <a:lstStyle/>
            <a:p>
              <a:pPr algn="just"/>
              <a:r>
                <a:rPr lang="zh-CN" altLang="en-US" sz="900" dirty="0">
                  <a:solidFill>
                    <a:schemeClr val="tx1">
                      <a:lumMod val="50000"/>
                      <a:lumOff val="50000"/>
                    </a:schemeClr>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itchFamily="34" charset="-122"/>
                <a:ea typeface="微软雅黑" pitchFamily="34" charset="-122"/>
              </a:endParaRPr>
            </a:p>
          </p:txBody>
        </p:sp>
      </p:grpSp>
      <p:grpSp>
        <p:nvGrpSpPr>
          <p:cNvPr id="22" name="Group 65"/>
          <p:cNvGrpSpPr/>
          <p:nvPr/>
        </p:nvGrpSpPr>
        <p:grpSpPr>
          <a:xfrm>
            <a:off x="6588224" y="3652005"/>
            <a:ext cx="2093688" cy="751621"/>
            <a:chOff x="520106" y="2219893"/>
            <a:chExt cx="2513428" cy="1001851"/>
          </a:xfrm>
        </p:grpSpPr>
        <p:sp>
          <p:nvSpPr>
            <p:cNvPr id="67" name="TextBox 66"/>
            <p:cNvSpPr txBox="1"/>
            <p:nvPr/>
          </p:nvSpPr>
          <p:spPr>
            <a:xfrm>
              <a:off x="1055636" y="2219893"/>
              <a:ext cx="1330126"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68" name="Rectangle 67"/>
            <p:cNvSpPr/>
            <p:nvPr/>
          </p:nvSpPr>
          <p:spPr>
            <a:xfrm>
              <a:off x="520106" y="2544845"/>
              <a:ext cx="2513428" cy="676899"/>
            </a:xfrm>
            <a:prstGeom prst="rect">
              <a:avLst/>
            </a:prstGeom>
          </p:spPr>
          <p:txBody>
            <a:bodyPr wrap="square">
              <a:spAutoFit/>
            </a:bodyPr>
            <a:lstStyle/>
            <a:p>
              <a:pPr algn="just"/>
              <a:r>
                <a:rPr lang="zh-CN" altLang="en-US" sz="900" dirty="0">
                  <a:solidFill>
                    <a:schemeClr val="tx1">
                      <a:lumMod val="50000"/>
                      <a:lumOff val="50000"/>
                    </a:schemeClr>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itchFamily="34" charset="-122"/>
                <a:ea typeface="微软雅黑" pitchFamily="34" charset="-122"/>
              </a:endParaRPr>
            </a:p>
          </p:txBody>
        </p:sp>
      </p:grpSp>
      <p:grpSp>
        <p:nvGrpSpPr>
          <p:cNvPr id="23" name="Group 5"/>
          <p:cNvGrpSpPr/>
          <p:nvPr/>
        </p:nvGrpSpPr>
        <p:grpSpPr>
          <a:xfrm>
            <a:off x="1193541" y="3038188"/>
            <a:ext cx="566777" cy="566952"/>
            <a:chOff x="1399366" y="4049666"/>
            <a:chExt cx="755703" cy="755703"/>
          </a:xfrm>
        </p:grpSpPr>
        <p:sp>
          <p:nvSpPr>
            <p:cNvPr id="17" name="Oval 16"/>
            <p:cNvSpPr/>
            <p:nvPr/>
          </p:nvSpPr>
          <p:spPr>
            <a:xfrm>
              <a:off x="1399366" y="4049666"/>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44"/>
            <p:cNvGrpSpPr/>
            <p:nvPr/>
          </p:nvGrpSpPr>
          <p:grpSpPr>
            <a:xfrm>
              <a:off x="1584614" y="4265814"/>
              <a:ext cx="384412" cy="323405"/>
              <a:chOff x="5368132" y="2625725"/>
              <a:chExt cx="465138" cy="391319"/>
            </a:xfrm>
            <a:solidFill>
              <a:schemeClr val="bg2"/>
            </a:solidFill>
          </p:grpSpPr>
          <p:sp>
            <p:nvSpPr>
              <p:cNvPr id="46"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47"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spTree>
    <p:extLst>
      <p:ext uri="{BB962C8B-B14F-4D97-AF65-F5344CB8AC3E}">
        <p14:creationId xmlns:p14="http://schemas.microsoft.com/office/powerpoint/2010/main" val="31909151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1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down)">
                                      <p:cBhvr>
                                        <p:cTn id="16" dur="500"/>
                                        <p:tgtEl>
                                          <p:spTgt spid="9"/>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3500"/>
                            </p:stCondLst>
                            <p:childTnLst>
                              <p:par>
                                <p:cTn id="22" presetID="12" presetClass="entr" presetSubtype="1"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ppt_y</p:attrName>
                                        </p:attrNameLst>
                                      </p:cBhvr>
                                      <p:tavLst>
                                        <p:tav tm="0">
                                          <p:val>
                                            <p:strVal val="#ppt_y-#ppt_h*1.125000"/>
                                          </p:val>
                                        </p:tav>
                                        <p:tav tm="100000">
                                          <p:val>
                                            <p:strVal val="#ppt_y"/>
                                          </p:val>
                                        </p:tav>
                                      </p:tavLst>
                                    </p:anim>
                                    <p:animEffect transition="in" filter="wipe(down)">
                                      <p:cBhvr>
                                        <p:cTn id="25" dur="500"/>
                                        <p:tgtEl>
                                          <p:spTgt spid="21"/>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4500"/>
                            </p:stCondLst>
                            <p:childTnLst>
                              <p:par>
                                <p:cTn id="31" presetID="12" presetClass="entr" presetSubtype="1"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p:tgtEl>
                                          <p:spTgt spid="20"/>
                                        </p:tgtEl>
                                        <p:attrNameLst>
                                          <p:attrName>ppt_y</p:attrName>
                                        </p:attrNameLst>
                                      </p:cBhvr>
                                      <p:tavLst>
                                        <p:tav tm="0">
                                          <p:val>
                                            <p:strVal val="#ppt_y-#ppt_h*1.125000"/>
                                          </p:val>
                                        </p:tav>
                                        <p:tav tm="100000">
                                          <p:val>
                                            <p:strVal val="#ppt_y"/>
                                          </p:val>
                                        </p:tav>
                                      </p:tavLst>
                                    </p:anim>
                                    <p:animEffect transition="in" filter="wipe(down)">
                                      <p:cBhvr>
                                        <p:cTn id="34" dur="500"/>
                                        <p:tgtEl>
                                          <p:spTgt spid="20"/>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par>
                          <p:cTn id="39" fill="hold">
                            <p:stCondLst>
                              <p:cond delay="5500"/>
                            </p:stCondLst>
                            <p:childTnLst>
                              <p:par>
                                <p:cTn id="40" presetID="1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p:tgtEl>
                                          <p:spTgt spid="22"/>
                                        </p:tgtEl>
                                        <p:attrNameLst>
                                          <p:attrName>ppt_y</p:attrName>
                                        </p:attrNameLst>
                                      </p:cBhvr>
                                      <p:tavLst>
                                        <p:tav tm="0">
                                          <p:val>
                                            <p:strVal val="#ppt_y-#ppt_h*1.125000"/>
                                          </p:val>
                                        </p:tav>
                                        <p:tav tm="100000">
                                          <p:val>
                                            <p:strVal val="#ppt_y"/>
                                          </p:val>
                                        </p:tav>
                                      </p:tavLst>
                                    </p:anim>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任意多边形 4"/>
          <p:cNvSpPr>
            <a:spLocks noChangeArrowheads="1"/>
          </p:cNvSpPr>
          <p:nvPr/>
        </p:nvSpPr>
        <p:spPr bwMode="auto">
          <a:xfrm>
            <a:off x="8743950" y="4623433"/>
            <a:ext cx="476250" cy="300130"/>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headEnd/>
                <a:tailEnd/>
              </a14:hiddenLine>
            </a:ext>
          </a:extLst>
        </p:spPr>
        <p:txBody>
          <a:bodyPr lIns="68580" tIns="34290" rIns="68580" bIns="34290"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72" name="TextBox 15"/>
          <p:cNvSpPr>
            <a:spLocks noChangeArrowheads="1"/>
          </p:cNvSpPr>
          <p:nvPr/>
        </p:nvSpPr>
        <p:spPr bwMode="auto">
          <a:xfrm>
            <a:off x="8803482" y="4657973"/>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1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pic>
        <p:nvPicPr>
          <p:cNvPr id="9225" name="图片 2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842"/>
          <a:stretch/>
        </p:blipFill>
        <p:spPr bwMode="auto">
          <a:xfrm>
            <a:off x="935167" y="1252924"/>
            <a:ext cx="3952349" cy="226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9226" name="矩形 22"/>
          <p:cNvSpPr>
            <a:spLocks noChangeArrowheads="1"/>
          </p:cNvSpPr>
          <p:nvPr/>
        </p:nvSpPr>
        <p:spPr bwMode="auto">
          <a:xfrm>
            <a:off x="4887516" y="1252924"/>
            <a:ext cx="4256484" cy="2262886"/>
          </a:xfrm>
          <a:prstGeom prst="rect">
            <a:avLst/>
          </a:prstGeom>
          <a:solidFill>
            <a:schemeClr val="accent1">
              <a:alpha val="29803"/>
            </a:schemeClr>
          </a:solidFill>
          <a:ln>
            <a:noFill/>
          </a:ln>
          <a:extLst>
            <a:ext uri="{91240B29-F687-4F45-9708-019B960494DF}">
              <a14:hiddenLine xmlns:a14="http://schemas.microsoft.com/office/drawing/2010/main" w="9525">
                <a:solidFill>
                  <a:srgbClr val="000000"/>
                </a:solidFill>
                <a:bevel/>
                <a:headEnd/>
                <a:tailEnd/>
              </a14:hiddenLine>
            </a:ext>
          </a:extLst>
        </p:spPr>
        <p:txBody>
          <a:bodyPr lIns="91440" tIns="45720" rIns="91440" bIns="4572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endParaRPr lang="zh-CN" altLang="zh-CN" sz="1800"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9227" name="矩形 19"/>
          <p:cNvSpPr>
            <a:spLocks noChangeArrowheads="1"/>
          </p:cNvSpPr>
          <p:nvPr/>
        </p:nvSpPr>
        <p:spPr bwMode="auto">
          <a:xfrm>
            <a:off x="5238750" y="1588784"/>
            <a:ext cx="3400425" cy="1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右键点击图片选择设置图片格式可直接替换图片。</a:t>
            </a:r>
            <a:endParaRPr lang="en-US" altLang="zh-CN"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您可以点击文字框输入您的描述说明，或者通过复制粘贴，在此录入上述图表的综合描述说明。</a:t>
            </a:r>
            <a:endParaRPr lang="en-US" altLang="zh-CN"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 。</a:t>
            </a:r>
            <a:endParaRPr lang="en-US" altLang="zh-CN"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endParaRPr>
          </a:p>
        </p:txBody>
      </p:sp>
      <p:sp>
        <p:nvSpPr>
          <p:cNvPr id="9228" name="矩形 47"/>
          <p:cNvSpPr>
            <a:spLocks noChangeArrowheads="1"/>
          </p:cNvSpPr>
          <p:nvPr/>
        </p:nvSpPr>
        <p:spPr bwMode="auto">
          <a:xfrm>
            <a:off x="1062038" y="3755200"/>
            <a:ext cx="7136606" cy="6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en-US" altLang="zh-CN"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endParaRPr>
          </a:p>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a:t>
            </a:r>
          </a:p>
        </p:txBody>
      </p:sp>
      <p:grpSp>
        <p:nvGrpSpPr>
          <p:cNvPr id="3" name="组合 14"/>
          <p:cNvGrpSpPr>
            <a:grpSpLocks/>
          </p:cNvGrpSpPr>
          <p:nvPr/>
        </p:nvGrpSpPr>
        <p:grpSpPr bwMode="auto">
          <a:xfrm>
            <a:off x="1949054" y="1742422"/>
            <a:ext cx="210740" cy="332287"/>
            <a:chOff x="0" y="0"/>
            <a:chExt cx="474034" cy="743490"/>
          </a:xfrm>
          <a:solidFill>
            <a:schemeClr val="accent1"/>
          </a:solidFill>
        </p:grpSpPr>
        <p:grpSp>
          <p:nvGrpSpPr>
            <p:cNvPr id="4" name="组合 15"/>
            <p:cNvGrpSpPr>
              <a:grpSpLocks/>
            </p:cNvGrpSpPr>
            <p:nvPr/>
          </p:nvGrpSpPr>
          <p:grpSpPr bwMode="auto">
            <a:xfrm>
              <a:off x="0" y="0"/>
              <a:ext cx="474034" cy="743490"/>
              <a:chOff x="0" y="0"/>
              <a:chExt cx="474034" cy="743490"/>
            </a:xfrm>
            <a:grpFill/>
          </p:grpSpPr>
          <p:sp>
            <p:nvSpPr>
              <p:cNvPr id="32783" name="同心圆 17"/>
              <p:cNvSpPr>
                <a:spLocks noChangeArrowheads="1"/>
              </p:cNvSpPr>
              <p:nvPr/>
            </p:nvSpPr>
            <p:spPr bwMode="auto">
              <a:xfrm>
                <a:off x="0" y="0"/>
                <a:ext cx="474034" cy="474034"/>
              </a:xfrm>
              <a:custGeom>
                <a:avLst/>
                <a:gdLst>
                  <a:gd name="T0" fmla="*/ 5201579 w 21600"/>
                  <a:gd name="T1" fmla="*/ 0 h 21600"/>
                  <a:gd name="T2" fmla="*/ 1523383 w 21600"/>
                  <a:gd name="T3" fmla="*/ 1523383 h 21600"/>
                  <a:gd name="T4" fmla="*/ 0 w 21600"/>
                  <a:gd name="T5" fmla="*/ 5201579 h 21600"/>
                  <a:gd name="T6" fmla="*/ 1523383 w 21600"/>
                  <a:gd name="T7" fmla="*/ 8879776 h 21600"/>
                  <a:gd name="T8" fmla="*/ 5201579 w 21600"/>
                  <a:gd name="T9" fmla="*/ 10403159 h 21600"/>
                  <a:gd name="T10" fmla="*/ 8879776 w 21600"/>
                  <a:gd name="T11" fmla="*/ 8879776 h 21600"/>
                  <a:gd name="T12" fmla="*/ 10403159 w 21600"/>
                  <a:gd name="T13" fmla="*/ 5201579 h 21600"/>
                  <a:gd name="T14" fmla="*/ 8879776 w 21600"/>
                  <a:gd name="T15" fmla="*/ 152338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84" name="等腰三角形 1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2782" name="椭圆 1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17831090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p:cBhvr>
                                        <p:cTn id="7" dur="1000"/>
                                        <p:tgtEl>
                                          <p:spTgt spid="92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p:cBhvr>
                                        <p:cTn id="10" dur="1000"/>
                                        <p:tgtEl>
                                          <p:spTgt spid="9226"/>
                                        </p:tgtEl>
                                      </p:cBhvr>
                                    </p:animEffect>
                                  </p:childTnLst>
                                </p:cTn>
                              </p:par>
                            </p:childTnLst>
                          </p:cTn>
                        </p:par>
                        <p:par>
                          <p:cTn id="11" fill="hold" nodeType="afterGroup">
                            <p:stCondLst>
                              <p:cond delay="1000"/>
                            </p:stCondLst>
                            <p:childTnLst>
                              <p:par>
                                <p:cTn id="12" presetID="42" presetClass="entr" presetSubtype="0" fill="hold"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000"/>
                            </p:stCondLst>
                            <p:childTnLst>
                              <p:par>
                                <p:cTn id="18" presetID="26" presetClass="emph" presetSubtype="0" fill="hold" nodeType="afterEffect">
                                  <p:stCondLst>
                                    <p:cond delay="0"/>
                                  </p:stCondLst>
                                  <p:childTnLst>
                                    <p:animEffect>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nodeType="afterGroup">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9227"/>
                                        </p:tgtEl>
                                        <p:attrNameLst>
                                          <p:attrName>style.visibility</p:attrName>
                                        </p:attrNameLst>
                                      </p:cBhvr>
                                      <p:to>
                                        <p:strVal val="visible"/>
                                      </p:to>
                                    </p:set>
                                    <p:animEffect>
                                      <p:cBhvr>
                                        <p:cTn id="24" dur="750"/>
                                        <p:tgtEl>
                                          <p:spTgt spid="9227"/>
                                        </p:tgtEl>
                                      </p:cBhvr>
                                    </p:animEffect>
                                  </p:childTnLst>
                                </p:cTn>
                              </p:par>
                            </p:childTnLst>
                          </p:cTn>
                        </p:par>
                        <p:par>
                          <p:cTn id="25" fill="hold" nodeType="afterGroup">
                            <p:stCondLst>
                              <p:cond delay="3250"/>
                            </p:stCondLst>
                            <p:childTnLst>
                              <p:par>
                                <p:cTn id="26" presetID="16" presetClass="entr" presetSubtype="37" fill="hold" grpId="0" nodeType="afterEffect">
                                  <p:stCondLst>
                                    <p:cond delay="0"/>
                                  </p:stCondLst>
                                  <p:childTnLst>
                                    <p:set>
                                      <p:cBhvr>
                                        <p:cTn id="27" dur="1" fill="hold">
                                          <p:stCondLst>
                                            <p:cond delay="0"/>
                                          </p:stCondLst>
                                        </p:cTn>
                                        <p:tgtEl>
                                          <p:spTgt spid="9228"/>
                                        </p:tgtEl>
                                        <p:attrNameLst>
                                          <p:attrName>style.visibility</p:attrName>
                                        </p:attrNameLst>
                                      </p:cBhvr>
                                      <p:to>
                                        <p:strVal val="visible"/>
                                      </p:to>
                                    </p:set>
                                    <p:animEffect>
                                      <p:cBhvr>
                                        <p:cTn id="28"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ldLvl="0" animBg="1" autoUpdateAnimBg="0"/>
      <p:bldP spid="9227" grpId="0" bldLvl="0" autoUpdateAnimBg="0"/>
      <p:bldP spid="9228"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3137437" y="1258764"/>
            <a:ext cx="1068182" cy="1068513"/>
          </a:xfrm>
          <a:prstGeom prst="blockArc">
            <a:avLst>
              <a:gd name="adj1" fmla="val 10800000"/>
              <a:gd name="adj2" fmla="val 5445255"/>
              <a:gd name="adj3" fmla="val 145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itchFamily="34" charset="0"/>
              <a:ea typeface="微软雅黑" pitchFamily="34" charset="-122"/>
              <a:sym typeface="Arial" pitchFamily="34" charset="0"/>
            </a:endParaRPr>
          </a:p>
        </p:txBody>
      </p:sp>
      <p:sp>
        <p:nvSpPr>
          <p:cNvPr id="8" name="Block Arc 7"/>
          <p:cNvSpPr/>
          <p:nvPr/>
        </p:nvSpPr>
        <p:spPr>
          <a:xfrm rot="10800000">
            <a:off x="3137438" y="2167858"/>
            <a:ext cx="1068182" cy="1068513"/>
          </a:xfrm>
          <a:prstGeom prst="blockArc">
            <a:avLst>
              <a:gd name="adj1" fmla="val 10800000"/>
              <a:gd name="adj2" fmla="val 5445255"/>
              <a:gd name="adj3" fmla="val 145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itchFamily="34" charset="0"/>
              <a:ea typeface="微软雅黑" pitchFamily="34" charset="-122"/>
              <a:sym typeface="Arial" pitchFamily="34" charset="0"/>
            </a:endParaRPr>
          </a:p>
        </p:txBody>
      </p:sp>
      <p:sp>
        <p:nvSpPr>
          <p:cNvPr id="9" name="Block Arc 8"/>
          <p:cNvSpPr/>
          <p:nvPr/>
        </p:nvSpPr>
        <p:spPr>
          <a:xfrm>
            <a:off x="4055515" y="2174496"/>
            <a:ext cx="1068182" cy="1068513"/>
          </a:xfrm>
          <a:prstGeom prst="blockArc">
            <a:avLst>
              <a:gd name="adj1" fmla="val 10800000"/>
              <a:gd name="adj2" fmla="val 5445255"/>
              <a:gd name="adj3" fmla="val 145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itchFamily="34" charset="0"/>
              <a:ea typeface="微软雅黑" pitchFamily="34" charset="-122"/>
              <a:sym typeface="Arial" pitchFamily="34" charset="0"/>
            </a:endParaRPr>
          </a:p>
        </p:txBody>
      </p:sp>
      <p:sp>
        <p:nvSpPr>
          <p:cNvPr id="10" name="Block Arc 9"/>
          <p:cNvSpPr/>
          <p:nvPr/>
        </p:nvSpPr>
        <p:spPr>
          <a:xfrm rot="10800000">
            <a:off x="4055516" y="3091182"/>
            <a:ext cx="1068182" cy="1068513"/>
          </a:xfrm>
          <a:prstGeom prst="blockArc">
            <a:avLst>
              <a:gd name="adj1" fmla="val 10800000"/>
              <a:gd name="adj2" fmla="val 5445255"/>
              <a:gd name="adj3" fmla="val 1459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itchFamily="34" charset="0"/>
              <a:ea typeface="微软雅黑" pitchFamily="34" charset="-122"/>
              <a:sym typeface="Arial" pitchFamily="34" charset="0"/>
            </a:endParaRPr>
          </a:p>
        </p:txBody>
      </p:sp>
      <p:sp>
        <p:nvSpPr>
          <p:cNvPr id="11" name="Block Arc 10"/>
          <p:cNvSpPr/>
          <p:nvPr/>
        </p:nvSpPr>
        <p:spPr>
          <a:xfrm>
            <a:off x="4966960" y="3097819"/>
            <a:ext cx="1068182" cy="1068513"/>
          </a:xfrm>
          <a:prstGeom prst="blockArc">
            <a:avLst>
              <a:gd name="adj1" fmla="val 10800000"/>
              <a:gd name="adj2" fmla="val 5445255"/>
              <a:gd name="adj3" fmla="val 145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itchFamily="34" charset="0"/>
              <a:ea typeface="微软雅黑" pitchFamily="34" charset="-122"/>
              <a:sym typeface="Arial" pitchFamily="34" charset="0"/>
            </a:endParaRPr>
          </a:p>
        </p:txBody>
      </p:sp>
      <p:sp>
        <p:nvSpPr>
          <p:cNvPr id="12" name="Oval 11"/>
          <p:cNvSpPr/>
          <p:nvPr/>
        </p:nvSpPr>
        <p:spPr>
          <a:xfrm>
            <a:off x="3419411" y="1540825"/>
            <a:ext cx="504235" cy="504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itchFamily="34" charset="0"/>
                <a:ea typeface="微软雅黑" pitchFamily="34" charset="-122"/>
                <a:sym typeface="Arial" pitchFamily="34" charset="0"/>
              </a:rPr>
              <a:t>A</a:t>
            </a:r>
          </a:p>
        </p:txBody>
      </p:sp>
      <p:sp>
        <p:nvSpPr>
          <p:cNvPr id="13" name="Oval 12"/>
          <p:cNvSpPr/>
          <p:nvPr/>
        </p:nvSpPr>
        <p:spPr>
          <a:xfrm>
            <a:off x="3422727" y="2449920"/>
            <a:ext cx="504235" cy="5043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itchFamily="34" charset="0"/>
                <a:ea typeface="微软雅黑" pitchFamily="34" charset="-122"/>
                <a:sym typeface="Arial" pitchFamily="34" charset="0"/>
              </a:rPr>
              <a:t>B</a:t>
            </a:r>
          </a:p>
        </p:txBody>
      </p:sp>
      <p:sp>
        <p:nvSpPr>
          <p:cNvPr id="14" name="Oval 13"/>
          <p:cNvSpPr/>
          <p:nvPr/>
        </p:nvSpPr>
        <p:spPr>
          <a:xfrm>
            <a:off x="4340805" y="2456557"/>
            <a:ext cx="504235" cy="5043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itchFamily="34" charset="0"/>
                <a:ea typeface="微软雅黑" pitchFamily="34" charset="-122"/>
                <a:sym typeface="Arial" pitchFamily="34" charset="0"/>
              </a:rPr>
              <a:t>C</a:t>
            </a:r>
          </a:p>
        </p:txBody>
      </p:sp>
      <p:sp>
        <p:nvSpPr>
          <p:cNvPr id="15" name="Oval 14"/>
          <p:cNvSpPr/>
          <p:nvPr/>
        </p:nvSpPr>
        <p:spPr>
          <a:xfrm>
            <a:off x="4340805" y="3379880"/>
            <a:ext cx="504235" cy="504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itchFamily="34" charset="0"/>
                <a:ea typeface="微软雅黑" pitchFamily="34" charset="-122"/>
                <a:sym typeface="Arial" pitchFamily="34" charset="0"/>
              </a:rPr>
              <a:t>D</a:t>
            </a:r>
          </a:p>
        </p:txBody>
      </p:sp>
      <p:sp>
        <p:nvSpPr>
          <p:cNvPr id="16" name="Oval 15"/>
          <p:cNvSpPr/>
          <p:nvPr/>
        </p:nvSpPr>
        <p:spPr>
          <a:xfrm>
            <a:off x="5245617" y="3373243"/>
            <a:ext cx="504235" cy="504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itchFamily="34" charset="0"/>
                <a:ea typeface="微软雅黑" pitchFamily="34" charset="-122"/>
                <a:sym typeface="Arial" pitchFamily="34" charset="0"/>
              </a:rPr>
              <a:t>E</a:t>
            </a:r>
          </a:p>
        </p:txBody>
      </p:sp>
      <p:sp>
        <p:nvSpPr>
          <p:cNvPr id="17" name="TextBox 16"/>
          <p:cNvSpPr txBox="1"/>
          <p:nvPr/>
        </p:nvSpPr>
        <p:spPr>
          <a:xfrm>
            <a:off x="4385009" y="1268780"/>
            <a:ext cx="2088479"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a:p>
            <a:pPr>
              <a:lnSpc>
                <a:spcPct val="150000"/>
              </a:lnSpc>
            </a:pPr>
            <a:r>
              <a:rPr lang="zh-CN" alt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您的内容打在这里，或通过复制文本后在此选择粘贴，并选择只保留文字。</a:t>
            </a:r>
            <a:r>
              <a:rPr 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 </a:t>
            </a:r>
          </a:p>
        </p:txBody>
      </p:sp>
      <p:sp>
        <p:nvSpPr>
          <p:cNvPr id="18" name="TextBox 17"/>
          <p:cNvSpPr txBox="1"/>
          <p:nvPr/>
        </p:nvSpPr>
        <p:spPr>
          <a:xfrm>
            <a:off x="5221240" y="2342388"/>
            <a:ext cx="2088479"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a:p>
            <a:pPr>
              <a:lnSpc>
                <a:spcPct val="150000"/>
              </a:lnSpc>
            </a:pPr>
            <a:r>
              <a:rPr lang="zh-CN" alt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您的内容打在这里，或通过复制文本后在此选择粘贴，并选择只保留文字。</a:t>
            </a:r>
            <a:r>
              <a:rPr 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 </a:t>
            </a:r>
          </a:p>
        </p:txBody>
      </p:sp>
      <p:sp>
        <p:nvSpPr>
          <p:cNvPr id="19" name="TextBox 18"/>
          <p:cNvSpPr txBox="1"/>
          <p:nvPr/>
        </p:nvSpPr>
        <p:spPr>
          <a:xfrm>
            <a:off x="6156318" y="3353914"/>
            <a:ext cx="2088479"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a:p>
            <a:pPr>
              <a:lnSpc>
                <a:spcPct val="150000"/>
              </a:lnSpc>
            </a:pPr>
            <a:r>
              <a:rPr lang="zh-CN" alt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您的内容打在这里，或通过复制文本后在此选择粘贴，并选择只保留文字。</a:t>
            </a:r>
            <a:r>
              <a:rPr 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 </a:t>
            </a:r>
          </a:p>
        </p:txBody>
      </p:sp>
      <p:sp>
        <p:nvSpPr>
          <p:cNvPr id="20" name="TextBox 19"/>
          <p:cNvSpPr txBox="1"/>
          <p:nvPr/>
        </p:nvSpPr>
        <p:spPr>
          <a:xfrm>
            <a:off x="909863" y="2342388"/>
            <a:ext cx="2042397"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a:p>
            <a:pPr algn="r">
              <a:lnSpc>
                <a:spcPct val="150000"/>
              </a:lnSpc>
            </a:pPr>
            <a:r>
              <a:rPr lang="zh-CN" alt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您的内容打在这里，或通过复制文本后在此选择粘贴并选择只保留文字</a:t>
            </a:r>
            <a:endParaRPr 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endParaRPr>
          </a:p>
        </p:txBody>
      </p:sp>
      <p:sp>
        <p:nvSpPr>
          <p:cNvPr id="21" name="TextBox 20"/>
          <p:cNvSpPr txBox="1"/>
          <p:nvPr/>
        </p:nvSpPr>
        <p:spPr>
          <a:xfrm>
            <a:off x="1779552" y="3353914"/>
            <a:ext cx="2042397"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a:p>
            <a:pPr algn="r">
              <a:lnSpc>
                <a:spcPct val="150000"/>
              </a:lnSpc>
            </a:pPr>
            <a:r>
              <a:rPr lang="zh-CN" alt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您的内容打在这里，或通过复制文本后在此选择粘贴保留文字</a:t>
            </a:r>
            <a:endParaRPr 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endParaRPr>
          </a:p>
        </p:txBody>
      </p:sp>
    </p:spTree>
    <p:extLst>
      <p:ext uri="{BB962C8B-B14F-4D97-AF65-F5344CB8AC3E}">
        <p14:creationId xmlns:p14="http://schemas.microsoft.com/office/powerpoint/2010/main" val="24552931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50"/>
                                        <p:tgtEl>
                                          <p:spTgt spid="1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250"/>
                                        <p:tgtEl>
                                          <p:spTgt spid="21"/>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1668986" y="1450815"/>
            <a:ext cx="2021785" cy="2178878"/>
            <a:chOff x="3235257" y="1778697"/>
            <a:chExt cx="2695713" cy="2905170"/>
          </a:xfrm>
        </p:grpSpPr>
        <p:grpSp>
          <p:nvGrpSpPr>
            <p:cNvPr id="57" name="组合 56"/>
            <p:cNvGrpSpPr/>
            <p:nvPr/>
          </p:nvGrpSpPr>
          <p:grpSpPr>
            <a:xfrm>
              <a:off x="3235257" y="1778697"/>
              <a:ext cx="2695713" cy="2371943"/>
              <a:chOff x="3802431" y="815742"/>
              <a:chExt cx="4795411" cy="4219455"/>
            </a:xfrm>
            <a:solidFill>
              <a:schemeClr val="bg1">
                <a:lumMod val="85000"/>
                <a:alpha val="36000"/>
              </a:schemeClr>
            </a:solidFill>
          </p:grpSpPr>
          <p:sp>
            <p:nvSpPr>
              <p:cNvPr id="83" name="任意多边形 82"/>
              <p:cNvSpPr/>
              <p:nvPr/>
            </p:nvSpPr>
            <p:spPr>
              <a:xfrm>
                <a:off x="3802431" y="1726704"/>
                <a:ext cx="1114741"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83"/>
              <p:cNvSpPr/>
              <p:nvPr/>
            </p:nvSpPr>
            <p:spPr>
              <a:xfrm>
                <a:off x="4111394" y="2638731"/>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84"/>
              <p:cNvSpPr/>
              <p:nvPr/>
            </p:nvSpPr>
            <p:spPr>
              <a:xfrm>
                <a:off x="6251250" y="2688606"/>
                <a:ext cx="2346592" cy="234659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85"/>
              <p:cNvSpPr/>
              <p:nvPr/>
            </p:nvSpPr>
            <p:spPr>
              <a:xfrm>
                <a:off x="6189737" y="815742"/>
                <a:ext cx="1569763" cy="156976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86"/>
              <p:cNvSpPr/>
              <p:nvPr/>
            </p:nvSpPr>
            <p:spPr>
              <a:xfrm>
                <a:off x="5248157" y="1719896"/>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3576840" y="1811582"/>
              <a:ext cx="1799087" cy="2872285"/>
              <a:chOff x="2628899" y="0"/>
              <a:chExt cx="3924299" cy="6265035"/>
            </a:xfrm>
          </p:grpSpPr>
          <p:sp>
            <p:nvSpPr>
              <p:cNvPr id="67" name="圆角矩形 66"/>
              <p:cNvSpPr/>
              <p:nvPr/>
            </p:nvSpPr>
            <p:spPr>
              <a:xfrm>
                <a:off x="4210045" y="602867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67"/>
              <p:cNvSpPr/>
              <p:nvPr/>
            </p:nvSpPr>
            <p:spPr>
              <a:xfrm rot="18900000">
                <a:off x="3939602" y="4935998"/>
                <a:ext cx="1302892" cy="1329037"/>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68"/>
              <p:cNvSpPr/>
              <p:nvPr/>
            </p:nvSpPr>
            <p:spPr>
              <a:xfrm>
                <a:off x="3748086" y="4667095"/>
                <a:ext cx="1685925" cy="93342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圆角矩形 69"/>
              <p:cNvSpPr/>
              <p:nvPr/>
            </p:nvSpPr>
            <p:spPr>
              <a:xfrm rot="21300000">
                <a:off x="3745776" y="547366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圆角矩形 70"/>
              <p:cNvSpPr/>
              <p:nvPr/>
            </p:nvSpPr>
            <p:spPr>
              <a:xfrm rot="21300000">
                <a:off x="3745776" y="5002848"/>
                <a:ext cx="1674822" cy="78826"/>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圆角矩形 71"/>
              <p:cNvSpPr/>
              <p:nvPr/>
            </p:nvSpPr>
            <p:spPr>
              <a:xfrm rot="21300000">
                <a:off x="3745776" y="5169520"/>
                <a:ext cx="1674822" cy="78826"/>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圆角矩形 72"/>
              <p:cNvSpPr/>
              <p:nvPr/>
            </p:nvSpPr>
            <p:spPr>
              <a:xfrm rot="21300000">
                <a:off x="3745776" y="5338332"/>
                <a:ext cx="1674822" cy="78826"/>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73"/>
              <p:cNvSpPr/>
              <p:nvPr/>
            </p:nvSpPr>
            <p:spPr>
              <a:xfrm>
                <a:off x="2628899" y="0"/>
                <a:ext cx="3924299" cy="4667095"/>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100000">
                    <a:schemeClr val="bg1"/>
                  </a:gs>
                  <a:gs pos="57000">
                    <a:schemeClr val="bg1"/>
                  </a:gs>
                  <a:gs pos="0">
                    <a:srgbClr val="DADADA">
                      <a:alpha val="0"/>
                    </a:srgbClr>
                  </a:gs>
                </a:gsLst>
                <a:path path="shape">
                  <a:fillToRect l="50000" t="50000" r="50000" b="50000"/>
                </a:path>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圆角矩形 74"/>
              <p:cNvSpPr/>
              <p:nvPr/>
            </p:nvSpPr>
            <p:spPr>
              <a:xfrm>
                <a:off x="3710112" y="4705663"/>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圆角矩形 75"/>
              <p:cNvSpPr/>
              <p:nvPr/>
            </p:nvSpPr>
            <p:spPr>
              <a:xfrm rot="21300000">
                <a:off x="3667322" y="490981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圆角矩形 76"/>
              <p:cNvSpPr/>
              <p:nvPr/>
            </p:nvSpPr>
            <p:spPr>
              <a:xfrm rot="21300000">
                <a:off x="3667322" y="5069954"/>
                <a:ext cx="1831730" cy="78826"/>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圆角矩形 77"/>
              <p:cNvSpPr/>
              <p:nvPr/>
            </p:nvSpPr>
            <p:spPr>
              <a:xfrm rot="21300000">
                <a:off x="3667322" y="523663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圆角矩形 78"/>
              <p:cNvSpPr/>
              <p:nvPr/>
            </p:nvSpPr>
            <p:spPr>
              <a:xfrm rot="21300000">
                <a:off x="3667322" y="540544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圆角矩形 79"/>
              <p:cNvSpPr/>
              <p:nvPr/>
            </p:nvSpPr>
            <p:spPr>
              <a:xfrm rot="21300000">
                <a:off x="3667322" y="5540786"/>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圆角矩形 80"/>
              <p:cNvSpPr/>
              <p:nvPr/>
            </p:nvSpPr>
            <p:spPr>
              <a:xfrm>
                <a:off x="4009766" y="5932936"/>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圆角矩形 81"/>
              <p:cNvSpPr/>
              <p:nvPr/>
            </p:nvSpPr>
            <p:spPr>
              <a:xfrm>
                <a:off x="4201537"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任意多边形 58"/>
            <p:cNvSpPr/>
            <p:nvPr/>
          </p:nvSpPr>
          <p:spPr>
            <a:xfrm>
              <a:off x="4062696" y="2994793"/>
              <a:ext cx="582033" cy="582033"/>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59"/>
            <p:cNvSpPr/>
            <p:nvPr/>
          </p:nvSpPr>
          <p:spPr>
            <a:xfrm>
              <a:off x="4579937" y="2842477"/>
              <a:ext cx="435232" cy="43523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1" name="组合 60"/>
            <p:cNvGrpSpPr/>
            <p:nvPr/>
          </p:nvGrpSpPr>
          <p:grpSpPr>
            <a:xfrm>
              <a:off x="3946422" y="2091799"/>
              <a:ext cx="932515" cy="932517"/>
              <a:chOff x="1325410" y="1372730"/>
              <a:chExt cx="1251559" cy="1251561"/>
            </a:xfrm>
            <a:effectLst>
              <a:outerShdw blurRad="76200" dist="38100" dir="2700000" algn="tl" rotWithShape="0">
                <a:prstClr val="black">
                  <a:alpha val="40000"/>
                </a:prstClr>
              </a:outerShdw>
            </a:effectLst>
          </p:grpSpPr>
          <p:sp>
            <p:nvSpPr>
              <p:cNvPr id="63" name="任意多边形 62"/>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63"/>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64"/>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65"/>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2" name="椭圆 61"/>
            <p:cNvSpPr/>
            <p:nvPr/>
          </p:nvSpPr>
          <p:spPr>
            <a:xfrm rot="1860000">
              <a:off x="4472229" y="2824594"/>
              <a:ext cx="25701" cy="2570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文本框 87"/>
          <p:cNvSpPr txBox="1"/>
          <p:nvPr/>
        </p:nvSpPr>
        <p:spPr>
          <a:xfrm>
            <a:off x="1357730" y="3842166"/>
            <a:ext cx="2493493" cy="338495"/>
          </a:xfrm>
          <a:prstGeom prst="rect">
            <a:avLst/>
          </a:prstGeom>
          <a:noFill/>
        </p:spPr>
        <p:txBody>
          <a:bodyPr wrap="square" rtlCol="0">
            <a:spAutoFit/>
          </a:bodyPr>
          <a:lstStyle/>
          <a:p>
            <a:pPr algn="ctr"/>
            <a:r>
              <a:rPr lang="zh-CN" altLang="en-US" sz="1600" dirty="0">
                <a:solidFill>
                  <a:schemeClr val="tx1">
                    <a:lumMod val="50000"/>
                    <a:lumOff val="50000"/>
                  </a:schemeClr>
                </a:solidFill>
                <a:effectLst>
                  <a:innerShdw blurRad="38100" dist="50800" dir="13500000">
                    <a:prstClr val="black">
                      <a:alpha val="60000"/>
                    </a:prstClr>
                  </a:innerShdw>
                </a:effectLst>
                <a:latin typeface="Impact" panose="020B0806030902050204" pitchFamily="34" charset="0"/>
                <a:ea typeface="微软雅黑" panose="020B0503020204020204" pitchFamily="34" charset="-122"/>
                <a:sym typeface="Arial" panose="020B0604020202020204" pitchFamily="34" charset="0"/>
              </a:rPr>
              <a:t>添加文本</a:t>
            </a:r>
          </a:p>
        </p:txBody>
      </p:sp>
      <p:grpSp>
        <p:nvGrpSpPr>
          <p:cNvPr id="89" name="Group 8"/>
          <p:cNvGrpSpPr>
            <a:grpSpLocks noChangeAspect="1"/>
          </p:cNvGrpSpPr>
          <p:nvPr/>
        </p:nvGrpSpPr>
        <p:grpSpPr bwMode="auto">
          <a:xfrm>
            <a:off x="4775362" y="1396104"/>
            <a:ext cx="311171" cy="314532"/>
            <a:chOff x="4313" y="1262"/>
            <a:chExt cx="463" cy="468"/>
          </a:xfrm>
          <a:solidFill>
            <a:schemeClr val="accent1"/>
          </a:solidFill>
        </p:grpSpPr>
        <p:sp>
          <p:nvSpPr>
            <p:cNvPr id="90"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1"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2"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3"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4"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5" name="Freeform 14"/>
            <p:cNvSpPr>
              <a:spLocks/>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6" name="Freeform 15"/>
            <p:cNvSpPr>
              <a:spLocks/>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97" name="Freeform 19"/>
          <p:cNvSpPr>
            <a:spLocks/>
          </p:cNvSpPr>
          <p:nvPr/>
        </p:nvSpPr>
        <p:spPr bwMode="auto">
          <a:xfrm>
            <a:off x="4826287" y="2010510"/>
            <a:ext cx="209321" cy="409697"/>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98" name="Group 22"/>
          <p:cNvGrpSpPr>
            <a:grpSpLocks noChangeAspect="1"/>
          </p:cNvGrpSpPr>
          <p:nvPr/>
        </p:nvGrpSpPr>
        <p:grpSpPr bwMode="auto">
          <a:xfrm>
            <a:off x="4781074" y="3389460"/>
            <a:ext cx="299747" cy="299747"/>
            <a:chOff x="3617" y="1935"/>
            <a:chExt cx="446" cy="446"/>
          </a:xfrm>
          <a:solidFill>
            <a:schemeClr val="accent4"/>
          </a:solidFill>
        </p:grpSpPr>
        <p:sp>
          <p:nvSpPr>
            <p:cNvPr id="99"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0" name="Freeform 24"/>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101" name="Freeform 28"/>
          <p:cNvSpPr>
            <a:spLocks noEditPoints="1"/>
          </p:cNvSpPr>
          <p:nvPr/>
        </p:nvSpPr>
        <p:spPr bwMode="auto">
          <a:xfrm>
            <a:off x="4716706" y="2703806"/>
            <a:ext cx="428483" cy="347079"/>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102" name="Group 31"/>
          <p:cNvGrpSpPr>
            <a:grpSpLocks noChangeAspect="1"/>
          </p:cNvGrpSpPr>
          <p:nvPr/>
        </p:nvGrpSpPr>
        <p:grpSpPr bwMode="auto">
          <a:xfrm>
            <a:off x="4808962" y="4044392"/>
            <a:ext cx="243964" cy="313859"/>
            <a:chOff x="5177" y="1058"/>
            <a:chExt cx="363" cy="467"/>
          </a:xfrm>
          <a:solidFill>
            <a:schemeClr val="accent1"/>
          </a:solidFill>
        </p:grpSpPr>
        <p:sp>
          <p:nvSpPr>
            <p:cNvPr id="103" name="Freeform 32"/>
            <p:cNvSpPr>
              <a:spLocks/>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4"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5" name="Freeform 34"/>
            <p:cNvSpPr>
              <a:spLocks/>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6" name="Freeform 35"/>
            <p:cNvSpPr>
              <a:spLocks/>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07" name="组合 106"/>
          <p:cNvGrpSpPr/>
          <p:nvPr/>
        </p:nvGrpSpPr>
        <p:grpSpPr>
          <a:xfrm>
            <a:off x="5151784" y="1325840"/>
            <a:ext cx="1520477" cy="497196"/>
            <a:chOff x="7109327" y="3233174"/>
            <a:chExt cx="2027303" cy="662926"/>
          </a:xfrm>
        </p:grpSpPr>
        <p:sp>
          <p:nvSpPr>
            <p:cNvPr id="108" name="文本框 107"/>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09" name="文本框 108"/>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0" name="组合 109"/>
          <p:cNvGrpSpPr/>
          <p:nvPr/>
        </p:nvGrpSpPr>
        <p:grpSpPr>
          <a:xfrm>
            <a:off x="5151784" y="1980684"/>
            <a:ext cx="1520477" cy="497196"/>
            <a:chOff x="7109327" y="3233174"/>
            <a:chExt cx="2027303" cy="662926"/>
          </a:xfrm>
        </p:grpSpPr>
        <p:sp>
          <p:nvSpPr>
            <p:cNvPr id="111" name="文本框 110"/>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12" name="文本框 111"/>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3" name="组合 112"/>
          <p:cNvGrpSpPr/>
          <p:nvPr/>
        </p:nvGrpSpPr>
        <p:grpSpPr>
          <a:xfrm>
            <a:off x="5151784" y="2635528"/>
            <a:ext cx="1520477" cy="497196"/>
            <a:chOff x="7109327" y="3233174"/>
            <a:chExt cx="2027303" cy="662926"/>
          </a:xfrm>
        </p:grpSpPr>
        <p:sp>
          <p:nvSpPr>
            <p:cNvPr id="114" name="文本框 113"/>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15" name="文本框 114"/>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6" name="组合 115"/>
          <p:cNvGrpSpPr/>
          <p:nvPr/>
        </p:nvGrpSpPr>
        <p:grpSpPr>
          <a:xfrm>
            <a:off x="5151784" y="3290371"/>
            <a:ext cx="1520477" cy="497196"/>
            <a:chOff x="7109327" y="3233174"/>
            <a:chExt cx="2027303" cy="662926"/>
          </a:xfrm>
        </p:grpSpPr>
        <p:sp>
          <p:nvSpPr>
            <p:cNvPr id="117" name="文本框 116"/>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18" name="文本框 117"/>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9" name="组合 118"/>
          <p:cNvGrpSpPr/>
          <p:nvPr/>
        </p:nvGrpSpPr>
        <p:grpSpPr>
          <a:xfrm>
            <a:off x="5151784" y="3945215"/>
            <a:ext cx="1520477" cy="497196"/>
            <a:chOff x="7109327" y="3233174"/>
            <a:chExt cx="2027303" cy="662926"/>
          </a:xfrm>
        </p:grpSpPr>
        <p:sp>
          <p:nvSpPr>
            <p:cNvPr id="120" name="文本框 119"/>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21" name="文本框 120"/>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Tree>
    <p:extLst>
      <p:ext uri="{BB962C8B-B14F-4D97-AF65-F5344CB8AC3E}">
        <p14:creationId xmlns:p14="http://schemas.microsoft.com/office/powerpoint/2010/main" val="1357740857"/>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8"/>
                                            </p:tgtEl>
                                            <p:attrNameLst>
                                              <p:attrName>style.visibility</p:attrName>
                                            </p:attrNameLst>
                                          </p:cBhvr>
                                          <p:to>
                                            <p:strVal val="visible"/>
                                          </p:to>
                                        </p:set>
                                        <p:anim calcmode="lin" valueType="num">
                                          <p:cBhvr>
                                            <p:cTn id="13"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8"/>
                                            </p:tgtEl>
                                            <p:attrNameLst>
                                              <p:attrName>ppt_y</p:attrName>
                                            </p:attrNameLst>
                                          </p:cBhvr>
                                          <p:tavLst>
                                            <p:tav tm="0">
                                              <p:val>
                                                <p:strVal val="#ppt_y"/>
                                              </p:val>
                                            </p:tav>
                                            <p:tav tm="100000">
                                              <p:val>
                                                <p:strVal val="#ppt_y"/>
                                              </p:val>
                                            </p:tav>
                                          </p:tavLst>
                                        </p:anim>
                                        <p:anim calcmode="lin" valueType="num">
                                          <p:cBhvr>
                                            <p:cTn id="15"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8"/>
                                            </p:tgtEl>
                                          </p:cBhvr>
                                        </p:animEffect>
                                      </p:childTnLst>
                                    </p:cTn>
                                  </p:par>
                                </p:childTnLst>
                              </p:cTn>
                            </p:par>
                            <p:par>
                              <p:cTn id="18" fill="hold">
                                <p:stCondLst>
                                  <p:cond delay="1650"/>
                                </p:stCondLst>
                                <p:childTnLst>
                                  <p:par>
                                    <p:cTn id="19" presetID="2" presetClass="entr" presetSubtype="4" fill="hold" nodeType="after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500" fill="hold"/>
                                            <p:tgtEl>
                                              <p:spTgt spid="89"/>
                                            </p:tgtEl>
                                            <p:attrNameLst>
                                              <p:attrName>ppt_x</p:attrName>
                                            </p:attrNameLst>
                                          </p:cBhvr>
                                          <p:tavLst>
                                            <p:tav tm="0">
                                              <p:val>
                                                <p:strVal val="#ppt_x"/>
                                              </p:val>
                                            </p:tav>
                                            <p:tav tm="100000">
                                              <p:val>
                                                <p:strVal val="#ppt_x"/>
                                              </p:val>
                                            </p:tav>
                                          </p:tavLst>
                                        </p:anim>
                                        <p:anim calcmode="lin" valueType="num">
                                          <p:cBhvr additive="base">
                                            <p:cTn id="22" dur="500" fill="hold"/>
                                            <p:tgtEl>
                                              <p:spTgt spid="8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500" fill="hold"/>
                                            <p:tgtEl>
                                              <p:spTgt spid="97"/>
                                            </p:tgtEl>
                                            <p:attrNameLst>
                                              <p:attrName>ppt_x</p:attrName>
                                            </p:attrNameLst>
                                          </p:cBhvr>
                                          <p:tavLst>
                                            <p:tav tm="0">
                                              <p:val>
                                                <p:strVal val="#ppt_x"/>
                                              </p:val>
                                            </p:tav>
                                            <p:tav tm="100000">
                                              <p:val>
                                                <p:strVal val="#ppt_x"/>
                                              </p:val>
                                            </p:tav>
                                          </p:tavLst>
                                        </p:anim>
                                        <p:anim calcmode="lin" valueType="num">
                                          <p:cBhvr additive="base">
                                            <p:cTn id="26" dur="5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1"/>
                                            </p:tgtEl>
                                            <p:attrNameLst>
                                              <p:attrName>style.visibility</p:attrName>
                                            </p:attrNameLst>
                                          </p:cBhvr>
                                          <p:to>
                                            <p:strVal val="visible"/>
                                          </p:to>
                                        </p:set>
                                        <p:anim calcmode="lin" valueType="num">
                                          <p:cBhvr additive="base">
                                            <p:cTn id="29" dur="500" fill="hold"/>
                                            <p:tgtEl>
                                              <p:spTgt spid="101"/>
                                            </p:tgtEl>
                                            <p:attrNameLst>
                                              <p:attrName>ppt_x</p:attrName>
                                            </p:attrNameLst>
                                          </p:cBhvr>
                                          <p:tavLst>
                                            <p:tav tm="0">
                                              <p:val>
                                                <p:strVal val="#ppt_x"/>
                                              </p:val>
                                            </p:tav>
                                            <p:tav tm="100000">
                                              <p:val>
                                                <p:strVal val="#ppt_x"/>
                                              </p:val>
                                            </p:tav>
                                          </p:tavLst>
                                        </p:anim>
                                        <p:anim calcmode="lin" valueType="num">
                                          <p:cBhvr additive="base">
                                            <p:cTn id="30" dur="500" fill="hold"/>
                                            <p:tgtEl>
                                              <p:spTgt spid="10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additive="base">
                                            <p:cTn id="33" dur="500" fill="hold"/>
                                            <p:tgtEl>
                                              <p:spTgt spid="98"/>
                                            </p:tgtEl>
                                            <p:attrNameLst>
                                              <p:attrName>ppt_x</p:attrName>
                                            </p:attrNameLst>
                                          </p:cBhvr>
                                          <p:tavLst>
                                            <p:tav tm="0">
                                              <p:val>
                                                <p:strVal val="#ppt_x"/>
                                              </p:val>
                                            </p:tav>
                                            <p:tav tm="100000">
                                              <p:val>
                                                <p:strVal val="#ppt_x"/>
                                              </p:val>
                                            </p:tav>
                                          </p:tavLst>
                                        </p:anim>
                                        <p:anim calcmode="lin" valueType="num">
                                          <p:cBhvr additive="base">
                                            <p:cTn id="34" dur="500" fill="hold"/>
                                            <p:tgtEl>
                                              <p:spTgt spid="9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additive="base">
                                            <p:cTn id="37" dur="500" fill="hold"/>
                                            <p:tgtEl>
                                              <p:spTgt spid="102"/>
                                            </p:tgtEl>
                                            <p:attrNameLst>
                                              <p:attrName>ppt_x</p:attrName>
                                            </p:attrNameLst>
                                          </p:cBhvr>
                                          <p:tavLst>
                                            <p:tav tm="0">
                                              <p:val>
                                                <p:strVal val="#ppt_x"/>
                                              </p:val>
                                            </p:tav>
                                            <p:tav tm="100000">
                                              <p:val>
                                                <p:strVal val="#ppt_x"/>
                                              </p:val>
                                            </p:tav>
                                          </p:tavLst>
                                        </p:anim>
                                        <p:anim calcmode="lin" valueType="num">
                                          <p:cBhvr additive="base">
                                            <p:cTn id="38" dur="500" fill="hold"/>
                                            <p:tgtEl>
                                              <p:spTgt spid="102"/>
                                            </p:tgtEl>
                                            <p:attrNameLst>
                                              <p:attrName>ppt_y</p:attrName>
                                            </p:attrNameLst>
                                          </p:cBhvr>
                                          <p:tavLst>
                                            <p:tav tm="0">
                                              <p:val>
                                                <p:strVal val="1+#ppt_h/2"/>
                                              </p:val>
                                            </p:tav>
                                            <p:tav tm="100000">
                                              <p:val>
                                                <p:strVal val="#ppt_y"/>
                                              </p:val>
                                            </p:tav>
                                          </p:tavLst>
                                        </p:anim>
                                      </p:childTnLst>
                                    </p:cTn>
                                  </p:par>
                                </p:childTnLst>
                              </p:cTn>
                            </p:par>
                            <p:par>
                              <p:cTn id="39" fill="hold">
                                <p:stCondLst>
                                  <p:cond delay="2150"/>
                                </p:stCondLst>
                                <p:childTnLst>
                                  <p:par>
                                    <p:cTn id="40" presetID="22" presetClass="entr" presetSubtype="8" fill="hold" nodeType="after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wipe(left)">
                                          <p:cBhvr>
                                            <p:cTn id="42" dur="250"/>
                                            <p:tgtEl>
                                              <p:spTgt spid="107"/>
                                            </p:tgtEl>
                                          </p:cBhvr>
                                        </p:animEffect>
                                      </p:childTnLst>
                                    </p:cTn>
                                  </p:par>
                                </p:childTnLst>
                              </p:cTn>
                            </p:par>
                            <p:par>
                              <p:cTn id="43" fill="hold">
                                <p:stCondLst>
                                  <p:cond delay="2400"/>
                                </p:stCondLst>
                                <p:childTnLst>
                                  <p:par>
                                    <p:cTn id="44" presetID="22" presetClass="entr" presetSubtype="8" fill="hold"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wipe(left)">
                                          <p:cBhvr>
                                            <p:cTn id="46" dur="250"/>
                                            <p:tgtEl>
                                              <p:spTgt spid="110"/>
                                            </p:tgtEl>
                                          </p:cBhvr>
                                        </p:animEffect>
                                      </p:childTnLst>
                                    </p:cTn>
                                  </p:par>
                                </p:childTnLst>
                              </p:cTn>
                            </p:par>
                            <p:par>
                              <p:cTn id="47" fill="hold">
                                <p:stCondLst>
                                  <p:cond delay="2650"/>
                                </p:stCondLst>
                                <p:childTnLst>
                                  <p:par>
                                    <p:cTn id="48" presetID="22" presetClass="entr" presetSubtype="8" fill="hold" nodeType="after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wipe(left)">
                                          <p:cBhvr>
                                            <p:cTn id="50" dur="250"/>
                                            <p:tgtEl>
                                              <p:spTgt spid="113"/>
                                            </p:tgtEl>
                                          </p:cBhvr>
                                        </p:animEffect>
                                      </p:childTnLst>
                                    </p:cTn>
                                  </p:par>
                                </p:childTnLst>
                              </p:cTn>
                            </p:par>
                            <p:par>
                              <p:cTn id="51" fill="hold">
                                <p:stCondLst>
                                  <p:cond delay="2900"/>
                                </p:stCondLst>
                                <p:childTnLst>
                                  <p:par>
                                    <p:cTn id="52" presetID="22" presetClass="entr" presetSubtype="8" fill="hold" nodeType="after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wipe(left)">
                                          <p:cBhvr>
                                            <p:cTn id="54" dur="250"/>
                                            <p:tgtEl>
                                              <p:spTgt spid="116"/>
                                            </p:tgtEl>
                                          </p:cBhvr>
                                        </p:animEffect>
                                      </p:childTnLst>
                                    </p:cTn>
                                  </p:par>
                                </p:childTnLst>
                              </p:cTn>
                            </p:par>
                            <p:par>
                              <p:cTn id="55" fill="hold">
                                <p:stCondLst>
                                  <p:cond delay="3150"/>
                                </p:stCondLst>
                                <p:childTnLst>
                                  <p:par>
                                    <p:cTn id="56" presetID="22" presetClass="entr" presetSubtype="8" fill="hold" nodeType="after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wipe(left)">
                                          <p:cBhvr>
                                            <p:cTn id="58" dur="25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7" grpId="0" animBg="1"/>
          <p:bldP spid="10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anim calcmode="lin" valueType="num">
                                          <p:cBhvr>
                                            <p:cTn id="24" dur="1000" fill="hold"/>
                                            <p:tgtEl>
                                              <p:spTgt spid="49"/>
                                            </p:tgtEl>
                                            <p:attrNameLst>
                                              <p:attrName>ppt_x</p:attrName>
                                            </p:attrNameLst>
                                          </p:cBhvr>
                                          <p:tavLst>
                                            <p:tav tm="0">
                                              <p:val>
                                                <p:strVal val="#ppt_x"/>
                                              </p:val>
                                            </p:tav>
                                            <p:tav tm="100000">
                                              <p:val>
                                                <p:strVal val="#ppt_x"/>
                                              </p:val>
                                            </p:tav>
                                          </p:tavLst>
                                        </p:anim>
                                        <p:anim calcmode="lin" valueType="num">
                                          <p:cBhvr>
                                            <p:cTn id="25" dur="1000" fill="hold"/>
                                            <p:tgtEl>
                                              <p:spTgt spid="4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1000"/>
                                            <p:tgtEl>
                                              <p:spTgt spid="56"/>
                                            </p:tgtEl>
                                          </p:cBhvr>
                                        </p:animEffect>
                                        <p:anim calcmode="lin" valueType="num">
                                          <p:cBhvr>
                                            <p:cTn id="30" dur="1000" fill="hold"/>
                                            <p:tgtEl>
                                              <p:spTgt spid="56"/>
                                            </p:tgtEl>
                                            <p:attrNameLst>
                                              <p:attrName>ppt_x</p:attrName>
                                            </p:attrNameLst>
                                          </p:cBhvr>
                                          <p:tavLst>
                                            <p:tav tm="0">
                                              <p:val>
                                                <p:strVal val="#ppt_x"/>
                                              </p:val>
                                            </p:tav>
                                            <p:tav tm="100000">
                                              <p:val>
                                                <p:strVal val="#ppt_x"/>
                                              </p:val>
                                            </p:tav>
                                          </p:tavLst>
                                        </p:anim>
                                        <p:anim calcmode="lin" valueType="num">
                                          <p:cBhvr>
                                            <p:cTn id="31" dur="1000" fill="hold"/>
                                            <p:tgtEl>
                                              <p:spTgt spid="5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88"/>
                                            </p:tgtEl>
                                            <p:attrNameLst>
                                              <p:attrName>style.visibility</p:attrName>
                                            </p:attrNameLst>
                                          </p:cBhvr>
                                          <p:to>
                                            <p:strVal val="visible"/>
                                          </p:to>
                                        </p:set>
                                        <p:anim calcmode="lin" valueType="num">
                                          <p:cBhvr>
                                            <p:cTn id="35"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88"/>
                                            </p:tgtEl>
                                            <p:attrNameLst>
                                              <p:attrName>ppt_y</p:attrName>
                                            </p:attrNameLst>
                                          </p:cBhvr>
                                          <p:tavLst>
                                            <p:tav tm="0">
                                              <p:val>
                                                <p:strVal val="#ppt_y"/>
                                              </p:val>
                                            </p:tav>
                                            <p:tav tm="100000">
                                              <p:val>
                                                <p:strVal val="#ppt_y"/>
                                              </p:val>
                                            </p:tav>
                                          </p:tavLst>
                                        </p:anim>
                                        <p:anim calcmode="lin" valueType="num">
                                          <p:cBhvr>
                                            <p:cTn id="37"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88"/>
                                            </p:tgtEl>
                                          </p:cBhvr>
                                        </p:animEffect>
                                      </p:childTnLst>
                                    </p:cTn>
                                  </p:par>
                                </p:childTnLst>
                              </p:cTn>
                            </p:par>
                            <p:par>
                              <p:cTn id="40" fill="hold">
                                <p:stCondLst>
                                  <p:cond delay="4650"/>
                                </p:stCondLst>
                                <p:childTnLst>
                                  <p:par>
                                    <p:cTn id="41" presetID="12" presetClass="entr" presetSubtype="8"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ppt_x</p:attrName>
                                            </p:attrNameLst>
                                          </p:cBhvr>
                                          <p:tavLst>
                                            <p:tav tm="0">
                                              <p:val>
                                                <p:strVal val="#ppt_x-#ppt_w*1.125000"/>
                                              </p:val>
                                            </p:tav>
                                            <p:tav tm="100000">
                                              <p:val>
                                                <p:strVal val="#ppt_x"/>
                                              </p:val>
                                            </p:tav>
                                          </p:tavLst>
                                        </p:anim>
                                        <p:animEffect transition="in" filter="wipe(right)">
                                          <p:cBhvr>
                                            <p:cTn id="44" dur="500"/>
                                            <p:tgtEl>
                                              <p:spTgt spid="12"/>
                                            </p:tgtEl>
                                          </p:cBhvr>
                                        </p:animEffect>
                                      </p:childTnLst>
                                    </p:cTn>
                                  </p:par>
                                </p:childTnLst>
                              </p:cTn>
                            </p:par>
                            <p:par>
                              <p:cTn id="45" fill="hold">
                                <p:stCondLst>
                                  <p:cond delay="5150"/>
                                </p:stCondLst>
                                <p:childTnLst>
                                  <p:par>
                                    <p:cTn id="46" presetID="1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childTnLst>
                              </p:cTn>
                            </p:par>
                            <p:par>
                              <p:cTn id="50" fill="hold">
                                <p:stCondLst>
                                  <p:cond delay="5650"/>
                                </p:stCondLst>
                                <p:childTnLst>
                                  <p:par>
                                    <p:cTn id="51" presetID="1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p:tgtEl>
                                              <p:spTgt spid="27"/>
                                            </p:tgtEl>
                                            <p:attrNameLst>
                                              <p:attrName>ppt_x</p:attrName>
                                            </p:attrNameLst>
                                          </p:cBhvr>
                                          <p:tavLst>
                                            <p:tav tm="0">
                                              <p:val>
                                                <p:strVal val="#ppt_x-#ppt_w*1.125000"/>
                                              </p:val>
                                            </p:tav>
                                            <p:tav tm="100000">
                                              <p:val>
                                                <p:strVal val="#ppt_x"/>
                                              </p:val>
                                            </p:tav>
                                          </p:tavLst>
                                        </p:anim>
                                        <p:animEffect transition="in" filter="wipe(right)">
                                          <p:cBhvr>
                                            <p:cTn id="54" dur="500"/>
                                            <p:tgtEl>
                                              <p:spTgt spid="27"/>
                                            </p:tgtEl>
                                          </p:cBhvr>
                                        </p:animEffect>
                                      </p:childTnLst>
                                    </p:cTn>
                                  </p:par>
                                </p:childTnLst>
                              </p:cTn>
                            </p:par>
                            <p:par>
                              <p:cTn id="55" fill="hold">
                                <p:stCondLst>
                                  <p:cond delay="6150"/>
                                </p:stCondLst>
                                <p:childTnLst>
                                  <p:par>
                                    <p:cTn id="56" presetID="12" presetClass="entr" presetSubtype="8"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ppt_x</p:attrName>
                                            </p:attrNameLst>
                                          </p:cBhvr>
                                          <p:tavLst>
                                            <p:tav tm="0">
                                              <p:val>
                                                <p:strVal val="#ppt_x-#ppt_w*1.125000"/>
                                              </p:val>
                                            </p:tav>
                                            <p:tav tm="100000">
                                              <p:val>
                                                <p:strVal val="#ppt_x"/>
                                              </p:val>
                                            </p:tav>
                                          </p:tavLst>
                                        </p:anim>
                                        <p:animEffect transition="in" filter="wipe(right)">
                                          <p:cBhvr>
                                            <p:cTn id="59" dur="500"/>
                                            <p:tgtEl>
                                              <p:spTgt spid="34"/>
                                            </p:tgtEl>
                                          </p:cBhvr>
                                        </p:animEffect>
                                      </p:childTnLst>
                                    </p:cTn>
                                  </p:par>
                                </p:childTnLst>
                              </p:cTn>
                            </p:par>
                            <p:par>
                              <p:cTn id="60" fill="hold">
                                <p:stCondLst>
                                  <p:cond delay="6650"/>
                                </p:stCondLst>
                                <p:childTnLst>
                                  <p:par>
                                    <p:cTn id="61" presetID="1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p:tgtEl>
                                              <p:spTgt spid="41"/>
                                            </p:tgtEl>
                                            <p:attrNameLst>
                                              <p:attrName>ppt_x</p:attrName>
                                            </p:attrNameLst>
                                          </p:cBhvr>
                                          <p:tavLst>
                                            <p:tav tm="0">
                                              <p:val>
                                                <p:strVal val="#ppt_x-#ppt_w*1.125000"/>
                                              </p:val>
                                            </p:tav>
                                            <p:tav tm="100000">
                                              <p:val>
                                                <p:strVal val="#ppt_x"/>
                                              </p:val>
                                            </p:tav>
                                          </p:tavLst>
                                        </p:anim>
                                        <p:animEffect transition="in" filter="wipe(right)">
                                          <p:cBhvr>
                                            <p:cTn id="64" dur="500"/>
                                            <p:tgtEl>
                                              <p:spTgt spid="41"/>
                                            </p:tgtEl>
                                          </p:cBhvr>
                                        </p:animEffect>
                                      </p:childTnLst>
                                    </p:cTn>
                                  </p:par>
                                </p:childTnLst>
                              </p:cTn>
                            </p:par>
                            <p:par>
                              <p:cTn id="65" fill="hold">
                                <p:stCondLst>
                                  <p:cond delay="7150"/>
                                </p:stCondLst>
                                <p:childTnLst>
                                  <p:par>
                                    <p:cTn id="66" presetID="2" presetClass="entr" presetSubtype="4" fill="hold" nodeType="afterEffect">
                                      <p:stCondLst>
                                        <p:cond delay="0"/>
                                      </p:stCondLst>
                                      <p:childTnLst>
                                        <p:set>
                                          <p:cBhvr>
                                            <p:cTn id="67" dur="1" fill="hold">
                                              <p:stCondLst>
                                                <p:cond delay="0"/>
                                              </p:stCondLst>
                                            </p:cTn>
                                            <p:tgtEl>
                                              <p:spTgt spid="89"/>
                                            </p:tgtEl>
                                            <p:attrNameLst>
                                              <p:attrName>style.visibility</p:attrName>
                                            </p:attrNameLst>
                                          </p:cBhvr>
                                          <p:to>
                                            <p:strVal val="visible"/>
                                          </p:to>
                                        </p:set>
                                        <p:anim calcmode="lin" valueType="num">
                                          <p:cBhvr additive="base">
                                            <p:cTn id="68" dur="500" fill="hold"/>
                                            <p:tgtEl>
                                              <p:spTgt spid="89"/>
                                            </p:tgtEl>
                                            <p:attrNameLst>
                                              <p:attrName>ppt_x</p:attrName>
                                            </p:attrNameLst>
                                          </p:cBhvr>
                                          <p:tavLst>
                                            <p:tav tm="0">
                                              <p:val>
                                                <p:strVal val="#ppt_x"/>
                                              </p:val>
                                            </p:tav>
                                            <p:tav tm="100000">
                                              <p:val>
                                                <p:strVal val="#ppt_x"/>
                                              </p:val>
                                            </p:tav>
                                          </p:tavLst>
                                        </p:anim>
                                        <p:anim calcmode="lin" valueType="num">
                                          <p:cBhvr additive="base">
                                            <p:cTn id="69" dur="500" fill="hold"/>
                                            <p:tgtEl>
                                              <p:spTgt spid="8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97"/>
                                            </p:tgtEl>
                                            <p:attrNameLst>
                                              <p:attrName>style.visibility</p:attrName>
                                            </p:attrNameLst>
                                          </p:cBhvr>
                                          <p:to>
                                            <p:strVal val="visible"/>
                                          </p:to>
                                        </p:set>
                                        <p:anim calcmode="lin" valueType="num">
                                          <p:cBhvr additive="base">
                                            <p:cTn id="72" dur="500" fill="hold"/>
                                            <p:tgtEl>
                                              <p:spTgt spid="97"/>
                                            </p:tgtEl>
                                            <p:attrNameLst>
                                              <p:attrName>ppt_x</p:attrName>
                                            </p:attrNameLst>
                                          </p:cBhvr>
                                          <p:tavLst>
                                            <p:tav tm="0">
                                              <p:val>
                                                <p:strVal val="#ppt_x"/>
                                              </p:val>
                                            </p:tav>
                                            <p:tav tm="100000">
                                              <p:val>
                                                <p:strVal val="#ppt_x"/>
                                              </p:val>
                                            </p:tav>
                                          </p:tavLst>
                                        </p:anim>
                                        <p:anim calcmode="lin" valueType="num">
                                          <p:cBhvr additive="base">
                                            <p:cTn id="73" dur="500" fill="hold"/>
                                            <p:tgtEl>
                                              <p:spTgt spid="9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01"/>
                                            </p:tgtEl>
                                            <p:attrNameLst>
                                              <p:attrName>style.visibility</p:attrName>
                                            </p:attrNameLst>
                                          </p:cBhvr>
                                          <p:to>
                                            <p:strVal val="visible"/>
                                          </p:to>
                                        </p:set>
                                        <p:anim calcmode="lin" valueType="num">
                                          <p:cBhvr additive="base">
                                            <p:cTn id="76" dur="500" fill="hold"/>
                                            <p:tgtEl>
                                              <p:spTgt spid="101"/>
                                            </p:tgtEl>
                                            <p:attrNameLst>
                                              <p:attrName>ppt_x</p:attrName>
                                            </p:attrNameLst>
                                          </p:cBhvr>
                                          <p:tavLst>
                                            <p:tav tm="0">
                                              <p:val>
                                                <p:strVal val="#ppt_x"/>
                                              </p:val>
                                            </p:tav>
                                            <p:tav tm="100000">
                                              <p:val>
                                                <p:strVal val="#ppt_x"/>
                                              </p:val>
                                            </p:tav>
                                          </p:tavLst>
                                        </p:anim>
                                        <p:anim calcmode="lin" valueType="num">
                                          <p:cBhvr additive="base">
                                            <p:cTn id="77" dur="500" fill="hold"/>
                                            <p:tgtEl>
                                              <p:spTgt spid="101"/>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98"/>
                                            </p:tgtEl>
                                            <p:attrNameLst>
                                              <p:attrName>style.visibility</p:attrName>
                                            </p:attrNameLst>
                                          </p:cBhvr>
                                          <p:to>
                                            <p:strVal val="visible"/>
                                          </p:to>
                                        </p:set>
                                        <p:anim calcmode="lin" valueType="num">
                                          <p:cBhvr additive="base">
                                            <p:cTn id="80" dur="500" fill="hold"/>
                                            <p:tgtEl>
                                              <p:spTgt spid="98"/>
                                            </p:tgtEl>
                                            <p:attrNameLst>
                                              <p:attrName>ppt_x</p:attrName>
                                            </p:attrNameLst>
                                          </p:cBhvr>
                                          <p:tavLst>
                                            <p:tav tm="0">
                                              <p:val>
                                                <p:strVal val="#ppt_x"/>
                                              </p:val>
                                            </p:tav>
                                            <p:tav tm="100000">
                                              <p:val>
                                                <p:strVal val="#ppt_x"/>
                                              </p:val>
                                            </p:tav>
                                          </p:tavLst>
                                        </p:anim>
                                        <p:anim calcmode="lin" valueType="num">
                                          <p:cBhvr additive="base">
                                            <p:cTn id="81" dur="500" fill="hold"/>
                                            <p:tgtEl>
                                              <p:spTgt spid="98"/>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102"/>
                                            </p:tgtEl>
                                            <p:attrNameLst>
                                              <p:attrName>style.visibility</p:attrName>
                                            </p:attrNameLst>
                                          </p:cBhvr>
                                          <p:to>
                                            <p:strVal val="visible"/>
                                          </p:to>
                                        </p:set>
                                        <p:anim calcmode="lin" valueType="num">
                                          <p:cBhvr additive="base">
                                            <p:cTn id="84" dur="500" fill="hold"/>
                                            <p:tgtEl>
                                              <p:spTgt spid="102"/>
                                            </p:tgtEl>
                                            <p:attrNameLst>
                                              <p:attrName>ppt_x</p:attrName>
                                            </p:attrNameLst>
                                          </p:cBhvr>
                                          <p:tavLst>
                                            <p:tav tm="0">
                                              <p:val>
                                                <p:strVal val="#ppt_x"/>
                                              </p:val>
                                            </p:tav>
                                            <p:tav tm="100000">
                                              <p:val>
                                                <p:strVal val="#ppt_x"/>
                                              </p:val>
                                            </p:tav>
                                          </p:tavLst>
                                        </p:anim>
                                        <p:anim calcmode="lin" valueType="num">
                                          <p:cBhvr additive="base">
                                            <p:cTn id="85" dur="500" fill="hold"/>
                                            <p:tgtEl>
                                              <p:spTgt spid="102"/>
                                            </p:tgtEl>
                                            <p:attrNameLst>
                                              <p:attrName>ppt_y</p:attrName>
                                            </p:attrNameLst>
                                          </p:cBhvr>
                                          <p:tavLst>
                                            <p:tav tm="0">
                                              <p:val>
                                                <p:strVal val="1+#ppt_h/2"/>
                                              </p:val>
                                            </p:tav>
                                            <p:tav tm="100000">
                                              <p:val>
                                                <p:strVal val="#ppt_y"/>
                                              </p:val>
                                            </p:tav>
                                          </p:tavLst>
                                        </p:anim>
                                      </p:childTnLst>
                                    </p:cTn>
                                  </p:par>
                                </p:childTnLst>
                              </p:cTn>
                            </p:par>
                            <p:par>
                              <p:cTn id="86" fill="hold">
                                <p:stCondLst>
                                  <p:cond delay="7650"/>
                                </p:stCondLst>
                                <p:childTnLst>
                                  <p:par>
                                    <p:cTn id="87" presetID="22" presetClass="entr" presetSubtype="8" fill="hold" nodeType="afterEffect">
                                      <p:stCondLst>
                                        <p:cond delay="0"/>
                                      </p:stCondLst>
                                      <p:childTnLst>
                                        <p:set>
                                          <p:cBhvr>
                                            <p:cTn id="88" dur="1" fill="hold">
                                              <p:stCondLst>
                                                <p:cond delay="0"/>
                                              </p:stCondLst>
                                            </p:cTn>
                                            <p:tgtEl>
                                              <p:spTgt spid="107"/>
                                            </p:tgtEl>
                                            <p:attrNameLst>
                                              <p:attrName>style.visibility</p:attrName>
                                            </p:attrNameLst>
                                          </p:cBhvr>
                                          <p:to>
                                            <p:strVal val="visible"/>
                                          </p:to>
                                        </p:set>
                                        <p:animEffect transition="in" filter="wipe(left)">
                                          <p:cBhvr>
                                            <p:cTn id="89" dur="250"/>
                                            <p:tgtEl>
                                              <p:spTgt spid="107"/>
                                            </p:tgtEl>
                                          </p:cBhvr>
                                        </p:animEffect>
                                      </p:childTnLst>
                                    </p:cTn>
                                  </p:par>
                                </p:childTnLst>
                              </p:cTn>
                            </p:par>
                            <p:par>
                              <p:cTn id="90" fill="hold">
                                <p:stCondLst>
                                  <p:cond delay="7900"/>
                                </p:stCondLst>
                                <p:childTnLst>
                                  <p:par>
                                    <p:cTn id="91" presetID="22" presetClass="entr" presetSubtype="8" fill="hold" nodeType="afterEffect">
                                      <p:stCondLst>
                                        <p:cond delay="0"/>
                                      </p:stCondLst>
                                      <p:childTnLst>
                                        <p:set>
                                          <p:cBhvr>
                                            <p:cTn id="92" dur="1" fill="hold">
                                              <p:stCondLst>
                                                <p:cond delay="0"/>
                                              </p:stCondLst>
                                            </p:cTn>
                                            <p:tgtEl>
                                              <p:spTgt spid="110"/>
                                            </p:tgtEl>
                                            <p:attrNameLst>
                                              <p:attrName>style.visibility</p:attrName>
                                            </p:attrNameLst>
                                          </p:cBhvr>
                                          <p:to>
                                            <p:strVal val="visible"/>
                                          </p:to>
                                        </p:set>
                                        <p:animEffect transition="in" filter="wipe(left)">
                                          <p:cBhvr>
                                            <p:cTn id="93" dur="250"/>
                                            <p:tgtEl>
                                              <p:spTgt spid="110"/>
                                            </p:tgtEl>
                                          </p:cBhvr>
                                        </p:animEffect>
                                      </p:childTnLst>
                                    </p:cTn>
                                  </p:par>
                                </p:childTnLst>
                              </p:cTn>
                            </p:par>
                            <p:par>
                              <p:cTn id="94" fill="hold">
                                <p:stCondLst>
                                  <p:cond delay="8150"/>
                                </p:stCondLst>
                                <p:childTnLst>
                                  <p:par>
                                    <p:cTn id="95" presetID="22" presetClass="entr" presetSubtype="8" fill="hold" nodeType="afterEffect">
                                      <p:stCondLst>
                                        <p:cond delay="0"/>
                                      </p:stCondLst>
                                      <p:childTnLst>
                                        <p:set>
                                          <p:cBhvr>
                                            <p:cTn id="96" dur="1" fill="hold">
                                              <p:stCondLst>
                                                <p:cond delay="0"/>
                                              </p:stCondLst>
                                            </p:cTn>
                                            <p:tgtEl>
                                              <p:spTgt spid="113"/>
                                            </p:tgtEl>
                                            <p:attrNameLst>
                                              <p:attrName>style.visibility</p:attrName>
                                            </p:attrNameLst>
                                          </p:cBhvr>
                                          <p:to>
                                            <p:strVal val="visible"/>
                                          </p:to>
                                        </p:set>
                                        <p:animEffect transition="in" filter="wipe(left)">
                                          <p:cBhvr>
                                            <p:cTn id="97" dur="250"/>
                                            <p:tgtEl>
                                              <p:spTgt spid="113"/>
                                            </p:tgtEl>
                                          </p:cBhvr>
                                        </p:animEffect>
                                      </p:childTnLst>
                                    </p:cTn>
                                  </p:par>
                                </p:childTnLst>
                              </p:cTn>
                            </p:par>
                            <p:par>
                              <p:cTn id="98" fill="hold">
                                <p:stCondLst>
                                  <p:cond delay="8400"/>
                                </p:stCondLst>
                                <p:childTnLst>
                                  <p:par>
                                    <p:cTn id="99" presetID="22" presetClass="entr" presetSubtype="8" fill="hold" nodeType="afterEffect">
                                      <p:stCondLst>
                                        <p:cond delay="0"/>
                                      </p:stCondLst>
                                      <p:childTnLst>
                                        <p:set>
                                          <p:cBhvr>
                                            <p:cTn id="100" dur="1" fill="hold">
                                              <p:stCondLst>
                                                <p:cond delay="0"/>
                                              </p:stCondLst>
                                            </p:cTn>
                                            <p:tgtEl>
                                              <p:spTgt spid="116"/>
                                            </p:tgtEl>
                                            <p:attrNameLst>
                                              <p:attrName>style.visibility</p:attrName>
                                            </p:attrNameLst>
                                          </p:cBhvr>
                                          <p:to>
                                            <p:strVal val="visible"/>
                                          </p:to>
                                        </p:set>
                                        <p:animEffect transition="in" filter="wipe(left)">
                                          <p:cBhvr>
                                            <p:cTn id="101" dur="250"/>
                                            <p:tgtEl>
                                              <p:spTgt spid="116"/>
                                            </p:tgtEl>
                                          </p:cBhvr>
                                        </p:animEffect>
                                      </p:childTnLst>
                                    </p:cTn>
                                  </p:par>
                                </p:childTnLst>
                              </p:cTn>
                            </p:par>
                            <p:par>
                              <p:cTn id="102" fill="hold">
                                <p:stCondLst>
                                  <p:cond delay="8650"/>
                                </p:stCondLst>
                                <p:childTnLst>
                                  <p:par>
                                    <p:cTn id="103" presetID="22" presetClass="entr" presetSubtype="8" fill="hold" nodeType="after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wipe(left)">
                                          <p:cBhvr>
                                            <p:cTn id="105" dur="25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88" grpId="0"/>
          <p:bldP spid="97" grpId="0" animBg="1"/>
          <p:bldP spid="101"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a:xfrm>
            <a:off x="6195618" y="2212394"/>
            <a:ext cx="1671177" cy="1609908"/>
            <a:chOff x="6195615" y="2211710"/>
            <a:chExt cx="1671177" cy="1609411"/>
          </a:xfrm>
        </p:grpSpPr>
        <p:sp>
          <p:nvSpPr>
            <p:cNvPr id="27" name="右箭头 55"/>
            <p:cNvSpPr/>
            <p:nvPr/>
          </p:nvSpPr>
          <p:spPr>
            <a:xfrm>
              <a:off x="6195615" y="2211710"/>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 fmla="*/ 0 w 1731146"/>
                <a:gd name="connsiteY0" fmla="*/ 355742 h 1624170"/>
                <a:gd name="connsiteX1" fmla="*/ 508986 w 1731146"/>
                <a:gd name="connsiteY1" fmla="*/ 35132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48037 w 1731146"/>
                <a:gd name="connsiteY2" fmla="*/ 12788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20232 h 1588660"/>
                <a:gd name="connsiteX1" fmla="*/ 556334 w 1731146"/>
                <a:gd name="connsiteY1" fmla="*/ 318779 h 1588660"/>
                <a:gd name="connsiteX2" fmla="*/ 848037 w 1731146"/>
                <a:gd name="connsiteY2" fmla="*/ 92372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2959 w 1734105"/>
                <a:gd name="connsiteY0" fmla="*/ 320232 h 1588660"/>
                <a:gd name="connsiteX1" fmla="*/ 559293 w 1734105"/>
                <a:gd name="connsiteY1" fmla="*/ 318779 h 1588660"/>
                <a:gd name="connsiteX2" fmla="*/ 853955 w 1734105"/>
                <a:gd name="connsiteY2" fmla="*/ 59821 h 1588660"/>
                <a:gd name="connsiteX3" fmla="*/ 1007835 w 1734105"/>
                <a:gd name="connsiteY3" fmla="*/ 0 h 1588660"/>
                <a:gd name="connsiteX4" fmla="*/ 1734105 w 1734105"/>
                <a:gd name="connsiteY4" fmla="*/ 776575 h 1588660"/>
                <a:gd name="connsiteX5" fmla="*/ 895384 w 1734105"/>
                <a:gd name="connsiteY5" fmla="*/ 1588660 h 1588660"/>
                <a:gd name="connsiteX6" fmla="*/ 895384 w 1734105"/>
                <a:gd name="connsiteY6" fmla="*/ 1232918 h 1588660"/>
                <a:gd name="connsiteX7" fmla="*/ 2959 w 1734105"/>
                <a:gd name="connsiteY7" fmla="*/ 1232918 h 1588660"/>
                <a:gd name="connsiteX8" fmla="*/ 0 w 1734105"/>
                <a:gd name="connsiteY8" fmla="*/ 576230 h 1588660"/>
                <a:gd name="connsiteX9" fmla="*/ 2959 w 1734105"/>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81126 w 1731146"/>
                <a:gd name="connsiteY8" fmla="*/ 62061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136124 w 1731146"/>
                <a:gd name="connsiteY8" fmla="*/ 922459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66330 w 1731146"/>
                <a:gd name="connsiteY8" fmla="*/ 955011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53956 w 1731146"/>
                <a:gd name="connsiteY6" fmla="*/ 146077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17638"/>
                <a:gd name="connsiteX1" fmla="*/ 556334 w 1731146"/>
                <a:gd name="connsiteY1" fmla="*/ 318779 h 1517638"/>
                <a:gd name="connsiteX2" fmla="*/ 850996 w 1731146"/>
                <a:gd name="connsiteY2" fmla="*/ 59821 h 1517638"/>
                <a:gd name="connsiteX3" fmla="*/ 1004876 w 1731146"/>
                <a:gd name="connsiteY3" fmla="*/ 0 h 1517638"/>
                <a:gd name="connsiteX4" fmla="*/ 1731146 w 1731146"/>
                <a:gd name="connsiteY4" fmla="*/ 776575 h 1517638"/>
                <a:gd name="connsiteX5" fmla="*/ 1010794 w 1731146"/>
                <a:gd name="connsiteY5" fmla="*/ 1517638 h 1517638"/>
                <a:gd name="connsiteX6" fmla="*/ 853956 w 1731146"/>
                <a:gd name="connsiteY6" fmla="*/ 1460778 h 1517638"/>
                <a:gd name="connsiteX7" fmla="*/ 582967 w 1731146"/>
                <a:gd name="connsiteY7" fmla="*/ 1233178 h 1517638"/>
                <a:gd name="connsiteX8" fmla="*/ 0 w 1731146"/>
                <a:gd name="connsiteY8" fmla="*/ 1232918 h 1517638"/>
                <a:gd name="connsiteX9" fmla="*/ 266330 w 1731146"/>
                <a:gd name="connsiteY9" fmla="*/ 955011 h 1517638"/>
                <a:gd name="connsiteX10" fmla="*/ 281126 w 1731146"/>
                <a:gd name="connsiteY10" fmla="*/ 620619 h 1517638"/>
                <a:gd name="connsiteX11" fmla="*/ 0 w 1731146"/>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9104 w 1589104"/>
                <a:gd name="connsiteY4" fmla="*/ 936373 h 1517638"/>
                <a:gd name="connsiteX5" fmla="*/ 1010794 w 1589104"/>
                <a:gd name="connsiteY5" fmla="*/ 1517638 h 1517638"/>
                <a:gd name="connsiteX6" fmla="*/ 853956 w 1589104"/>
                <a:gd name="connsiteY6" fmla="*/ 1460778 h 1517638"/>
                <a:gd name="connsiteX7" fmla="*/ 582967 w 1589104"/>
                <a:gd name="connsiteY7" fmla="*/ 1233178 h 1517638"/>
                <a:gd name="connsiteX8" fmla="*/ 0 w 1589104"/>
                <a:gd name="connsiteY8" fmla="*/ 1232918 h 1517638"/>
                <a:gd name="connsiteX9" fmla="*/ 266330 w 1589104"/>
                <a:gd name="connsiteY9" fmla="*/ 955011 h 1517638"/>
                <a:gd name="connsiteX10" fmla="*/ 281126 w 1589104"/>
                <a:gd name="connsiteY10" fmla="*/ 620619 h 1517638"/>
                <a:gd name="connsiteX11" fmla="*/ 0 w 1589104"/>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373080 w 1589104"/>
                <a:gd name="connsiteY4" fmla="*/ 591026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92063"/>
                <a:gd name="connsiteY0" fmla="*/ 320232 h 1517638"/>
                <a:gd name="connsiteX1" fmla="*/ 556334 w 1592063"/>
                <a:gd name="connsiteY1" fmla="*/ 318779 h 1517638"/>
                <a:gd name="connsiteX2" fmla="*/ 850996 w 1592063"/>
                <a:gd name="connsiteY2" fmla="*/ 59821 h 1517638"/>
                <a:gd name="connsiteX3" fmla="*/ 1004876 w 1592063"/>
                <a:gd name="connsiteY3" fmla="*/ 0 h 1517638"/>
                <a:gd name="connsiteX4" fmla="*/ 1583185 w 1592063"/>
                <a:gd name="connsiteY4" fmla="*/ 596945 h 1517638"/>
                <a:gd name="connsiteX5" fmla="*/ 1592063 w 1592063"/>
                <a:gd name="connsiteY5" fmla="*/ 942292 h 1517638"/>
                <a:gd name="connsiteX6" fmla="*/ 1010794 w 1592063"/>
                <a:gd name="connsiteY6" fmla="*/ 1517638 h 1517638"/>
                <a:gd name="connsiteX7" fmla="*/ 853956 w 1592063"/>
                <a:gd name="connsiteY7" fmla="*/ 1460778 h 1517638"/>
                <a:gd name="connsiteX8" fmla="*/ 582967 w 1592063"/>
                <a:gd name="connsiteY8" fmla="*/ 1233178 h 1517638"/>
                <a:gd name="connsiteX9" fmla="*/ 0 w 1592063"/>
                <a:gd name="connsiteY9" fmla="*/ 1232918 h 1517638"/>
                <a:gd name="connsiteX10" fmla="*/ 266330 w 1592063"/>
                <a:gd name="connsiteY10" fmla="*/ 955011 h 1517638"/>
                <a:gd name="connsiteX11" fmla="*/ 281126 w 1592063"/>
                <a:gd name="connsiteY11" fmla="*/ 620619 h 1517638"/>
                <a:gd name="connsiteX12" fmla="*/ 0 w 1592063"/>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48210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1126 w 1589104"/>
                <a:gd name="connsiteY11" fmla="*/ 620619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32336"/>
                <a:gd name="connsiteX1" fmla="*/ 556334 w 1589104"/>
                <a:gd name="connsiteY1" fmla="*/ 318779 h 1532336"/>
                <a:gd name="connsiteX2" fmla="*/ 850996 w 1589104"/>
                <a:gd name="connsiteY2" fmla="*/ 59821 h 1532336"/>
                <a:gd name="connsiteX3" fmla="*/ 1004876 w 1589104"/>
                <a:gd name="connsiteY3" fmla="*/ 0 h 1532336"/>
                <a:gd name="connsiteX4" fmla="*/ 1583185 w 1589104"/>
                <a:gd name="connsiteY4" fmla="*/ 596945 h 1532336"/>
                <a:gd name="connsiteX5" fmla="*/ 1589104 w 1589104"/>
                <a:gd name="connsiteY5" fmla="*/ 948210 h 1532336"/>
                <a:gd name="connsiteX6" fmla="*/ 1013753 w 1589104"/>
                <a:gd name="connsiteY6" fmla="*/ 1514679 h 1532336"/>
                <a:gd name="connsiteX7" fmla="*/ 853956 w 1589104"/>
                <a:gd name="connsiteY7" fmla="*/ 1460778 h 1532336"/>
                <a:gd name="connsiteX8" fmla="*/ 582967 w 1589104"/>
                <a:gd name="connsiteY8" fmla="*/ 1233178 h 1532336"/>
                <a:gd name="connsiteX9" fmla="*/ 0 w 1589104"/>
                <a:gd name="connsiteY9" fmla="*/ 1232918 h 1532336"/>
                <a:gd name="connsiteX10" fmla="*/ 266330 w 1589104"/>
                <a:gd name="connsiteY10" fmla="*/ 955011 h 1532336"/>
                <a:gd name="connsiteX11" fmla="*/ 287045 w 1589104"/>
                <a:gd name="connsiteY11" fmla="*/ 611742 h 1532336"/>
                <a:gd name="connsiteX12" fmla="*/ 0 w 1589104"/>
                <a:gd name="connsiteY12" fmla="*/ 320232 h 1532336"/>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83185 w 1589104"/>
                <a:gd name="connsiteY4" fmla="*/ 631223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77267 w 1589104"/>
                <a:gd name="connsiteY4" fmla="*/ 619386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643112"/>
                <a:gd name="connsiteY0" fmla="*/ 354510 h 1609411"/>
                <a:gd name="connsiteX1" fmla="*/ 556334 w 1643112"/>
                <a:gd name="connsiteY1" fmla="*/ 353057 h 1609411"/>
                <a:gd name="connsiteX2" fmla="*/ 850996 w 1643112"/>
                <a:gd name="connsiteY2" fmla="*/ 94099 h 1609411"/>
                <a:gd name="connsiteX3" fmla="*/ 1004876 w 1643112"/>
                <a:gd name="connsiteY3" fmla="*/ 34278 h 1609411"/>
                <a:gd name="connsiteX4" fmla="*/ 1577267 w 1643112"/>
                <a:gd name="connsiteY4" fmla="*/ 619386 h 1609411"/>
                <a:gd name="connsiteX5" fmla="*/ 1589104 w 1643112"/>
                <a:gd name="connsiteY5" fmla="*/ 982488 h 1609411"/>
                <a:gd name="connsiteX6" fmla="*/ 1013753 w 1643112"/>
                <a:gd name="connsiteY6" fmla="*/ 1548957 h 1609411"/>
                <a:gd name="connsiteX7" fmla="*/ 853956 w 1643112"/>
                <a:gd name="connsiteY7" fmla="*/ 1495056 h 1609411"/>
                <a:gd name="connsiteX8" fmla="*/ 582967 w 1643112"/>
                <a:gd name="connsiteY8" fmla="*/ 1267456 h 1609411"/>
                <a:gd name="connsiteX9" fmla="*/ 0 w 1643112"/>
                <a:gd name="connsiteY9" fmla="*/ 1267196 h 1609411"/>
                <a:gd name="connsiteX10" fmla="*/ 266330 w 1643112"/>
                <a:gd name="connsiteY10" fmla="*/ 989289 h 1609411"/>
                <a:gd name="connsiteX11" fmla="*/ 287045 w 1643112"/>
                <a:gd name="connsiteY11" fmla="*/ 646020 h 1609411"/>
                <a:gd name="connsiteX12" fmla="*/ 0 w 1643112"/>
                <a:gd name="connsiteY12" fmla="*/ 354510 h 1609411"/>
                <a:gd name="connsiteX0" fmla="*/ 0 w 1669115"/>
                <a:gd name="connsiteY0" fmla="*/ 354510 h 1609411"/>
                <a:gd name="connsiteX1" fmla="*/ 556334 w 1669115"/>
                <a:gd name="connsiteY1" fmla="*/ 353057 h 1609411"/>
                <a:gd name="connsiteX2" fmla="*/ 850996 w 1669115"/>
                <a:gd name="connsiteY2" fmla="*/ 94099 h 1609411"/>
                <a:gd name="connsiteX3" fmla="*/ 1004876 w 1669115"/>
                <a:gd name="connsiteY3" fmla="*/ 34278 h 1609411"/>
                <a:gd name="connsiteX4" fmla="*/ 1577267 w 1669115"/>
                <a:gd name="connsiteY4" fmla="*/ 619386 h 1609411"/>
                <a:gd name="connsiteX5" fmla="*/ 1589104 w 1669115"/>
                <a:gd name="connsiteY5" fmla="*/ 982488 h 1609411"/>
                <a:gd name="connsiteX6" fmla="*/ 1013753 w 1669115"/>
                <a:gd name="connsiteY6" fmla="*/ 1548957 h 1609411"/>
                <a:gd name="connsiteX7" fmla="*/ 853956 w 1669115"/>
                <a:gd name="connsiteY7" fmla="*/ 1495056 h 1609411"/>
                <a:gd name="connsiteX8" fmla="*/ 582967 w 1669115"/>
                <a:gd name="connsiteY8" fmla="*/ 1267456 h 1609411"/>
                <a:gd name="connsiteX9" fmla="*/ 0 w 1669115"/>
                <a:gd name="connsiteY9" fmla="*/ 1267196 h 1609411"/>
                <a:gd name="connsiteX10" fmla="*/ 266330 w 1669115"/>
                <a:gd name="connsiteY10" fmla="*/ 989289 h 1609411"/>
                <a:gd name="connsiteX11" fmla="*/ 287045 w 1669115"/>
                <a:gd name="connsiteY11" fmla="*/ 646020 h 1609411"/>
                <a:gd name="connsiteX12" fmla="*/ 0 w 1669115"/>
                <a:gd name="connsiteY12" fmla="*/ 354510 h 1609411"/>
                <a:gd name="connsiteX0" fmla="*/ 0 w 1671177"/>
                <a:gd name="connsiteY0" fmla="*/ 354510 h 1609411"/>
                <a:gd name="connsiteX1" fmla="*/ 556334 w 1671177"/>
                <a:gd name="connsiteY1" fmla="*/ 353057 h 1609411"/>
                <a:gd name="connsiteX2" fmla="*/ 850996 w 1671177"/>
                <a:gd name="connsiteY2" fmla="*/ 94099 h 1609411"/>
                <a:gd name="connsiteX3" fmla="*/ 1004876 w 1671177"/>
                <a:gd name="connsiteY3" fmla="*/ 34278 h 1609411"/>
                <a:gd name="connsiteX4" fmla="*/ 1577267 w 1671177"/>
                <a:gd name="connsiteY4" fmla="*/ 619386 h 1609411"/>
                <a:gd name="connsiteX5" fmla="*/ 1589104 w 1671177"/>
                <a:gd name="connsiteY5" fmla="*/ 982488 h 1609411"/>
                <a:gd name="connsiteX6" fmla="*/ 1013753 w 1671177"/>
                <a:gd name="connsiteY6" fmla="*/ 1548957 h 1609411"/>
                <a:gd name="connsiteX7" fmla="*/ 853956 w 1671177"/>
                <a:gd name="connsiteY7" fmla="*/ 1495056 h 1609411"/>
                <a:gd name="connsiteX8" fmla="*/ 582967 w 1671177"/>
                <a:gd name="connsiteY8" fmla="*/ 1267456 h 1609411"/>
                <a:gd name="connsiteX9" fmla="*/ 0 w 1671177"/>
                <a:gd name="connsiteY9" fmla="*/ 1267196 h 1609411"/>
                <a:gd name="connsiteX10" fmla="*/ 266330 w 1671177"/>
                <a:gd name="connsiteY10" fmla="*/ 989289 h 1609411"/>
                <a:gd name="connsiteX11" fmla="*/ 287045 w 1671177"/>
                <a:gd name="connsiteY11" fmla="*/ 646020 h 1609411"/>
                <a:gd name="connsiteX12" fmla="*/ 0 w 1671177"/>
                <a:gd name="connsiteY12" fmla="*/ 354510 h 16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8" name="TextBox 27"/>
            <p:cNvSpPr txBox="1"/>
            <p:nvPr/>
          </p:nvSpPr>
          <p:spPr>
            <a:xfrm>
              <a:off x="6876256" y="2754805"/>
              <a:ext cx="460382" cy="399986"/>
            </a:xfrm>
            <a:prstGeom prst="rect">
              <a:avLst/>
            </a:prstGeom>
            <a:noFill/>
          </p:spPr>
          <p:txBody>
            <a:bodyPr wrap="none" rtlCol="0">
              <a:spAutoFit/>
            </a:bodyPr>
            <a:lstStyle/>
            <a:p>
              <a:r>
                <a:rPr lang="en-US" altLang="zh-CN" sz="2000" dirty="0">
                  <a:solidFill>
                    <a:prstClr val="white"/>
                  </a:solidFill>
                  <a:latin typeface="Impact" pitchFamily="34" charset="0"/>
                </a:rPr>
                <a:t>05</a:t>
              </a:r>
              <a:endParaRPr lang="zh-CN" altLang="en-US" sz="2000" dirty="0">
                <a:solidFill>
                  <a:prstClr val="white"/>
                </a:solidFill>
                <a:latin typeface="Impact" pitchFamily="34" charset="0"/>
              </a:endParaRPr>
            </a:p>
          </p:txBody>
        </p:sp>
      </p:grpSp>
      <p:grpSp>
        <p:nvGrpSpPr>
          <p:cNvPr id="3" name="组合 28"/>
          <p:cNvGrpSpPr/>
          <p:nvPr/>
        </p:nvGrpSpPr>
        <p:grpSpPr>
          <a:xfrm>
            <a:off x="4901453" y="2212394"/>
            <a:ext cx="1773781" cy="1609908"/>
            <a:chOff x="4901450" y="2211710"/>
            <a:chExt cx="1773781" cy="1609411"/>
          </a:xfrm>
        </p:grpSpPr>
        <p:grpSp>
          <p:nvGrpSpPr>
            <p:cNvPr id="4" name="组合 29"/>
            <p:cNvGrpSpPr/>
            <p:nvPr/>
          </p:nvGrpSpPr>
          <p:grpSpPr>
            <a:xfrm>
              <a:off x="4901450" y="2211710"/>
              <a:ext cx="1773781" cy="1609411"/>
              <a:chOff x="1074198" y="2188917"/>
              <a:chExt cx="1773781" cy="1609411"/>
            </a:xfrm>
          </p:grpSpPr>
          <p:sp>
            <p:nvSpPr>
              <p:cNvPr id="3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3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 fmla="*/ 0 w 1731146"/>
                  <a:gd name="connsiteY0" fmla="*/ 355742 h 1624170"/>
                  <a:gd name="connsiteX1" fmla="*/ 508986 w 1731146"/>
                  <a:gd name="connsiteY1" fmla="*/ 35132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48037 w 1731146"/>
                  <a:gd name="connsiteY2" fmla="*/ 12788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20232 h 1588660"/>
                  <a:gd name="connsiteX1" fmla="*/ 556334 w 1731146"/>
                  <a:gd name="connsiteY1" fmla="*/ 318779 h 1588660"/>
                  <a:gd name="connsiteX2" fmla="*/ 848037 w 1731146"/>
                  <a:gd name="connsiteY2" fmla="*/ 92372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2959 w 1734105"/>
                  <a:gd name="connsiteY0" fmla="*/ 320232 h 1588660"/>
                  <a:gd name="connsiteX1" fmla="*/ 559293 w 1734105"/>
                  <a:gd name="connsiteY1" fmla="*/ 318779 h 1588660"/>
                  <a:gd name="connsiteX2" fmla="*/ 853955 w 1734105"/>
                  <a:gd name="connsiteY2" fmla="*/ 59821 h 1588660"/>
                  <a:gd name="connsiteX3" fmla="*/ 1007835 w 1734105"/>
                  <a:gd name="connsiteY3" fmla="*/ 0 h 1588660"/>
                  <a:gd name="connsiteX4" fmla="*/ 1734105 w 1734105"/>
                  <a:gd name="connsiteY4" fmla="*/ 776575 h 1588660"/>
                  <a:gd name="connsiteX5" fmla="*/ 895384 w 1734105"/>
                  <a:gd name="connsiteY5" fmla="*/ 1588660 h 1588660"/>
                  <a:gd name="connsiteX6" fmla="*/ 895384 w 1734105"/>
                  <a:gd name="connsiteY6" fmla="*/ 1232918 h 1588660"/>
                  <a:gd name="connsiteX7" fmla="*/ 2959 w 1734105"/>
                  <a:gd name="connsiteY7" fmla="*/ 1232918 h 1588660"/>
                  <a:gd name="connsiteX8" fmla="*/ 0 w 1734105"/>
                  <a:gd name="connsiteY8" fmla="*/ 576230 h 1588660"/>
                  <a:gd name="connsiteX9" fmla="*/ 2959 w 1734105"/>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81126 w 1731146"/>
                  <a:gd name="connsiteY8" fmla="*/ 62061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136124 w 1731146"/>
                  <a:gd name="connsiteY8" fmla="*/ 922459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66330 w 1731146"/>
                  <a:gd name="connsiteY8" fmla="*/ 955011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53956 w 1731146"/>
                  <a:gd name="connsiteY6" fmla="*/ 146077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17638"/>
                  <a:gd name="connsiteX1" fmla="*/ 556334 w 1731146"/>
                  <a:gd name="connsiteY1" fmla="*/ 318779 h 1517638"/>
                  <a:gd name="connsiteX2" fmla="*/ 850996 w 1731146"/>
                  <a:gd name="connsiteY2" fmla="*/ 59821 h 1517638"/>
                  <a:gd name="connsiteX3" fmla="*/ 1004876 w 1731146"/>
                  <a:gd name="connsiteY3" fmla="*/ 0 h 1517638"/>
                  <a:gd name="connsiteX4" fmla="*/ 1731146 w 1731146"/>
                  <a:gd name="connsiteY4" fmla="*/ 776575 h 1517638"/>
                  <a:gd name="connsiteX5" fmla="*/ 1010794 w 1731146"/>
                  <a:gd name="connsiteY5" fmla="*/ 1517638 h 1517638"/>
                  <a:gd name="connsiteX6" fmla="*/ 853956 w 1731146"/>
                  <a:gd name="connsiteY6" fmla="*/ 1460778 h 1517638"/>
                  <a:gd name="connsiteX7" fmla="*/ 582967 w 1731146"/>
                  <a:gd name="connsiteY7" fmla="*/ 1233178 h 1517638"/>
                  <a:gd name="connsiteX8" fmla="*/ 0 w 1731146"/>
                  <a:gd name="connsiteY8" fmla="*/ 1232918 h 1517638"/>
                  <a:gd name="connsiteX9" fmla="*/ 266330 w 1731146"/>
                  <a:gd name="connsiteY9" fmla="*/ 955011 h 1517638"/>
                  <a:gd name="connsiteX10" fmla="*/ 281126 w 1731146"/>
                  <a:gd name="connsiteY10" fmla="*/ 620619 h 1517638"/>
                  <a:gd name="connsiteX11" fmla="*/ 0 w 1731146"/>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9104 w 1589104"/>
                  <a:gd name="connsiteY4" fmla="*/ 936373 h 1517638"/>
                  <a:gd name="connsiteX5" fmla="*/ 1010794 w 1589104"/>
                  <a:gd name="connsiteY5" fmla="*/ 1517638 h 1517638"/>
                  <a:gd name="connsiteX6" fmla="*/ 853956 w 1589104"/>
                  <a:gd name="connsiteY6" fmla="*/ 1460778 h 1517638"/>
                  <a:gd name="connsiteX7" fmla="*/ 582967 w 1589104"/>
                  <a:gd name="connsiteY7" fmla="*/ 1233178 h 1517638"/>
                  <a:gd name="connsiteX8" fmla="*/ 0 w 1589104"/>
                  <a:gd name="connsiteY8" fmla="*/ 1232918 h 1517638"/>
                  <a:gd name="connsiteX9" fmla="*/ 266330 w 1589104"/>
                  <a:gd name="connsiteY9" fmla="*/ 955011 h 1517638"/>
                  <a:gd name="connsiteX10" fmla="*/ 281126 w 1589104"/>
                  <a:gd name="connsiteY10" fmla="*/ 620619 h 1517638"/>
                  <a:gd name="connsiteX11" fmla="*/ 0 w 1589104"/>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373080 w 1589104"/>
                  <a:gd name="connsiteY4" fmla="*/ 591026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92063"/>
                  <a:gd name="connsiteY0" fmla="*/ 320232 h 1517638"/>
                  <a:gd name="connsiteX1" fmla="*/ 556334 w 1592063"/>
                  <a:gd name="connsiteY1" fmla="*/ 318779 h 1517638"/>
                  <a:gd name="connsiteX2" fmla="*/ 850996 w 1592063"/>
                  <a:gd name="connsiteY2" fmla="*/ 59821 h 1517638"/>
                  <a:gd name="connsiteX3" fmla="*/ 1004876 w 1592063"/>
                  <a:gd name="connsiteY3" fmla="*/ 0 h 1517638"/>
                  <a:gd name="connsiteX4" fmla="*/ 1583185 w 1592063"/>
                  <a:gd name="connsiteY4" fmla="*/ 596945 h 1517638"/>
                  <a:gd name="connsiteX5" fmla="*/ 1592063 w 1592063"/>
                  <a:gd name="connsiteY5" fmla="*/ 942292 h 1517638"/>
                  <a:gd name="connsiteX6" fmla="*/ 1010794 w 1592063"/>
                  <a:gd name="connsiteY6" fmla="*/ 1517638 h 1517638"/>
                  <a:gd name="connsiteX7" fmla="*/ 853956 w 1592063"/>
                  <a:gd name="connsiteY7" fmla="*/ 1460778 h 1517638"/>
                  <a:gd name="connsiteX8" fmla="*/ 582967 w 1592063"/>
                  <a:gd name="connsiteY8" fmla="*/ 1233178 h 1517638"/>
                  <a:gd name="connsiteX9" fmla="*/ 0 w 1592063"/>
                  <a:gd name="connsiteY9" fmla="*/ 1232918 h 1517638"/>
                  <a:gd name="connsiteX10" fmla="*/ 266330 w 1592063"/>
                  <a:gd name="connsiteY10" fmla="*/ 955011 h 1517638"/>
                  <a:gd name="connsiteX11" fmla="*/ 281126 w 1592063"/>
                  <a:gd name="connsiteY11" fmla="*/ 620619 h 1517638"/>
                  <a:gd name="connsiteX12" fmla="*/ 0 w 1592063"/>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48210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1126 w 1589104"/>
                  <a:gd name="connsiteY11" fmla="*/ 620619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32336"/>
                  <a:gd name="connsiteX1" fmla="*/ 556334 w 1589104"/>
                  <a:gd name="connsiteY1" fmla="*/ 318779 h 1532336"/>
                  <a:gd name="connsiteX2" fmla="*/ 850996 w 1589104"/>
                  <a:gd name="connsiteY2" fmla="*/ 59821 h 1532336"/>
                  <a:gd name="connsiteX3" fmla="*/ 1004876 w 1589104"/>
                  <a:gd name="connsiteY3" fmla="*/ 0 h 1532336"/>
                  <a:gd name="connsiteX4" fmla="*/ 1583185 w 1589104"/>
                  <a:gd name="connsiteY4" fmla="*/ 596945 h 1532336"/>
                  <a:gd name="connsiteX5" fmla="*/ 1589104 w 1589104"/>
                  <a:gd name="connsiteY5" fmla="*/ 948210 h 1532336"/>
                  <a:gd name="connsiteX6" fmla="*/ 1013753 w 1589104"/>
                  <a:gd name="connsiteY6" fmla="*/ 1514679 h 1532336"/>
                  <a:gd name="connsiteX7" fmla="*/ 853956 w 1589104"/>
                  <a:gd name="connsiteY7" fmla="*/ 1460778 h 1532336"/>
                  <a:gd name="connsiteX8" fmla="*/ 582967 w 1589104"/>
                  <a:gd name="connsiteY8" fmla="*/ 1233178 h 1532336"/>
                  <a:gd name="connsiteX9" fmla="*/ 0 w 1589104"/>
                  <a:gd name="connsiteY9" fmla="*/ 1232918 h 1532336"/>
                  <a:gd name="connsiteX10" fmla="*/ 266330 w 1589104"/>
                  <a:gd name="connsiteY10" fmla="*/ 955011 h 1532336"/>
                  <a:gd name="connsiteX11" fmla="*/ 287045 w 1589104"/>
                  <a:gd name="connsiteY11" fmla="*/ 611742 h 1532336"/>
                  <a:gd name="connsiteX12" fmla="*/ 0 w 1589104"/>
                  <a:gd name="connsiteY12" fmla="*/ 320232 h 1532336"/>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83185 w 1589104"/>
                  <a:gd name="connsiteY4" fmla="*/ 631223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77267 w 1589104"/>
                  <a:gd name="connsiteY4" fmla="*/ 619386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643112"/>
                  <a:gd name="connsiteY0" fmla="*/ 354510 h 1609411"/>
                  <a:gd name="connsiteX1" fmla="*/ 556334 w 1643112"/>
                  <a:gd name="connsiteY1" fmla="*/ 353057 h 1609411"/>
                  <a:gd name="connsiteX2" fmla="*/ 850996 w 1643112"/>
                  <a:gd name="connsiteY2" fmla="*/ 94099 h 1609411"/>
                  <a:gd name="connsiteX3" fmla="*/ 1004876 w 1643112"/>
                  <a:gd name="connsiteY3" fmla="*/ 34278 h 1609411"/>
                  <a:gd name="connsiteX4" fmla="*/ 1577267 w 1643112"/>
                  <a:gd name="connsiteY4" fmla="*/ 619386 h 1609411"/>
                  <a:gd name="connsiteX5" fmla="*/ 1589104 w 1643112"/>
                  <a:gd name="connsiteY5" fmla="*/ 982488 h 1609411"/>
                  <a:gd name="connsiteX6" fmla="*/ 1013753 w 1643112"/>
                  <a:gd name="connsiteY6" fmla="*/ 1548957 h 1609411"/>
                  <a:gd name="connsiteX7" fmla="*/ 853956 w 1643112"/>
                  <a:gd name="connsiteY7" fmla="*/ 1495056 h 1609411"/>
                  <a:gd name="connsiteX8" fmla="*/ 582967 w 1643112"/>
                  <a:gd name="connsiteY8" fmla="*/ 1267456 h 1609411"/>
                  <a:gd name="connsiteX9" fmla="*/ 0 w 1643112"/>
                  <a:gd name="connsiteY9" fmla="*/ 1267196 h 1609411"/>
                  <a:gd name="connsiteX10" fmla="*/ 266330 w 1643112"/>
                  <a:gd name="connsiteY10" fmla="*/ 989289 h 1609411"/>
                  <a:gd name="connsiteX11" fmla="*/ 287045 w 1643112"/>
                  <a:gd name="connsiteY11" fmla="*/ 646020 h 1609411"/>
                  <a:gd name="connsiteX12" fmla="*/ 0 w 1643112"/>
                  <a:gd name="connsiteY12" fmla="*/ 354510 h 1609411"/>
                  <a:gd name="connsiteX0" fmla="*/ 0 w 1669115"/>
                  <a:gd name="connsiteY0" fmla="*/ 354510 h 1609411"/>
                  <a:gd name="connsiteX1" fmla="*/ 556334 w 1669115"/>
                  <a:gd name="connsiteY1" fmla="*/ 353057 h 1609411"/>
                  <a:gd name="connsiteX2" fmla="*/ 850996 w 1669115"/>
                  <a:gd name="connsiteY2" fmla="*/ 94099 h 1609411"/>
                  <a:gd name="connsiteX3" fmla="*/ 1004876 w 1669115"/>
                  <a:gd name="connsiteY3" fmla="*/ 34278 h 1609411"/>
                  <a:gd name="connsiteX4" fmla="*/ 1577267 w 1669115"/>
                  <a:gd name="connsiteY4" fmla="*/ 619386 h 1609411"/>
                  <a:gd name="connsiteX5" fmla="*/ 1589104 w 1669115"/>
                  <a:gd name="connsiteY5" fmla="*/ 982488 h 1609411"/>
                  <a:gd name="connsiteX6" fmla="*/ 1013753 w 1669115"/>
                  <a:gd name="connsiteY6" fmla="*/ 1548957 h 1609411"/>
                  <a:gd name="connsiteX7" fmla="*/ 853956 w 1669115"/>
                  <a:gd name="connsiteY7" fmla="*/ 1495056 h 1609411"/>
                  <a:gd name="connsiteX8" fmla="*/ 582967 w 1669115"/>
                  <a:gd name="connsiteY8" fmla="*/ 1267456 h 1609411"/>
                  <a:gd name="connsiteX9" fmla="*/ 0 w 1669115"/>
                  <a:gd name="connsiteY9" fmla="*/ 1267196 h 1609411"/>
                  <a:gd name="connsiteX10" fmla="*/ 266330 w 1669115"/>
                  <a:gd name="connsiteY10" fmla="*/ 989289 h 1609411"/>
                  <a:gd name="connsiteX11" fmla="*/ 287045 w 1669115"/>
                  <a:gd name="connsiteY11" fmla="*/ 646020 h 1609411"/>
                  <a:gd name="connsiteX12" fmla="*/ 0 w 1669115"/>
                  <a:gd name="connsiteY12" fmla="*/ 354510 h 1609411"/>
                  <a:gd name="connsiteX0" fmla="*/ 0 w 1671177"/>
                  <a:gd name="connsiteY0" fmla="*/ 354510 h 1609411"/>
                  <a:gd name="connsiteX1" fmla="*/ 556334 w 1671177"/>
                  <a:gd name="connsiteY1" fmla="*/ 353057 h 1609411"/>
                  <a:gd name="connsiteX2" fmla="*/ 850996 w 1671177"/>
                  <a:gd name="connsiteY2" fmla="*/ 94099 h 1609411"/>
                  <a:gd name="connsiteX3" fmla="*/ 1004876 w 1671177"/>
                  <a:gd name="connsiteY3" fmla="*/ 34278 h 1609411"/>
                  <a:gd name="connsiteX4" fmla="*/ 1577267 w 1671177"/>
                  <a:gd name="connsiteY4" fmla="*/ 619386 h 1609411"/>
                  <a:gd name="connsiteX5" fmla="*/ 1589104 w 1671177"/>
                  <a:gd name="connsiteY5" fmla="*/ 982488 h 1609411"/>
                  <a:gd name="connsiteX6" fmla="*/ 1013753 w 1671177"/>
                  <a:gd name="connsiteY6" fmla="*/ 1548957 h 1609411"/>
                  <a:gd name="connsiteX7" fmla="*/ 853956 w 1671177"/>
                  <a:gd name="connsiteY7" fmla="*/ 1495056 h 1609411"/>
                  <a:gd name="connsiteX8" fmla="*/ 582967 w 1671177"/>
                  <a:gd name="connsiteY8" fmla="*/ 1267456 h 1609411"/>
                  <a:gd name="connsiteX9" fmla="*/ 0 w 1671177"/>
                  <a:gd name="connsiteY9" fmla="*/ 1267196 h 1609411"/>
                  <a:gd name="connsiteX10" fmla="*/ 266330 w 1671177"/>
                  <a:gd name="connsiteY10" fmla="*/ 989289 h 1609411"/>
                  <a:gd name="connsiteX11" fmla="*/ 287045 w 1671177"/>
                  <a:gd name="connsiteY11" fmla="*/ 646020 h 1609411"/>
                  <a:gd name="connsiteX12" fmla="*/ 0 w 1671177"/>
                  <a:gd name="connsiteY12" fmla="*/ 354510 h 16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31" name="TextBox 30"/>
            <p:cNvSpPr txBox="1"/>
            <p:nvPr/>
          </p:nvSpPr>
          <p:spPr>
            <a:xfrm>
              <a:off x="5583001" y="2754805"/>
              <a:ext cx="450764" cy="399986"/>
            </a:xfrm>
            <a:prstGeom prst="rect">
              <a:avLst/>
            </a:prstGeom>
            <a:noFill/>
          </p:spPr>
          <p:txBody>
            <a:bodyPr wrap="none" rtlCol="0">
              <a:spAutoFit/>
            </a:bodyPr>
            <a:lstStyle/>
            <a:p>
              <a:r>
                <a:rPr lang="en-US" altLang="zh-CN" sz="2000" dirty="0">
                  <a:solidFill>
                    <a:prstClr val="white"/>
                  </a:solidFill>
                  <a:latin typeface="Impact" pitchFamily="34" charset="0"/>
                </a:rPr>
                <a:t>04</a:t>
              </a:r>
              <a:endParaRPr lang="zh-CN" altLang="en-US" sz="2000" dirty="0">
                <a:solidFill>
                  <a:prstClr val="white"/>
                </a:solidFill>
                <a:latin typeface="Impact" pitchFamily="34" charset="0"/>
              </a:endParaRPr>
            </a:p>
          </p:txBody>
        </p:sp>
      </p:grpSp>
      <p:grpSp>
        <p:nvGrpSpPr>
          <p:cNvPr id="5" name="组合 33"/>
          <p:cNvGrpSpPr/>
          <p:nvPr/>
        </p:nvGrpSpPr>
        <p:grpSpPr>
          <a:xfrm>
            <a:off x="3687513" y="2212394"/>
            <a:ext cx="1773781" cy="1609908"/>
            <a:chOff x="3687510" y="2211710"/>
            <a:chExt cx="1773781" cy="1609411"/>
          </a:xfrm>
        </p:grpSpPr>
        <p:grpSp>
          <p:nvGrpSpPr>
            <p:cNvPr id="6" name="组合 34"/>
            <p:cNvGrpSpPr/>
            <p:nvPr/>
          </p:nvGrpSpPr>
          <p:grpSpPr>
            <a:xfrm>
              <a:off x="3687510" y="2211710"/>
              <a:ext cx="1773781" cy="1609411"/>
              <a:chOff x="1074198" y="2188917"/>
              <a:chExt cx="1773781" cy="1609411"/>
            </a:xfrm>
          </p:grpSpPr>
          <p:sp>
            <p:nvSpPr>
              <p:cNvPr id="3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3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 fmla="*/ 0 w 1731146"/>
                  <a:gd name="connsiteY0" fmla="*/ 355742 h 1624170"/>
                  <a:gd name="connsiteX1" fmla="*/ 508986 w 1731146"/>
                  <a:gd name="connsiteY1" fmla="*/ 35132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48037 w 1731146"/>
                  <a:gd name="connsiteY2" fmla="*/ 12788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20232 h 1588660"/>
                  <a:gd name="connsiteX1" fmla="*/ 556334 w 1731146"/>
                  <a:gd name="connsiteY1" fmla="*/ 318779 h 1588660"/>
                  <a:gd name="connsiteX2" fmla="*/ 848037 w 1731146"/>
                  <a:gd name="connsiteY2" fmla="*/ 92372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2959 w 1734105"/>
                  <a:gd name="connsiteY0" fmla="*/ 320232 h 1588660"/>
                  <a:gd name="connsiteX1" fmla="*/ 559293 w 1734105"/>
                  <a:gd name="connsiteY1" fmla="*/ 318779 h 1588660"/>
                  <a:gd name="connsiteX2" fmla="*/ 853955 w 1734105"/>
                  <a:gd name="connsiteY2" fmla="*/ 59821 h 1588660"/>
                  <a:gd name="connsiteX3" fmla="*/ 1007835 w 1734105"/>
                  <a:gd name="connsiteY3" fmla="*/ 0 h 1588660"/>
                  <a:gd name="connsiteX4" fmla="*/ 1734105 w 1734105"/>
                  <a:gd name="connsiteY4" fmla="*/ 776575 h 1588660"/>
                  <a:gd name="connsiteX5" fmla="*/ 895384 w 1734105"/>
                  <a:gd name="connsiteY5" fmla="*/ 1588660 h 1588660"/>
                  <a:gd name="connsiteX6" fmla="*/ 895384 w 1734105"/>
                  <a:gd name="connsiteY6" fmla="*/ 1232918 h 1588660"/>
                  <a:gd name="connsiteX7" fmla="*/ 2959 w 1734105"/>
                  <a:gd name="connsiteY7" fmla="*/ 1232918 h 1588660"/>
                  <a:gd name="connsiteX8" fmla="*/ 0 w 1734105"/>
                  <a:gd name="connsiteY8" fmla="*/ 576230 h 1588660"/>
                  <a:gd name="connsiteX9" fmla="*/ 2959 w 1734105"/>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81126 w 1731146"/>
                  <a:gd name="connsiteY8" fmla="*/ 62061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136124 w 1731146"/>
                  <a:gd name="connsiteY8" fmla="*/ 922459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66330 w 1731146"/>
                  <a:gd name="connsiteY8" fmla="*/ 955011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53956 w 1731146"/>
                  <a:gd name="connsiteY6" fmla="*/ 146077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17638"/>
                  <a:gd name="connsiteX1" fmla="*/ 556334 w 1731146"/>
                  <a:gd name="connsiteY1" fmla="*/ 318779 h 1517638"/>
                  <a:gd name="connsiteX2" fmla="*/ 850996 w 1731146"/>
                  <a:gd name="connsiteY2" fmla="*/ 59821 h 1517638"/>
                  <a:gd name="connsiteX3" fmla="*/ 1004876 w 1731146"/>
                  <a:gd name="connsiteY3" fmla="*/ 0 h 1517638"/>
                  <a:gd name="connsiteX4" fmla="*/ 1731146 w 1731146"/>
                  <a:gd name="connsiteY4" fmla="*/ 776575 h 1517638"/>
                  <a:gd name="connsiteX5" fmla="*/ 1010794 w 1731146"/>
                  <a:gd name="connsiteY5" fmla="*/ 1517638 h 1517638"/>
                  <a:gd name="connsiteX6" fmla="*/ 853956 w 1731146"/>
                  <a:gd name="connsiteY6" fmla="*/ 1460778 h 1517638"/>
                  <a:gd name="connsiteX7" fmla="*/ 582967 w 1731146"/>
                  <a:gd name="connsiteY7" fmla="*/ 1233178 h 1517638"/>
                  <a:gd name="connsiteX8" fmla="*/ 0 w 1731146"/>
                  <a:gd name="connsiteY8" fmla="*/ 1232918 h 1517638"/>
                  <a:gd name="connsiteX9" fmla="*/ 266330 w 1731146"/>
                  <a:gd name="connsiteY9" fmla="*/ 955011 h 1517638"/>
                  <a:gd name="connsiteX10" fmla="*/ 281126 w 1731146"/>
                  <a:gd name="connsiteY10" fmla="*/ 620619 h 1517638"/>
                  <a:gd name="connsiteX11" fmla="*/ 0 w 1731146"/>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9104 w 1589104"/>
                  <a:gd name="connsiteY4" fmla="*/ 936373 h 1517638"/>
                  <a:gd name="connsiteX5" fmla="*/ 1010794 w 1589104"/>
                  <a:gd name="connsiteY5" fmla="*/ 1517638 h 1517638"/>
                  <a:gd name="connsiteX6" fmla="*/ 853956 w 1589104"/>
                  <a:gd name="connsiteY6" fmla="*/ 1460778 h 1517638"/>
                  <a:gd name="connsiteX7" fmla="*/ 582967 w 1589104"/>
                  <a:gd name="connsiteY7" fmla="*/ 1233178 h 1517638"/>
                  <a:gd name="connsiteX8" fmla="*/ 0 w 1589104"/>
                  <a:gd name="connsiteY8" fmla="*/ 1232918 h 1517638"/>
                  <a:gd name="connsiteX9" fmla="*/ 266330 w 1589104"/>
                  <a:gd name="connsiteY9" fmla="*/ 955011 h 1517638"/>
                  <a:gd name="connsiteX10" fmla="*/ 281126 w 1589104"/>
                  <a:gd name="connsiteY10" fmla="*/ 620619 h 1517638"/>
                  <a:gd name="connsiteX11" fmla="*/ 0 w 1589104"/>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373080 w 1589104"/>
                  <a:gd name="connsiteY4" fmla="*/ 591026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92063"/>
                  <a:gd name="connsiteY0" fmla="*/ 320232 h 1517638"/>
                  <a:gd name="connsiteX1" fmla="*/ 556334 w 1592063"/>
                  <a:gd name="connsiteY1" fmla="*/ 318779 h 1517638"/>
                  <a:gd name="connsiteX2" fmla="*/ 850996 w 1592063"/>
                  <a:gd name="connsiteY2" fmla="*/ 59821 h 1517638"/>
                  <a:gd name="connsiteX3" fmla="*/ 1004876 w 1592063"/>
                  <a:gd name="connsiteY3" fmla="*/ 0 h 1517638"/>
                  <a:gd name="connsiteX4" fmla="*/ 1583185 w 1592063"/>
                  <a:gd name="connsiteY4" fmla="*/ 596945 h 1517638"/>
                  <a:gd name="connsiteX5" fmla="*/ 1592063 w 1592063"/>
                  <a:gd name="connsiteY5" fmla="*/ 942292 h 1517638"/>
                  <a:gd name="connsiteX6" fmla="*/ 1010794 w 1592063"/>
                  <a:gd name="connsiteY6" fmla="*/ 1517638 h 1517638"/>
                  <a:gd name="connsiteX7" fmla="*/ 853956 w 1592063"/>
                  <a:gd name="connsiteY7" fmla="*/ 1460778 h 1517638"/>
                  <a:gd name="connsiteX8" fmla="*/ 582967 w 1592063"/>
                  <a:gd name="connsiteY8" fmla="*/ 1233178 h 1517638"/>
                  <a:gd name="connsiteX9" fmla="*/ 0 w 1592063"/>
                  <a:gd name="connsiteY9" fmla="*/ 1232918 h 1517638"/>
                  <a:gd name="connsiteX10" fmla="*/ 266330 w 1592063"/>
                  <a:gd name="connsiteY10" fmla="*/ 955011 h 1517638"/>
                  <a:gd name="connsiteX11" fmla="*/ 281126 w 1592063"/>
                  <a:gd name="connsiteY11" fmla="*/ 620619 h 1517638"/>
                  <a:gd name="connsiteX12" fmla="*/ 0 w 1592063"/>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48210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1126 w 1589104"/>
                  <a:gd name="connsiteY11" fmla="*/ 620619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32336"/>
                  <a:gd name="connsiteX1" fmla="*/ 556334 w 1589104"/>
                  <a:gd name="connsiteY1" fmla="*/ 318779 h 1532336"/>
                  <a:gd name="connsiteX2" fmla="*/ 850996 w 1589104"/>
                  <a:gd name="connsiteY2" fmla="*/ 59821 h 1532336"/>
                  <a:gd name="connsiteX3" fmla="*/ 1004876 w 1589104"/>
                  <a:gd name="connsiteY3" fmla="*/ 0 h 1532336"/>
                  <a:gd name="connsiteX4" fmla="*/ 1583185 w 1589104"/>
                  <a:gd name="connsiteY4" fmla="*/ 596945 h 1532336"/>
                  <a:gd name="connsiteX5" fmla="*/ 1589104 w 1589104"/>
                  <a:gd name="connsiteY5" fmla="*/ 948210 h 1532336"/>
                  <a:gd name="connsiteX6" fmla="*/ 1013753 w 1589104"/>
                  <a:gd name="connsiteY6" fmla="*/ 1514679 h 1532336"/>
                  <a:gd name="connsiteX7" fmla="*/ 853956 w 1589104"/>
                  <a:gd name="connsiteY7" fmla="*/ 1460778 h 1532336"/>
                  <a:gd name="connsiteX8" fmla="*/ 582967 w 1589104"/>
                  <a:gd name="connsiteY8" fmla="*/ 1233178 h 1532336"/>
                  <a:gd name="connsiteX9" fmla="*/ 0 w 1589104"/>
                  <a:gd name="connsiteY9" fmla="*/ 1232918 h 1532336"/>
                  <a:gd name="connsiteX10" fmla="*/ 266330 w 1589104"/>
                  <a:gd name="connsiteY10" fmla="*/ 955011 h 1532336"/>
                  <a:gd name="connsiteX11" fmla="*/ 287045 w 1589104"/>
                  <a:gd name="connsiteY11" fmla="*/ 611742 h 1532336"/>
                  <a:gd name="connsiteX12" fmla="*/ 0 w 1589104"/>
                  <a:gd name="connsiteY12" fmla="*/ 320232 h 1532336"/>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83185 w 1589104"/>
                  <a:gd name="connsiteY4" fmla="*/ 631223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77267 w 1589104"/>
                  <a:gd name="connsiteY4" fmla="*/ 619386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643112"/>
                  <a:gd name="connsiteY0" fmla="*/ 354510 h 1609411"/>
                  <a:gd name="connsiteX1" fmla="*/ 556334 w 1643112"/>
                  <a:gd name="connsiteY1" fmla="*/ 353057 h 1609411"/>
                  <a:gd name="connsiteX2" fmla="*/ 850996 w 1643112"/>
                  <a:gd name="connsiteY2" fmla="*/ 94099 h 1609411"/>
                  <a:gd name="connsiteX3" fmla="*/ 1004876 w 1643112"/>
                  <a:gd name="connsiteY3" fmla="*/ 34278 h 1609411"/>
                  <a:gd name="connsiteX4" fmla="*/ 1577267 w 1643112"/>
                  <a:gd name="connsiteY4" fmla="*/ 619386 h 1609411"/>
                  <a:gd name="connsiteX5" fmla="*/ 1589104 w 1643112"/>
                  <a:gd name="connsiteY5" fmla="*/ 982488 h 1609411"/>
                  <a:gd name="connsiteX6" fmla="*/ 1013753 w 1643112"/>
                  <a:gd name="connsiteY6" fmla="*/ 1548957 h 1609411"/>
                  <a:gd name="connsiteX7" fmla="*/ 853956 w 1643112"/>
                  <a:gd name="connsiteY7" fmla="*/ 1495056 h 1609411"/>
                  <a:gd name="connsiteX8" fmla="*/ 582967 w 1643112"/>
                  <a:gd name="connsiteY8" fmla="*/ 1267456 h 1609411"/>
                  <a:gd name="connsiteX9" fmla="*/ 0 w 1643112"/>
                  <a:gd name="connsiteY9" fmla="*/ 1267196 h 1609411"/>
                  <a:gd name="connsiteX10" fmla="*/ 266330 w 1643112"/>
                  <a:gd name="connsiteY10" fmla="*/ 989289 h 1609411"/>
                  <a:gd name="connsiteX11" fmla="*/ 287045 w 1643112"/>
                  <a:gd name="connsiteY11" fmla="*/ 646020 h 1609411"/>
                  <a:gd name="connsiteX12" fmla="*/ 0 w 1643112"/>
                  <a:gd name="connsiteY12" fmla="*/ 354510 h 1609411"/>
                  <a:gd name="connsiteX0" fmla="*/ 0 w 1669115"/>
                  <a:gd name="connsiteY0" fmla="*/ 354510 h 1609411"/>
                  <a:gd name="connsiteX1" fmla="*/ 556334 w 1669115"/>
                  <a:gd name="connsiteY1" fmla="*/ 353057 h 1609411"/>
                  <a:gd name="connsiteX2" fmla="*/ 850996 w 1669115"/>
                  <a:gd name="connsiteY2" fmla="*/ 94099 h 1609411"/>
                  <a:gd name="connsiteX3" fmla="*/ 1004876 w 1669115"/>
                  <a:gd name="connsiteY3" fmla="*/ 34278 h 1609411"/>
                  <a:gd name="connsiteX4" fmla="*/ 1577267 w 1669115"/>
                  <a:gd name="connsiteY4" fmla="*/ 619386 h 1609411"/>
                  <a:gd name="connsiteX5" fmla="*/ 1589104 w 1669115"/>
                  <a:gd name="connsiteY5" fmla="*/ 982488 h 1609411"/>
                  <a:gd name="connsiteX6" fmla="*/ 1013753 w 1669115"/>
                  <a:gd name="connsiteY6" fmla="*/ 1548957 h 1609411"/>
                  <a:gd name="connsiteX7" fmla="*/ 853956 w 1669115"/>
                  <a:gd name="connsiteY7" fmla="*/ 1495056 h 1609411"/>
                  <a:gd name="connsiteX8" fmla="*/ 582967 w 1669115"/>
                  <a:gd name="connsiteY8" fmla="*/ 1267456 h 1609411"/>
                  <a:gd name="connsiteX9" fmla="*/ 0 w 1669115"/>
                  <a:gd name="connsiteY9" fmla="*/ 1267196 h 1609411"/>
                  <a:gd name="connsiteX10" fmla="*/ 266330 w 1669115"/>
                  <a:gd name="connsiteY10" fmla="*/ 989289 h 1609411"/>
                  <a:gd name="connsiteX11" fmla="*/ 287045 w 1669115"/>
                  <a:gd name="connsiteY11" fmla="*/ 646020 h 1609411"/>
                  <a:gd name="connsiteX12" fmla="*/ 0 w 1669115"/>
                  <a:gd name="connsiteY12" fmla="*/ 354510 h 1609411"/>
                  <a:gd name="connsiteX0" fmla="*/ 0 w 1671177"/>
                  <a:gd name="connsiteY0" fmla="*/ 354510 h 1609411"/>
                  <a:gd name="connsiteX1" fmla="*/ 556334 w 1671177"/>
                  <a:gd name="connsiteY1" fmla="*/ 353057 h 1609411"/>
                  <a:gd name="connsiteX2" fmla="*/ 850996 w 1671177"/>
                  <a:gd name="connsiteY2" fmla="*/ 94099 h 1609411"/>
                  <a:gd name="connsiteX3" fmla="*/ 1004876 w 1671177"/>
                  <a:gd name="connsiteY3" fmla="*/ 34278 h 1609411"/>
                  <a:gd name="connsiteX4" fmla="*/ 1577267 w 1671177"/>
                  <a:gd name="connsiteY4" fmla="*/ 619386 h 1609411"/>
                  <a:gd name="connsiteX5" fmla="*/ 1589104 w 1671177"/>
                  <a:gd name="connsiteY5" fmla="*/ 982488 h 1609411"/>
                  <a:gd name="connsiteX6" fmla="*/ 1013753 w 1671177"/>
                  <a:gd name="connsiteY6" fmla="*/ 1548957 h 1609411"/>
                  <a:gd name="connsiteX7" fmla="*/ 853956 w 1671177"/>
                  <a:gd name="connsiteY7" fmla="*/ 1495056 h 1609411"/>
                  <a:gd name="connsiteX8" fmla="*/ 582967 w 1671177"/>
                  <a:gd name="connsiteY8" fmla="*/ 1267456 h 1609411"/>
                  <a:gd name="connsiteX9" fmla="*/ 0 w 1671177"/>
                  <a:gd name="connsiteY9" fmla="*/ 1267196 h 1609411"/>
                  <a:gd name="connsiteX10" fmla="*/ 266330 w 1671177"/>
                  <a:gd name="connsiteY10" fmla="*/ 989289 h 1609411"/>
                  <a:gd name="connsiteX11" fmla="*/ 287045 w 1671177"/>
                  <a:gd name="connsiteY11" fmla="*/ 646020 h 1609411"/>
                  <a:gd name="connsiteX12" fmla="*/ 0 w 1671177"/>
                  <a:gd name="connsiteY12" fmla="*/ 354510 h 16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36" name="TextBox 35"/>
            <p:cNvSpPr txBox="1"/>
            <p:nvPr/>
          </p:nvSpPr>
          <p:spPr>
            <a:xfrm>
              <a:off x="4369061" y="2754805"/>
              <a:ext cx="458780" cy="399986"/>
            </a:xfrm>
            <a:prstGeom prst="rect">
              <a:avLst/>
            </a:prstGeom>
            <a:noFill/>
          </p:spPr>
          <p:txBody>
            <a:bodyPr wrap="none" rtlCol="0">
              <a:spAutoFit/>
            </a:bodyPr>
            <a:lstStyle/>
            <a:p>
              <a:r>
                <a:rPr lang="en-US" altLang="zh-CN" sz="2000" dirty="0">
                  <a:solidFill>
                    <a:prstClr val="white"/>
                  </a:solidFill>
                  <a:latin typeface="Impact" pitchFamily="34" charset="0"/>
                </a:rPr>
                <a:t>03</a:t>
              </a:r>
              <a:endParaRPr lang="zh-CN" altLang="en-US" sz="2000" dirty="0">
                <a:solidFill>
                  <a:prstClr val="white"/>
                </a:solidFill>
                <a:latin typeface="Impact" pitchFamily="34" charset="0"/>
              </a:endParaRPr>
            </a:p>
          </p:txBody>
        </p:sp>
      </p:grpSp>
      <p:grpSp>
        <p:nvGrpSpPr>
          <p:cNvPr id="7" name="组合 38"/>
          <p:cNvGrpSpPr/>
          <p:nvPr/>
        </p:nvGrpSpPr>
        <p:grpSpPr>
          <a:xfrm>
            <a:off x="2473574" y="2212394"/>
            <a:ext cx="1773781" cy="1609908"/>
            <a:chOff x="2473571" y="2211710"/>
            <a:chExt cx="1773781" cy="1609411"/>
          </a:xfrm>
          <a:solidFill>
            <a:schemeClr val="accent2"/>
          </a:solidFill>
        </p:grpSpPr>
        <p:grpSp>
          <p:nvGrpSpPr>
            <p:cNvPr id="8" name="组合 39"/>
            <p:cNvGrpSpPr/>
            <p:nvPr/>
          </p:nvGrpSpPr>
          <p:grpSpPr>
            <a:xfrm>
              <a:off x="2473571" y="2211710"/>
              <a:ext cx="1773781" cy="1609411"/>
              <a:chOff x="1074198" y="2188917"/>
              <a:chExt cx="1773781" cy="1609411"/>
            </a:xfrm>
            <a:grpFill/>
          </p:grpSpPr>
          <p:sp>
            <p:nvSpPr>
              <p:cNvPr id="4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 fmla="*/ 0 w 1731146"/>
                  <a:gd name="connsiteY0" fmla="*/ 355742 h 1624170"/>
                  <a:gd name="connsiteX1" fmla="*/ 508986 w 1731146"/>
                  <a:gd name="connsiteY1" fmla="*/ 35132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48037 w 1731146"/>
                  <a:gd name="connsiteY2" fmla="*/ 12788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20232 h 1588660"/>
                  <a:gd name="connsiteX1" fmla="*/ 556334 w 1731146"/>
                  <a:gd name="connsiteY1" fmla="*/ 318779 h 1588660"/>
                  <a:gd name="connsiteX2" fmla="*/ 848037 w 1731146"/>
                  <a:gd name="connsiteY2" fmla="*/ 92372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2959 w 1734105"/>
                  <a:gd name="connsiteY0" fmla="*/ 320232 h 1588660"/>
                  <a:gd name="connsiteX1" fmla="*/ 559293 w 1734105"/>
                  <a:gd name="connsiteY1" fmla="*/ 318779 h 1588660"/>
                  <a:gd name="connsiteX2" fmla="*/ 853955 w 1734105"/>
                  <a:gd name="connsiteY2" fmla="*/ 59821 h 1588660"/>
                  <a:gd name="connsiteX3" fmla="*/ 1007835 w 1734105"/>
                  <a:gd name="connsiteY3" fmla="*/ 0 h 1588660"/>
                  <a:gd name="connsiteX4" fmla="*/ 1734105 w 1734105"/>
                  <a:gd name="connsiteY4" fmla="*/ 776575 h 1588660"/>
                  <a:gd name="connsiteX5" fmla="*/ 895384 w 1734105"/>
                  <a:gd name="connsiteY5" fmla="*/ 1588660 h 1588660"/>
                  <a:gd name="connsiteX6" fmla="*/ 895384 w 1734105"/>
                  <a:gd name="connsiteY6" fmla="*/ 1232918 h 1588660"/>
                  <a:gd name="connsiteX7" fmla="*/ 2959 w 1734105"/>
                  <a:gd name="connsiteY7" fmla="*/ 1232918 h 1588660"/>
                  <a:gd name="connsiteX8" fmla="*/ 0 w 1734105"/>
                  <a:gd name="connsiteY8" fmla="*/ 576230 h 1588660"/>
                  <a:gd name="connsiteX9" fmla="*/ 2959 w 1734105"/>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81126 w 1731146"/>
                  <a:gd name="connsiteY8" fmla="*/ 62061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136124 w 1731146"/>
                  <a:gd name="connsiteY8" fmla="*/ 922459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66330 w 1731146"/>
                  <a:gd name="connsiteY8" fmla="*/ 955011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53956 w 1731146"/>
                  <a:gd name="connsiteY6" fmla="*/ 146077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17638"/>
                  <a:gd name="connsiteX1" fmla="*/ 556334 w 1731146"/>
                  <a:gd name="connsiteY1" fmla="*/ 318779 h 1517638"/>
                  <a:gd name="connsiteX2" fmla="*/ 850996 w 1731146"/>
                  <a:gd name="connsiteY2" fmla="*/ 59821 h 1517638"/>
                  <a:gd name="connsiteX3" fmla="*/ 1004876 w 1731146"/>
                  <a:gd name="connsiteY3" fmla="*/ 0 h 1517638"/>
                  <a:gd name="connsiteX4" fmla="*/ 1731146 w 1731146"/>
                  <a:gd name="connsiteY4" fmla="*/ 776575 h 1517638"/>
                  <a:gd name="connsiteX5" fmla="*/ 1010794 w 1731146"/>
                  <a:gd name="connsiteY5" fmla="*/ 1517638 h 1517638"/>
                  <a:gd name="connsiteX6" fmla="*/ 853956 w 1731146"/>
                  <a:gd name="connsiteY6" fmla="*/ 1460778 h 1517638"/>
                  <a:gd name="connsiteX7" fmla="*/ 582967 w 1731146"/>
                  <a:gd name="connsiteY7" fmla="*/ 1233178 h 1517638"/>
                  <a:gd name="connsiteX8" fmla="*/ 0 w 1731146"/>
                  <a:gd name="connsiteY8" fmla="*/ 1232918 h 1517638"/>
                  <a:gd name="connsiteX9" fmla="*/ 266330 w 1731146"/>
                  <a:gd name="connsiteY9" fmla="*/ 955011 h 1517638"/>
                  <a:gd name="connsiteX10" fmla="*/ 281126 w 1731146"/>
                  <a:gd name="connsiteY10" fmla="*/ 620619 h 1517638"/>
                  <a:gd name="connsiteX11" fmla="*/ 0 w 1731146"/>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9104 w 1589104"/>
                  <a:gd name="connsiteY4" fmla="*/ 936373 h 1517638"/>
                  <a:gd name="connsiteX5" fmla="*/ 1010794 w 1589104"/>
                  <a:gd name="connsiteY5" fmla="*/ 1517638 h 1517638"/>
                  <a:gd name="connsiteX6" fmla="*/ 853956 w 1589104"/>
                  <a:gd name="connsiteY6" fmla="*/ 1460778 h 1517638"/>
                  <a:gd name="connsiteX7" fmla="*/ 582967 w 1589104"/>
                  <a:gd name="connsiteY7" fmla="*/ 1233178 h 1517638"/>
                  <a:gd name="connsiteX8" fmla="*/ 0 w 1589104"/>
                  <a:gd name="connsiteY8" fmla="*/ 1232918 h 1517638"/>
                  <a:gd name="connsiteX9" fmla="*/ 266330 w 1589104"/>
                  <a:gd name="connsiteY9" fmla="*/ 955011 h 1517638"/>
                  <a:gd name="connsiteX10" fmla="*/ 281126 w 1589104"/>
                  <a:gd name="connsiteY10" fmla="*/ 620619 h 1517638"/>
                  <a:gd name="connsiteX11" fmla="*/ 0 w 1589104"/>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373080 w 1589104"/>
                  <a:gd name="connsiteY4" fmla="*/ 591026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92063"/>
                  <a:gd name="connsiteY0" fmla="*/ 320232 h 1517638"/>
                  <a:gd name="connsiteX1" fmla="*/ 556334 w 1592063"/>
                  <a:gd name="connsiteY1" fmla="*/ 318779 h 1517638"/>
                  <a:gd name="connsiteX2" fmla="*/ 850996 w 1592063"/>
                  <a:gd name="connsiteY2" fmla="*/ 59821 h 1517638"/>
                  <a:gd name="connsiteX3" fmla="*/ 1004876 w 1592063"/>
                  <a:gd name="connsiteY3" fmla="*/ 0 h 1517638"/>
                  <a:gd name="connsiteX4" fmla="*/ 1583185 w 1592063"/>
                  <a:gd name="connsiteY4" fmla="*/ 596945 h 1517638"/>
                  <a:gd name="connsiteX5" fmla="*/ 1592063 w 1592063"/>
                  <a:gd name="connsiteY5" fmla="*/ 942292 h 1517638"/>
                  <a:gd name="connsiteX6" fmla="*/ 1010794 w 1592063"/>
                  <a:gd name="connsiteY6" fmla="*/ 1517638 h 1517638"/>
                  <a:gd name="connsiteX7" fmla="*/ 853956 w 1592063"/>
                  <a:gd name="connsiteY7" fmla="*/ 1460778 h 1517638"/>
                  <a:gd name="connsiteX8" fmla="*/ 582967 w 1592063"/>
                  <a:gd name="connsiteY8" fmla="*/ 1233178 h 1517638"/>
                  <a:gd name="connsiteX9" fmla="*/ 0 w 1592063"/>
                  <a:gd name="connsiteY9" fmla="*/ 1232918 h 1517638"/>
                  <a:gd name="connsiteX10" fmla="*/ 266330 w 1592063"/>
                  <a:gd name="connsiteY10" fmla="*/ 955011 h 1517638"/>
                  <a:gd name="connsiteX11" fmla="*/ 281126 w 1592063"/>
                  <a:gd name="connsiteY11" fmla="*/ 620619 h 1517638"/>
                  <a:gd name="connsiteX12" fmla="*/ 0 w 1592063"/>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48210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1126 w 1589104"/>
                  <a:gd name="connsiteY11" fmla="*/ 620619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32336"/>
                  <a:gd name="connsiteX1" fmla="*/ 556334 w 1589104"/>
                  <a:gd name="connsiteY1" fmla="*/ 318779 h 1532336"/>
                  <a:gd name="connsiteX2" fmla="*/ 850996 w 1589104"/>
                  <a:gd name="connsiteY2" fmla="*/ 59821 h 1532336"/>
                  <a:gd name="connsiteX3" fmla="*/ 1004876 w 1589104"/>
                  <a:gd name="connsiteY3" fmla="*/ 0 h 1532336"/>
                  <a:gd name="connsiteX4" fmla="*/ 1583185 w 1589104"/>
                  <a:gd name="connsiteY4" fmla="*/ 596945 h 1532336"/>
                  <a:gd name="connsiteX5" fmla="*/ 1589104 w 1589104"/>
                  <a:gd name="connsiteY5" fmla="*/ 948210 h 1532336"/>
                  <a:gd name="connsiteX6" fmla="*/ 1013753 w 1589104"/>
                  <a:gd name="connsiteY6" fmla="*/ 1514679 h 1532336"/>
                  <a:gd name="connsiteX7" fmla="*/ 853956 w 1589104"/>
                  <a:gd name="connsiteY7" fmla="*/ 1460778 h 1532336"/>
                  <a:gd name="connsiteX8" fmla="*/ 582967 w 1589104"/>
                  <a:gd name="connsiteY8" fmla="*/ 1233178 h 1532336"/>
                  <a:gd name="connsiteX9" fmla="*/ 0 w 1589104"/>
                  <a:gd name="connsiteY9" fmla="*/ 1232918 h 1532336"/>
                  <a:gd name="connsiteX10" fmla="*/ 266330 w 1589104"/>
                  <a:gd name="connsiteY10" fmla="*/ 955011 h 1532336"/>
                  <a:gd name="connsiteX11" fmla="*/ 287045 w 1589104"/>
                  <a:gd name="connsiteY11" fmla="*/ 611742 h 1532336"/>
                  <a:gd name="connsiteX12" fmla="*/ 0 w 1589104"/>
                  <a:gd name="connsiteY12" fmla="*/ 320232 h 1532336"/>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83185 w 1589104"/>
                  <a:gd name="connsiteY4" fmla="*/ 631223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77267 w 1589104"/>
                  <a:gd name="connsiteY4" fmla="*/ 619386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643112"/>
                  <a:gd name="connsiteY0" fmla="*/ 354510 h 1609411"/>
                  <a:gd name="connsiteX1" fmla="*/ 556334 w 1643112"/>
                  <a:gd name="connsiteY1" fmla="*/ 353057 h 1609411"/>
                  <a:gd name="connsiteX2" fmla="*/ 850996 w 1643112"/>
                  <a:gd name="connsiteY2" fmla="*/ 94099 h 1609411"/>
                  <a:gd name="connsiteX3" fmla="*/ 1004876 w 1643112"/>
                  <a:gd name="connsiteY3" fmla="*/ 34278 h 1609411"/>
                  <a:gd name="connsiteX4" fmla="*/ 1577267 w 1643112"/>
                  <a:gd name="connsiteY4" fmla="*/ 619386 h 1609411"/>
                  <a:gd name="connsiteX5" fmla="*/ 1589104 w 1643112"/>
                  <a:gd name="connsiteY5" fmla="*/ 982488 h 1609411"/>
                  <a:gd name="connsiteX6" fmla="*/ 1013753 w 1643112"/>
                  <a:gd name="connsiteY6" fmla="*/ 1548957 h 1609411"/>
                  <a:gd name="connsiteX7" fmla="*/ 853956 w 1643112"/>
                  <a:gd name="connsiteY7" fmla="*/ 1495056 h 1609411"/>
                  <a:gd name="connsiteX8" fmla="*/ 582967 w 1643112"/>
                  <a:gd name="connsiteY8" fmla="*/ 1267456 h 1609411"/>
                  <a:gd name="connsiteX9" fmla="*/ 0 w 1643112"/>
                  <a:gd name="connsiteY9" fmla="*/ 1267196 h 1609411"/>
                  <a:gd name="connsiteX10" fmla="*/ 266330 w 1643112"/>
                  <a:gd name="connsiteY10" fmla="*/ 989289 h 1609411"/>
                  <a:gd name="connsiteX11" fmla="*/ 287045 w 1643112"/>
                  <a:gd name="connsiteY11" fmla="*/ 646020 h 1609411"/>
                  <a:gd name="connsiteX12" fmla="*/ 0 w 1643112"/>
                  <a:gd name="connsiteY12" fmla="*/ 354510 h 1609411"/>
                  <a:gd name="connsiteX0" fmla="*/ 0 w 1669115"/>
                  <a:gd name="connsiteY0" fmla="*/ 354510 h 1609411"/>
                  <a:gd name="connsiteX1" fmla="*/ 556334 w 1669115"/>
                  <a:gd name="connsiteY1" fmla="*/ 353057 h 1609411"/>
                  <a:gd name="connsiteX2" fmla="*/ 850996 w 1669115"/>
                  <a:gd name="connsiteY2" fmla="*/ 94099 h 1609411"/>
                  <a:gd name="connsiteX3" fmla="*/ 1004876 w 1669115"/>
                  <a:gd name="connsiteY3" fmla="*/ 34278 h 1609411"/>
                  <a:gd name="connsiteX4" fmla="*/ 1577267 w 1669115"/>
                  <a:gd name="connsiteY4" fmla="*/ 619386 h 1609411"/>
                  <a:gd name="connsiteX5" fmla="*/ 1589104 w 1669115"/>
                  <a:gd name="connsiteY5" fmla="*/ 982488 h 1609411"/>
                  <a:gd name="connsiteX6" fmla="*/ 1013753 w 1669115"/>
                  <a:gd name="connsiteY6" fmla="*/ 1548957 h 1609411"/>
                  <a:gd name="connsiteX7" fmla="*/ 853956 w 1669115"/>
                  <a:gd name="connsiteY7" fmla="*/ 1495056 h 1609411"/>
                  <a:gd name="connsiteX8" fmla="*/ 582967 w 1669115"/>
                  <a:gd name="connsiteY8" fmla="*/ 1267456 h 1609411"/>
                  <a:gd name="connsiteX9" fmla="*/ 0 w 1669115"/>
                  <a:gd name="connsiteY9" fmla="*/ 1267196 h 1609411"/>
                  <a:gd name="connsiteX10" fmla="*/ 266330 w 1669115"/>
                  <a:gd name="connsiteY10" fmla="*/ 989289 h 1609411"/>
                  <a:gd name="connsiteX11" fmla="*/ 287045 w 1669115"/>
                  <a:gd name="connsiteY11" fmla="*/ 646020 h 1609411"/>
                  <a:gd name="connsiteX12" fmla="*/ 0 w 1669115"/>
                  <a:gd name="connsiteY12" fmla="*/ 354510 h 1609411"/>
                  <a:gd name="connsiteX0" fmla="*/ 0 w 1671177"/>
                  <a:gd name="connsiteY0" fmla="*/ 354510 h 1609411"/>
                  <a:gd name="connsiteX1" fmla="*/ 556334 w 1671177"/>
                  <a:gd name="connsiteY1" fmla="*/ 353057 h 1609411"/>
                  <a:gd name="connsiteX2" fmla="*/ 850996 w 1671177"/>
                  <a:gd name="connsiteY2" fmla="*/ 94099 h 1609411"/>
                  <a:gd name="connsiteX3" fmla="*/ 1004876 w 1671177"/>
                  <a:gd name="connsiteY3" fmla="*/ 34278 h 1609411"/>
                  <a:gd name="connsiteX4" fmla="*/ 1577267 w 1671177"/>
                  <a:gd name="connsiteY4" fmla="*/ 619386 h 1609411"/>
                  <a:gd name="connsiteX5" fmla="*/ 1589104 w 1671177"/>
                  <a:gd name="connsiteY5" fmla="*/ 982488 h 1609411"/>
                  <a:gd name="connsiteX6" fmla="*/ 1013753 w 1671177"/>
                  <a:gd name="connsiteY6" fmla="*/ 1548957 h 1609411"/>
                  <a:gd name="connsiteX7" fmla="*/ 853956 w 1671177"/>
                  <a:gd name="connsiteY7" fmla="*/ 1495056 h 1609411"/>
                  <a:gd name="connsiteX8" fmla="*/ 582967 w 1671177"/>
                  <a:gd name="connsiteY8" fmla="*/ 1267456 h 1609411"/>
                  <a:gd name="connsiteX9" fmla="*/ 0 w 1671177"/>
                  <a:gd name="connsiteY9" fmla="*/ 1267196 h 1609411"/>
                  <a:gd name="connsiteX10" fmla="*/ 266330 w 1671177"/>
                  <a:gd name="connsiteY10" fmla="*/ 989289 h 1609411"/>
                  <a:gd name="connsiteX11" fmla="*/ 287045 w 1671177"/>
                  <a:gd name="connsiteY11" fmla="*/ 646020 h 1609411"/>
                  <a:gd name="connsiteX12" fmla="*/ 0 w 1671177"/>
                  <a:gd name="connsiteY12" fmla="*/ 354510 h 16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41" name="TextBox 40"/>
            <p:cNvSpPr txBox="1"/>
            <p:nvPr/>
          </p:nvSpPr>
          <p:spPr>
            <a:xfrm>
              <a:off x="3155122" y="2754805"/>
              <a:ext cx="450764" cy="399986"/>
            </a:xfrm>
            <a:prstGeom prst="rect">
              <a:avLst/>
            </a:prstGeom>
            <a:grpFill/>
          </p:spPr>
          <p:txBody>
            <a:bodyPr wrap="none" rtlCol="0">
              <a:spAutoFit/>
            </a:bodyPr>
            <a:lstStyle/>
            <a:p>
              <a:r>
                <a:rPr lang="en-US" altLang="zh-CN" sz="2000" dirty="0">
                  <a:solidFill>
                    <a:prstClr val="white"/>
                  </a:solidFill>
                  <a:latin typeface="Impact" pitchFamily="34" charset="0"/>
                </a:rPr>
                <a:t>02</a:t>
              </a:r>
              <a:endParaRPr lang="zh-CN" altLang="en-US" sz="2000" dirty="0">
                <a:solidFill>
                  <a:prstClr val="white"/>
                </a:solidFill>
                <a:latin typeface="Impact" pitchFamily="34" charset="0"/>
              </a:endParaRPr>
            </a:p>
          </p:txBody>
        </p:sp>
      </p:grpSp>
      <p:grpSp>
        <p:nvGrpSpPr>
          <p:cNvPr id="9" name="组合 43"/>
          <p:cNvGrpSpPr/>
          <p:nvPr/>
        </p:nvGrpSpPr>
        <p:grpSpPr>
          <a:xfrm>
            <a:off x="1259635" y="2212394"/>
            <a:ext cx="1773781" cy="1609908"/>
            <a:chOff x="1259632" y="2211710"/>
            <a:chExt cx="1773781" cy="1609411"/>
          </a:xfrm>
        </p:grpSpPr>
        <p:grpSp>
          <p:nvGrpSpPr>
            <p:cNvPr id="10" name="组合 44"/>
            <p:cNvGrpSpPr/>
            <p:nvPr/>
          </p:nvGrpSpPr>
          <p:grpSpPr>
            <a:xfrm>
              <a:off x="1259632" y="2211710"/>
              <a:ext cx="1773781" cy="1609411"/>
              <a:chOff x="1074198" y="2188917"/>
              <a:chExt cx="1773781" cy="1609411"/>
            </a:xfrm>
          </p:grpSpPr>
          <p:sp>
            <p:nvSpPr>
              <p:cNvPr id="4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 fmla="*/ 0 w 1731146"/>
                  <a:gd name="connsiteY0" fmla="*/ 355742 h 1624170"/>
                  <a:gd name="connsiteX1" fmla="*/ 508986 w 1731146"/>
                  <a:gd name="connsiteY1" fmla="*/ 35132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48037 w 1731146"/>
                  <a:gd name="connsiteY2" fmla="*/ 12788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20232 h 1588660"/>
                  <a:gd name="connsiteX1" fmla="*/ 556334 w 1731146"/>
                  <a:gd name="connsiteY1" fmla="*/ 318779 h 1588660"/>
                  <a:gd name="connsiteX2" fmla="*/ 848037 w 1731146"/>
                  <a:gd name="connsiteY2" fmla="*/ 92372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2959 w 1734105"/>
                  <a:gd name="connsiteY0" fmla="*/ 320232 h 1588660"/>
                  <a:gd name="connsiteX1" fmla="*/ 559293 w 1734105"/>
                  <a:gd name="connsiteY1" fmla="*/ 318779 h 1588660"/>
                  <a:gd name="connsiteX2" fmla="*/ 853955 w 1734105"/>
                  <a:gd name="connsiteY2" fmla="*/ 59821 h 1588660"/>
                  <a:gd name="connsiteX3" fmla="*/ 1007835 w 1734105"/>
                  <a:gd name="connsiteY3" fmla="*/ 0 h 1588660"/>
                  <a:gd name="connsiteX4" fmla="*/ 1734105 w 1734105"/>
                  <a:gd name="connsiteY4" fmla="*/ 776575 h 1588660"/>
                  <a:gd name="connsiteX5" fmla="*/ 895384 w 1734105"/>
                  <a:gd name="connsiteY5" fmla="*/ 1588660 h 1588660"/>
                  <a:gd name="connsiteX6" fmla="*/ 895384 w 1734105"/>
                  <a:gd name="connsiteY6" fmla="*/ 1232918 h 1588660"/>
                  <a:gd name="connsiteX7" fmla="*/ 2959 w 1734105"/>
                  <a:gd name="connsiteY7" fmla="*/ 1232918 h 1588660"/>
                  <a:gd name="connsiteX8" fmla="*/ 0 w 1734105"/>
                  <a:gd name="connsiteY8" fmla="*/ 576230 h 1588660"/>
                  <a:gd name="connsiteX9" fmla="*/ 2959 w 1734105"/>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81126 w 1731146"/>
                  <a:gd name="connsiteY8" fmla="*/ 62061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136124 w 1731146"/>
                  <a:gd name="connsiteY8" fmla="*/ 922459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66330 w 1731146"/>
                  <a:gd name="connsiteY8" fmla="*/ 955011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53956 w 1731146"/>
                  <a:gd name="connsiteY6" fmla="*/ 146077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17638"/>
                  <a:gd name="connsiteX1" fmla="*/ 556334 w 1731146"/>
                  <a:gd name="connsiteY1" fmla="*/ 318779 h 1517638"/>
                  <a:gd name="connsiteX2" fmla="*/ 850996 w 1731146"/>
                  <a:gd name="connsiteY2" fmla="*/ 59821 h 1517638"/>
                  <a:gd name="connsiteX3" fmla="*/ 1004876 w 1731146"/>
                  <a:gd name="connsiteY3" fmla="*/ 0 h 1517638"/>
                  <a:gd name="connsiteX4" fmla="*/ 1731146 w 1731146"/>
                  <a:gd name="connsiteY4" fmla="*/ 776575 h 1517638"/>
                  <a:gd name="connsiteX5" fmla="*/ 1010794 w 1731146"/>
                  <a:gd name="connsiteY5" fmla="*/ 1517638 h 1517638"/>
                  <a:gd name="connsiteX6" fmla="*/ 853956 w 1731146"/>
                  <a:gd name="connsiteY6" fmla="*/ 1460778 h 1517638"/>
                  <a:gd name="connsiteX7" fmla="*/ 582967 w 1731146"/>
                  <a:gd name="connsiteY7" fmla="*/ 1233178 h 1517638"/>
                  <a:gd name="connsiteX8" fmla="*/ 0 w 1731146"/>
                  <a:gd name="connsiteY8" fmla="*/ 1232918 h 1517638"/>
                  <a:gd name="connsiteX9" fmla="*/ 266330 w 1731146"/>
                  <a:gd name="connsiteY9" fmla="*/ 955011 h 1517638"/>
                  <a:gd name="connsiteX10" fmla="*/ 281126 w 1731146"/>
                  <a:gd name="connsiteY10" fmla="*/ 620619 h 1517638"/>
                  <a:gd name="connsiteX11" fmla="*/ 0 w 1731146"/>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9104 w 1589104"/>
                  <a:gd name="connsiteY4" fmla="*/ 936373 h 1517638"/>
                  <a:gd name="connsiteX5" fmla="*/ 1010794 w 1589104"/>
                  <a:gd name="connsiteY5" fmla="*/ 1517638 h 1517638"/>
                  <a:gd name="connsiteX6" fmla="*/ 853956 w 1589104"/>
                  <a:gd name="connsiteY6" fmla="*/ 1460778 h 1517638"/>
                  <a:gd name="connsiteX7" fmla="*/ 582967 w 1589104"/>
                  <a:gd name="connsiteY7" fmla="*/ 1233178 h 1517638"/>
                  <a:gd name="connsiteX8" fmla="*/ 0 w 1589104"/>
                  <a:gd name="connsiteY8" fmla="*/ 1232918 h 1517638"/>
                  <a:gd name="connsiteX9" fmla="*/ 266330 w 1589104"/>
                  <a:gd name="connsiteY9" fmla="*/ 955011 h 1517638"/>
                  <a:gd name="connsiteX10" fmla="*/ 281126 w 1589104"/>
                  <a:gd name="connsiteY10" fmla="*/ 620619 h 1517638"/>
                  <a:gd name="connsiteX11" fmla="*/ 0 w 1589104"/>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373080 w 1589104"/>
                  <a:gd name="connsiteY4" fmla="*/ 591026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92063"/>
                  <a:gd name="connsiteY0" fmla="*/ 320232 h 1517638"/>
                  <a:gd name="connsiteX1" fmla="*/ 556334 w 1592063"/>
                  <a:gd name="connsiteY1" fmla="*/ 318779 h 1517638"/>
                  <a:gd name="connsiteX2" fmla="*/ 850996 w 1592063"/>
                  <a:gd name="connsiteY2" fmla="*/ 59821 h 1517638"/>
                  <a:gd name="connsiteX3" fmla="*/ 1004876 w 1592063"/>
                  <a:gd name="connsiteY3" fmla="*/ 0 h 1517638"/>
                  <a:gd name="connsiteX4" fmla="*/ 1583185 w 1592063"/>
                  <a:gd name="connsiteY4" fmla="*/ 596945 h 1517638"/>
                  <a:gd name="connsiteX5" fmla="*/ 1592063 w 1592063"/>
                  <a:gd name="connsiteY5" fmla="*/ 942292 h 1517638"/>
                  <a:gd name="connsiteX6" fmla="*/ 1010794 w 1592063"/>
                  <a:gd name="connsiteY6" fmla="*/ 1517638 h 1517638"/>
                  <a:gd name="connsiteX7" fmla="*/ 853956 w 1592063"/>
                  <a:gd name="connsiteY7" fmla="*/ 1460778 h 1517638"/>
                  <a:gd name="connsiteX8" fmla="*/ 582967 w 1592063"/>
                  <a:gd name="connsiteY8" fmla="*/ 1233178 h 1517638"/>
                  <a:gd name="connsiteX9" fmla="*/ 0 w 1592063"/>
                  <a:gd name="connsiteY9" fmla="*/ 1232918 h 1517638"/>
                  <a:gd name="connsiteX10" fmla="*/ 266330 w 1592063"/>
                  <a:gd name="connsiteY10" fmla="*/ 955011 h 1517638"/>
                  <a:gd name="connsiteX11" fmla="*/ 281126 w 1592063"/>
                  <a:gd name="connsiteY11" fmla="*/ 620619 h 1517638"/>
                  <a:gd name="connsiteX12" fmla="*/ 0 w 1592063"/>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48210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1126 w 1589104"/>
                  <a:gd name="connsiteY11" fmla="*/ 620619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32336"/>
                  <a:gd name="connsiteX1" fmla="*/ 556334 w 1589104"/>
                  <a:gd name="connsiteY1" fmla="*/ 318779 h 1532336"/>
                  <a:gd name="connsiteX2" fmla="*/ 850996 w 1589104"/>
                  <a:gd name="connsiteY2" fmla="*/ 59821 h 1532336"/>
                  <a:gd name="connsiteX3" fmla="*/ 1004876 w 1589104"/>
                  <a:gd name="connsiteY3" fmla="*/ 0 h 1532336"/>
                  <a:gd name="connsiteX4" fmla="*/ 1583185 w 1589104"/>
                  <a:gd name="connsiteY4" fmla="*/ 596945 h 1532336"/>
                  <a:gd name="connsiteX5" fmla="*/ 1589104 w 1589104"/>
                  <a:gd name="connsiteY5" fmla="*/ 948210 h 1532336"/>
                  <a:gd name="connsiteX6" fmla="*/ 1013753 w 1589104"/>
                  <a:gd name="connsiteY6" fmla="*/ 1514679 h 1532336"/>
                  <a:gd name="connsiteX7" fmla="*/ 853956 w 1589104"/>
                  <a:gd name="connsiteY7" fmla="*/ 1460778 h 1532336"/>
                  <a:gd name="connsiteX8" fmla="*/ 582967 w 1589104"/>
                  <a:gd name="connsiteY8" fmla="*/ 1233178 h 1532336"/>
                  <a:gd name="connsiteX9" fmla="*/ 0 w 1589104"/>
                  <a:gd name="connsiteY9" fmla="*/ 1232918 h 1532336"/>
                  <a:gd name="connsiteX10" fmla="*/ 266330 w 1589104"/>
                  <a:gd name="connsiteY10" fmla="*/ 955011 h 1532336"/>
                  <a:gd name="connsiteX11" fmla="*/ 287045 w 1589104"/>
                  <a:gd name="connsiteY11" fmla="*/ 611742 h 1532336"/>
                  <a:gd name="connsiteX12" fmla="*/ 0 w 1589104"/>
                  <a:gd name="connsiteY12" fmla="*/ 320232 h 1532336"/>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83185 w 1589104"/>
                  <a:gd name="connsiteY4" fmla="*/ 631223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77267 w 1589104"/>
                  <a:gd name="connsiteY4" fmla="*/ 619386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643112"/>
                  <a:gd name="connsiteY0" fmla="*/ 354510 h 1609411"/>
                  <a:gd name="connsiteX1" fmla="*/ 556334 w 1643112"/>
                  <a:gd name="connsiteY1" fmla="*/ 353057 h 1609411"/>
                  <a:gd name="connsiteX2" fmla="*/ 850996 w 1643112"/>
                  <a:gd name="connsiteY2" fmla="*/ 94099 h 1609411"/>
                  <a:gd name="connsiteX3" fmla="*/ 1004876 w 1643112"/>
                  <a:gd name="connsiteY3" fmla="*/ 34278 h 1609411"/>
                  <a:gd name="connsiteX4" fmla="*/ 1577267 w 1643112"/>
                  <a:gd name="connsiteY4" fmla="*/ 619386 h 1609411"/>
                  <a:gd name="connsiteX5" fmla="*/ 1589104 w 1643112"/>
                  <a:gd name="connsiteY5" fmla="*/ 982488 h 1609411"/>
                  <a:gd name="connsiteX6" fmla="*/ 1013753 w 1643112"/>
                  <a:gd name="connsiteY6" fmla="*/ 1548957 h 1609411"/>
                  <a:gd name="connsiteX7" fmla="*/ 853956 w 1643112"/>
                  <a:gd name="connsiteY7" fmla="*/ 1495056 h 1609411"/>
                  <a:gd name="connsiteX8" fmla="*/ 582967 w 1643112"/>
                  <a:gd name="connsiteY8" fmla="*/ 1267456 h 1609411"/>
                  <a:gd name="connsiteX9" fmla="*/ 0 w 1643112"/>
                  <a:gd name="connsiteY9" fmla="*/ 1267196 h 1609411"/>
                  <a:gd name="connsiteX10" fmla="*/ 266330 w 1643112"/>
                  <a:gd name="connsiteY10" fmla="*/ 989289 h 1609411"/>
                  <a:gd name="connsiteX11" fmla="*/ 287045 w 1643112"/>
                  <a:gd name="connsiteY11" fmla="*/ 646020 h 1609411"/>
                  <a:gd name="connsiteX12" fmla="*/ 0 w 1643112"/>
                  <a:gd name="connsiteY12" fmla="*/ 354510 h 1609411"/>
                  <a:gd name="connsiteX0" fmla="*/ 0 w 1669115"/>
                  <a:gd name="connsiteY0" fmla="*/ 354510 h 1609411"/>
                  <a:gd name="connsiteX1" fmla="*/ 556334 w 1669115"/>
                  <a:gd name="connsiteY1" fmla="*/ 353057 h 1609411"/>
                  <a:gd name="connsiteX2" fmla="*/ 850996 w 1669115"/>
                  <a:gd name="connsiteY2" fmla="*/ 94099 h 1609411"/>
                  <a:gd name="connsiteX3" fmla="*/ 1004876 w 1669115"/>
                  <a:gd name="connsiteY3" fmla="*/ 34278 h 1609411"/>
                  <a:gd name="connsiteX4" fmla="*/ 1577267 w 1669115"/>
                  <a:gd name="connsiteY4" fmla="*/ 619386 h 1609411"/>
                  <a:gd name="connsiteX5" fmla="*/ 1589104 w 1669115"/>
                  <a:gd name="connsiteY5" fmla="*/ 982488 h 1609411"/>
                  <a:gd name="connsiteX6" fmla="*/ 1013753 w 1669115"/>
                  <a:gd name="connsiteY6" fmla="*/ 1548957 h 1609411"/>
                  <a:gd name="connsiteX7" fmla="*/ 853956 w 1669115"/>
                  <a:gd name="connsiteY7" fmla="*/ 1495056 h 1609411"/>
                  <a:gd name="connsiteX8" fmla="*/ 582967 w 1669115"/>
                  <a:gd name="connsiteY8" fmla="*/ 1267456 h 1609411"/>
                  <a:gd name="connsiteX9" fmla="*/ 0 w 1669115"/>
                  <a:gd name="connsiteY9" fmla="*/ 1267196 h 1609411"/>
                  <a:gd name="connsiteX10" fmla="*/ 266330 w 1669115"/>
                  <a:gd name="connsiteY10" fmla="*/ 989289 h 1609411"/>
                  <a:gd name="connsiteX11" fmla="*/ 287045 w 1669115"/>
                  <a:gd name="connsiteY11" fmla="*/ 646020 h 1609411"/>
                  <a:gd name="connsiteX12" fmla="*/ 0 w 1669115"/>
                  <a:gd name="connsiteY12" fmla="*/ 354510 h 1609411"/>
                  <a:gd name="connsiteX0" fmla="*/ 0 w 1671177"/>
                  <a:gd name="connsiteY0" fmla="*/ 354510 h 1609411"/>
                  <a:gd name="connsiteX1" fmla="*/ 556334 w 1671177"/>
                  <a:gd name="connsiteY1" fmla="*/ 353057 h 1609411"/>
                  <a:gd name="connsiteX2" fmla="*/ 850996 w 1671177"/>
                  <a:gd name="connsiteY2" fmla="*/ 94099 h 1609411"/>
                  <a:gd name="connsiteX3" fmla="*/ 1004876 w 1671177"/>
                  <a:gd name="connsiteY3" fmla="*/ 34278 h 1609411"/>
                  <a:gd name="connsiteX4" fmla="*/ 1577267 w 1671177"/>
                  <a:gd name="connsiteY4" fmla="*/ 619386 h 1609411"/>
                  <a:gd name="connsiteX5" fmla="*/ 1589104 w 1671177"/>
                  <a:gd name="connsiteY5" fmla="*/ 982488 h 1609411"/>
                  <a:gd name="connsiteX6" fmla="*/ 1013753 w 1671177"/>
                  <a:gd name="connsiteY6" fmla="*/ 1548957 h 1609411"/>
                  <a:gd name="connsiteX7" fmla="*/ 853956 w 1671177"/>
                  <a:gd name="connsiteY7" fmla="*/ 1495056 h 1609411"/>
                  <a:gd name="connsiteX8" fmla="*/ 582967 w 1671177"/>
                  <a:gd name="connsiteY8" fmla="*/ 1267456 h 1609411"/>
                  <a:gd name="connsiteX9" fmla="*/ 0 w 1671177"/>
                  <a:gd name="connsiteY9" fmla="*/ 1267196 h 1609411"/>
                  <a:gd name="connsiteX10" fmla="*/ 266330 w 1671177"/>
                  <a:gd name="connsiteY10" fmla="*/ 989289 h 1609411"/>
                  <a:gd name="connsiteX11" fmla="*/ 287045 w 1671177"/>
                  <a:gd name="connsiteY11" fmla="*/ 646020 h 1609411"/>
                  <a:gd name="connsiteX12" fmla="*/ 0 w 1671177"/>
                  <a:gd name="connsiteY12" fmla="*/ 354510 h 16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46" name="TextBox 45"/>
            <p:cNvSpPr txBox="1"/>
            <p:nvPr/>
          </p:nvSpPr>
          <p:spPr>
            <a:xfrm>
              <a:off x="1941183" y="2754805"/>
              <a:ext cx="420308" cy="399986"/>
            </a:xfrm>
            <a:prstGeom prst="rect">
              <a:avLst/>
            </a:prstGeom>
            <a:noFill/>
          </p:spPr>
          <p:txBody>
            <a:bodyPr wrap="none" rtlCol="0">
              <a:spAutoFit/>
            </a:bodyPr>
            <a:lstStyle/>
            <a:p>
              <a:r>
                <a:rPr lang="en-US" altLang="zh-CN" sz="2000" dirty="0">
                  <a:solidFill>
                    <a:prstClr val="white"/>
                  </a:solidFill>
                  <a:latin typeface="Impact" pitchFamily="34" charset="0"/>
                </a:rPr>
                <a:t>01</a:t>
              </a:r>
              <a:endParaRPr lang="zh-CN" altLang="en-US" sz="2000" dirty="0">
                <a:solidFill>
                  <a:prstClr val="white"/>
                </a:solidFill>
                <a:latin typeface="Impact" pitchFamily="34" charset="0"/>
              </a:endParaRPr>
            </a:p>
          </p:txBody>
        </p:sp>
      </p:grpSp>
      <p:cxnSp>
        <p:nvCxnSpPr>
          <p:cNvPr id="49" name="直接连接符 48"/>
          <p:cNvCxnSpPr/>
          <p:nvPr/>
        </p:nvCxnSpPr>
        <p:spPr>
          <a:xfrm flipV="1">
            <a:off x="1619672" y="1492091"/>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1"/>
          <p:cNvSpPr>
            <a:spLocks noChangeArrowheads="1"/>
          </p:cNvSpPr>
          <p:nvPr/>
        </p:nvSpPr>
        <p:spPr bwMode="auto">
          <a:xfrm>
            <a:off x="1730252" y="1432258"/>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随着计算机技术的发展及印刷技术进步，平面设计在视觉感观领域的表现也越来越丰富这真正的对今天的平面设计的新。</a:t>
            </a:r>
          </a:p>
        </p:txBody>
      </p:sp>
      <p:cxnSp>
        <p:nvCxnSpPr>
          <p:cNvPr id="51" name="直接连接符 50"/>
          <p:cNvCxnSpPr/>
          <p:nvPr/>
        </p:nvCxnSpPr>
        <p:spPr>
          <a:xfrm flipV="1">
            <a:off x="2807044" y="3762468"/>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矩形 1"/>
          <p:cNvSpPr>
            <a:spLocks noChangeArrowheads="1"/>
          </p:cNvSpPr>
          <p:nvPr/>
        </p:nvSpPr>
        <p:spPr bwMode="auto">
          <a:xfrm>
            <a:off x="2917624" y="4025346"/>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随着计算机技术的发展及印刷技术进步，平面设计在视觉感观领域的表现也越来越丰富这真正的对今天的平面设计的新。</a:t>
            </a:r>
          </a:p>
        </p:txBody>
      </p:sp>
      <p:cxnSp>
        <p:nvCxnSpPr>
          <p:cNvPr id="53" name="直接连接符 52"/>
          <p:cNvCxnSpPr/>
          <p:nvPr/>
        </p:nvCxnSpPr>
        <p:spPr>
          <a:xfrm flipV="1">
            <a:off x="3869951" y="1492091"/>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1"/>
          <p:cNvSpPr>
            <a:spLocks noChangeArrowheads="1"/>
          </p:cNvSpPr>
          <p:nvPr/>
        </p:nvSpPr>
        <p:spPr bwMode="auto">
          <a:xfrm>
            <a:off x="3980531" y="1432258"/>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随着计算机技术的发展及印刷技术进步，平面设计在视觉感观领域的表现也越来越丰富这真正的对今天的平面设计的新。</a:t>
            </a:r>
          </a:p>
        </p:txBody>
      </p:sp>
      <p:cxnSp>
        <p:nvCxnSpPr>
          <p:cNvPr id="55" name="直接连接符 54"/>
          <p:cNvCxnSpPr/>
          <p:nvPr/>
        </p:nvCxnSpPr>
        <p:spPr>
          <a:xfrm flipV="1">
            <a:off x="5051586" y="3762468"/>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矩形 1"/>
          <p:cNvSpPr>
            <a:spLocks noChangeArrowheads="1"/>
          </p:cNvSpPr>
          <p:nvPr/>
        </p:nvSpPr>
        <p:spPr bwMode="auto">
          <a:xfrm>
            <a:off x="5162166" y="4025346"/>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随着计算机技术的发展及印刷技术进步，平面设计在视觉感观领域的表现也越来越丰富这真正的对今天的平面设计的新。</a:t>
            </a:r>
          </a:p>
        </p:txBody>
      </p:sp>
      <p:cxnSp>
        <p:nvCxnSpPr>
          <p:cNvPr id="57" name="直接连接符 56"/>
          <p:cNvCxnSpPr/>
          <p:nvPr/>
        </p:nvCxnSpPr>
        <p:spPr>
          <a:xfrm flipV="1">
            <a:off x="6195615" y="1492091"/>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矩形 1"/>
          <p:cNvSpPr>
            <a:spLocks noChangeArrowheads="1"/>
          </p:cNvSpPr>
          <p:nvPr/>
        </p:nvSpPr>
        <p:spPr bwMode="auto">
          <a:xfrm>
            <a:off x="6306195" y="1432258"/>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随着计算机技术的发展及印刷技术进步，平面设计在视觉感观领域的表现也越来越丰富这真正的对今天的平面设计的新。</a:t>
            </a:r>
          </a:p>
        </p:txBody>
      </p:sp>
    </p:spTree>
    <p:extLst>
      <p:ext uri="{BB962C8B-B14F-4D97-AF65-F5344CB8AC3E}">
        <p14:creationId xmlns:p14="http://schemas.microsoft.com/office/powerpoint/2010/main" val="4194020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par>
                                <p:cTn id="13" presetID="12" presetClass="entr" presetSubtype="8"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12" presetClass="entr" presetSubtype="8" fill="hold"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par>
                                <p:cTn id="21" presetID="12" presetClass="entr" presetSubtype="8" fill="hold" nodeType="withEffect">
                                  <p:stCondLst>
                                    <p:cond delay="8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ppt_x</p:attrName>
                                        </p:attrNameLst>
                                      </p:cBhvr>
                                      <p:tavLst>
                                        <p:tav tm="0">
                                          <p:val>
                                            <p:strVal val="#ppt_x-#ppt_w*1.125000"/>
                                          </p:val>
                                        </p:tav>
                                        <p:tav tm="100000">
                                          <p:val>
                                            <p:strVal val="#ppt_x"/>
                                          </p:val>
                                        </p:tav>
                                      </p:tavLst>
                                    </p:anim>
                                    <p:animEffect transition="in" filter="wipe(right)">
                                      <p:cBhvr>
                                        <p:cTn id="24" dur="500"/>
                                        <p:tgtEl>
                                          <p:spTgt spid="2"/>
                                        </p:tgtEl>
                                      </p:cBhvr>
                                    </p:animEffect>
                                  </p:childTnLst>
                                </p:cTn>
                              </p:par>
                            </p:childTnLst>
                          </p:cTn>
                        </p:par>
                        <p:par>
                          <p:cTn id="25" fill="hold">
                            <p:stCondLst>
                              <p:cond delay="1300"/>
                            </p:stCondLst>
                            <p:childTnLst>
                              <p:par>
                                <p:cTn id="26" presetID="22" presetClass="entr" presetSubtype="4"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par>
                          <p:cTn id="29" fill="hold">
                            <p:stCondLst>
                              <p:cond delay="1800"/>
                            </p:stCondLst>
                            <p:childTnLst>
                              <p:par>
                                <p:cTn id="30" presetID="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fill="hold"/>
                                        <p:tgtEl>
                                          <p:spTgt spid="50"/>
                                        </p:tgtEl>
                                        <p:attrNameLst>
                                          <p:attrName>ppt_x</p:attrName>
                                        </p:attrNameLst>
                                      </p:cBhvr>
                                      <p:tavLst>
                                        <p:tav tm="0">
                                          <p:val>
                                            <p:strVal val="0-#ppt_w/2"/>
                                          </p:val>
                                        </p:tav>
                                        <p:tav tm="100000">
                                          <p:val>
                                            <p:strVal val="#ppt_x"/>
                                          </p:val>
                                        </p:tav>
                                      </p:tavLst>
                                    </p:anim>
                                    <p:anim calcmode="lin" valueType="num">
                                      <p:cBhvr additive="base">
                                        <p:cTn id="33" dur="3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2100"/>
                            </p:stCondLst>
                            <p:childTnLst>
                              <p:par>
                                <p:cTn id="35" presetID="22" presetClass="entr" presetSubtype="4"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childTnLst>
                          </p:cTn>
                        </p:par>
                        <p:par>
                          <p:cTn id="38" fill="hold">
                            <p:stCondLst>
                              <p:cond delay="2600"/>
                            </p:stCondLst>
                            <p:childTnLst>
                              <p:par>
                                <p:cTn id="39" presetID="2" presetClass="entr" presetSubtype="8"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300" fill="hold"/>
                                        <p:tgtEl>
                                          <p:spTgt spid="52"/>
                                        </p:tgtEl>
                                        <p:attrNameLst>
                                          <p:attrName>ppt_x</p:attrName>
                                        </p:attrNameLst>
                                      </p:cBhvr>
                                      <p:tavLst>
                                        <p:tav tm="0">
                                          <p:val>
                                            <p:strVal val="0-#ppt_w/2"/>
                                          </p:val>
                                        </p:tav>
                                        <p:tav tm="100000">
                                          <p:val>
                                            <p:strVal val="#ppt_x"/>
                                          </p:val>
                                        </p:tav>
                                      </p:tavLst>
                                    </p:anim>
                                    <p:anim calcmode="lin" valueType="num">
                                      <p:cBhvr additive="base">
                                        <p:cTn id="42" dur="300" fill="hold"/>
                                        <p:tgtEl>
                                          <p:spTgt spid="52"/>
                                        </p:tgtEl>
                                        <p:attrNameLst>
                                          <p:attrName>ppt_y</p:attrName>
                                        </p:attrNameLst>
                                      </p:cBhvr>
                                      <p:tavLst>
                                        <p:tav tm="0">
                                          <p:val>
                                            <p:strVal val="#ppt_y"/>
                                          </p:val>
                                        </p:tav>
                                        <p:tav tm="100000">
                                          <p:val>
                                            <p:strVal val="#ppt_y"/>
                                          </p:val>
                                        </p:tav>
                                      </p:tavLst>
                                    </p:anim>
                                  </p:childTnLst>
                                </p:cTn>
                              </p:par>
                            </p:childTnLst>
                          </p:cTn>
                        </p:par>
                        <p:par>
                          <p:cTn id="43" fill="hold">
                            <p:stCondLst>
                              <p:cond delay="2900"/>
                            </p:stCondLst>
                            <p:childTnLst>
                              <p:par>
                                <p:cTn id="44" presetID="22" presetClass="entr" presetSubtype="4"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childTnLst>
                          </p:cTn>
                        </p:par>
                        <p:par>
                          <p:cTn id="47" fill="hold">
                            <p:stCondLst>
                              <p:cond delay="3400"/>
                            </p:stCondLst>
                            <p:childTnLst>
                              <p:par>
                                <p:cTn id="48" presetID="2" presetClass="entr" presetSubtype="8"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300" fill="hold"/>
                                        <p:tgtEl>
                                          <p:spTgt spid="54"/>
                                        </p:tgtEl>
                                        <p:attrNameLst>
                                          <p:attrName>ppt_x</p:attrName>
                                        </p:attrNameLst>
                                      </p:cBhvr>
                                      <p:tavLst>
                                        <p:tav tm="0">
                                          <p:val>
                                            <p:strVal val="0-#ppt_w/2"/>
                                          </p:val>
                                        </p:tav>
                                        <p:tav tm="100000">
                                          <p:val>
                                            <p:strVal val="#ppt_x"/>
                                          </p:val>
                                        </p:tav>
                                      </p:tavLst>
                                    </p:anim>
                                    <p:anim calcmode="lin" valueType="num">
                                      <p:cBhvr additive="base">
                                        <p:cTn id="51" dur="300" fill="hold"/>
                                        <p:tgtEl>
                                          <p:spTgt spid="54"/>
                                        </p:tgtEl>
                                        <p:attrNameLst>
                                          <p:attrName>ppt_y</p:attrName>
                                        </p:attrNameLst>
                                      </p:cBhvr>
                                      <p:tavLst>
                                        <p:tav tm="0">
                                          <p:val>
                                            <p:strVal val="#ppt_y"/>
                                          </p:val>
                                        </p:tav>
                                        <p:tav tm="100000">
                                          <p:val>
                                            <p:strVal val="#ppt_y"/>
                                          </p:val>
                                        </p:tav>
                                      </p:tavLst>
                                    </p:anim>
                                  </p:childTnLst>
                                </p:cTn>
                              </p:par>
                            </p:childTnLst>
                          </p:cTn>
                        </p:par>
                        <p:par>
                          <p:cTn id="52" fill="hold">
                            <p:stCondLst>
                              <p:cond delay="3700"/>
                            </p:stCondLst>
                            <p:childTnLst>
                              <p:par>
                                <p:cTn id="53" presetID="22" presetClass="entr" presetSubtype="4"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4200"/>
                            </p:stCondLst>
                            <p:childTnLst>
                              <p:par>
                                <p:cTn id="57" presetID="2" presetClass="entr" presetSubtype="8"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300" fill="hold"/>
                                        <p:tgtEl>
                                          <p:spTgt spid="56"/>
                                        </p:tgtEl>
                                        <p:attrNameLst>
                                          <p:attrName>ppt_x</p:attrName>
                                        </p:attrNameLst>
                                      </p:cBhvr>
                                      <p:tavLst>
                                        <p:tav tm="0">
                                          <p:val>
                                            <p:strVal val="0-#ppt_w/2"/>
                                          </p:val>
                                        </p:tav>
                                        <p:tav tm="100000">
                                          <p:val>
                                            <p:strVal val="#ppt_x"/>
                                          </p:val>
                                        </p:tav>
                                      </p:tavLst>
                                    </p:anim>
                                    <p:anim calcmode="lin" valueType="num">
                                      <p:cBhvr additive="base">
                                        <p:cTn id="60" dur="30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down)">
                                      <p:cBhvr>
                                        <p:cTn id="64" dur="500"/>
                                        <p:tgtEl>
                                          <p:spTgt spid="57"/>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additive="base">
                                        <p:cTn id="68" dur="300" fill="hold"/>
                                        <p:tgtEl>
                                          <p:spTgt spid="58"/>
                                        </p:tgtEl>
                                        <p:attrNameLst>
                                          <p:attrName>ppt_x</p:attrName>
                                        </p:attrNameLst>
                                      </p:cBhvr>
                                      <p:tavLst>
                                        <p:tav tm="0">
                                          <p:val>
                                            <p:strVal val="0-#ppt_w/2"/>
                                          </p:val>
                                        </p:tav>
                                        <p:tav tm="100000">
                                          <p:val>
                                            <p:strVal val="#ppt_x"/>
                                          </p:val>
                                        </p:tav>
                                      </p:tavLst>
                                    </p:anim>
                                    <p:anim calcmode="lin" valueType="num">
                                      <p:cBhvr additive="base">
                                        <p:cTn id="69"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4" grpId="0"/>
      <p:bldP spid="56"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C3850FC-42C3-4950-9361-FA625535A1D8}"/>
              </a:ext>
            </a:extLst>
          </p:cNvPr>
          <p:cNvPicPr>
            <a:picLocks noChangeAspect="1"/>
          </p:cNvPicPr>
          <p:nvPr/>
        </p:nvPicPr>
        <p:blipFill rotWithShape="1">
          <a:blip r:embed="rId5">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pic>
        <p:nvPicPr>
          <p:cNvPr id="9" name="图片 8">
            <a:extLst>
              <a:ext uri="{FF2B5EF4-FFF2-40B4-BE49-F238E27FC236}">
                <a16:creationId xmlns:a16="http://schemas.microsoft.com/office/drawing/2014/main" id="{F0D7C367-5CC9-4AC9-9E09-41B3B7935E7F}"/>
              </a:ext>
            </a:extLst>
          </p:cNvPr>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p:blipFill>
        <p:spPr>
          <a:xfrm flipH="1">
            <a:off x="873856" y="1359578"/>
            <a:ext cx="3230537" cy="3560912"/>
          </a:xfrm>
          <a:prstGeom prst="rect">
            <a:avLst/>
          </a:prstGeom>
        </p:spPr>
      </p:pic>
      <p:sp>
        <p:nvSpPr>
          <p:cNvPr id="7" name="TextBox 15">
            <a:extLst>
              <a:ext uri="{FF2B5EF4-FFF2-40B4-BE49-F238E27FC236}">
                <a16:creationId xmlns:a16="http://schemas.microsoft.com/office/drawing/2014/main" id="{3C24CA4B-2FC0-4FF2-A8EF-C72F486D749F}"/>
              </a:ext>
            </a:extLst>
          </p:cNvPr>
          <p:cNvSpPr txBox="1">
            <a:spLocks noChangeArrowheads="1"/>
          </p:cNvSpPr>
          <p:nvPr/>
        </p:nvSpPr>
        <p:spPr bwMode="auto">
          <a:xfrm>
            <a:off x="5251377" y="2905168"/>
            <a:ext cx="2502504"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a:lnSpc>
                <a:spcPct val="150000"/>
              </a:lnSpc>
            </a:pPr>
            <a:r>
              <a:rPr lang="zh-CN" altLang="en-US" sz="900" dirty="0">
                <a:solidFill>
                  <a:schemeClr val="tx1">
                    <a:lumMod val="50000"/>
                    <a:lumOff val="50000"/>
                  </a:schemeClr>
                </a:solidFill>
              </a:rPr>
              <a:t>★单击此处添加标题 ★单击此处添加标题</a:t>
            </a:r>
            <a:endParaRPr lang="en-US" altLang="zh-CN"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rPr>
              <a:t>★单击此处添加标题 ★单击此处添加标题</a:t>
            </a:r>
          </a:p>
        </p:txBody>
      </p:sp>
      <p:sp>
        <p:nvSpPr>
          <p:cNvPr id="11" name="MH_SubTitle_1">
            <a:extLst>
              <a:ext uri="{FF2B5EF4-FFF2-40B4-BE49-F238E27FC236}">
                <a16:creationId xmlns:a16="http://schemas.microsoft.com/office/drawing/2014/main" id="{03BE4C68-E22C-4D95-AAF6-25828293DC17}"/>
              </a:ext>
            </a:extLst>
          </p:cNvPr>
          <p:cNvSpPr/>
          <p:nvPr>
            <p:custDataLst>
              <p:tags r:id="rId1"/>
            </p:custDataLst>
          </p:nvPr>
        </p:nvSpPr>
        <p:spPr>
          <a:xfrm>
            <a:off x="4797273" y="2300676"/>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r>
              <a:rPr lang="zh-CN" altLang="en-US" sz="1400" b="1" dirty="0">
                <a:solidFill>
                  <a:schemeClr val="accent1"/>
                </a:solidFill>
                <a:latin typeface="微软雅黑" pitchFamily="34" charset="-122"/>
                <a:ea typeface="微软雅黑" pitchFamily="34" charset="-122"/>
              </a:rPr>
              <a:t>投资回报</a:t>
            </a:r>
          </a:p>
        </p:txBody>
      </p:sp>
      <p:sp>
        <p:nvSpPr>
          <p:cNvPr id="12" name="MH_Other_1">
            <a:extLst>
              <a:ext uri="{FF2B5EF4-FFF2-40B4-BE49-F238E27FC236}">
                <a16:creationId xmlns:a16="http://schemas.microsoft.com/office/drawing/2014/main" id="{68BA08AA-6D46-4357-8B04-FB1A87DF93E9}"/>
              </a:ext>
            </a:extLst>
          </p:cNvPr>
          <p:cNvSpPr txBox="1"/>
          <p:nvPr>
            <p:custDataLst>
              <p:tags r:id="rId2"/>
            </p:custDataLst>
          </p:nvPr>
        </p:nvSpPr>
        <p:spPr>
          <a:xfrm flipH="1">
            <a:off x="4950617" y="2264672"/>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extLst>
      <p:ext uri="{BB962C8B-B14F-4D97-AF65-F5344CB8AC3E}">
        <p14:creationId xmlns:p14="http://schemas.microsoft.com/office/powerpoint/2010/main" val="1901107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AA527DE6-73E2-4F82-9B07-38745B19A44A}"/>
              </a:ext>
            </a:extLst>
          </p:cNvPr>
          <p:cNvPicPr>
            <a:picLocks noChangeAspect="1"/>
          </p:cNvPicPr>
          <p:nvPr/>
        </p:nvPicPr>
        <p:blipFill rotWithShape="1">
          <a:blip r:embed="rId14">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sp>
        <p:nvSpPr>
          <p:cNvPr id="16" name="MH_SubTitle_1"/>
          <p:cNvSpPr/>
          <p:nvPr>
            <p:custDataLst>
              <p:tags r:id="rId2"/>
            </p:custDataLst>
          </p:nvPr>
        </p:nvSpPr>
        <p:spPr>
          <a:xfrm>
            <a:off x="3559018" y="1717973"/>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69">
              <a:defRPr/>
            </a:pPr>
            <a:r>
              <a:rPr lang="zh-CN" altLang="en-US" sz="1400" b="1" dirty="0">
                <a:solidFill>
                  <a:schemeClr val="accent1"/>
                </a:solidFill>
                <a:latin typeface="微软雅黑" pitchFamily="34" charset="-122"/>
                <a:ea typeface="微软雅黑" pitchFamily="34" charset="-122"/>
              </a:rPr>
              <a:t>项目介绍</a:t>
            </a:r>
            <a:endParaRPr lang="zh-CN" altLang="en-US" sz="1400" kern="0" dirty="0">
              <a:solidFill>
                <a:schemeClr val="accent1"/>
              </a:solidFill>
              <a:latin typeface="微软雅黑" pitchFamily="34" charset="-122"/>
              <a:ea typeface="微软雅黑" pitchFamily="34" charset="-122"/>
            </a:endParaRPr>
          </a:p>
        </p:txBody>
      </p:sp>
      <p:sp>
        <p:nvSpPr>
          <p:cNvPr id="37" name="MH_Other_1"/>
          <p:cNvSpPr txBox="1"/>
          <p:nvPr>
            <p:custDataLst>
              <p:tags r:id="rId3"/>
            </p:custDataLst>
          </p:nvPr>
        </p:nvSpPr>
        <p:spPr>
          <a:xfrm flipH="1">
            <a:off x="3712362" y="1681969"/>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19" name="MH_SubTitle_2"/>
          <p:cNvSpPr/>
          <p:nvPr>
            <p:custDataLst>
              <p:tags r:id="rId4"/>
            </p:custDataLst>
          </p:nvPr>
        </p:nvSpPr>
        <p:spPr>
          <a:xfrm flipH="1">
            <a:off x="2073050" y="2424532"/>
            <a:ext cx="2977441" cy="42759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solidFill>
          <a:ln w="25400" cap="flat" cmpd="sng" algn="ctr">
            <a:noFill/>
            <a:prstDash val="solid"/>
          </a:ln>
          <a:effectLst/>
        </p:spPr>
        <p:txBody>
          <a:bodyPr wrap="square" lIns="230429" tIns="0" rIns="0" bIns="0" rtlCol="0" anchor="ctr">
            <a:noAutofit/>
          </a:bodyPr>
          <a:lstStyle/>
          <a:p>
            <a:pPr algn="ctr"/>
            <a:r>
              <a:rPr lang="zh-CN" altLang="en-US" sz="1400" b="1" dirty="0">
                <a:solidFill>
                  <a:schemeClr val="accent1"/>
                </a:solidFill>
                <a:latin typeface="微软雅黑" pitchFamily="34" charset="-122"/>
                <a:ea typeface="微软雅黑" pitchFamily="34" charset="-122"/>
              </a:rPr>
              <a:t>产品运行</a:t>
            </a:r>
            <a:endParaRPr lang="zh-CN" altLang="en-US" sz="1400" kern="0" dirty="0">
              <a:solidFill>
                <a:schemeClr val="accent1"/>
              </a:solidFill>
              <a:latin typeface="微软雅黑" pitchFamily="34" charset="-122"/>
              <a:ea typeface="微软雅黑" pitchFamily="34" charset="-122"/>
            </a:endParaRPr>
          </a:p>
        </p:txBody>
      </p:sp>
      <p:sp>
        <p:nvSpPr>
          <p:cNvPr id="38" name="MH_Other_2"/>
          <p:cNvSpPr txBox="1"/>
          <p:nvPr>
            <p:custDataLst>
              <p:tags r:id="rId5"/>
            </p:custDataLst>
          </p:nvPr>
        </p:nvSpPr>
        <p:spPr>
          <a:xfrm flipH="1">
            <a:off x="4313882" y="2402049"/>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12" name="MH_SubTitle_1"/>
          <p:cNvSpPr/>
          <p:nvPr>
            <p:custDataLst>
              <p:tags r:id="rId6"/>
            </p:custDataLst>
          </p:nvPr>
        </p:nvSpPr>
        <p:spPr>
          <a:xfrm>
            <a:off x="3559018" y="3089851"/>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3"/>
          </a:solidFill>
          <a:ln w="25400" cap="flat" cmpd="sng" algn="ctr">
            <a:noFill/>
            <a:prstDash val="solid"/>
          </a:ln>
          <a:effectLst/>
        </p:spPr>
        <p:txBody>
          <a:bodyPr wrap="square" lIns="972922" tIns="0" rIns="0" bIns="0" rtlCol="0" anchor="ctr" anchorCtr="0">
            <a:noAutofit/>
          </a:bodyPr>
          <a:lstStyle/>
          <a:p>
            <a:pPr defTabSz="685869">
              <a:defRPr/>
            </a:pPr>
            <a:r>
              <a:rPr lang="zh-CN" altLang="en-US" sz="1400" b="1" dirty="0">
                <a:solidFill>
                  <a:schemeClr val="accent1"/>
                </a:solidFill>
                <a:latin typeface="微软雅黑" pitchFamily="34" charset="-122"/>
                <a:ea typeface="微软雅黑" pitchFamily="34" charset="-122"/>
              </a:rPr>
              <a:t>市场分析</a:t>
            </a:r>
            <a:endParaRPr lang="zh-CN" altLang="en-US" sz="1400" kern="0" dirty="0">
              <a:solidFill>
                <a:schemeClr val="accent1"/>
              </a:solidFill>
              <a:latin typeface="微软雅黑" pitchFamily="34" charset="-122"/>
              <a:ea typeface="微软雅黑" pitchFamily="34" charset="-122"/>
            </a:endParaRPr>
          </a:p>
        </p:txBody>
      </p:sp>
      <p:sp>
        <p:nvSpPr>
          <p:cNvPr id="20" name="MH_Other_1"/>
          <p:cNvSpPr txBox="1"/>
          <p:nvPr>
            <p:custDataLst>
              <p:tags r:id="rId7"/>
            </p:custDataLst>
          </p:nvPr>
        </p:nvSpPr>
        <p:spPr>
          <a:xfrm flipH="1">
            <a:off x="3712362" y="305012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21" name="MH_SubTitle_2"/>
          <p:cNvSpPr/>
          <p:nvPr>
            <p:custDataLst>
              <p:tags r:id="rId8"/>
            </p:custDataLst>
          </p:nvPr>
        </p:nvSpPr>
        <p:spPr>
          <a:xfrm flipH="1">
            <a:off x="2073050" y="3796410"/>
            <a:ext cx="2977441" cy="42759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4"/>
          </a:solidFill>
          <a:ln w="25400" cap="flat" cmpd="sng" algn="ctr">
            <a:noFill/>
            <a:prstDash val="solid"/>
          </a:ln>
          <a:effectLst/>
        </p:spPr>
        <p:txBody>
          <a:bodyPr wrap="square" lIns="230429" tIns="0" rIns="0" bIns="0" rtlCol="0" anchor="ctr">
            <a:noAutofit/>
          </a:bodyPr>
          <a:lstStyle/>
          <a:p>
            <a:pPr algn="ctr"/>
            <a:r>
              <a:rPr lang="zh-CN" altLang="en-US" sz="1400" b="1" dirty="0">
                <a:solidFill>
                  <a:schemeClr val="accent1"/>
                </a:solidFill>
                <a:latin typeface="微软雅黑" pitchFamily="34" charset="-122"/>
                <a:ea typeface="微软雅黑" pitchFamily="34" charset="-122"/>
              </a:rPr>
              <a:t>投资回报</a:t>
            </a:r>
          </a:p>
        </p:txBody>
      </p:sp>
      <p:sp>
        <p:nvSpPr>
          <p:cNvPr id="23" name="MH_Other_2"/>
          <p:cNvSpPr txBox="1"/>
          <p:nvPr>
            <p:custDataLst>
              <p:tags r:id="rId9"/>
            </p:custDataLst>
          </p:nvPr>
        </p:nvSpPr>
        <p:spPr>
          <a:xfrm flipH="1">
            <a:off x="4313882" y="377020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24" name="MH_Others_1"/>
          <p:cNvSpPr txBox="1"/>
          <p:nvPr>
            <p:custDataLst>
              <p:tags r:id="rId10"/>
            </p:custDataLst>
          </p:nvPr>
        </p:nvSpPr>
        <p:spPr>
          <a:xfrm>
            <a:off x="2961836" y="946354"/>
            <a:ext cx="1194364" cy="481674"/>
          </a:xfrm>
          <a:prstGeom prst="rect">
            <a:avLst/>
          </a:prstGeom>
          <a:noFill/>
        </p:spPr>
        <p:txBody>
          <a:bodyPr vert="horz" wrap="square" lIns="0" tIns="0" rIns="0" bIns="0" rtlCol="0" anchor="ctr" anchorCtr="0">
            <a:spAutoFit/>
          </a:bodyPr>
          <a:lstStyle/>
          <a:p>
            <a:pPr algn="ctr"/>
            <a:r>
              <a:rPr lang="zh-CN" altLang="en-US" sz="3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5" name="MH_Others_2"/>
          <p:cNvSpPr txBox="1"/>
          <p:nvPr>
            <p:custDataLst>
              <p:tags r:id="rId11"/>
            </p:custDataLst>
          </p:nvPr>
        </p:nvSpPr>
        <p:spPr>
          <a:xfrm>
            <a:off x="4137967" y="1180598"/>
            <a:ext cx="1224136" cy="215444"/>
          </a:xfrm>
          <a:prstGeom prst="rect">
            <a:avLst/>
          </a:prstGeom>
          <a:noFill/>
        </p:spPr>
        <p:txBody>
          <a:bodyPr wrap="square" lIns="0" tIns="0" rIns="0" bIns="0">
            <a:spAutoFit/>
          </a:bodyPr>
          <a:lstStyle/>
          <a:p>
            <a:pPr algn="dist">
              <a:defRPr/>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932747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550"/>
                            </p:stCondLst>
                            <p:childTnLst>
                              <p:par>
                                <p:cTn id="13" presetID="23" presetClass="entr" presetSubtype="288" fill="hold" grpId="0" nodeType="afterEffect">
                                  <p:stCondLst>
                                    <p:cond delay="0"/>
                                  </p:stCondLst>
                                  <p:iterate type="lt">
                                    <p:tmPct val="0"/>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strVal val="4/3*#ppt_w"/>
                                          </p:val>
                                        </p:tav>
                                        <p:tav tm="100000">
                                          <p:val>
                                            <p:strVal val="#ppt_w"/>
                                          </p:val>
                                        </p:tav>
                                      </p:tavLst>
                                    </p:anim>
                                    <p:anim calcmode="lin" valueType="num">
                                      <p:cBhvr>
                                        <p:cTn id="16" dur="500" fill="hold"/>
                                        <p:tgtEl>
                                          <p:spTgt spid="25"/>
                                        </p:tgtEl>
                                        <p:attrNameLst>
                                          <p:attrName>ppt_h</p:attrName>
                                        </p:attrNameLst>
                                      </p:cBhvr>
                                      <p:tavLst>
                                        <p:tav tm="0">
                                          <p:val>
                                            <p:strVal val="4/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p:bldP spid="19" grpId="0" animBg="1"/>
      <p:bldP spid="38" grpId="0"/>
      <p:bldP spid="12" grpId="0" animBg="1"/>
      <p:bldP spid="20" grpId="0"/>
      <p:bldP spid="21" grpId="0" animBg="1"/>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1" y="1195391"/>
            <a:ext cx="3618411" cy="3392882"/>
          </a:xfrm>
          <a:prstGeom prst="rect">
            <a:avLst/>
          </a:prstGeom>
          <a:blipFill dpi="0" rotWithShape="1">
            <a:blip r:embed="rId3"/>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组合 28"/>
          <p:cNvGrpSpPr/>
          <p:nvPr/>
        </p:nvGrpSpPr>
        <p:grpSpPr>
          <a:xfrm>
            <a:off x="3221853" y="1411419"/>
            <a:ext cx="1863207" cy="462926"/>
            <a:chOff x="3221852" y="1410625"/>
            <a:chExt cx="1863207" cy="462926"/>
          </a:xfrm>
        </p:grpSpPr>
        <p:sp>
          <p:nvSpPr>
            <p:cNvPr id="5" name="Rectangle: Rounded Corners 5"/>
            <p:cNvSpPr/>
            <p:nvPr/>
          </p:nvSpPr>
          <p:spPr>
            <a:xfrm>
              <a:off x="3221852" y="1410625"/>
              <a:ext cx="1863207" cy="462926"/>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prstTxWarp prst="textNoShape">
                <a:avLst/>
              </a:prstTxWarp>
              <a:normAutofit/>
            </a:bodyPr>
            <a:lstStyle/>
            <a:p>
              <a:pPr lvl="0" algn="r"/>
              <a:r>
                <a:rPr lang="zh-CN" altLang="en-US" sz="1400" b="1" dirty="0">
                  <a:solidFill>
                    <a:schemeClr val="bg1"/>
                  </a:solidFill>
                </a:rPr>
                <a:t>标题文本预设</a:t>
              </a:r>
            </a:p>
          </p:txBody>
        </p:sp>
        <p:sp>
          <p:nvSpPr>
            <p:cNvPr id="6" name="Freeform: Shape 4"/>
            <p:cNvSpPr>
              <a:spLocks/>
            </p:cNvSpPr>
            <p:nvPr/>
          </p:nvSpPr>
          <p:spPr bwMode="auto">
            <a:xfrm>
              <a:off x="3426346" y="1506690"/>
              <a:ext cx="367352" cy="270792"/>
            </a:xfrm>
            <a:custGeom>
              <a:avLst/>
              <a:gdLst/>
              <a:ahLst/>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bg1"/>
            </a:solidFill>
            <a:ln w="9525">
              <a:noFill/>
              <a:round/>
              <a:headEnd/>
              <a:tailEnd/>
            </a:ln>
          </p:spPr>
          <p:txBody>
            <a:bodyPr anchor="ctr"/>
            <a:lstStyle/>
            <a:p>
              <a:pPr algn="ctr"/>
              <a:endParaRPr/>
            </a:p>
          </p:txBody>
        </p:sp>
      </p:grpSp>
      <p:sp>
        <p:nvSpPr>
          <p:cNvPr id="7" name="Oval 7"/>
          <p:cNvSpPr/>
          <p:nvPr/>
        </p:nvSpPr>
        <p:spPr>
          <a:xfrm>
            <a:off x="4650678" y="3796005"/>
            <a:ext cx="434387" cy="4343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9"/>
          <p:cNvSpPr>
            <a:spLocks/>
          </p:cNvSpPr>
          <p:nvPr/>
        </p:nvSpPr>
        <p:spPr bwMode="auto">
          <a:xfrm>
            <a:off x="4783354" y="3963924"/>
            <a:ext cx="148106" cy="114857"/>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Freeform: Shape 10"/>
          <p:cNvSpPr>
            <a:spLocks/>
          </p:cNvSpPr>
          <p:nvPr/>
        </p:nvSpPr>
        <p:spPr bwMode="auto">
          <a:xfrm>
            <a:off x="4754640" y="3935210"/>
            <a:ext cx="234249" cy="179087"/>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 name="Freeform: Shape 11"/>
          <p:cNvSpPr>
            <a:spLocks/>
          </p:cNvSpPr>
          <p:nvPr/>
        </p:nvSpPr>
        <p:spPr bwMode="auto">
          <a:xfrm>
            <a:off x="4935238" y="3970724"/>
            <a:ext cx="21158" cy="21914"/>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Freeform: Shape 12"/>
          <p:cNvSpPr>
            <a:spLocks/>
          </p:cNvSpPr>
          <p:nvPr/>
        </p:nvSpPr>
        <p:spPr bwMode="auto">
          <a:xfrm>
            <a:off x="4927682" y="4064423"/>
            <a:ext cx="28715" cy="680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 name="Freeform: Shape 13"/>
          <p:cNvSpPr>
            <a:spLocks/>
          </p:cNvSpPr>
          <p:nvPr/>
        </p:nvSpPr>
        <p:spPr bwMode="auto">
          <a:xfrm>
            <a:off x="4935239" y="4042510"/>
            <a:ext cx="28715" cy="7556"/>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Freeform: Shape 14"/>
          <p:cNvSpPr>
            <a:spLocks/>
          </p:cNvSpPr>
          <p:nvPr/>
        </p:nvSpPr>
        <p:spPr bwMode="auto">
          <a:xfrm>
            <a:off x="4935239" y="4021352"/>
            <a:ext cx="28715" cy="680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Freeform: Shape 15"/>
          <p:cNvSpPr>
            <a:spLocks/>
          </p:cNvSpPr>
          <p:nvPr/>
        </p:nvSpPr>
        <p:spPr bwMode="auto">
          <a:xfrm>
            <a:off x="4813580" y="3992639"/>
            <a:ext cx="43072" cy="28715"/>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Oval 17"/>
          <p:cNvSpPr/>
          <p:nvPr/>
        </p:nvSpPr>
        <p:spPr>
          <a:xfrm>
            <a:off x="4650678" y="2951943"/>
            <a:ext cx="434387" cy="434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Freeform: Shape 19"/>
          <p:cNvSpPr>
            <a:spLocks/>
          </p:cNvSpPr>
          <p:nvPr/>
        </p:nvSpPr>
        <p:spPr bwMode="auto">
          <a:xfrm>
            <a:off x="4756152" y="3065834"/>
            <a:ext cx="214603" cy="229715"/>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Freeform: Shape 20"/>
          <p:cNvSpPr>
            <a:spLocks/>
          </p:cNvSpPr>
          <p:nvPr/>
        </p:nvSpPr>
        <p:spPr bwMode="auto">
          <a:xfrm>
            <a:off x="4784865" y="3094547"/>
            <a:ext cx="157174" cy="143572"/>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Freeform: Shape 21"/>
          <p:cNvSpPr>
            <a:spLocks/>
          </p:cNvSpPr>
          <p:nvPr/>
        </p:nvSpPr>
        <p:spPr bwMode="auto">
          <a:xfrm>
            <a:off x="4870253" y="3116462"/>
            <a:ext cx="43072" cy="43071"/>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Oval 23"/>
          <p:cNvSpPr/>
          <p:nvPr/>
        </p:nvSpPr>
        <p:spPr>
          <a:xfrm>
            <a:off x="4650678" y="2107880"/>
            <a:ext cx="434387" cy="434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Freeform: Shape 25"/>
          <p:cNvSpPr>
            <a:spLocks/>
          </p:cNvSpPr>
          <p:nvPr/>
        </p:nvSpPr>
        <p:spPr bwMode="auto">
          <a:xfrm>
            <a:off x="4806401" y="2271975"/>
            <a:ext cx="114102" cy="114858"/>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Freeform: Shape 26"/>
          <p:cNvSpPr>
            <a:spLocks/>
          </p:cNvSpPr>
          <p:nvPr/>
        </p:nvSpPr>
        <p:spPr bwMode="auto">
          <a:xfrm>
            <a:off x="4835115" y="2300689"/>
            <a:ext cx="31737" cy="32492"/>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Freeform: Shape 27"/>
          <p:cNvSpPr>
            <a:spLocks/>
          </p:cNvSpPr>
          <p:nvPr/>
        </p:nvSpPr>
        <p:spPr bwMode="auto">
          <a:xfrm>
            <a:off x="4748973" y="2222103"/>
            <a:ext cx="228959" cy="193445"/>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TextBox 33"/>
          <p:cNvSpPr txBox="1"/>
          <p:nvPr/>
        </p:nvSpPr>
        <p:spPr>
          <a:xfrm>
            <a:off x="5081893" y="2058948"/>
            <a:ext cx="3524263" cy="253915"/>
          </a:xfrm>
          <a:prstGeom prst="rect">
            <a:avLst/>
          </a:prstGeom>
        </p:spPr>
        <p:txBody>
          <a:bodyPr vert="horz" wrap="none" lIns="144000" rIns="144000">
            <a:normAutofit fontScale="77500" lnSpcReduction="20000"/>
          </a:bodyPr>
          <a:lstStyle/>
          <a:p>
            <a:r>
              <a:rPr lang="zh-CN" altLang="en-US" sz="1600" b="1" kern="900" dirty="0">
                <a:solidFill>
                  <a:schemeClr val="accent1"/>
                </a:solidFill>
              </a:rPr>
              <a:t>标题文本预设</a:t>
            </a:r>
          </a:p>
        </p:txBody>
      </p:sp>
      <p:sp>
        <p:nvSpPr>
          <p:cNvPr id="24" name="TextBox 34"/>
          <p:cNvSpPr txBox="1"/>
          <p:nvPr/>
        </p:nvSpPr>
        <p:spPr>
          <a:xfrm>
            <a:off x="5081893" y="2312864"/>
            <a:ext cx="3524263" cy="208471"/>
          </a:xfrm>
          <a:prstGeom prst="rect">
            <a:avLst/>
          </a:prstGeom>
        </p:spPr>
        <p:txBody>
          <a:bodyPr vert="horz" wrap="square" lIns="144000" rIns="144000">
            <a:normAutofit fontScale="62500" lnSpcReduction="20000"/>
          </a:bodyPr>
          <a:lstStyle/>
          <a:p>
            <a:pPr lvl="0">
              <a:lnSpc>
                <a:spcPct val="120000"/>
              </a:lnSpc>
            </a:pPr>
            <a:r>
              <a:rPr lang="zh-CN" altLang="en-US" sz="1100">
                <a:solidFill>
                  <a:schemeClr val="dk1">
                    <a:lumMod val="100000"/>
                  </a:schemeClr>
                </a:solidFill>
              </a:rPr>
              <a:t>此部分内容作为文字排版占位显示（建议使用主题字体）</a:t>
            </a:r>
          </a:p>
        </p:txBody>
      </p:sp>
      <p:sp>
        <p:nvSpPr>
          <p:cNvPr id="25" name="TextBox 36"/>
          <p:cNvSpPr txBox="1"/>
          <p:nvPr/>
        </p:nvSpPr>
        <p:spPr>
          <a:xfrm>
            <a:off x="5081893" y="2917461"/>
            <a:ext cx="3524263" cy="253915"/>
          </a:xfrm>
          <a:prstGeom prst="rect">
            <a:avLst/>
          </a:prstGeom>
        </p:spPr>
        <p:txBody>
          <a:bodyPr vert="horz" wrap="none" lIns="144000" rIns="144000">
            <a:normAutofit fontScale="77500" lnSpcReduction="20000"/>
          </a:bodyPr>
          <a:lstStyle/>
          <a:p>
            <a:r>
              <a:rPr lang="zh-CN" altLang="en-US" sz="1600" b="1" kern="900">
                <a:solidFill>
                  <a:schemeClr val="accent2"/>
                </a:solidFill>
              </a:rPr>
              <a:t>标题文本预设</a:t>
            </a:r>
          </a:p>
        </p:txBody>
      </p:sp>
      <p:sp>
        <p:nvSpPr>
          <p:cNvPr id="26" name="TextBox 37"/>
          <p:cNvSpPr txBox="1"/>
          <p:nvPr/>
        </p:nvSpPr>
        <p:spPr>
          <a:xfrm>
            <a:off x="5081893" y="3171377"/>
            <a:ext cx="3524263" cy="208471"/>
          </a:xfrm>
          <a:prstGeom prst="rect">
            <a:avLst/>
          </a:prstGeom>
        </p:spPr>
        <p:txBody>
          <a:bodyPr vert="horz" wrap="square" lIns="144000" rIns="144000">
            <a:normAutofit fontScale="62500" lnSpcReduction="20000"/>
          </a:bodyPr>
          <a:lstStyle/>
          <a:p>
            <a:pPr lvl="0">
              <a:lnSpc>
                <a:spcPct val="120000"/>
              </a:lnSpc>
            </a:pPr>
            <a:r>
              <a:rPr lang="zh-CN" altLang="en-US" sz="1100">
                <a:solidFill>
                  <a:schemeClr val="dk1">
                    <a:lumMod val="100000"/>
                  </a:schemeClr>
                </a:solidFill>
              </a:rPr>
              <a:t>此部分内容作为文字排版占位显示（建议使用主题字体）</a:t>
            </a:r>
          </a:p>
        </p:txBody>
      </p:sp>
      <p:sp>
        <p:nvSpPr>
          <p:cNvPr id="27" name="TextBox 39"/>
          <p:cNvSpPr txBox="1"/>
          <p:nvPr/>
        </p:nvSpPr>
        <p:spPr>
          <a:xfrm>
            <a:off x="5081893" y="3747072"/>
            <a:ext cx="3524263" cy="253915"/>
          </a:xfrm>
          <a:prstGeom prst="rect">
            <a:avLst/>
          </a:prstGeom>
        </p:spPr>
        <p:txBody>
          <a:bodyPr vert="horz" wrap="none" lIns="144000" rIns="144000">
            <a:normAutofit fontScale="77500" lnSpcReduction="20000"/>
          </a:bodyPr>
          <a:lstStyle/>
          <a:p>
            <a:r>
              <a:rPr lang="zh-CN" altLang="en-US" sz="1600" b="1" kern="900">
                <a:solidFill>
                  <a:schemeClr val="accent3"/>
                </a:solidFill>
              </a:rPr>
              <a:t>标题文本预设</a:t>
            </a:r>
          </a:p>
        </p:txBody>
      </p:sp>
      <p:sp>
        <p:nvSpPr>
          <p:cNvPr id="28" name="TextBox 40"/>
          <p:cNvSpPr txBox="1"/>
          <p:nvPr/>
        </p:nvSpPr>
        <p:spPr>
          <a:xfrm>
            <a:off x="5081893" y="4000988"/>
            <a:ext cx="3524263" cy="208471"/>
          </a:xfrm>
          <a:prstGeom prst="rect">
            <a:avLst/>
          </a:prstGeom>
        </p:spPr>
        <p:txBody>
          <a:bodyPr vert="horz" wrap="square" lIns="144000" rIns="144000">
            <a:normAutofit fontScale="62500" lnSpcReduction="20000"/>
          </a:bodyPr>
          <a:lstStyle/>
          <a:p>
            <a:pPr lvl="0">
              <a:lnSpc>
                <a:spcPct val="120000"/>
              </a:lnSpc>
            </a:pPr>
            <a:r>
              <a:rPr lang="zh-CN" altLang="en-US" sz="1100">
                <a:solidFill>
                  <a:schemeClr val="dk1">
                    <a:lumMod val="100000"/>
                  </a:schemeClr>
                </a:solidFill>
              </a:rPr>
              <a:t>此部分内容作为文字排版占位显示（建议使用主题字体）</a:t>
            </a:r>
          </a:p>
        </p:txBody>
      </p:sp>
    </p:spTree>
    <p:extLst>
      <p:ext uri="{BB962C8B-B14F-4D97-AF65-F5344CB8AC3E}">
        <p14:creationId xmlns:p14="http://schemas.microsoft.com/office/powerpoint/2010/main" val="3430419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2" presetClass="entr" presetSubtype="3"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3"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par>
                                <p:cTn id="46" presetID="2" presetClass="entr" presetSubtype="3"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0-#ppt_h/2"/>
                                          </p:val>
                                        </p:tav>
                                        <p:tav tm="100000">
                                          <p:val>
                                            <p:strVal val="#ppt_y"/>
                                          </p:val>
                                        </p:tav>
                                      </p:tavLst>
                                    </p:anim>
                                  </p:childTnLst>
                                </p:cTn>
                              </p:par>
                              <p:par>
                                <p:cTn id="50" presetID="2" presetClass="entr" presetSubtype="3"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1+#ppt_w/2"/>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par>
                                <p:cTn id="54" presetID="2" presetClass="entr" presetSubtype="3"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0-#ppt_h/2"/>
                                          </p:val>
                                        </p:tav>
                                        <p:tav tm="100000">
                                          <p:val>
                                            <p:strVal val="#ppt_y"/>
                                          </p:val>
                                        </p:tav>
                                      </p:tavLst>
                                    </p:anim>
                                  </p:childTnLst>
                                </p:cTn>
                              </p:par>
                              <p:par>
                                <p:cTn id="58" presetID="2" presetClass="entr" presetSubtype="3"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1+#ppt_w/2"/>
                                          </p:val>
                                        </p:tav>
                                        <p:tav tm="100000">
                                          <p:val>
                                            <p:strVal val="#ppt_x"/>
                                          </p:val>
                                        </p:tav>
                                      </p:tavLst>
                                    </p:anim>
                                    <p:anim calcmode="lin" valueType="num">
                                      <p:cBhvr additive="base">
                                        <p:cTn id="61" dur="500" fill="hold"/>
                                        <p:tgtEl>
                                          <p:spTgt spid="26"/>
                                        </p:tgtEl>
                                        <p:attrNameLst>
                                          <p:attrName>ppt_y</p:attrName>
                                        </p:attrNameLst>
                                      </p:cBhvr>
                                      <p:tavLst>
                                        <p:tav tm="0">
                                          <p:val>
                                            <p:strVal val="0-#ppt_h/2"/>
                                          </p:val>
                                        </p:tav>
                                        <p:tav tm="100000">
                                          <p:val>
                                            <p:strVal val="#ppt_y"/>
                                          </p:val>
                                        </p:tav>
                                      </p:tavLst>
                                    </p:anim>
                                  </p:childTnLst>
                                </p:cTn>
                              </p:par>
                              <p:par>
                                <p:cTn id="62" presetID="2" presetClass="entr" presetSubtype="3"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1+#ppt_w/2"/>
                                          </p:val>
                                        </p:tav>
                                        <p:tav tm="100000">
                                          <p:val>
                                            <p:strVal val="#ppt_x"/>
                                          </p:val>
                                        </p:tav>
                                      </p:tavLst>
                                    </p:anim>
                                    <p:anim calcmode="lin" valueType="num">
                                      <p:cBhvr additive="base">
                                        <p:cTn id="65" dur="500" fill="hold"/>
                                        <p:tgtEl>
                                          <p:spTgt spid="25"/>
                                        </p:tgtEl>
                                        <p:attrNameLst>
                                          <p:attrName>ppt_y</p:attrName>
                                        </p:attrNameLst>
                                      </p:cBhvr>
                                      <p:tavLst>
                                        <p:tav tm="0">
                                          <p:val>
                                            <p:strVal val="0-#ppt_h/2"/>
                                          </p:val>
                                        </p:tav>
                                        <p:tav tm="100000">
                                          <p:val>
                                            <p:strVal val="#ppt_y"/>
                                          </p:val>
                                        </p:tav>
                                      </p:tavLst>
                                    </p:anim>
                                  </p:childTnLst>
                                </p:cTn>
                              </p:par>
                            </p:childTnLst>
                          </p:cTn>
                        </p:par>
                        <p:par>
                          <p:cTn id="66" fill="hold">
                            <p:stCondLst>
                              <p:cond delay="2500"/>
                            </p:stCondLst>
                            <p:childTnLst>
                              <p:par>
                                <p:cTn id="67" presetID="2" presetClass="entr" presetSubtype="3"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1+#ppt_w/2"/>
                                          </p:val>
                                        </p:tav>
                                        <p:tav tm="100000">
                                          <p:val>
                                            <p:strVal val="#ppt_x"/>
                                          </p:val>
                                        </p:tav>
                                      </p:tavLst>
                                    </p:anim>
                                    <p:anim calcmode="lin" valueType="num">
                                      <p:cBhvr additive="base">
                                        <p:cTn id="70" dur="500" fill="hold"/>
                                        <p:tgtEl>
                                          <p:spTgt spid="7"/>
                                        </p:tgtEl>
                                        <p:attrNameLst>
                                          <p:attrName>ppt_y</p:attrName>
                                        </p:attrNameLst>
                                      </p:cBhvr>
                                      <p:tavLst>
                                        <p:tav tm="0">
                                          <p:val>
                                            <p:strVal val="0-#ppt_h/2"/>
                                          </p:val>
                                        </p:tav>
                                        <p:tav tm="100000">
                                          <p:val>
                                            <p:strVal val="#ppt_y"/>
                                          </p:val>
                                        </p:tav>
                                      </p:tavLst>
                                    </p:anim>
                                  </p:childTnLst>
                                </p:cTn>
                              </p:par>
                              <p:par>
                                <p:cTn id="71" presetID="2" presetClass="entr" presetSubtype="3"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1+#ppt_w/2"/>
                                          </p:val>
                                        </p:tav>
                                        <p:tav tm="100000">
                                          <p:val>
                                            <p:strVal val="#ppt_x"/>
                                          </p:val>
                                        </p:tav>
                                      </p:tavLst>
                                    </p:anim>
                                    <p:anim calcmode="lin" valueType="num">
                                      <p:cBhvr additive="base">
                                        <p:cTn id="74" dur="500" fill="hold"/>
                                        <p:tgtEl>
                                          <p:spTgt spid="8"/>
                                        </p:tgtEl>
                                        <p:attrNameLst>
                                          <p:attrName>ppt_y</p:attrName>
                                        </p:attrNameLst>
                                      </p:cBhvr>
                                      <p:tavLst>
                                        <p:tav tm="0">
                                          <p:val>
                                            <p:strVal val="0-#ppt_h/2"/>
                                          </p:val>
                                        </p:tav>
                                        <p:tav tm="100000">
                                          <p:val>
                                            <p:strVal val="#ppt_y"/>
                                          </p:val>
                                        </p:tav>
                                      </p:tavLst>
                                    </p:anim>
                                  </p:childTnLst>
                                </p:cTn>
                              </p:par>
                              <p:par>
                                <p:cTn id="75" presetID="2" presetClass="entr" presetSubtype="3"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1+#ppt_w/2"/>
                                          </p:val>
                                        </p:tav>
                                        <p:tav tm="100000">
                                          <p:val>
                                            <p:strVal val="#ppt_x"/>
                                          </p:val>
                                        </p:tav>
                                      </p:tavLst>
                                    </p:anim>
                                    <p:anim calcmode="lin" valueType="num">
                                      <p:cBhvr additive="base">
                                        <p:cTn id="78" dur="500" fill="hold"/>
                                        <p:tgtEl>
                                          <p:spTgt spid="9"/>
                                        </p:tgtEl>
                                        <p:attrNameLst>
                                          <p:attrName>ppt_y</p:attrName>
                                        </p:attrNameLst>
                                      </p:cBhvr>
                                      <p:tavLst>
                                        <p:tav tm="0">
                                          <p:val>
                                            <p:strVal val="0-#ppt_h/2"/>
                                          </p:val>
                                        </p:tav>
                                        <p:tav tm="100000">
                                          <p:val>
                                            <p:strVal val="#ppt_y"/>
                                          </p:val>
                                        </p:tav>
                                      </p:tavLst>
                                    </p:anim>
                                  </p:childTnLst>
                                </p:cTn>
                              </p:par>
                              <p:par>
                                <p:cTn id="79" presetID="2" presetClass="entr" presetSubtype="3"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1+#ppt_w/2"/>
                                          </p:val>
                                        </p:tav>
                                        <p:tav tm="100000">
                                          <p:val>
                                            <p:strVal val="#ppt_x"/>
                                          </p:val>
                                        </p:tav>
                                      </p:tavLst>
                                    </p:anim>
                                    <p:anim calcmode="lin" valueType="num">
                                      <p:cBhvr additive="base">
                                        <p:cTn id="82" dur="500" fill="hold"/>
                                        <p:tgtEl>
                                          <p:spTgt spid="10"/>
                                        </p:tgtEl>
                                        <p:attrNameLst>
                                          <p:attrName>ppt_y</p:attrName>
                                        </p:attrNameLst>
                                      </p:cBhvr>
                                      <p:tavLst>
                                        <p:tav tm="0">
                                          <p:val>
                                            <p:strVal val="0-#ppt_h/2"/>
                                          </p:val>
                                        </p:tav>
                                        <p:tav tm="100000">
                                          <p:val>
                                            <p:strVal val="#ppt_y"/>
                                          </p:val>
                                        </p:tav>
                                      </p:tavLst>
                                    </p:anim>
                                  </p:childTnLst>
                                </p:cTn>
                              </p:par>
                              <p:par>
                                <p:cTn id="83" presetID="2" presetClass="entr" presetSubtype="3"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1+#ppt_w/2"/>
                                          </p:val>
                                        </p:tav>
                                        <p:tav tm="100000">
                                          <p:val>
                                            <p:strVal val="#ppt_x"/>
                                          </p:val>
                                        </p:tav>
                                      </p:tavLst>
                                    </p:anim>
                                    <p:anim calcmode="lin" valueType="num">
                                      <p:cBhvr additive="base">
                                        <p:cTn id="86" dur="500" fill="hold"/>
                                        <p:tgtEl>
                                          <p:spTgt spid="11"/>
                                        </p:tgtEl>
                                        <p:attrNameLst>
                                          <p:attrName>ppt_y</p:attrName>
                                        </p:attrNameLst>
                                      </p:cBhvr>
                                      <p:tavLst>
                                        <p:tav tm="0">
                                          <p:val>
                                            <p:strVal val="0-#ppt_h/2"/>
                                          </p:val>
                                        </p:tav>
                                        <p:tav tm="100000">
                                          <p:val>
                                            <p:strVal val="#ppt_y"/>
                                          </p:val>
                                        </p:tav>
                                      </p:tavLst>
                                    </p:anim>
                                  </p:childTnLst>
                                </p:cTn>
                              </p:par>
                              <p:par>
                                <p:cTn id="87" presetID="2" presetClass="entr" presetSubtype="3"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1+#ppt_w/2"/>
                                          </p:val>
                                        </p:tav>
                                        <p:tav tm="100000">
                                          <p:val>
                                            <p:strVal val="#ppt_x"/>
                                          </p:val>
                                        </p:tav>
                                      </p:tavLst>
                                    </p:anim>
                                    <p:anim calcmode="lin" valueType="num">
                                      <p:cBhvr additive="base">
                                        <p:cTn id="90" dur="500" fill="hold"/>
                                        <p:tgtEl>
                                          <p:spTgt spid="12"/>
                                        </p:tgtEl>
                                        <p:attrNameLst>
                                          <p:attrName>ppt_y</p:attrName>
                                        </p:attrNameLst>
                                      </p:cBhvr>
                                      <p:tavLst>
                                        <p:tav tm="0">
                                          <p:val>
                                            <p:strVal val="0-#ppt_h/2"/>
                                          </p:val>
                                        </p:tav>
                                        <p:tav tm="100000">
                                          <p:val>
                                            <p:strVal val="#ppt_y"/>
                                          </p:val>
                                        </p:tav>
                                      </p:tavLst>
                                    </p:anim>
                                  </p:childTnLst>
                                </p:cTn>
                              </p:par>
                              <p:par>
                                <p:cTn id="91" presetID="2" presetClass="entr" presetSubtype="3"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fill="hold"/>
                                        <p:tgtEl>
                                          <p:spTgt spid="13"/>
                                        </p:tgtEl>
                                        <p:attrNameLst>
                                          <p:attrName>ppt_x</p:attrName>
                                        </p:attrNameLst>
                                      </p:cBhvr>
                                      <p:tavLst>
                                        <p:tav tm="0">
                                          <p:val>
                                            <p:strVal val="1+#ppt_w/2"/>
                                          </p:val>
                                        </p:tav>
                                        <p:tav tm="100000">
                                          <p:val>
                                            <p:strVal val="#ppt_x"/>
                                          </p:val>
                                        </p:tav>
                                      </p:tavLst>
                                    </p:anim>
                                    <p:anim calcmode="lin" valueType="num">
                                      <p:cBhvr additive="base">
                                        <p:cTn id="94" dur="500" fill="hold"/>
                                        <p:tgtEl>
                                          <p:spTgt spid="13"/>
                                        </p:tgtEl>
                                        <p:attrNameLst>
                                          <p:attrName>ppt_y</p:attrName>
                                        </p:attrNameLst>
                                      </p:cBhvr>
                                      <p:tavLst>
                                        <p:tav tm="0">
                                          <p:val>
                                            <p:strVal val="0-#ppt_h/2"/>
                                          </p:val>
                                        </p:tav>
                                        <p:tav tm="100000">
                                          <p:val>
                                            <p:strVal val="#ppt_y"/>
                                          </p:val>
                                        </p:tav>
                                      </p:tavLst>
                                    </p:anim>
                                  </p:childTnLst>
                                </p:cTn>
                              </p:par>
                              <p:par>
                                <p:cTn id="95" presetID="2" presetClass="entr" presetSubtype="3"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1+#ppt_w/2"/>
                                          </p:val>
                                        </p:tav>
                                        <p:tav tm="100000">
                                          <p:val>
                                            <p:strVal val="#ppt_x"/>
                                          </p:val>
                                        </p:tav>
                                      </p:tavLst>
                                    </p:anim>
                                    <p:anim calcmode="lin" valueType="num">
                                      <p:cBhvr additive="base">
                                        <p:cTn id="98" dur="500" fill="hold"/>
                                        <p:tgtEl>
                                          <p:spTgt spid="14"/>
                                        </p:tgtEl>
                                        <p:attrNameLst>
                                          <p:attrName>ppt_y</p:attrName>
                                        </p:attrNameLst>
                                      </p:cBhvr>
                                      <p:tavLst>
                                        <p:tav tm="0">
                                          <p:val>
                                            <p:strVal val="0-#ppt_h/2"/>
                                          </p:val>
                                        </p:tav>
                                        <p:tav tm="100000">
                                          <p:val>
                                            <p:strVal val="#ppt_y"/>
                                          </p:val>
                                        </p:tav>
                                      </p:tavLst>
                                    </p:anim>
                                  </p:childTnLst>
                                </p:cTn>
                              </p:par>
                              <p:par>
                                <p:cTn id="99" presetID="2" presetClass="entr" presetSubtype="3"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1+#ppt_w/2"/>
                                          </p:val>
                                        </p:tav>
                                        <p:tav tm="100000">
                                          <p:val>
                                            <p:strVal val="#ppt_x"/>
                                          </p:val>
                                        </p:tav>
                                      </p:tavLst>
                                    </p:anim>
                                    <p:anim calcmode="lin" valueType="num">
                                      <p:cBhvr additive="base">
                                        <p:cTn id="102" dur="500" fill="hold"/>
                                        <p:tgtEl>
                                          <p:spTgt spid="27"/>
                                        </p:tgtEl>
                                        <p:attrNameLst>
                                          <p:attrName>ppt_y</p:attrName>
                                        </p:attrNameLst>
                                      </p:cBhvr>
                                      <p:tavLst>
                                        <p:tav tm="0">
                                          <p:val>
                                            <p:strVal val="0-#ppt_h/2"/>
                                          </p:val>
                                        </p:tav>
                                        <p:tav tm="100000">
                                          <p:val>
                                            <p:strVal val="#ppt_y"/>
                                          </p:val>
                                        </p:tav>
                                      </p:tavLst>
                                    </p:anim>
                                  </p:childTnLst>
                                </p:cTn>
                              </p:par>
                              <p:par>
                                <p:cTn id="103" presetID="2" presetClass="entr" presetSubtype="3"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500" fill="hold"/>
                                        <p:tgtEl>
                                          <p:spTgt spid="28"/>
                                        </p:tgtEl>
                                        <p:attrNameLst>
                                          <p:attrName>ppt_x</p:attrName>
                                        </p:attrNameLst>
                                      </p:cBhvr>
                                      <p:tavLst>
                                        <p:tav tm="0">
                                          <p:val>
                                            <p:strVal val="1+#ppt_w/2"/>
                                          </p:val>
                                        </p:tav>
                                        <p:tav tm="100000">
                                          <p:val>
                                            <p:strVal val="#ppt_x"/>
                                          </p:val>
                                        </p:tav>
                                      </p:tavLst>
                                    </p:anim>
                                    <p:anim calcmode="lin" valueType="num">
                                      <p:cBhvr additive="base">
                                        <p:cTn id="106"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p:nvPr/>
        </p:nvGrpSpPr>
        <p:grpSpPr>
          <a:xfrm>
            <a:off x="2986768" y="2189642"/>
            <a:ext cx="3024868" cy="1110516"/>
            <a:chOff x="4229100" y="3560959"/>
            <a:chExt cx="4033157" cy="1480230"/>
          </a:xfrm>
        </p:grpSpPr>
        <p:cxnSp>
          <p:nvCxnSpPr>
            <p:cNvPr id="13" name="直接连接符 12"/>
            <p:cNvCxnSpPr/>
            <p:nvPr/>
          </p:nvCxnSpPr>
          <p:spPr>
            <a:xfrm>
              <a:off x="6087847" y="3669079"/>
              <a:ext cx="1512195" cy="136737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4229100" y="3902529"/>
              <a:ext cx="4033157" cy="1632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998873" y="3560959"/>
              <a:ext cx="1658463" cy="14802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5"/>
          <p:cNvGrpSpPr/>
          <p:nvPr/>
        </p:nvGrpSpPr>
        <p:grpSpPr>
          <a:xfrm>
            <a:off x="5419968" y="3193486"/>
            <a:ext cx="679811" cy="680021"/>
            <a:chOff x="5419967" y="3569479"/>
            <a:chExt cx="679811" cy="679811"/>
          </a:xfrm>
        </p:grpSpPr>
        <p:sp>
          <p:nvSpPr>
            <p:cNvPr id="17" name="椭圆 16"/>
            <p:cNvSpPr/>
            <p:nvPr/>
          </p:nvSpPr>
          <p:spPr>
            <a:xfrm>
              <a:off x="5419967" y="3569479"/>
              <a:ext cx="679811" cy="679811"/>
            </a:xfrm>
            <a:prstGeom prst="ellipse">
              <a:avLst/>
            </a:prstGeom>
            <a:solidFill>
              <a:schemeClr val="accent2"/>
            </a:solidFill>
            <a:ln w="15875" cap="flat">
              <a:solidFill>
                <a:schemeClr val="accent2"/>
              </a:solidFill>
              <a:prstDash val="solid"/>
              <a:miter lim="800000"/>
              <a:headEnd/>
              <a:tailEnd/>
            </a:ln>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4" name="组合 17"/>
            <p:cNvGrpSpPr/>
            <p:nvPr/>
          </p:nvGrpSpPr>
          <p:grpSpPr>
            <a:xfrm>
              <a:off x="5580654" y="3798217"/>
              <a:ext cx="327887" cy="242430"/>
              <a:chOff x="6483350" y="1236663"/>
              <a:chExt cx="722313" cy="446087"/>
            </a:xfrm>
          </p:grpSpPr>
          <p:sp>
            <p:nvSpPr>
              <p:cNvPr id="19" name="Freeform 18"/>
              <p:cNvSpPr>
                <a:spLocks noEditPoints="1"/>
              </p:cNvSpPr>
              <p:nvPr/>
            </p:nvSpPr>
            <p:spPr bwMode="auto">
              <a:xfrm>
                <a:off x="6483350" y="1270000"/>
                <a:ext cx="722313" cy="412750"/>
              </a:xfrm>
              <a:custGeom>
                <a:avLst/>
                <a:gdLst>
                  <a:gd name="T0" fmla="*/ 191 w 192"/>
                  <a:gd name="T1" fmla="*/ 0 h 108"/>
                  <a:gd name="T2" fmla="*/ 191 w 192"/>
                  <a:gd name="T3" fmla="*/ 0 h 108"/>
                  <a:gd name="T4" fmla="*/ 112 w 192"/>
                  <a:gd name="T5" fmla="*/ 53 h 108"/>
                  <a:gd name="T6" fmla="*/ 96 w 192"/>
                  <a:gd name="T7" fmla="*/ 58 h 108"/>
                  <a:gd name="T8" fmla="*/ 96 w 192"/>
                  <a:gd name="T9" fmla="*/ 58 h 108"/>
                  <a:gd name="T10" fmla="*/ 80 w 192"/>
                  <a:gd name="T11" fmla="*/ 53 h 108"/>
                  <a:gd name="T12" fmla="*/ 1 w 192"/>
                  <a:gd name="T13" fmla="*/ 0 h 108"/>
                  <a:gd name="T14" fmla="*/ 1 w 192"/>
                  <a:gd name="T15" fmla="*/ 0 h 108"/>
                  <a:gd name="T16" fmla="*/ 0 w 192"/>
                  <a:gd name="T17" fmla="*/ 5 h 108"/>
                  <a:gd name="T18" fmla="*/ 0 w 192"/>
                  <a:gd name="T19" fmla="*/ 91 h 108"/>
                  <a:gd name="T20" fmla="*/ 16 w 192"/>
                  <a:gd name="T21" fmla="*/ 108 h 108"/>
                  <a:gd name="T22" fmla="*/ 176 w 192"/>
                  <a:gd name="T23" fmla="*/ 108 h 108"/>
                  <a:gd name="T24" fmla="*/ 192 w 192"/>
                  <a:gd name="T25" fmla="*/ 91 h 108"/>
                  <a:gd name="T26" fmla="*/ 192 w 192"/>
                  <a:gd name="T27" fmla="*/ 5 h 108"/>
                  <a:gd name="T28" fmla="*/ 191 w 192"/>
                  <a:gd name="T29" fmla="*/ 0 h 108"/>
                  <a:gd name="T30" fmla="*/ 65 w 192"/>
                  <a:gd name="T31" fmla="*/ 61 h 108"/>
                  <a:gd name="T32" fmla="*/ 17 w 192"/>
                  <a:gd name="T33" fmla="*/ 97 h 108"/>
                  <a:gd name="T34" fmla="*/ 15 w 192"/>
                  <a:gd name="T35" fmla="*/ 98 h 108"/>
                  <a:gd name="T36" fmla="*/ 12 w 192"/>
                  <a:gd name="T37" fmla="*/ 96 h 108"/>
                  <a:gd name="T38" fmla="*/ 11 w 192"/>
                  <a:gd name="T39" fmla="*/ 94 h 108"/>
                  <a:gd name="T40" fmla="*/ 13 w 192"/>
                  <a:gd name="T41" fmla="*/ 91 h 108"/>
                  <a:gd name="T42" fmla="*/ 60 w 192"/>
                  <a:gd name="T43" fmla="*/ 56 h 108"/>
                  <a:gd name="T44" fmla="*/ 63 w 192"/>
                  <a:gd name="T45" fmla="*/ 55 h 108"/>
                  <a:gd name="T46" fmla="*/ 66 w 192"/>
                  <a:gd name="T47" fmla="*/ 56 h 108"/>
                  <a:gd name="T48" fmla="*/ 66 w 192"/>
                  <a:gd name="T49" fmla="*/ 59 h 108"/>
                  <a:gd name="T50" fmla="*/ 65 w 192"/>
                  <a:gd name="T51" fmla="*/ 61 h 108"/>
                  <a:gd name="T52" fmla="*/ 181 w 192"/>
                  <a:gd name="T53" fmla="*/ 96 h 108"/>
                  <a:gd name="T54" fmla="*/ 178 w 192"/>
                  <a:gd name="T55" fmla="*/ 98 h 108"/>
                  <a:gd name="T56" fmla="*/ 176 w 192"/>
                  <a:gd name="T57" fmla="*/ 97 h 108"/>
                  <a:gd name="T58" fmla="*/ 126 w 192"/>
                  <a:gd name="T59" fmla="*/ 61 h 108"/>
                  <a:gd name="T60" fmla="*/ 126 w 192"/>
                  <a:gd name="T61" fmla="*/ 55 h 108"/>
                  <a:gd name="T62" fmla="*/ 129 w 192"/>
                  <a:gd name="T63" fmla="*/ 54 h 108"/>
                  <a:gd name="T64" fmla="*/ 131 w 192"/>
                  <a:gd name="T65" fmla="*/ 55 h 108"/>
                  <a:gd name="T66" fmla="*/ 180 w 192"/>
                  <a:gd name="T67" fmla="*/ 91 h 108"/>
                  <a:gd name="T68" fmla="*/ 181 w 192"/>
                  <a:gd name="T69" fmla="*/ 94 h 108"/>
                  <a:gd name="T70" fmla="*/ 181 w 192"/>
                  <a:gd name="T71"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08">
                    <a:moveTo>
                      <a:pt x="191" y="0"/>
                    </a:moveTo>
                    <a:cubicBezTo>
                      <a:pt x="191" y="0"/>
                      <a:pt x="191" y="0"/>
                      <a:pt x="191" y="0"/>
                    </a:cubicBezTo>
                    <a:cubicBezTo>
                      <a:pt x="112" y="53"/>
                      <a:pt x="112" y="53"/>
                      <a:pt x="112" y="53"/>
                    </a:cubicBezTo>
                    <a:cubicBezTo>
                      <a:pt x="108" y="56"/>
                      <a:pt x="102" y="58"/>
                      <a:pt x="96" y="58"/>
                    </a:cubicBezTo>
                    <a:cubicBezTo>
                      <a:pt x="96" y="58"/>
                      <a:pt x="96" y="58"/>
                      <a:pt x="96" y="58"/>
                    </a:cubicBezTo>
                    <a:cubicBezTo>
                      <a:pt x="90" y="58"/>
                      <a:pt x="84" y="56"/>
                      <a:pt x="80" y="53"/>
                    </a:cubicBezTo>
                    <a:cubicBezTo>
                      <a:pt x="1" y="0"/>
                      <a:pt x="1" y="0"/>
                      <a:pt x="1" y="0"/>
                    </a:cubicBezTo>
                    <a:cubicBezTo>
                      <a:pt x="1" y="0"/>
                      <a:pt x="1" y="0"/>
                      <a:pt x="1" y="0"/>
                    </a:cubicBezTo>
                    <a:cubicBezTo>
                      <a:pt x="0" y="1"/>
                      <a:pt x="0" y="3"/>
                      <a:pt x="0" y="5"/>
                    </a:cubicBezTo>
                    <a:cubicBezTo>
                      <a:pt x="0" y="91"/>
                      <a:pt x="0" y="91"/>
                      <a:pt x="0" y="91"/>
                    </a:cubicBezTo>
                    <a:cubicBezTo>
                      <a:pt x="0" y="100"/>
                      <a:pt x="7" y="108"/>
                      <a:pt x="16" y="108"/>
                    </a:cubicBezTo>
                    <a:cubicBezTo>
                      <a:pt x="176" y="108"/>
                      <a:pt x="176" y="108"/>
                      <a:pt x="176" y="108"/>
                    </a:cubicBezTo>
                    <a:cubicBezTo>
                      <a:pt x="185" y="108"/>
                      <a:pt x="192" y="100"/>
                      <a:pt x="192" y="91"/>
                    </a:cubicBezTo>
                    <a:cubicBezTo>
                      <a:pt x="192" y="5"/>
                      <a:pt x="192" y="5"/>
                      <a:pt x="192" y="5"/>
                    </a:cubicBezTo>
                    <a:cubicBezTo>
                      <a:pt x="192" y="3"/>
                      <a:pt x="192" y="1"/>
                      <a:pt x="191" y="0"/>
                    </a:cubicBezTo>
                    <a:close/>
                    <a:moveTo>
                      <a:pt x="65" y="61"/>
                    </a:moveTo>
                    <a:cubicBezTo>
                      <a:pt x="17" y="97"/>
                      <a:pt x="17" y="97"/>
                      <a:pt x="17" y="97"/>
                    </a:cubicBezTo>
                    <a:cubicBezTo>
                      <a:pt x="17" y="98"/>
                      <a:pt x="16" y="98"/>
                      <a:pt x="15" y="98"/>
                    </a:cubicBezTo>
                    <a:cubicBezTo>
                      <a:pt x="14" y="98"/>
                      <a:pt x="13" y="97"/>
                      <a:pt x="12" y="96"/>
                    </a:cubicBezTo>
                    <a:cubicBezTo>
                      <a:pt x="11" y="96"/>
                      <a:pt x="11" y="95"/>
                      <a:pt x="11" y="94"/>
                    </a:cubicBezTo>
                    <a:cubicBezTo>
                      <a:pt x="11" y="93"/>
                      <a:pt x="12" y="92"/>
                      <a:pt x="13" y="91"/>
                    </a:cubicBezTo>
                    <a:cubicBezTo>
                      <a:pt x="60" y="56"/>
                      <a:pt x="60" y="56"/>
                      <a:pt x="60" y="56"/>
                    </a:cubicBezTo>
                    <a:cubicBezTo>
                      <a:pt x="61" y="55"/>
                      <a:pt x="62" y="55"/>
                      <a:pt x="63" y="55"/>
                    </a:cubicBezTo>
                    <a:cubicBezTo>
                      <a:pt x="64" y="55"/>
                      <a:pt x="65" y="55"/>
                      <a:pt x="66" y="56"/>
                    </a:cubicBezTo>
                    <a:cubicBezTo>
                      <a:pt x="66" y="57"/>
                      <a:pt x="66" y="58"/>
                      <a:pt x="66" y="59"/>
                    </a:cubicBezTo>
                    <a:cubicBezTo>
                      <a:pt x="66" y="60"/>
                      <a:pt x="66" y="61"/>
                      <a:pt x="65" y="61"/>
                    </a:cubicBezTo>
                    <a:close/>
                    <a:moveTo>
                      <a:pt x="181" y="96"/>
                    </a:moveTo>
                    <a:cubicBezTo>
                      <a:pt x="180" y="97"/>
                      <a:pt x="179" y="98"/>
                      <a:pt x="178" y="98"/>
                    </a:cubicBezTo>
                    <a:cubicBezTo>
                      <a:pt x="177" y="98"/>
                      <a:pt x="176" y="97"/>
                      <a:pt x="176" y="97"/>
                    </a:cubicBezTo>
                    <a:cubicBezTo>
                      <a:pt x="126" y="61"/>
                      <a:pt x="126" y="61"/>
                      <a:pt x="126" y="61"/>
                    </a:cubicBezTo>
                    <a:cubicBezTo>
                      <a:pt x="125" y="59"/>
                      <a:pt x="125" y="57"/>
                      <a:pt x="126" y="55"/>
                    </a:cubicBezTo>
                    <a:cubicBezTo>
                      <a:pt x="126" y="54"/>
                      <a:pt x="128" y="54"/>
                      <a:pt x="129" y="54"/>
                    </a:cubicBezTo>
                    <a:cubicBezTo>
                      <a:pt x="129" y="54"/>
                      <a:pt x="130" y="54"/>
                      <a:pt x="131" y="55"/>
                    </a:cubicBezTo>
                    <a:cubicBezTo>
                      <a:pt x="180" y="91"/>
                      <a:pt x="180" y="91"/>
                      <a:pt x="180" y="91"/>
                    </a:cubicBezTo>
                    <a:cubicBezTo>
                      <a:pt x="181" y="92"/>
                      <a:pt x="181" y="93"/>
                      <a:pt x="181" y="94"/>
                    </a:cubicBezTo>
                    <a:cubicBezTo>
                      <a:pt x="182" y="94"/>
                      <a:pt x="181" y="95"/>
                      <a:pt x="181"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endParaRPr>
              </a:p>
            </p:txBody>
          </p:sp>
          <p:sp>
            <p:nvSpPr>
              <p:cNvPr id="20" name="Freeform 19"/>
              <p:cNvSpPr>
                <a:spLocks/>
              </p:cNvSpPr>
              <p:nvPr/>
            </p:nvSpPr>
            <p:spPr bwMode="auto">
              <a:xfrm>
                <a:off x="6505575" y="1236663"/>
                <a:ext cx="677863" cy="225425"/>
              </a:xfrm>
              <a:custGeom>
                <a:avLst/>
                <a:gdLst>
                  <a:gd name="T0" fmla="*/ 90 w 180"/>
                  <a:gd name="T1" fmla="*/ 59 h 59"/>
                  <a:gd name="T2" fmla="*/ 101 w 180"/>
                  <a:gd name="T3" fmla="*/ 56 h 59"/>
                  <a:gd name="T4" fmla="*/ 180 w 180"/>
                  <a:gd name="T5" fmla="*/ 2 h 59"/>
                  <a:gd name="T6" fmla="*/ 175 w 180"/>
                  <a:gd name="T7" fmla="*/ 0 h 59"/>
                  <a:gd name="T8" fmla="*/ 5 w 180"/>
                  <a:gd name="T9" fmla="*/ 0 h 59"/>
                  <a:gd name="T10" fmla="*/ 0 w 180"/>
                  <a:gd name="T11" fmla="*/ 2 h 59"/>
                  <a:gd name="T12" fmla="*/ 79 w 180"/>
                  <a:gd name="T13" fmla="*/ 56 h 59"/>
                  <a:gd name="T14" fmla="*/ 90 w 18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59">
                    <a:moveTo>
                      <a:pt x="90" y="59"/>
                    </a:moveTo>
                    <a:cubicBezTo>
                      <a:pt x="94" y="59"/>
                      <a:pt x="98" y="58"/>
                      <a:pt x="101" y="56"/>
                    </a:cubicBezTo>
                    <a:cubicBezTo>
                      <a:pt x="180" y="2"/>
                      <a:pt x="180" y="2"/>
                      <a:pt x="180" y="2"/>
                    </a:cubicBezTo>
                    <a:cubicBezTo>
                      <a:pt x="179" y="1"/>
                      <a:pt x="177" y="1"/>
                      <a:pt x="175" y="0"/>
                    </a:cubicBezTo>
                    <a:cubicBezTo>
                      <a:pt x="5" y="0"/>
                      <a:pt x="5" y="0"/>
                      <a:pt x="5" y="0"/>
                    </a:cubicBezTo>
                    <a:cubicBezTo>
                      <a:pt x="3" y="0"/>
                      <a:pt x="1" y="1"/>
                      <a:pt x="0" y="2"/>
                    </a:cubicBezTo>
                    <a:cubicBezTo>
                      <a:pt x="79" y="56"/>
                      <a:pt x="79" y="56"/>
                      <a:pt x="79" y="56"/>
                    </a:cubicBezTo>
                    <a:cubicBezTo>
                      <a:pt x="82" y="58"/>
                      <a:pt x="86" y="59"/>
                      <a:pt x="90" y="5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endParaRPr>
              </a:p>
            </p:txBody>
          </p:sp>
        </p:grpSp>
      </p:grpSp>
      <p:grpSp>
        <p:nvGrpSpPr>
          <p:cNvPr id="5" name="组合 20"/>
          <p:cNvGrpSpPr>
            <a:grpSpLocks noChangeAspect="1"/>
          </p:cNvGrpSpPr>
          <p:nvPr/>
        </p:nvGrpSpPr>
        <p:grpSpPr>
          <a:xfrm>
            <a:off x="2593305" y="2099832"/>
            <a:ext cx="679811" cy="680021"/>
            <a:chOff x="8201210" y="1646701"/>
            <a:chExt cx="772513" cy="772513"/>
          </a:xfrm>
        </p:grpSpPr>
        <p:sp>
          <p:nvSpPr>
            <p:cNvPr id="22" name="椭圆 21"/>
            <p:cNvSpPr/>
            <p:nvPr/>
          </p:nvSpPr>
          <p:spPr>
            <a:xfrm>
              <a:off x="8201210" y="1646701"/>
              <a:ext cx="772513" cy="772513"/>
            </a:xfrm>
            <a:prstGeom prst="ellipse">
              <a:avLst/>
            </a:prstGeom>
            <a:solidFill>
              <a:schemeClr val="accent4"/>
            </a:solidFill>
            <a:ln w="15875" cap="flat">
              <a:solidFill>
                <a:schemeClr val="accent4"/>
              </a:solidFill>
              <a:prstDash val="solid"/>
              <a:miter lim="800000"/>
              <a:headEnd/>
              <a:tailEnd/>
            </a:ln>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6" name="组合 22"/>
            <p:cNvGrpSpPr/>
            <p:nvPr/>
          </p:nvGrpSpPr>
          <p:grpSpPr>
            <a:xfrm>
              <a:off x="8332776" y="1833021"/>
              <a:ext cx="482293" cy="441416"/>
              <a:chOff x="6387866" y="2342336"/>
              <a:chExt cx="550987" cy="504288"/>
            </a:xfrm>
            <a:solidFill>
              <a:schemeClr val="bg1"/>
            </a:solidFill>
          </p:grpSpPr>
          <p:sp>
            <p:nvSpPr>
              <p:cNvPr id="24" name="Freeform 26"/>
              <p:cNvSpPr>
                <a:spLocks noEditPoints="1" noChangeArrowheads="1"/>
              </p:cNvSpPr>
              <p:nvPr/>
            </p:nvSpPr>
            <p:spPr bwMode="auto">
              <a:xfrm>
                <a:off x="6387866" y="2342336"/>
                <a:ext cx="357759" cy="359114"/>
              </a:xfrm>
              <a:custGeom>
                <a:avLst/>
                <a:gdLst>
                  <a:gd name="T0" fmla="*/ 51 w 52"/>
                  <a:gd name="T1" fmla="*/ 27 h 52"/>
                  <a:gd name="T2" fmla="*/ 46 w 52"/>
                  <a:gd name="T3" fmla="*/ 23 h 52"/>
                  <a:gd name="T4" fmla="*/ 52 w 52"/>
                  <a:gd name="T5" fmla="*/ 20 h 52"/>
                  <a:gd name="T6" fmla="*/ 49 w 52"/>
                  <a:gd name="T7" fmla="*/ 13 h 52"/>
                  <a:gd name="T8" fmla="*/ 47 w 52"/>
                  <a:gd name="T9" fmla="*/ 12 h 52"/>
                  <a:gd name="T10" fmla="*/ 40 w 52"/>
                  <a:gd name="T11" fmla="*/ 13 h 52"/>
                  <a:gd name="T12" fmla="*/ 43 w 52"/>
                  <a:gd name="T13" fmla="*/ 7 h 52"/>
                  <a:gd name="T14" fmla="*/ 37 w 52"/>
                  <a:gd name="T15" fmla="*/ 2 h 52"/>
                  <a:gd name="T16" fmla="*/ 32 w 52"/>
                  <a:gd name="T17" fmla="*/ 7 h 52"/>
                  <a:gd name="T18" fmla="*/ 29 w 52"/>
                  <a:gd name="T19" fmla="*/ 1 h 52"/>
                  <a:gd name="T20" fmla="*/ 27 w 52"/>
                  <a:gd name="T21" fmla="*/ 0 h 52"/>
                  <a:gd name="T22" fmla="*/ 19 w 52"/>
                  <a:gd name="T23" fmla="*/ 2 h 52"/>
                  <a:gd name="T24" fmla="*/ 18 w 52"/>
                  <a:gd name="T25" fmla="*/ 9 h 52"/>
                  <a:gd name="T26" fmla="*/ 12 w 52"/>
                  <a:gd name="T27" fmla="*/ 4 h 52"/>
                  <a:gd name="T28" fmla="*/ 6 w 52"/>
                  <a:gd name="T29" fmla="*/ 10 h 52"/>
                  <a:gd name="T30" fmla="*/ 10 w 52"/>
                  <a:gd name="T31" fmla="*/ 15 h 52"/>
                  <a:gd name="T32" fmla="*/ 3 w 52"/>
                  <a:gd name="T33" fmla="*/ 16 h 52"/>
                  <a:gd name="T34" fmla="*/ 2 w 52"/>
                  <a:gd name="T35" fmla="*/ 17 h 52"/>
                  <a:gd name="T36" fmla="*/ 0 w 52"/>
                  <a:gd name="T37" fmla="*/ 25 h 52"/>
                  <a:gd name="T38" fmla="*/ 7 w 52"/>
                  <a:gd name="T39" fmla="*/ 27 h 52"/>
                  <a:gd name="T40" fmla="*/ 2 w 52"/>
                  <a:gd name="T41" fmla="*/ 31 h 52"/>
                  <a:gd name="T42" fmla="*/ 4 w 52"/>
                  <a:gd name="T43" fmla="*/ 39 h 52"/>
                  <a:gd name="T44" fmla="*/ 6 w 52"/>
                  <a:gd name="T45" fmla="*/ 40 h 52"/>
                  <a:gd name="T46" fmla="*/ 12 w 52"/>
                  <a:gd name="T47" fmla="*/ 40 h 52"/>
                  <a:gd name="T48" fmla="*/ 10 w 52"/>
                  <a:gd name="T49" fmla="*/ 47 h 52"/>
                  <a:gd name="T50" fmla="*/ 17 w 52"/>
                  <a:gd name="T51" fmla="*/ 50 h 52"/>
                  <a:gd name="T52" fmla="*/ 21 w 52"/>
                  <a:gd name="T53" fmla="*/ 45 h 52"/>
                  <a:gd name="T54" fmla="*/ 23 w 52"/>
                  <a:gd name="T55" fmla="*/ 51 h 52"/>
                  <a:gd name="T56" fmla="*/ 24 w 52"/>
                  <a:gd name="T57" fmla="*/ 52 h 52"/>
                  <a:gd name="T58" fmla="*/ 32 w 52"/>
                  <a:gd name="T59" fmla="*/ 52 h 52"/>
                  <a:gd name="T60" fmla="*/ 33 w 52"/>
                  <a:gd name="T61" fmla="*/ 50 h 52"/>
                  <a:gd name="T62" fmla="*/ 35 w 52"/>
                  <a:gd name="T63" fmla="*/ 44 h 52"/>
                  <a:gd name="T64" fmla="*/ 40 w 52"/>
                  <a:gd name="T65" fmla="*/ 48 h 52"/>
                  <a:gd name="T66" fmla="*/ 46 w 52"/>
                  <a:gd name="T67" fmla="*/ 43 h 52"/>
                  <a:gd name="T68" fmla="*/ 46 w 52"/>
                  <a:gd name="T69" fmla="*/ 41 h 52"/>
                  <a:gd name="T70" fmla="*/ 43 w 52"/>
                  <a:gd name="T71" fmla="*/ 35 h 52"/>
                  <a:gd name="T72" fmla="*/ 50 w 52"/>
                  <a:gd name="T73" fmla="*/ 36 h 52"/>
                  <a:gd name="T74" fmla="*/ 52 w 52"/>
                  <a:gd name="T75" fmla="*/ 29 h 52"/>
                  <a:gd name="T76" fmla="*/ 33 w 52"/>
                  <a:gd name="T77" fmla="*/ 28 h 52"/>
                  <a:gd name="T78" fmla="*/ 19 w 52"/>
                  <a:gd name="T79" fmla="*/ 25 h 52"/>
                  <a:gd name="T80" fmla="*/ 33 w 52"/>
                  <a:gd name="T81" fmla="*/ 28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xtLst/>
            </p:spPr>
            <p:txBody>
              <a:bodyPr/>
              <a:lstStyle/>
              <a:p>
                <a:pPr fontAlgn="auto">
                  <a:spcBef>
                    <a:spcPts val="0"/>
                  </a:spcBef>
                  <a:spcAft>
                    <a:spcPts val="0"/>
                  </a:spcAft>
                  <a:defRPr/>
                </a:pPr>
                <a:endParaRPr lang="zh-CN" altLang="zh-CN">
                  <a:solidFill>
                    <a:srgbClr val="000000"/>
                  </a:solidFill>
                  <a:latin typeface="+mn-lt"/>
                  <a:ea typeface="MS PGothic" panose="020B0600070205080204" pitchFamily="34" charset="-128"/>
                  <a:sym typeface="Arial" panose="020B0604020202020204" pitchFamily="34" charset="0"/>
                </a:endParaRPr>
              </a:p>
            </p:txBody>
          </p:sp>
          <p:sp>
            <p:nvSpPr>
              <p:cNvPr id="25" name="Freeform 27"/>
              <p:cNvSpPr>
                <a:spLocks noEditPoints="1" noChangeArrowheads="1"/>
              </p:cNvSpPr>
              <p:nvPr/>
            </p:nvSpPr>
            <p:spPr bwMode="auto">
              <a:xfrm>
                <a:off x="6684404" y="2590660"/>
                <a:ext cx="254449" cy="255964"/>
              </a:xfrm>
              <a:custGeom>
                <a:avLst/>
                <a:gdLst>
                  <a:gd name="T0" fmla="*/ 33 w 37"/>
                  <a:gd name="T1" fmla="*/ 29 h 37"/>
                  <a:gd name="T2" fmla="*/ 31 w 37"/>
                  <a:gd name="T3" fmla="*/ 24 h 37"/>
                  <a:gd name="T4" fmla="*/ 36 w 37"/>
                  <a:gd name="T5" fmla="*/ 25 h 37"/>
                  <a:gd name="T6" fmla="*/ 37 w 37"/>
                  <a:gd name="T7" fmla="*/ 20 h 37"/>
                  <a:gd name="T8" fmla="*/ 36 w 37"/>
                  <a:gd name="T9" fmla="*/ 18 h 37"/>
                  <a:gd name="T10" fmla="*/ 32 w 37"/>
                  <a:gd name="T11" fmla="*/ 16 h 37"/>
                  <a:gd name="T12" fmla="*/ 37 w 37"/>
                  <a:gd name="T13" fmla="*/ 14 h 37"/>
                  <a:gd name="T14" fmla="*/ 35 w 37"/>
                  <a:gd name="T15" fmla="*/ 9 h 37"/>
                  <a:gd name="T16" fmla="*/ 30 w 37"/>
                  <a:gd name="T17" fmla="*/ 10 h 37"/>
                  <a:gd name="T18" fmla="*/ 31 w 37"/>
                  <a:gd name="T19" fmla="*/ 5 h 37"/>
                  <a:gd name="T20" fmla="*/ 30 w 37"/>
                  <a:gd name="T21" fmla="*/ 4 h 37"/>
                  <a:gd name="T22" fmla="*/ 24 w 37"/>
                  <a:gd name="T23" fmla="*/ 2 h 37"/>
                  <a:gd name="T24" fmla="*/ 21 w 37"/>
                  <a:gd name="T25" fmla="*/ 5 h 37"/>
                  <a:gd name="T26" fmla="*/ 19 w 37"/>
                  <a:gd name="T27" fmla="*/ 0 h 37"/>
                  <a:gd name="T28" fmla="*/ 14 w 37"/>
                  <a:gd name="T29" fmla="*/ 1 h 37"/>
                  <a:gd name="T30" fmla="*/ 14 w 37"/>
                  <a:gd name="T31" fmla="*/ 5 h 37"/>
                  <a:gd name="T32" fmla="*/ 10 w 37"/>
                  <a:gd name="T33" fmla="*/ 3 h 37"/>
                  <a:gd name="T34" fmla="*/ 8 w 37"/>
                  <a:gd name="T35" fmla="*/ 3 h 37"/>
                  <a:gd name="T36" fmla="*/ 4 w 37"/>
                  <a:gd name="T37" fmla="*/ 7 h 37"/>
                  <a:gd name="T38" fmla="*/ 7 w 37"/>
                  <a:gd name="T39" fmla="*/ 11 h 37"/>
                  <a:gd name="T40" fmla="*/ 3 w 37"/>
                  <a:gd name="T41" fmla="*/ 11 h 37"/>
                  <a:gd name="T42" fmla="*/ 0 w 37"/>
                  <a:gd name="T43" fmla="*/ 17 h 37"/>
                  <a:gd name="T44" fmla="*/ 1 w 37"/>
                  <a:gd name="T45" fmla="*/ 18 h 37"/>
                  <a:gd name="T46" fmla="*/ 5 w 37"/>
                  <a:gd name="T47" fmla="*/ 20 h 37"/>
                  <a:gd name="T48" fmla="*/ 1 w 37"/>
                  <a:gd name="T49" fmla="*/ 23 h 37"/>
                  <a:gd name="T50" fmla="*/ 4 w 37"/>
                  <a:gd name="T51" fmla="*/ 28 h 37"/>
                  <a:gd name="T52" fmla="*/ 8 w 37"/>
                  <a:gd name="T53" fmla="*/ 27 h 37"/>
                  <a:gd name="T54" fmla="*/ 7 w 37"/>
                  <a:gd name="T55" fmla="*/ 31 h 37"/>
                  <a:gd name="T56" fmla="*/ 7 w 37"/>
                  <a:gd name="T57" fmla="*/ 33 h 37"/>
                  <a:gd name="T58" fmla="*/ 12 w 37"/>
                  <a:gd name="T59" fmla="*/ 35 h 37"/>
                  <a:gd name="T60" fmla="*/ 13 w 37"/>
                  <a:gd name="T61" fmla="*/ 35 h 37"/>
                  <a:gd name="T62" fmla="*/ 17 w 37"/>
                  <a:gd name="T63" fmla="*/ 32 h 37"/>
                  <a:gd name="T64" fmla="*/ 17 w 37"/>
                  <a:gd name="T65" fmla="*/ 37 h 37"/>
                  <a:gd name="T66" fmla="*/ 23 w 37"/>
                  <a:gd name="T67" fmla="*/ 36 h 37"/>
                  <a:gd name="T68" fmla="*/ 24 w 37"/>
                  <a:gd name="T69" fmla="*/ 35 h 37"/>
                  <a:gd name="T70" fmla="*/ 25 w 37"/>
                  <a:gd name="T71" fmla="*/ 31 h 37"/>
                  <a:gd name="T72" fmla="*/ 28 w 37"/>
                  <a:gd name="T73" fmla="*/ 34 h 37"/>
                  <a:gd name="T74" fmla="*/ 33 w 37"/>
                  <a:gd name="T75" fmla="*/ 30 h 37"/>
                  <a:gd name="T76" fmla="*/ 22 w 37"/>
                  <a:gd name="T77" fmla="*/ 22 h 37"/>
                  <a:gd name="T78" fmla="*/ 15 w 37"/>
                  <a:gd name="T79" fmla="*/ 15 h 37"/>
                  <a:gd name="T80" fmla="*/ 22 w 37"/>
                  <a:gd name="T81" fmla="*/ 22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xtLst/>
            </p:spPr>
            <p:txBody>
              <a:bodyPr/>
              <a:lstStyle/>
              <a:p>
                <a:pPr fontAlgn="auto">
                  <a:spcBef>
                    <a:spcPts val="0"/>
                  </a:spcBef>
                  <a:spcAft>
                    <a:spcPts val="0"/>
                  </a:spcAft>
                  <a:defRPr/>
                </a:pPr>
                <a:endParaRPr lang="zh-CN" altLang="zh-CN">
                  <a:solidFill>
                    <a:srgbClr val="000000"/>
                  </a:solidFill>
                  <a:latin typeface="+mn-lt"/>
                  <a:ea typeface="MS PGothic" panose="020B0600070205080204" pitchFamily="34" charset="-128"/>
                  <a:sym typeface="Arial" panose="020B0604020202020204" pitchFamily="34" charset="0"/>
                </a:endParaRPr>
              </a:p>
            </p:txBody>
          </p:sp>
        </p:grpSp>
      </p:grpSp>
      <p:grpSp>
        <p:nvGrpSpPr>
          <p:cNvPr id="7" name="组合 26"/>
          <p:cNvGrpSpPr>
            <a:grpSpLocks noChangeAspect="1"/>
          </p:cNvGrpSpPr>
          <p:nvPr/>
        </p:nvGrpSpPr>
        <p:grpSpPr>
          <a:xfrm>
            <a:off x="3002967" y="3193486"/>
            <a:ext cx="679811" cy="680021"/>
            <a:chOff x="8429816" y="2597739"/>
            <a:chExt cx="772513" cy="772513"/>
          </a:xfrm>
        </p:grpSpPr>
        <p:sp>
          <p:nvSpPr>
            <p:cNvPr id="28" name="椭圆 27"/>
            <p:cNvSpPr/>
            <p:nvPr/>
          </p:nvSpPr>
          <p:spPr>
            <a:xfrm>
              <a:off x="8429816" y="2597739"/>
              <a:ext cx="772513" cy="772513"/>
            </a:xfrm>
            <a:prstGeom prst="ellipse">
              <a:avLst/>
            </a:prstGeom>
            <a:solidFill>
              <a:schemeClr val="accent3"/>
            </a:solidFill>
            <a:ln w="15875" cap="flat">
              <a:solidFill>
                <a:schemeClr val="accent3"/>
              </a:solidFill>
              <a:prstDash val="solid"/>
              <a:miter lim="800000"/>
              <a:headEnd/>
              <a:tailEnd/>
            </a:ln>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30" name="Freeform 17"/>
            <p:cNvSpPr>
              <a:spLocks noEditPoints="1" noChangeArrowheads="1"/>
            </p:cNvSpPr>
            <p:nvPr/>
          </p:nvSpPr>
          <p:spPr bwMode="auto">
            <a:xfrm>
              <a:off x="8622876" y="2772044"/>
              <a:ext cx="384572" cy="447675"/>
            </a:xfrm>
            <a:custGeom>
              <a:avLst/>
              <a:gdLst>
                <a:gd name="T0" fmla="*/ 2147483647 w 63"/>
                <a:gd name="T1" fmla="*/ 0 h 73"/>
                <a:gd name="T2" fmla="*/ 2147483647 w 63"/>
                <a:gd name="T3" fmla="*/ 0 h 73"/>
                <a:gd name="T4" fmla="*/ 2147483647 w 63"/>
                <a:gd name="T5" fmla="*/ 2147483647 h 73"/>
                <a:gd name="T6" fmla="*/ 2147483647 w 63"/>
                <a:gd name="T7" fmla="*/ 2147483647 h 73"/>
                <a:gd name="T8" fmla="*/ 2147483647 w 63"/>
                <a:gd name="T9" fmla="*/ 2147483647 h 73"/>
                <a:gd name="T10" fmla="*/ 2147483647 w 63"/>
                <a:gd name="T11" fmla="*/ 2147483647 h 73"/>
                <a:gd name="T12" fmla="*/ 2147483647 w 63"/>
                <a:gd name="T13" fmla="*/ 2147483647 h 73"/>
                <a:gd name="T14" fmla="*/ 2147483647 w 63"/>
                <a:gd name="T15" fmla="*/ 2147483647 h 73"/>
                <a:gd name="T16" fmla="*/ 2147483647 w 63"/>
                <a:gd name="T17" fmla="*/ 2147483647 h 73"/>
                <a:gd name="T18" fmla="*/ 2147483647 w 63"/>
                <a:gd name="T19" fmla="*/ 2147483647 h 73"/>
                <a:gd name="T20" fmla="*/ 2147483647 w 63"/>
                <a:gd name="T21" fmla="*/ 2147483647 h 73"/>
                <a:gd name="T22" fmla="*/ 2147483647 w 63"/>
                <a:gd name="T23" fmla="*/ 0 h 73"/>
                <a:gd name="T24" fmla="*/ 2147483647 w 63"/>
                <a:gd name="T25" fmla="*/ 2147483647 h 73"/>
                <a:gd name="T26" fmla="*/ 2147483647 w 63"/>
                <a:gd name="T27" fmla="*/ 2147483647 h 73"/>
                <a:gd name="T28" fmla="*/ 2147483647 w 63"/>
                <a:gd name="T29" fmla="*/ 2147483647 h 73"/>
                <a:gd name="T30" fmla="*/ 2147483647 w 63"/>
                <a:gd name="T31" fmla="*/ 2147483647 h 73"/>
                <a:gd name="T32" fmla="*/ 2147483647 w 63"/>
                <a:gd name="T33" fmla="*/ 2147483647 h 73"/>
                <a:gd name="T34" fmla="*/ 2147483647 w 63"/>
                <a:gd name="T35" fmla="*/ 2147483647 h 73"/>
                <a:gd name="T36" fmla="*/ 2147483647 w 63"/>
                <a:gd name="T37" fmla="*/ 2147483647 h 73"/>
                <a:gd name="T38" fmla="*/ 2147483647 w 63"/>
                <a:gd name="T39" fmla="*/ 2147483647 h 73"/>
                <a:gd name="T40" fmla="*/ 2147483647 w 63"/>
                <a:gd name="T41" fmla="*/ 2147483647 h 73"/>
                <a:gd name="T42" fmla="*/ 2147483647 w 63"/>
                <a:gd name="T43" fmla="*/ 2147483647 h 73"/>
                <a:gd name="T44" fmla="*/ 2147483647 w 63"/>
                <a:gd name="T45" fmla="*/ 2147483647 h 73"/>
                <a:gd name="T46" fmla="*/ 2147483647 w 63"/>
                <a:gd name="T47" fmla="*/ 2147483647 h 73"/>
                <a:gd name="T48" fmla="*/ 2147483647 w 63"/>
                <a:gd name="T49" fmla="*/ 2147483647 h 73"/>
                <a:gd name="T50" fmla="*/ 2147483647 w 63"/>
                <a:gd name="T51" fmla="*/ 2147483647 h 73"/>
                <a:gd name="T52" fmla="*/ 2147483647 w 63"/>
                <a:gd name="T53" fmla="*/ 2147483647 h 73"/>
                <a:gd name="T54" fmla="*/ 2147483647 w 63"/>
                <a:gd name="T55" fmla="*/ 2147483647 h 73"/>
                <a:gd name="T56" fmla="*/ 2147483647 w 63"/>
                <a:gd name="T57" fmla="*/ 2147483647 h 73"/>
                <a:gd name="T58" fmla="*/ 2147483647 w 63"/>
                <a:gd name="T59" fmla="*/ 2147483647 h 73"/>
                <a:gd name="T60" fmla="*/ 0 w 63"/>
                <a:gd name="T61" fmla="*/ 2147483647 h 73"/>
                <a:gd name="T62" fmla="*/ 2147483647 w 63"/>
                <a:gd name="T63" fmla="*/ 2147483647 h 73"/>
                <a:gd name="T64" fmla="*/ 2147483647 w 63"/>
                <a:gd name="T65" fmla="*/ 2147483647 h 73"/>
                <a:gd name="T66" fmla="*/ 2147483647 w 63"/>
                <a:gd name="T67" fmla="*/ 2147483647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grpSp>
      <p:grpSp>
        <p:nvGrpSpPr>
          <p:cNvPr id="8" name="组合 31"/>
          <p:cNvGrpSpPr/>
          <p:nvPr/>
        </p:nvGrpSpPr>
        <p:grpSpPr>
          <a:xfrm>
            <a:off x="5792343" y="2099832"/>
            <a:ext cx="679811" cy="680021"/>
            <a:chOff x="5792342" y="2476162"/>
            <a:chExt cx="679811" cy="679811"/>
          </a:xfrm>
        </p:grpSpPr>
        <p:sp>
          <p:nvSpPr>
            <p:cNvPr id="33" name="椭圆 32"/>
            <p:cNvSpPr/>
            <p:nvPr/>
          </p:nvSpPr>
          <p:spPr>
            <a:xfrm>
              <a:off x="5792342" y="2476162"/>
              <a:ext cx="679811" cy="679811"/>
            </a:xfrm>
            <a:prstGeom prst="ellipse">
              <a:avLst/>
            </a:prstGeom>
            <a:solidFill>
              <a:schemeClr val="accent1"/>
            </a:solidFill>
            <a:ln w="15875" cap="flat">
              <a:solidFill>
                <a:schemeClr val="accent1"/>
              </a:solidFill>
              <a:prstDash val="solid"/>
              <a:miter lim="800000"/>
              <a:headEnd/>
              <a:tailEnd/>
            </a:ln>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10" name="组合 33"/>
            <p:cNvGrpSpPr/>
            <p:nvPr/>
          </p:nvGrpSpPr>
          <p:grpSpPr>
            <a:xfrm>
              <a:off x="6011636" y="2612550"/>
              <a:ext cx="309539" cy="374055"/>
              <a:chOff x="603250" y="1588"/>
              <a:chExt cx="715963" cy="865188"/>
            </a:xfrm>
            <a:solidFill>
              <a:schemeClr val="bg1"/>
            </a:solidFill>
          </p:grpSpPr>
          <p:sp>
            <p:nvSpPr>
              <p:cNvPr id="37" name="Rectangle 5"/>
              <p:cNvSpPr>
                <a:spLocks noChangeArrowheads="1"/>
              </p:cNvSpPr>
              <p:nvPr/>
            </p:nvSpPr>
            <p:spPr bwMode="auto">
              <a:xfrm>
                <a:off x="695325" y="325438"/>
                <a:ext cx="138113" cy="541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8" name="Rectangle 6"/>
              <p:cNvSpPr>
                <a:spLocks noChangeArrowheads="1"/>
              </p:cNvSpPr>
              <p:nvPr/>
            </p:nvSpPr>
            <p:spPr bwMode="auto">
              <a:xfrm>
                <a:off x="881063" y="439738"/>
                <a:ext cx="139700" cy="427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9" name="Rectangle 7"/>
              <p:cNvSpPr>
                <a:spLocks noChangeArrowheads="1"/>
              </p:cNvSpPr>
              <p:nvPr/>
            </p:nvSpPr>
            <p:spPr bwMode="auto">
              <a:xfrm>
                <a:off x="1058863" y="609601"/>
                <a:ext cx="141288" cy="25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8"/>
              <p:cNvSpPr>
                <a:spLocks/>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2" name="组合 40"/>
          <p:cNvGrpSpPr/>
          <p:nvPr/>
        </p:nvGrpSpPr>
        <p:grpSpPr>
          <a:xfrm>
            <a:off x="3820805" y="1760757"/>
            <a:ext cx="1531616" cy="1532089"/>
            <a:chOff x="3820805" y="2012625"/>
            <a:chExt cx="1531616" cy="1531616"/>
          </a:xfrm>
        </p:grpSpPr>
        <p:sp>
          <p:nvSpPr>
            <p:cNvPr id="42" name="椭圆 41"/>
            <p:cNvSpPr>
              <a:spLocks noChangeAspect="1"/>
            </p:cNvSpPr>
            <p:nvPr/>
          </p:nvSpPr>
          <p:spPr>
            <a:xfrm>
              <a:off x="3820805" y="2012625"/>
              <a:ext cx="1531616" cy="1531616"/>
            </a:xfrm>
            <a:prstGeom prst="ellipse">
              <a:avLst/>
            </a:prstGeom>
            <a:solidFill>
              <a:schemeClr val="accent1"/>
            </a:solidFill>
            <a:ln w="19050">
              <a:solidFill>
                <a:srgbClr val="E1CF9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bg1"/>
                  </a:solidFill>
                </a:ln>
                <a:solidFill>
                  <a:srgbClr val="0070C0"/>
                </a:solidFill>
                <a:effectLst>
                  <a:innerShdw blurRad="63500" dist="25400" dir="16020000">
                    <a:prstClr val="black">
                      <a:alpha val="50000"/>
                    </a:prstClr>
                  </a:innerShdw>
                </a:effectLst>
              </a:endParaRPr>
            </a:p>
          </p:txBody>
        </p:sp>
        <p:grpSp>
          <p:nvGrpSpPr>
            <p:cNvPr id="16" name="组合 42"/>
            <p:cNvGrpSpPr/>
            <p:nvPr/>
          </p:nvGrpSpPr>
          <p:grpSpPr>
            <a:xfrm>
              <a:off x="4222565" y="2420540"/>
              <a:ext cx="805164" cy="619205"/>
              <a:chOff x="8740775" y="1133475"/>
              <a:chExt cx="646113" cy="496888"/>
            </a:xfrm>
            <a:solidFill>
              <a:srgbClr val="593268"/>
            </a:solidFill>
          </p:grpSpPr>
          <p:sp>
            <p:nvSpPr>
              <p:cNvPr id="44" name="Freeform 14"/>
              <p:cNvSpPr>
                <a:spLocks noEditPoints="1"/>
              </p:cNvSpPr>
              <p:nvPr/>
            </p:nvSpPr>
            <p:spPr bwMode="auto">
              <a:xfrm>
                <a:off x="8991600" y="1373188"/>
                <a:ext cx="395288" cy="206375"/>
              </a:xfrm>
              <a:custGeom>
                <a:avLst/>
                <a:gdLst>
                  <a:gd name="T0" fmla="*/ 61 w 105"/>
                  <a:gd name="T1" fmla="*/ 0 h 54"/>
                  <a:gd name="T2" fmla="*/ 50 w 105"/>
                  <a:gd name="T3" fmla="*/ 13 h 54"/>
                  <a:gd name="T4" fmla="*/ 76 w 105"/>
                  <a:gd name="T5" fmla="*/ 54 h 54"/>
                  <a:gd name="T6" fmla="*/ 105 w 105"/>
                  <a:gd name="T7" fmla="*/ 54 h 54"/>
                  <a:gd name="T8" fmla="*/ 61 w 105"/>
                  <a:gd name="T9" fmla="*/ 0 h 54"/>
                  <a:gd name="T10" fmla="*/ 0 w 105"/>
                  <a:gd name="T11" fmla="*/ 15 h 54"/>
                  <a:gd name="T12" fmla="*/ 1 w 105"/>
                  <a:gd name="T13" fmla="*/ 15 h 54"/>
                  <a:gd name="T14" fmla="*/ 1 w 105"/>
                  <a:gd name="T15" fmla="*/ 15 h 54"/>
                  <a:gd name="T16" fmla="*/ 1 w 105"/>
                  <a:gd name="T17" fmla="*/ 15 h 54"/>
                  <a:gd name="T18" fmla="*/ 0 w 105"/>
                  <a:gd name="T19"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54">
                    <a:moveTo>
                      <a:pt x="61" y="0"/>
                    </a:moveTo>
                    <a:cubicBezTo>
                      <a:pt x="50" y="13"/>
                      <a:pt x="50" y="13"/>
                      <a:pt x="50" y="13"/>
                    </a:cubicBezTo>
                    <a:cubicBezTo>
                      <a:pt x="62" y="23"/>
                      <a:pt x="71" y="38"/>
                      <a:pt x="76" y="54"/>
                    </a:cubicBezTo>
                    <a:cubicBezTo>
                      <a:pt x="105" y="54"/>
                      <a:pt x="105" y="54"/>
                      <a:pt x="105" y="54"/>
                    </a:cubicBezTo>
                    <a:cubicBezTo>
                      <a:pt x="101" y="28"/>
                      <a:pt x="84" y="7"/>
                      <a:pt x="61" y="0"/>
                    </a:cubicBezTo>
                    <a:close/>
                    <a:moveTo>
                      <a:pt x="0" y="15"/>
                    </a:moveTo>
                    <a:cubicBezTo>
                      <a:pt x="1" y="15"/>
                      <a:pt x="1" y="15"/>
                      <a:pt x="1" y="15"/>
                    </a:cubicBezTo>
                    <a:cubicBezTo>
                      <a:pt x="1" y="15"/>
                      <a:pt x="1" y="15"/>
                      <a:pt x="1" y="15"/>
                    </a:cubicBezTo>
                    <a:cubicBezTo>
                      <a:pt x="1" y="15"/>
                      <a:pt x="1" y="15"/>
                      <a:pt x="1" y="15"/>
                    </a:cubicBezTo>
                    <a:cubicBezTo>
                      <a:pt x="1" y="15"/>
                      <a:pt x="1" y="15"/>
                      <a:pt x="0"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endParaRPr>
              </a:p>
            </p:txBody>
          </p:sp>
          <p:sp>
            <p:nvSpPr>
              <p:cNvPr id="45" name="Freeform 15"/>
              <p:cNvSpPr>
                <a:spLocks/>
              </p:cNvSpPr>
              <p:nvPr/>
            </p:nvSpPr>
            <p:spPr bwMode="auto">
              <a:xfrm>
                <a:off x="9104313" y="1133475"/>
                <a:ext cx="161925" cy="233363"/>
              </a:xfrm>
              <a:custGeom>
                <a:avLst/>
                <a:gdLst>
                  <a:gd name="T0" fmla="*/ 14 w 43"/>
                  <a:gd name="T1" fmla="*/ 35 h 61"/>
                  <a:gd name="T2" fmla="*/ 5 w 43"/>
                  <a:gd name="T3" fmla="*/ 60 h 61"/>
                  <a:gd name="T4" fmla="*/ 13 w 43"/>
                  <a:gd name="T5" fmla="*/ 61 h 61"/>
                  <a:gd name="T6" fmla="*/ 43 w 43"/>
                  <a:gd name="T7" fmla="*/ 31 h 61"/>
                  <a:gd name="T8" fmla="*/ 13 w 43"/>
                  <a:gd name="T9" fmla="*/ 0 h 61"/>
                  <a:gd name="T10" fmla="*/ 0 w 43"/>
                  <a:gd name="T11" fmla="*/ 3 h 61"/>
                  <a:gd name="T12" fmla="*/ 14 w 43"/>
                  <a:gd name="T13" fmla="*/ 35 h 61"/>
                </a:gdLst>
                <a:ahLst/>
                <a:cxnLst>
                  <a:cxn ang="0">
                    <a:pos x="T0" y="T1"/>
                  </a:cxn>
                  <a:cxn ang="0">
                    <a:pos x="T2" y="T3"/>
                  </a:cxn>
                  <a:cxn ang="0">
                    <a:pos x="T4" y="T5"/>
                  </a:cxn>
                  <a:cxn ang="0">
                    <a:pos x="T6" y="T7"/>
                  </a:cxn>
                  <a:cxn ang="0">
                    <a:pos x="T8" y="T9"/>
                  </a:cxn>
                  <a:cxn ang="0">
                    <a:pos x="T10" y="T11"/>
                  </a:cxn>
                  <a:cxn ang="0">
                    <a:pos x="T12" y="T13"/>
                  </a:cxn>
                </a:cxnLst>
                <a:rect l="0" t="0" r="r" b="b"/>
                <a:pathLst>
                  <a:path w="43" h="61">
                    <a:moveTo>
                      <a:pt x="14" y="35"/>
                    </a:moveTo>
                    <a:cubicBezTo>
                      <a:pt x="14" y="44"/>
                      <a:pt x="11" y="53"/>
                      <a:pt x="5" y="60"/>
                    </a:cubicBezTo>
                    <a:cubicBezTo>
                      <a:pt x="8" y="61"/>
                      <a:pt x="10" y="61"/>
                      <a:pt x="13" y="61"/>
                    </a:cubicBezTo>
                    <a:cubicBezTo>
                      <a:pt x="30" y="61"/>
                      <a:pt x="43" y="47"/>
                      <a:pt x="43" y="31"/>
                    </a:cubicBezTo>
                    <a:cubicBezTo>
                      <a:pt x="43" y="14"/>
                      <a:pt x="30" y="0"/>
                      <a:pt x="13" y="0"/>
                    </a:cubicBezTo>
                    <a:cubicBezTo>
                      <a:pt x="8" y="0"/>
                      <a:pt x="4" y="1"/>
                      <a:pt x="0" y="3"/>
                    </a:cubicBezTo>
                    <a:cubicBezTo>
                      <a:pt x="8" y="11"/>
                      <a:pt x="14" y="22"/>
                      <a:pt x="14"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endParaRPr>
              </a:p>
            </p:txBody>
          </p:sp>
          <p:sp>
            <p:nvSpPr>
              <p:cNvPr id="46" name="Oval 16"/>
              <p:cNvSpPr>
                <a:spLocks noChangeArrowheads="1"/>
              </p:cNvSpPr>
              <p:nvPr/>
            </p:nvSpPr>
            <p:spPr bwMode="auto">
              <a:xfrm>
                <a:off x="8867775" y="1136650"/>
                <a:ext cx="252413" cy="255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endParaRPr>
              </a:p>
            </p:txBody>
          </p:sp>
          <p:sp>
            <p:nvSpPr>
              <p:cNvPr id="47" name="Freeform 17"/>
              <p:cNvSpPr>
                <a:spLocks/>
              </p:cNvSpPr>
              <p:nvPr/>
            </p:nvSpPr>
            <p:spPr bwMode="auto">
              <a:xfrm>
                <a:off x="8740775" y="1400175"/>
                <a:ext cx="511175" cy="230188"/>
              </a:xfrm>
              <a:custGeom>
                <a:avLst/>
                <a:gdLst>
                  <a:gd name="T0" fmla="*/ 136 w 136"/>
                  <a:gd name="T1" fmla="*/ 60 h 60"/>
                  <a:gd name="T2" fmla="*/ 88 w 136"/>
                  <a:gd name="T3" fmla="*/ 0 h 60"/>
                  <a:gd name="T4" fmla="*/ 68 w 136"/>
                  <a:gd name="T5" fmla="*/ 23 h 60"/>
                  <a:gd name="T6" fmla="*/ 48 w 136"/>
                  <a:gd name="T7" fmla="*/ 0 h 60"/>
                  <a:gd name="T8" fmla="*/ 0 w 136"/>
                  <a:gd name="T9" fmla="*/ 60 h 60"/>
                  <a:gd name="T10" fmla="*/ 136 w 136"/>
                  <a:gd name="T11" fmla="*/ 60 h 60"/>
                </a:gdLst>
                <a:ahLst/>
                <a:cxnLst>
                  <a:cxn ang="0">
                    <a:pos x="T0" y="T1"/>
                  </a:cxn>
                  <a:cxn ang="0">
                    <a:pos x="T2" y="T3"/>
                  </a:cxn>
                  <a:cxn ang="0">
                    <a:pos x="T4" y="T5"/>
                  </a:cxn>
                  <a:cxn ang="0">
                    <a:pos x="T6" y="T7"/>
                  </a:cxn>
                  <a:cxn ang="0">
                    <a:pos x="T8" y="T9"/>
                  </a:cxn>
                  <a:cxn ang="0">
                    <a:pos x="T10" y="T11"/>
                  </a:cxn>
                </a:cxnLst>
                <a:rect l="0" t="0" r="r" b="b"/>
                <a:pathLst>
                  <a:path w="136" h="60">
                    <a:moveTo>
                      <a:pt x="136" y="60"/>
                    </a:moveTo>
                    <a:cubicBezTo>
                      <a:pt x="131" y="31"/>
                      <a:pt x="112" y="8"/>
                      <a:pt x="88" y="0"/>
                    </a:cubicBezTo>
                    <a:cubicBezTo>
                      <a:pt x="68" y="23"/>
                      <a:pt x="68" y="23"/>
                      <a:pt x="68" y="23"/>
                    </a:cubicBezTo>
                    <a:cubicBezTo>
                      <a:pt x="48" y="0"/>
                      <a:pt x="48" y="0"/>
                      <a:pt x="48" y="0"/>
                    </a:cubicBezTo>
                    <a:cubicBezTo>
                      <a:pt x="23" y="8"/>
                      <a:pt x="4" y="31"/>
                      <a:pt x="0" y="60"/>
                    </a:cubicBezTo>
                    <a:lnTo>
                      <a:pt x="136"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endParaRPr>
              </a:p>
            </p:txBody>
          </p:sp>
        </p:grpSp>
      </p:grpSp>
      <p:sp>
        <p:nvSpPr>
          <p:cNvPr id="48" name="TextBox 47"/>
          <p:cNvSpPr txBox="1"/>
          <p:nvPr/>
        </p:nvSpPr>
        <p:spPr bwMode="auto">
          <a:xfrm>
            <a:off x="1043608" y="1606543"/>
            <a:ext cx="1948700" cy="369332"/>
          </a:xfrm>
          <a:prstGeom prst="rect">
            <a:avLst/>
          </a:prstGeom>
          <a:noFill/>
        </p:spPr>
        <p:txBody>
          <a:bodyPr wrap="square">
            <a:spAutoFit/>
          </a:bodyPr>
          <a:lstStyle/>
          <a:p>
            <a:r>
              <a:rPr lang="zh-CN" altLang="en-US" sz="900" dirty="0">
                <a:solidFill>
                  <a:schemeClr val="tx1">
                    <a:lumMod val="50000"/>
                    <a:lumOff val="50000"/>
                  </a:schemeClr>
                </a:solidFill>
                <a:latin typeface="微软雅黑" pitchFamily="34" charset="-122"/>
                <a:ea typeface="微软雅黑" pitchFamily="34" charset="-122"/>
              </a:rPr>
              <a:t>这里输入简单的文字概述这里输入简单文字概述简单的文字</a:t>
            </a:r>
          </a:p>
        </p:txBody>
      </p:sp>
      <p:sp>
        <p:nvSpPr>
          <p:cNvPr id="49" name="矩形 48"/>
          <p:cNvSpPr/>
          <p:nvPr/>
        </p:nvSpPr>
        <p:spPr bwMode="auto">
          <a:xfrm>
            <a:off x="1057974" y="1276000"/>
            <a:ext cx="2020887" cy="276999"/>
          </a:xfrm>
          <a:prstGeom prst="rect">
            <a:avLst/>
          </a:prstGeom>
        </p:spPr>
        <p:txBody>
          <a:bodyPr>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rPr>
              <a:t>单击添加标题</a:t>
            </a:r>
          </a:p>
        </p:txBody>
      </p:sp>
      <p:sp>
        <p:nvSpPr>
          <p:cNvPr id="50" name="TextBox 49"/>
          <p:cNvSpPr txBox="1"/>
          <p:nvPr/>
        </p:nvSpPr>
        <p:spPr bwMode="auto">
          <a:xfrm>
            <a:off x="1340083" y="4245795"/>
            <a:ext cx="1948700" cy="369332"/>
          </a:xfrm>
          <a:prstGeom prst="rect">
            <a:avLst/>
          </a:prstGeom>
          <a:noFill/>
        </p:spPr>
        <p:txBody>
          <a:bodyPr wrap="square">
            <a:spAutoFit/>
          </a:bodyPr>
          <a:lstStyle/>
          <a:p>
            <a:r>
              <a:rPr lang="zh-CN" altLang="en-US" sz="900" dirty="0">
                <a:solidFill>
                  <a:schemeClr val="tx1">
                    <a:lumMod val="50000"/>
                    <a:lumOff val="50000"/>
                  </a:schemeClr>
                </a:solidFill>
                <a:latin typeface="微软雅黑" pitchFamily="34" charset="-122"/>
                <a:ea typeface="微软雅黑" pitchFamily="34" charset="-122"/>
              </a:rPr>
              <a:t>这里输入简单的文字概述这里输入简单文字概述简单的文字</a:t>
            </a:r>
          </a:p>
        </p:txBody>
      </p:sp>
      <p:sp>
        <p:nvSpPr>
          <p:cNvPr id="51" name="矩形 50"/>
          <p:cNvSpPr/>
          <p:nvPr/>
        </p:nvSpPr>
        <p:spPr bwMode="auto">
          <a:xfrm>
            <a:off x="1354449" y="3915251"/>
            <a:ext cx="2020887" cy="276999"/>
          </a:xfrm>
          <a:prstGeom prst="rect">
            <a:avLst/>
          </a:prstGeom>
        </p:spPr>
        <p:txBody>
          <a:bodyPr>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rPr>
              <a:t>单击添加标题</a:t>
            </a:r>
          </a:p>
        </p:txBody>
      </p:sp>
      <p:sp>
        <p:nvSpPr>
          <p:cNvPr id="52" name="TextBox 51"/>
          <p:cNvSpPr txBox="1"/>
          <p:nvPr/>
        </p:nvSpPr>
        <p:spPr bwMode="auto">
          <a:xfrm>
            <a:off x="6151917" y="1606543"/>
            <a:ext cx="1948700" cy="369332"/>
          </a:xfrm>
          <a:prstGeom prst="rect">
            <a:avLst/>
          </a:prstGeom>
          <a:noFill/>
        </p:spPr>
        <p:txBody>
          <a:bodyPr wrap="square">
            <a:spAutoFit/>
          </a:bodyPr>
          <a:lstStyle/>
          <a:p>
            <a:r>
              <a:rPr lang="zh-CN" altLang="en-US" sz="900" dirty="0">
                <a:solidFill>
                  <a:schemeClr val="tx1">
                    <a:lumMod val="50000"/>
                    <a:lumOff val="50000"/>
                  </a:schemeClr>
                </a:solidFill>
                <a:latin typeface="微软雅黑" pitchFamily="34" charset="-122"/>
                <a:ea typeface="微软雅黑" pitchFamily="34" charset="-122"/>
              </a:rPr>
              <a:t>这里输入简单的文字概述这里输入简单文字概述简单的文字</a:t>
            </a:r>
          </a:p>
        </p:txBody>
      </p:sp>
      <p:sp>
        <p:nvSpPr>
          <p:cNvPr id="53" name="矩形 52"/>
          <p:cNvSpPr/>
          <p:nvPr/>
        </p:nvSpPr>
        <p:spPr bwMode="auto">
          <a:xfrm>
            <a:off x="6166283" y="1276000"/>
            <a:ext cx="2020887" cy="276999"/>
          </a:xfrm>
          <a:prstGeom prst="rect">
            <a:avLst/>
          </a:prstGeom>
        </p:spPr>
        <p:txBody>
          <a:bodyPr>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rPr>
              <a:t>单击添加标题</a:t>
            </a:r>
          </a:p>
        </p:txBody>
      </p:sp>
      <p:sp>
        <p:nvSpPr>
          <p:cNvPr id="54" name="TextBox 53"/>
          <p:cNvSpPr txBox="1"/>
          <p:nvPr/>
        </p:nvSpPr>
        <p:spPr bwMode="auto">
          <a:xfrm>
            <a:off x="5796136" y="4245795"/>
            <a:ext cx="1948700" cy="369332"/>
          </a:xfrm>
          <a:prstGeom prst="rect">
            <a:avLst/>
          </a:prstGeom>
          <a:noFill/>
        </p:spPr>
        <p:txBody>
          <a:bodyPr wrap="square">
            <a:spAutoFit/>
          </a:bodyPr>
          <a:lstStyle/>
          <a:p>
            <a:r>
              <a:rPr lang="zh-CN" altLang="en-US" sz="900" dirty="0">
                <a:solidFill>
                  <a:schemeClr val="tx1">
                    <a:lumMod val="50000"/>
                    <a:lumOff val="50000"/>
                  </a:schemeClr>
                </a:solidFill>
                <a:latin typeface="微软雅黑" pitchFamily="34" charset="-122"/>
                <a:ea typeface="微软雅黑" pitchFamily="34" charset="-122"/>
              </a:rPr>
              <a:t>这里输入简单的文字概述这里输入简单文字概述简单的文字</a:t>
            </a:r>
          </a:p>
        </p:txBody>
      </p:sp>
      <p:sp>
        <p:nvSpPr>
          <p:cNvPr id="55" name="矩形 54"/>
          <p:cNvSpPr/>
          <p:nvPr/>
        </p:nvSpPr>
        <p:spPr bwMode="auto">
          <a:xfrm>
            <a:off x="5810502" y="3915251"/>
            <a:ext cx="2020887" cy="276999"/>
          </a:xfrm>
          <a:prstGeom prst="rect">
            <a:avLst/>
          </a:prstGeom>
        </p:spPr>
        <p:txBody>
          <a:bodyPr>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213885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 calcmode="lin" valueType="num">
                                      <p:cBhvr>
                                        <p:cTn id="9" dur="750" fill="hold"/>
                                        <p:tgtEl>
                                          <p:spTgt spid="12"/>
                                        </p:tgtEl>
                                        <p:attrNameLst>
                                          <p:attrName>style.rotation</p:attrName>
                                        </p:attrNameLst>
                                      </p:cBhvr>
                                      <p:tavLst>
                                        <p:tav tm="0">
                                          <p:val>
                                            <p:fltVal val="90"/>
                                          </p:val>
                                        </p:tav>
                                        <p:tav tm="100000">
                                          <p:val>
                                            <p:fltVal val="0"/>
                                          </p:val>
                                        </p:tav>
                                      </p:tavLst>
                                    </p:anim>
                                    <p:animEffect transition="in" filter="fade">
                                      <p:cBhvr>
                                        <p:cTn id="10" dur="750"/>
                                        <p:tgtEl>
                                          <p:spTgt spid="12"/>
                                        </p:tgtEl>
                                      </p:cBhvr>
                                    </p:animEffect>
                                  </p:childTnLst>
                                </p:cTn>
                              </p:par>
                              <p:par>
                                <p:cTn id="11" presetID="21" presetClass="entr" presetSubtype="1" fill="hold" nodeType="withEffect">
                                  <p:stCondLst>
                                    <p:cond delay="125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000"/>
                                        <p:tgtEl>
                                          <p:spTgt spid="2"/>
                                        </p:tgtEl>
                                      </p:cBhvr>
                                    </p:animEffect>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250"/>
                                        <p:tgtEl>
                                          <p:spTgt spid="49"/>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250"/>
                                        <p:tgtEl>
                                          <p:spTgt spid="48"/>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250"/>
                                        <p:tgtEl>
                                          <p:spTgt spid="51"/>
                                        </p:tgtEl>
                                      </p:cBhvr>
                                    </p:animEffect>
                                  </p:childTnLst>
                                </p:cTn>
                              </p:par>
                            </p:childTnLst>
                          </p:cTn>
                        </p:par>
                        <p:par>
                          <p:cTn id="41" fill="hold">
                            <p:stCondLst>
                              <p:cond delay="3250"/>
                            </p:stCondLst>
                            <p:childTnLst>
                              <p:par>
                                <p:cTn id="42" presetID="2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250"/>
                                        <p:tgtEl>
                                          <p:spTgt spid="50"/>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250"/>
                                        <p:tgtEl>
                                          <p:spTgt spid="53"/>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250"/>
                                        <p:tgtEl>
                                          <p:spTgt spid="52"/>
                                        </p:tgtEl>
                                      </p:cBhvr>
                                    </p:animEffect>
                                  </p:childTnLst>
                                </p:cTn>
                              </p:par>
                            </p:childTnLst>
                          </p:cTn>
                        </p:par>
                        <p:par>
                          <p:cTn id="52" fill="hold">
                            <p:stCondLst>
                              <p:cond delay="425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250"/>
                                        <p:tgtEl>
                                          <p:spTgt spid="55"/>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3579614" y="1071401"/>
            <a:ext cx="1986434" cy="3310635"/>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2"/>
          </a:solidFill>
          <a:ln>
            <a:noFill/>
          </a:ln>
        </p:spPr>
        <p:txBody>
          <a:bodyPr lIns="68580" tIns="34290" rIns="68580" bIns="34290"/>
          <a:lstStyle/>
          <a:p>
            <a:endParaRPr lang="zh-CN" altLang="en-US" dirty="0"/>
          </a:p>
        </p:txBody>
      </p:sp>
      <p:sp>
        <p:nvSpPr>
          <p:cNvPr id="5" name="TextBox 8"/>
          <p:cNvSpPr txBox="1"/>
          <p:nvPr/>
        </p:nvSpPr>
        <p:spPr>
          <a:xfrm>
            <a:off x="4013340" y="1688924"/>
            <a:ext cx="1061829" cy="253916"/>
          </a:xfrm>
          <a:prstGeom prst="rect">
            <a:avLst/>
          </a:prstGeom>
          <a:noFill/>
        </p:spPr>
        <p:txBody>
          <a:bodyPr wrap="none" lIns="68580" tIns="34290" rIns="68580" bIns="34290" rtlCol="0">
            <a:spAutoFit/>
          </a:bodyPr>
          <a:lstStyle/>
          <a:p>
            <a:pPr algn="ctr" fontAlgn="base">
              <a:spcBef>
                <a:spcPct val="0"/>
              </a:spcBef>
              <a:spcAft>
                <a:spcPct val="0"/>
              </a:spcAft>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6" name="TextBox 9"/>
          <p:cNvSpPr txBox="1"/>
          <p:nvPr/>
        </p:nvSpPr>
        <p:spPr>
          <a:xfrm>
            <a:off x="3884912" y="1919300"/>
            <a:ext cx="1414889" cy="460254"/>
          </a:xfrm>
          <a:prstGeom prst="rect">
            <a:avLst/>
          </a:prstGeom>
          <a:noFill/>
        </p:spPr>
        <p:txBody>
          <a:bodyPr wrap="square" lIns="68580" tIns="34290" rIns="68580" bIns="34290" rtlCol="0">
            <a:spAutoFit/>
          </a:bodyPr>
          <a:lstStyle/>
          <a:p>
            <a:pPr algn="just">
              <a:lnSpc>
                <a:spcPct val="150000"/>
              </a:lnSpc>
            </a:pPr>
            <a:r>
              <a:rPr lang="zh-CN" altLang="en-US" sz="900" dirty="0">
                <a:solidFill>
                  <a:srgbClr val="F8F8F8"/>
                </a:solidFill>
                <a:latin typeface="微软雅黑" charset="0"/>
                <a:ea typeface="微软雅黑" charset="0"/>
              </a:rPr>
              <a:t>这里输入您的文字这里输入您的文字</a:t>
            </a:r>
          </a:p>
        </p:txBody>
      </p:sp>
      <p:sp>
        <p:nvSpPr>
          <p:cNvPr id="7" name="Freeform 17"/>
          <p:cNvSpPr>
            <a:spLocks noEditPoints="1"/>
          </p:cNvSpPr>
          <p:nvPr/>
        </p:nvSpPr>
        <p:spPr bwMode="auto">
          <a:xfrm>
            <a:off x="4371564" y="3167375"/>
            <a:ext cx="428839" cy="412681"/>
          </a:xfrm>
          <a:custGeom>
            <a:avLst/>
            <a:gdLst>
              <a:gd name="T0" fmla="*/ 435493 w 1145"/>
              <a:gd name="T1" fmla="*/ 518839 h 1102"/>
              <a:gd name="T2" fmla="*/ 424759 w 1145"/>
              <a:gd name="T3" fmla="*/ 409247 h 1102"/>
              <a:gd name="T4" fmla="*/ 285217 w 1145"/>
              <a:gd name="T5" fmla="*/ 408480 h 1102"/>
              <a:gd name="T6" fmla="*/ 266816 w 1145"/>
              <a:gd name="T7" fmla="*/ 497380 h 1102"/>
              <a:gd name="T8" fmla="*/ 317419 w 1145"/>
              <a:gd name="T9" fmla="*/ 487417 h 1102"/>
              <a:gd name="T10" fmla="*/ 354988 w 1145"/>
              <a:gd name="T11" fmla="*/ 439135 h 1102"/>
              <a:gd name="T12" fmla="*/ 390257 w 1145"/>
              <a:gd name="T13" fmla="*/ 475922 h 1102"/>
              <a:gd name="T14" fmla="*/ 368789 w 1145"/>
              <a:gd name="T15" fmla="*/ 506577 h 1102"/>
              <a:gd name="T16" fmla="*/ 316653 w 1145"/>
              <a:gd name="T17" fmla="*/ 520372 h 1102"/>
              <a:gd name="T18" fmla="*/ 319720 w 1145"/>
              <a:gd name="T19" fmla="*/ 563289 h 1102"/>
              <a:gd name="T20" fmla="*/ 327387 w 1145"/>
              <a:gd name="T21" fmla="*/ 566354 h 1102"/>
              <a:gd name="T22" fmla="*/ 387957 w 1145"/>
              <a:gd name="T23" fmla="*/ 578616 h 1102"/>
              <a:gd name="T24" fmla="*/ 389490 w 1145"/>
              <a:gd name="T25" fmla="*/ 637628 h 1102"/>
              <a:gd name="T26" fmla="*/ 317419 w 1145"/>
              <a:gd name="T27" fmla="*/ 634562 h 1102"/>
              <a:gd name="T28" fmla="*/ 292118 w 1145"/>
              <a:gd name="T29" fmla="*/ 580916 h 1102"/>
              <a:gd name="T30" fmla="*/ 243815 w 1145"/>
              <a:gd name="T31" fmla="*/ 590878 h 1102"/>
              <a:gd name="T32" fmla="*/ 353455 w 1145"/>
              <a:gd name="T33" fmla="*/ 703536 h 1102"/>
              <a:gd name="T34" fmla="*/ 463095 w 1145"/>
              <a:gd name="T35" fmla="*/ 605440 h 1102"/>
              <a:gd name="T36" fmla="*/ 624872 w 1145"/>
              <a:gd name="T37" fmla="*/ 395452 h 1102"/>
              <a:gd name="T38" fmla="*/ 536699 w 1145"/>
              <a:gd name="T39" fmla="*/ 405415 h 1102"/>
              <a:gd name="T40" fmla="*/ 546667 w 1145"/>
              <a:gd name="T41" fmla="*/ 449865 h 1102"/>
              <a:gd name="T42" fmla="*/ 575035 w 1145"/>
              <a:gd name="T43" fmla="*/ 682078 h 1102"/>
              <a:gd name="T44" fmla="*/ 624872 w 1145"/>
              <a:gd name="T45" fmla="*/ 692041 h 1102"/>
              <a:gd name="T46" fmla="*/ 634839 w 1145"/>
              <a:gd name="T47" fmla="*/ 405415 h 1102"/>
              <a:gd name="T48" fmla="*/ 681608 w 1145"/>
              <a:gd name="T49" fmla="*/ 194660 h 1102"/>
              <a:gd name="T50" fmla="*/ 707677 w 1145"/>
              <a:gd name="T51" fmla="*/ 26057 h 1102"/>
              <a:gd name="T52" fmla="*/ 655540 w 1145"/>
              <a:gd name="T53" fmla="*/ 26057 h 1102"/>
              <a:gd name="T54" fmla="*/ 681608 w 1145"/>
              <a:gd name="T55" fmla="*/ 194660 h 1102"/>
              <a:gd name="T56" fmla="*/ 775147 w 1145"/>
              <a:gd name="T57" fmla="*/ 761015 h 1102"/>
              <a:gd name="T58" fmla="*/ 82038 w 1145"/>
              <a:gd name="T59" fmla="*/ 738790 h 1102"/>
              <a:gd name="T60" fmla="*/ 103506 w 1145"/>
              <a:gd name="T61" fmla="*/ 321113 h 1102"/>
              <a:gd name="T62" fmla="*/ 796615 w 1145"/>
              <a:gd name="T63" fmla="*/ 343338 h 1102"/>
              <a:gd name="T64" fmla="*/ 775147 w 1145"/>
              <a:gd name="T65" fmla="*/ 98097 h 1102"/>
              <a:gd name="T66" fmla="*/ 749079 w 1145"/>
              <a:gd name="T67" fmla="*/ 168603 h 1102"/>
              <a:gd name="T68" fmla="*/ 614138 w 1145"/>
              <a:gd name="T69" fmla="*/ 168603 h 1102"/>
              <a:gd name="T70" fmla="*/ 263749 w 1145"/>
              <a:gd name="T71" fmla="*/ 98097 h 1102"/>
              <a:gd name="T72" fmla="*/ 197045 w 1145"/>
              <a:gd name="T73" fmla="*/ 236045 h 1102"/>
              <a:gd name="T74" fmla="*/ 129575 w 1145"/>
              <a:gd name="T75" fmla="*/ 98097 h 1102"/>
              <a:gd name="T76" fmla="*/ 0 w 1145"/>
              <a:gd name="T77" fmla="*/ 202324 h 1102"/>
              <a:gd name="T78" fmla="*/ 103506 w 1145"/>
              <a:gd name="T79" fmla="*/ 844550 h 1102"/>
              <a:gd name="T80" fmla="*/ 877887 w 1145"/>
              <a:gd name="T81" fmla="*/ 740322 h 1102"/>
              <a:gd name="T82" fmla="*/ 775147 w 1145"/>
              <a:gd name="T83" fmla="*/ 98097 h 1102"/>
              <a:gd name="T84" fmla="*/ 223114 w 1145"/>
              <a:gd name="T85" fmla="*/ 168603 h 1102"/>
              <a:gd name="T86" fmla="*/ 197045 w 1145"/>
              <a:gd name="T87" fmla="*/ 0 h 1102"/>
              <a:gd name="T88" fmla="*/ 170210 w 1145"/>
              <a:gd name="T89" fmla="*/ 168603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p:spPr>
        <p:txBody>
          <a:bodyPr lIns="68580" tIns="34290" rIns="68580" bIns="34290"/>
          <a:lstStyle/>
          <a:p>
            <a:endParaRPr lang="zh-CN" altLang="en-US"/>
          </a:p>
        </p:txBody>
      </p:sp>
      <p:sp>
        <p:nvSpPr>
          <p:cNvPr id="25" name="Freeform 6"/>
          <p:cNvSpPr/>
          <p:nvPr/>
        </p:nvSpPr>
        <p:spPr bwMode="auto">
          <a:xfrm>
            <a:off x="5965984" y="1406324"/>
            <a:ext cx="1672114" cy="2786923"/>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3"/>
          </a:solidFill>
          <a:ln>
            <a:noFill/>
          </a:ln>
        </p:spPr>
        <p:txBody>
          <a:bodyPr lIns="68580" tIns="34290" rIns="68580" bIns="34290"/>
          <a:lstStyle/>
          <a:p>
            <a:endParaRPr lang="zh-CN" altLang="en-US"/>
          </a:p>
        </p:txBody>
      </p:sp>
      <p:sp>
        <p:nvSpPr>
          <p:cNvPr id="32" name="TextBox 10"/>
          <p:cNvSpPr txBox="1"/>
          <p:nvPr/>
        </p:nvSpPr>
        <p:spPr>
          <a:xfrm>
            <a:off x="6278318" y="2020867"/>
            <a:ext cx="1061829" cy="253916"/>
          </a:xfrm>
          <a:prstGeom prst="rect">
            <a:avLst/>
          </a:prstGeom>
          <a:noFill/>
        </p:spPr>
        <p:txBody>
          <a:bodyPr wrap="none" lIns="68580" tIns="34290" rIns="68580" bIns="34290" rtlCol="0">
            <a:spAutoFit/>
          </a:bodyPr>
          <a:lstStyle/>
          <a:p>
            <a:pPr algn="ctr" fontAlgn="base">
              <a:spcBef>
                <a:spcPct val="0"/>
              </a:spcBef>
              <a:spcAft>
                <a:spcPct val="0"/>
              </a:spcAft>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33" name="TextBox 11"/>
          <p:cNvSpPr txBox="1"/>
          <p:nvPr/>
        </p:nvSpPr>
        <p:spPr>
          <a:xfrm>
            <a:off x="6123772" y="2209976"/>
            <a:ext cx="1414889" cy="460254"/>
          </a:xfrm>
          <a:prstGeom prst="rect">
            <a:avLst/>
          </a:prstGeom>
          <a:noFill/>
        </p:spPr>
        <p:txBody>
          <a:bodyPr wrap="square" lIns="68580" tIns="34290" rIns="68580" bIns="34290" rtlCol="0">
            <a:spAutoFit/>
          </a:bodyPr>
          <a:lstStyle/>
          <a:p>
            <a:pPr algn="just">
              <a:lnSpc>
                <a:spcPct val="150000"/>
              </a:lnSpc>
            </a:pPr>
            <a:r>
              <a:rPr lang="zh-CN" altLang="en-US" sz="900" dirty="0">
                <a:solidFill>
                  <a:srgbClr val="F8F8F8"/>
                </a:solidFill>
                <a:latin typeface="微软雅黑" charset="0"/>
                <a:ea typeface="微软雅黑" charset="0"/>
              </a:rPr>
              <a:t>这里输入您的文字这里输入您的文字</a:t>
            </a:r>
          </a:p>
        </p:txBody>
      </p:sp>
      <p:grpSp>
        <p:nvGrpSpPr>
          <p:cNvPr id="2" name="组合 33"/>
          <p:cNvGrpSpPr/>
          <p:nvPr/>
        </p:nvGrpSpPr>
        <p:grpSpPr>
          <a:xfrm>
            <a:off x="6576073" y="3205764"/>
            <a:ext cx="465440" cy="374292"/>
            <a:chOff x="976313" y="4519613"/>
            <a:chExt cx="485775" cy="390525"/>
          </a:xfrm>
          <a:solidFill>
            <a:srgbClr val="F8F8F8"/>
          </a:solidFill>
        </p:grpSpPr>
        <p:sp>
          <p:nvSpPr>
            <p:cNvPr id="35"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mn-lt"/>
                <a:ea typeface="+mn-ea"/>
              </a:endParaRPr>
            </a:p>
          </p:txBody>
        </p:sp>
        <p:sp>
          <p:nvSpPr>
            <p:cNvPr id="36"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mn-lt"/>
                <a:ea typeface="+mn-ea"/>
              </a:endParaRPr>
            </a:p>
          </p:txBody>
        </p:sp>
      </p:grpSp>
      <p:sp>
        <p:nvSpPr>
          <p:cNvPr id="37" name="Freeform 6"/>
          <p:cNvSpPr/>
          <p:nvPr/>
        </p:nvSpPr>
        <p:spPr bwMode="auto">
          <a:xfrm>
            <a:off x="1550670" y="1452058"/>
            <a:ext cx="1672114" cy="2786923"/>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1"/>
          </a:solidFill>
          <a:ln>
            <a:noFill/>
          </a:ln>
        </p:spPr>
        <p:txBody>
          <a:bodyPr lIns="68580" tIns="34290" rIns="68580" bIns="34290"/>
          <a:lstStyle/>
          <a:p>
            <a:endParaRPr lang="zh-CN" altLang="en-US"/>
          </a:p>
        </p:txBody>
      </p:sp>
      <p:sp>
        <p:nvSpPr>
          <p:cNvPr id="38" name="TextBox 10"/>
          <p:cNvSpPr txBox="1"/>
          <p:nvPr/>
        </p:nvSpPr>
        <p:spPr>
          <a:xfrm>
            <a:off x="1863005" y="2066600"/>
            <a:ext cx="1061829" cy="253916"/>
          </a:xfrm>
          <a:prstGeom prst="rect">
            <a:avLst/>
          </a:prstGeom>
          <a:noFill/>
        </p:spPr>
        <p:txBody>
          <a:bodyPr wrap="none" lIns="68580" tIns="34290" rIns="68580" bIns="34290" rtlCol="0">
            <a:spAutoFit/>
          </a:bodyPr>
          <a:lstStyle/>
          <a:p>
            <a:pPr algn="ctr" fontAlgn="base">
              <a:spcBef>
                <a:spcPct val="0"/>
              </a:spcBef>
              <a:spcAft>
                <a:spcPct val="0"/>
              </a:spcAft>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39" name="TextBox 11"/>
          <p:cNvSpPr txBox="1"/>
          <p:nvPr/>
        </p:nvSpPr>
        <p:spPr>
          <a:xfrm>
            <a:off x="1708458" y="2255710"/>
            <a:ext cx="1414889" cy="460254"/>
          </a:xfrm>
          <a:prstGeom prst="rect">
            <a:avLst/>
          </a:prstGeom>
          <a:noFill/>
        </p:spPr>
        <p:txBody>
          <a:bodyPr wrap="square" lIns="68580" tIns="34290" rIns="68580" bIns="34290" rtlCol="0">
            <a:spAutoFit/>
          </a:bodyPr>
          <a:lstStyle/>
          <a:p>
            <a:pPr algn="just">
              <a:lnSpc>
                <a:spcPct val="150000"/>
              </a:lnSpc>
            </a:pPr>
            <a:r>
              <a:rPr lang="zh-CN" altLang="en-US" sz="900" dirty="0">
                <a:solidFill>
                  <a:srgbClr val="F8F8F8"/>
                </a:solidFill>
                <a:latin typeface="微软雅黑" charset="0"/>
                <a:ea typeface="微软雅黑" charset="0"/>
              </a:rPr>
              <a:t>这里输入您的文字这里输入您的文字</a:t>
            </a:r>
          </a:p>
        </p:txBody>
      </p:sp>
      <p:grpSp>
        <p:nvGrpSpPr>
          <p:cNvPr id="3" name="组合 39"/>
          <p:cNvGrpSpPr/>
          <p:nvPr/>
        </p:nvGrpSpPr>
        <p:grpSpPr>
          <a:xfrm>
            <a:off x="2160760" y="3205764"/>
            <a:ext cx="465440" cy="374292"/>
            <a:chOff x="976313" y="4519613"/>
            <a:chExt cx="485775" cy="390525"/>
          </a:xfrm>
          <a:solidFill>
            <a:srgbClr val="F8F8F8"/>
          </a:solidFill>
        </p:grpSpPr>
        <p:sp>
          <p:nvSpPr>
            <p:cNvPr id="41"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mn-lt"/>
                <a:ea typeface="+mn-ea"/>
              </a:endParaRPr>
            </a:p>
          </p:txBody>
        </p:sp>
        <p:sp>
          <p:nvSpPr>
            <p:cNvPr id="42"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mn-lt"/>
                <a:ea typeface="+mn-ea"/>
              </a:endParaRPr>
            </a:p>
          </p:txBody>
        </p:sp>
      </p:grpSp>
    </p:spTree>
    <p:extLst>
      <p:ext uri="{BB962C8B-B14F-4D97-AF65-F5344CB8AC3E}">
        <p14:creationId xmlns:p14="http://schemas.microsoft.com/office/powerpoint/2010/main" val="232316794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90"/>
                                          </p:val>
                                        </p:tav>
                                        <p:tav tm="100000">
                                          <p:val>
                                            <p:fltVal val="0"/>
                                          </p:val>
                                        </p:tav>
                                      </p:tavLst>
                                    </p:anim>
                                    <p:animEffect transition="in" filter="fade">
                                      <p:cBhvr>
                                        <p:cTn id="15" dur="500"/>
                                        <p:tgtEl>
                                          <p:spTgt spid="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90"/>
                                          </p:val>
                                        </p:tav>
                                        <p:tav tm="100000">
                                          <p:val>
                                            <p:fltVal val="0"/>
                                          </p:val>
                                        </p:tav>
                                      </p:tavLst>
                                    </p:anim>
                                    <p:animEffect transition="in" filter="fade">
                                      <p:cBhvr>
                                        <p:cTn id="21" dur="500"/>
                                        <p:tgtEl>
                                          <p:spTgt spid="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90"/>
                                          </p:val>
                                        </p:tav>
                                        <p:tav tm="100000">
                                          <p:val>
                                            <p:fltVal val="0"/>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500"/>
                            </p:stCondLst>
                            <p:childTnLst>
                              <p:par>
                                <p:cTn id="34" presetID="3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 calcmode="lin" valueType="num">
                                      <p:cBhvr>
                                        <p:cTn id="38" dur="500" fill="hold"/>
                                        <p:tgtEl>
                                          <p:spTgt spid="2"/>
                                        </p:tgtEl>
                                        <p:attrNameLst>
                                          <p:attrName>style.rotation</p:attrName>
                                        </p:attrNameLst>
                                      </p:cBhvr>
                                      <p:tavLst>
                                        <p:tav tm="0">
                                          <p:val>
                                            <p:fltVal val="90"/>
                                          </p:val>
                                        </p:tav>
                                        <p:tav tm="100000">
                                          <p:val>
                                            <p:fltVal val="0"/>
                                          </p:val>
                                        </p:tav>
                                      </p:tavLst>
                                    </p:anim>
                                    <p:animEffect transition="in" filter="fade">
                                      <p:cBhvr>
                                        <p:cTn id="39" dur="500"/>
                                        <p:tgtEl>
                                          <p:spTgt spid="2"/>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 calcmode="lin" valueType="num">
                                      <p:cBhvr>
                                        <p:cTn id="44" dur="500" fill="hold"/>
                                        <p:tgtEl>
                                          <p:spTgt spid="32"/>
                                        </p:tgtEl>
                                        <p:attrNameLst>
                                          <p:attrName>style.rotation</p:attrName>
                                        </p:attrNameLst>
                                      </p:cBhvr>
                                      <p:tavLst>
                                        <p:tav tm="0">
                                          <p:val>
                                            <p:fltVal val="90"/>
                                          </p:val>
                                        </p:tav>
                                        <p:tav tm="100000">
                                          <p:val>
                                            <p:fltVal val="0"/>
                                          </p:val>
                                        </p:tav>
                                      </p:tavLst>
                                    </p:anim>
                                    <p:animEffect transition="in" filter="fade">
                                      <p:cBhvr>
                                        <p:cTn id="45" dur="500"/>
                                        <p:tgtEl>
                                          <p:spTgt spid="3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 calcmode="lin" valueType="num">
                                      <p:cBhvr>
                                        <p:cTn id="50" dur="500" fill="hold"/>
                                        <p:tgtEl>
                                          <p:spTgt spid="33"/>
                                        </p:tgtEl>
                                        <p:attrNameLst>
                                          <p:attrName>style.rotation</p:attrName>
                                        </p:attrNameLst>
                                      </p:cBhvr>
                                      <p:tavLst>
                                        <p:tav tm="0">
                                          <p:val>
                                            <p:fltVal val="90"/>
                                          </p:val>
                                        </p:tav>
                                        <p:tav tm="100000">
                                          <p:val>
                                            <p:fltVal val="0"/>
                                          </p:val>
                                        </p:tav>
                                      </p:tavLst>
                                    </p:anim>
                                    <p:animEffect transition="in" filter="fade">
                                      <p:cBhvr>
                                        <p:cTn id="51" dur="500"/>
                                        <p:tgtEl>
                                          <p:spTgt spid="3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p:stCondLst>
                              <p:cond delay="1000"/>
                            </p:stCondLst>
                            <p:childTnLst>
                              <p:par>
                                <p:cTn id="58" presetID="31"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 calcmode="lin" valueType="num">
                                      <p:cBhvr>
                                        <p:cTn id="62" dur="500" fill="hold"/>
                                        <p:tgtEl>
                                          <p:spTgt spid="3"/>
                                        </p:tgtEl>
                                        <p:attrNameLst>
                                          <p:attrName>style.rotation</p:attrName>
                                        </p:attrNameLst>
                                      </p:cBhvr>
                                      <p:tavLst>
                                        <p:tav tm="0">
                                          <p:val>
                                            <p:fltVal val="90"/>
                                          </p:val>
                                        </p:tav>
                                        <p:tav tm="100000">
                                          <p:val>
                                            <p:fltVal val="0"/>
                                          </p:val>
                                        </p:tav>
                                      </p:tavLst>
                                    </p:anim>
                                    <p:animEffect transition="in" filter="fade">
                                      <p:cBhvr>
                                        <p:cTn id="63" dur="500"/>
                                        <p:tgtEl>
                                          <p:spTgt spid="3"/>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 calcmode="lin" valueType="num">
                                      <p:cBhvr>
                                        <p:cTn id="68" dur="500" fill="hold"/>
                                        <p:tgtEl>
                                          <p:spTgt spid="38"/>
                                        </p:tgtEl>
                                        <p:attrNameLst>
                                          <p:attrName>style.rotation</p:attrName>
                                        </p:attrNameLst>
                                      </p:cBhvr>
                                      <p:tavLst>
                                        <p:tav tm="0">
                                          <p:val>
                                            <p:fltVal val="90"/>
                                          </p:val>
                                        </p:tav>
                                        <p:tav tm="100000">
                                          <p:val>
                                            <p:fltVal val="0"/>
                                          </p:val>
                                        </p:tav>
                                      </p:tavLst>
                                    </p:anim>
                                    <p:animEffect transition="in" filter="fade">
                                      <p:cBhvr>
                                        <p:cTn id="69" dur="500"/>
                                        <p:tgtEl>
                                          <p:spTgt spid="38"/>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 calcmode="lin" valueType="num">
                                      <p:cBhvr>
                                        <p:cTn id="74" dur="500" fill="hold"/>
                                        <p:tgtEl>
                                          <p:spTgt spid="39"/>
                                        </p:tgtEl>
                                        <p:attrNameLst>
                                          <p:attrName>style.rotation</p:attrName>
                                        </p:attrNameLst>
                                      </p:cBhvr>
                                      <p:tavLst>
                                        <p:tav tm="0">
                                          <p:val>
                                            <p:fltVal val="90"/>
                                          </p:val>
                                        </p:tav>
                                        <p:tav tm="100000">
                                          <p:val>
                                            <p:fltVal val="0"/>
                                          </p:val>
                                        </p:tav>
                                      </p:tavLst>
                                    </p:anim>
                                    <p:animEffect transition="in" filter="fad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7" grpId="0" bldLvl="0" animBg="1"/>
      <p:bldP spid="25" grpId="0" bldLvl="0" animBg="1"/>
      <p:bldP spid="32" grpId="0"/>
      <p:bldP spid="33" grpId="0"/>
      <p:bldP spid="37" grpId="0" bldLvl="0" animBg="1"/>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7"/>
          <p:cNvSpPr txBox="1"/>
          <p:nvPr/>
        </p:nvSpPr>
        <p:spPr>
          <a:xfrm>
            <a:off x="6642519" y="1166500"/>
            <a:ext cx="1061829"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159" name="Rectangle 460"/>
          <p:cNvSpPr/>
          <p:nvPr/>
        </p:nvSpPr>
        <p:spPr>
          <a:xfrm>
            <a:off x="4084006" y="1470301"/>
            <a:ext cx="3656346" cy="346249"/>
          </a:xfrm>
          <a:prstGeom prst="rect">
            <a:avLst/>
          </a:prstGeom>
        </p:spPr>
        <p:txBody>
          <a:bodyPr wrap="square" lIns="68580" tIns="34290" rIns="68580" bIns="3429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197143"/>
            <a:ext cx="3651646" cy="3268085"/>
            <a:chOff x="0" y="1196774"/>
            <a:chExt cx="3651646" cy="3267076"/>
          </a:xfrm>
        </p:grpSpPr>
        <p:sp>
          <p:nvSpPr>
            <p:cNvPr id="160" name="Freeform 6"/>
            <p:cNvSpPr/>
            <p:nvPr/>
          </p:nvSpPr>
          <p:spPr bwMode="auto">
            <a:xfrm>
              <a:off x="1090613" y="2813644"/>
              <a:ext cx="659606" cy="288131"/>
            </a:xfrm>
            <a:custGeom>
              <a:avLst/>
              <a:gdLst>
                <a:gd name="T0" fmla="*/ 54 w 256"/>
                <a:gd name="T1" fmla="*/ 107 h 112"/>
                <a:gd name="T2" fmla="*/ 70 w 256"/>
                <a:gd name="T3" fmla="*/ 108 h 112"/>
                <a:gd name="T4" fmla="*/ 143 w 256"/>
                <a:gd name="T5" fmla="*/ 80 h 112"/>
                <a:gd name="T6" fmla="*/ 239 w 256"/>
                <a:gd name="T7" fmla="*/ 65 h 112"/>
                <a:gd name="T8" fmla="*/ 239 w 256"/>
                <a:gd name="T9" fmla="*/ 63 h 112"/>
                <a:gd name="T10" fmla="*/ 256 w 256"/>
                <a:gd name="T11" fmla="*/ 52 h 112"/>
                <a:gd name="T12" fmla="*/ 252 w 256"/>
                <a:gd name="T13" fmla="*/ 0 h 112"/>
                <a:gd name="T14" fmla="*/ 0 w 256"/>
                <a:gd name="T15" fmla="*/ 22 h 112"/>
                <a:gd name="T16" fmla="*/ 37 w 256"/>
                <a:gd name="T17" fmla="*/ 112 h 112"/>
                <a:gd name="T18" fmla="*/ 54 w 256"/>
                <a:gd name="T19"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12">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1" name="Freeform 7"/>
            <p:cNvSpPr/>
            <p:nvPr/>
          </p:nvSpPr>
          <p:spPr bwMode="auto">
            <a:xfrm>
              <a:off x="1668066" y="3879253"/>
              <a:ext cx="392906" cy="285750"/>
            </a:xfrm>
            <a:custGeom>
              <a:avLst/>
              <a:gdLst>
                <a:gd name="T0" fmla="*/ 135 w 153"/>
                <a:gd name="T1" fmla="*/ 0 h 111"/>
                <a:gd name="T2" fmla="*/ 72 w 153"/>
                <a:gd name="T3" fmla="*/ 46 h 111"/>
                <a:gd name="T4" fmla="*/ 71 w 153"/>
                <a:gd name="T5" fmla="*/ 47 h 111"/>
                <a:gd name="T6" fmla="*/ 39 w 153"/>
                <a:gd name="T7" fmla="*/ 57 h 111"/>
                <a:gd name="T8" fmla="*/ 33 w 153"/>
                <a:gd name="T9" fmla="*/ 57 h 111"/>
                <a:gd name="T10" fmla="*/ 0 w 153"/>
                <a:gd name="T11" fmla="*/ 58 h 111"/>
                <a:gd name="T12" fmla="*/ 8 w 153"/>
                <a:gd name="T13" fmla="*/ 79 h 111"/>
                <a:gd name="T14" fmla="*/ 60 w 153"/>
                <a:gd name="T15" fmla="*/ 104 h 111"/>
                <a:gd name="T16" fmla="*/ 105 w 153"/>
                <a:gd name="T17" fmla="*/ 90 h 111"/>
                <a:gd name="T18" fmla="*/ 141 w 153"/>
                <a:gd name="T19" fmla="*/ 15 h 111"/>
                <a:gd name="T20" fmla="*/ 135 w 153"/>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1">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2" name="Freeform 8"/>
            <p:cNvSpPr/>
            <p:nvPr/>
          </p:nvSpPr>
          <p:spPr bwMode="auto">
            <a:xfrm>
              <a:off x="594122" y="2962472"/>
              <a:ext cx="1488281" cy="1069181"/>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3" name="Freeform 9"/>
            <p:cNvSpPr/>
            <p:nvPr/>
          </p:nvSpPr>
          <p:spPr bwMode="auto">
            <a:xfrm>
              <a:off x="0" y="3251794"/>
              <a:ext cx="1014413" cy="1212056"/>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4" name="Freeform 10"/>
            <p:cNvSpPr/>
            <p:nvPr/>
          </p:nvSpPr>
          <p:spPr bwMode="auto">
            <a:xfrm>
              <a:off x="802482" y="3241078"/>
              <a:ext cx="334565" cy="841772"/>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5" name="Freeform 11"/>
            <p:cNvSpPr/>
            <p:nvPr/>
          </p:nvSpPr>
          <p:spPr bwMode="auto">
            <a:xfrm>
              <a:off x="851297" y="3287512"/>
              <a:ext cx="239315" cy="748904"/>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6" name="Freeform 12"/>
            <p:cNvSpPr/>
            <p:nvPr/>
          </p:nvSpPr>
          <p:spPr bwMode="auto">
            <a:xfrm>
              <a:off x="1566863" y="1904006"/>
              <a:ext cx="113109" cy="209550"/>
            </a:xfrm>
            <a:custGeom>
              <a:avLst/>
              <a:gdLst>
                <a:gd name="T0" fmla="*/ 0 w 44"/>
                <a:gd name="T1" fmla="*/ 1 h 81"/>
                <a:gd name="T2" fmla="*/ 9 w 44"/>
                <a:gd name="T3" fmla="*/ 81 h 81"/>
                <a:gd name="T4" fmla="*/ 41 w 44"/>
                <a:gd name="T5" fmla="*/ 37 h 81"/>
                <a:gd name="T6" fmla="*/ 0 w 44"/>
                <a:gd name="T7" fmla="*/ 1 h 81"/>
              </a:gdLst>
              <a:ahLst/>
              <a:cxnLst>
                <a:cxn ang="0">
                  <a:pos x="T0" y="T1"/>
                </a:cxn>
                <a:cxn ang="0">
                  <a:pos x="T2" y="T3"/>
                </a:cxn>
                <a:cxn ang="0">
                  <a:pos x="T4" y="T5"/>
                </a:cxn>
                <a:cxn ang="0">
                  <a:pos x="T6" y="T7"/>
                </a:cxn>
              </a:cxnLst>
              <a:rect l="0" t="0" r="r" b="b"/>
              <a:pathLst>
                <a:path w="44" h="81">
                  <a:moveTo>
                    <a:pt x="0" y="1"/>
                  </a:moveTo>
                  <a:cubicBezTo>
                    <a:pt x="9" y="81"/>
                    <a:pt x="9" y="81"/>
                    <a:pt x="9" y="81"/>
                  </a:cubicBezTo>
                  <a:cubicBezTo>
                    <a:pt x="30" y="77"/>
                    <a:pt x="44" y="58"/>
                    <a:pt x="41" y="37"/>
                  </a:cubicBezTo>
                  <a:cubicBezTo>
                    <a:pt x="39" y="16"/>
                    <a:pt x="20" y="0"/>
                    <a:pt x="0"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7" name="Freeform 13"/>
            <p:cNvSpPr/>
            <p:nvPr/>
          </p:nvSpPr>
          <p:spPr bwMode="auto">
            <a:xfrm>
              <a:off x="1462087" y="1909959"/>
              <a:ext cx="100013" cy="110729"/>
            </a:xfrm>
            <a:custGeom>
              <a:avLst/>
              <a:gdLst>
                <a:gd name="T0" fmla="*/ 39 w 39"/>
                <a:gd name="T1" fmla="*/ 38 h 43"/>
                <a:gd name="T2" fmla="*/ 34 w 39"/>
                <a:gd name="T3" fmla="*/ 0 h 43"/>
                <a:gd name="T4" fmla="*/ 2 w 39"/>
                <a:gd name="T5" fmla="*/ 43 h 43"/>
                <a:gd name="T6" fmla="*/ 39 w 39"/>
                <a:gd name="T7" fmla="*/ 38 h 43"/>
              </a:gdLst>
              <a:ahLst/>
              <a:cxnLst>
                <a:cxn ang="0">
                  <a:pos x="T0" y="T1"/>
                </a:cxn>
                <a:cxn ang="0">
                  <a:pos x="T2" y="T3"/>
                </a:cxn>
                <a:cxn ang="0">
                  <a:pos x="T4" y="T5"/>
                </a:cxn>
                <a:cxn ang="0">
                  <a:pos x="T6" y="T7"/>
                </a:cxn>
              </a:cxnLst>
              <a:rect l="0" t="0" r="r" b="b"/>
              <a:pathLst>
                <a:path w="39" h="43">
                  <a:moveTo>
                    <a:pt x="39" y="38"/>
                  </a:moveTo>
                  <a:cubicBezTo>
                    <a:pt x="34" y="0"/>
                    <a:pt x="34" y="0"/>
                    <a:pt x="34" y="0"/>
                  </a:cubicBezTo>
                  <a:cubicBezTo>
                    <a:pt x="14" y="4"/>
                    <a:pt x="0" y="22"/>
                    <a:pt x="2" y="43"/>
                  </a:cubicBezTo>
                  <a:lnTo>
                    <a:pt x="39" y="3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8" name="Freeform 14"/>
            <p:cNvSpPr/>
            <p:nvPr/>
          </p:nvSpPr>
          <p:spPr bwMode="auto">
            <a:xfrm>
              <a:off x="1469232" y="2025450"/>
              <a:ext cx="105965" cy="92869"/>
            </a:xfrm>
            <a:custGeom>
              <a:avLst/>
              <a:gdLst>
                <a:gd name="T0" fmla="*/ 0 w 41"/>
                <a:gd name="T1" fmla="*/ 5 h 36"/>
                <a:gd name="T2" fmla="*/ 41 w 41"/>
                <a:gd name="T3" fmla="*/ 35 h 36"/>
                <a:gd name="T4" fmla="*/ 36 w 41"/>
                <a:gd name="T5" fmla="*/ 0 h 36"/>
                <a:gd name="T6" fmla="*/ 0 w 41"/>
                <a:gd name="T7" fmla="*/ 5 h 36"/>
              </a:gdLst>
              <a:ahLst/>
              <a:cxnLst>
                <a:cxn ang="0">
                  <a:pos x="T0" y="T1"/>
                </a:cxn>
                <a:cxn ang="0">
                  <a:pos x="T2" y="T3"/>
                </a:cxn>
                <a:cxn ang="0">
                  <a:pos x="T4" y="T5"/>
                </a:cxn>
                <a:cxn ang="0">
                  <a:pos x="T6" y="T7"/>
                </a:cxn>
              </a:cxnLst>
              <a:rect l="0" t="0" r="r" b="b"/>
              <a:pathLst>
                <a:path w="41" h="36">
                  <a:moveTo>
                    <a:pt x="0" y="5"/>
                  </a:moveTo>
                  <a:cubicBezTo>
                    <a:pt x="5" y="23"/>
                    <a:pt x="22" y="36"/>
                    <a:pt x="41" y="35"/>
                  </a:cubicBezTo>
                  <a:cubicBezTo>
                    <a:pt x="36" y="0"/>
                    <a:pt x="36" y="0"/>
                    <a:pt x="36" y="0"/>
                  </a:cubicBezTo>
                  <a:lnTo>
                    <a:pt x="0" y="5"/>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9" name="Freeform 15"/>
            <p:cNvSpPr/>
            <p:nvPr/>
          </p:nvSpPr>
          <p:spPr bwMode="auto">
            <a:xfrm>
              <a:off x="3227784" y="2713631"/>
              <a:ext cx="113109" cy="205979"/>
            </a:xfrm>
            <a:custGeom>
              <a:avLst/>
              <a:gdLst>
                <a:gd name="T0" fmla="*/ 0 w 44"/>
                <a:gd name="T1" fmla="*/ 1 h 80"/>
                <a:gd name="T2" fmla="*/ 10 w 44"/>
                <a:gd name="T3" fmla="*/ 80 h 80"/>
                <a:gd name="T4" fmla="*/ 41 w 44"/>
                <a:gd name="T5" fmla="*/ 36 h 80"/>
                <a:gd name="T6" fmla="*/ 0 w 44"/>
                <a:gd name="T7" fmla="*/ 1 h 80"/>
              </a:gdLst>
              <a:ahLst/>
              <a:cxnLst>
                <a:cxn ang="0">
                  <a:pos x="T0" y="T1"/>
                </a:cxn>
                <a:cxn ang="0">
                  <a:pos x="T2" y="T3"/>
                </a:cxn>
                <a:cxn ang="0">
                  <a:pos x="T4" y="T5"/>
                </a:cxn>
                <a:cxn ang="0">
                  <a:pos x="T6" y="T7"/>
                </a:cxn>
              </a:cxnLst>
              <a:rect l="0" t="0" r="r" b="b"/>
              <a:pathLst>
                <a:path w="44" h="80">
                  <a:moveTo>
                    <a:pt x="0" y="1"/>
                  </a:moveTo>
                  <a:cubicBezTo>
                    <a:pt x="10" y="80"/>
                    <a:pt x="10" y="80"/>
                    <a:pt x="10" y="80"/>
                  </a:cubicBezTo>
                  <a:cubicBezTo>
                    <a:pt x="30" y="76"/>
                    <a:pt x="44" y="57"/>
                    <a:pt x="41" y="36"/>
                  </a:cubicBezTo>
                  <a:cubicBezTo>
                    <a:pt x="39" y="15"/>
                    <a:pt x="21" y="0"/>
                    <a:pt x="0"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0" name="Freeform 16"/>
            <p:cNvSpPr/>
            <p:nvPr/>
          </p:nvSpPr>
          <p:spPr bwMode="auto">
            <a:xfrm>
              <a:off x="3121818" y="2716012"/>
              <a:ext cx="100013" cy="110729"/>
            </a:xfrm>
            <a:custGeom>
              <a:avLst/>
              <a:gdLst>
                <a:gd name="T0" fmla="*/ 39 w 39"/>
                <a:gd name="T1" fmla="*/ 39 h 43"/>
                <a:gd name="T2" fmla="*/ 34 w 39"/>
                <a:gd name="T3" fmla="*/ 0 h 43"/>
                <a:gd name="T4" fmla="*/ 2 w 39"/>
                <a:gd name="T5" fmla="*/ 43 h 43"/>
                <a:gd name="T6" fmla="*/ 39 w 39"/>
                <a:gd name="T7" fmla="*/ 39 h 43"/>
              </a:gdLst>
              <a:ahLst/>
              <a:cxnLst>
                <a:cxn ang="0">
                  <a:pos x="T0" y="T1"/>
                </a:cxn>
                <a:cxn ang="0">
                  <a:pos x="T2" y="T3"/>
                </a:cxn>
                <a:cxn ang="0">
                  <a:pos x="T4" y="T5"/>
                </a:cxn>
                <a:cxn ang="0">
                  <a:pos x="T6" y="T7"/>
                </a:cxn>
              </a:cxnLst>
              <a:rect l="0" t="0" r="r" b="b"/>
              <a:pathLst>
                <a:path w="39" h="43">
                  <a:moveTo>
                    <a:pt x="39" y="39"/>
                  </a:moveTo>
                  <a:cubicBezTo>
                    <a:pt x="34" y="0"/>
                    <a:pt x="34" y="0"/>
                    <a:pt x="34" y="0"/>
                  </a:cubicBezTo>
                  <a:cubicBezTo>
                    <a:pt x="14" y="5"/>
                    <a:pt x="0" y="23"/>
                    <a:pt x="2" y="43"/>
                  </a:cubicBezTo>
                  <a:lnTo>
                    <a:pt x="3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1" name="Freeform 17"/>
            <p:cNvSpPr/>
            <p:nvPr/>
          </p:nvSpPr>
          <p:spPr bwMode="auto">
            <a:xfrm>
              <a:off x="3128962" y="2833884"/>
              <a:ext cx="105965" cy="90488"/>
            </a:xfrm>
            <a:custGeom>
              <a:avLst/>
              <a:gdLst>
                <a:gd name="T0" fmla="*/ 0 w 41"/>
                <a:gd name="T1" fmla="*/ 4 h 35"/>
                <a:gd name="T2" fmla="*/ 41 w 41"/>
                <a:gd name="T3" fmla="*/ 34 h 35"/>
                <a:gd name="T4" fmla="*/ 37 w 41"/>
                <a:gd name="T5" fmla="*/ 0 h 35"/>
                <a:gd name="T6" fmla="*/ 0 w 41"/>
                <a:gd name="T7" fmla="*/ 4 h 35"/>
              </a:gdLst>
              <a:ahLst/>
              <a:cxnLst>
                <a:cxn ang="0">
                  <a:pos x="T0" y="T1"/>
                </a:cxn>
                <a:cxn ang="0">
                  <a:pos x="T2" y="T3"/>
                </a:cxn>
                <a:cxn ang="0">
                  <a:pos x="T4" y="T5"/>
                </a:cxn>
                <a:cxn ang="0">
                  <a:pos x="T6" y="T7"/>
                </a:cxn>
              </a:cxnLst>
              <a:rect l="0" t="0" r="r" b="b"/>
              <a:pathLst>
                <a:path w="41" h="35">
                  <a:moveTo>
                    <a:pt x="0" y="4"/>
                  </a:moveTo>
                  <a:cubicBezTo>
                    <a:pt x="5" y="22"/>
                    <a:pt x="22" y="35"/>
                    <a:pt x="41" y="34"/>
                  </a:cubicBezTo>
                  <a:cubicBezTo>
                    <a:pt x="37" y="0"/>
                    <a:pt x="37" y="0"/>
                    <a:pt x="37" y="0"/>
                  </a:cubicBezTo>
                  <a:lnTo>
                    <a:pt x="0" y="4"/>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2" name="Freeform 18"/>
            <p:cNvSpPr/>
            <p:nvPr/>
          </p:nvSpPr>
          <p:spPr bwMode="auto">
            <a:xfrm>
              <a:off x="979885" y="2713631"/>
              <a:ext cx="50006" cy="91679"/>
            </a:xfrm>
            <a:custGeom>
              <a:avLst/>
              <a:gdLst>
                <a:gd name="T0" fmla="*/ 19 w 19"/>
                <a:gd name="T1" fmla="*/ 30 h 36"/>
                <a:gd name="T2" fmla="*/ 14 w 19"/>
                <a:gd name="T3" fmla="*/ 35 h 36"/>
                <a:gd name="T4" fmla="*/ 9 w 19"/>
                <a:gd name="T5" fmla="*/ 36 h 36"/>
                <a:gd name="T6" fmla="*/ 3 w 19"/>
                <a:gd name="T7" fmla="*/ 32 h 36"/>
                <a:gd name="T8" fmla="*/ 0 w 19"/>
                <a:gd name="T9" fmla="*/ 6 h 36"/>
                <a:gd name="T10" fmla="*/ 5 w 19"/>
                <a:gd name="T11" fmla="*/ 1 h 36"/>
                <a:gd name="T12" fmla="*/ 10 w 19"/>
                <a:gd name="T13" fmla="*/ 0 h 36"/>
                <a:gd name="T14" fmla="*/ 15 w 19"/>
                <a:gd name="T15" fmla="*/ 4 h 36"/>
                <a:gd name="T16" fmla="*/ 19 w 1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3" name="Freeform 19"/>
            <p:cNvSpPr/>
            <p:nvPr/>
          </p:nvSpPr>
          <p:spPr bwMode="auto">
            <a:xfrm>
              <a:off x="1032271" y="2679103"/>
              <a:ext cx="51197" cy="121444"/>
            </a:xfrm>
            <a:custGeom>
              <a:avLst/>
              <a:gdLst>
                <a:gd name="T0" fmla="*/ 20 w 20"/>
                <a:gd name="T1" fmla="*/ 40 h 47"/>
                <a:gd name="T2" fmla="*/ 16 w 20"/>
                <a:gd name="T3" fmla="*/ 46 h 47"/>
                <a:gd name="T4" fmla="*/ 10 w 20"/>
                <a:gd name="T5" fmla="*/ 46 h 47"/>
                <a:gd name="T6" fmla="*/ 5 w 20"/>
                <a:gd name="T7" fmla="*/ 42 h 47"/>
                <a:gd name="T8" fmla="*/ 0 w 20"/>
                <a:gd name="T9" fmla="*/ 7 h 47"/>
                <a:gd name="T10" fmla="*/ 5 w 20"/>
                <a:gd name="T11" fmla="*/ 1 h 47"/>
                <a:gd name="T12" fmla="*/ 10 w 20"/>
                <a:gd name="T13" fmla="*/ 1 h 47"/>
                <a:gd name="T14" fmla="*/ 16 w 20"/>
                <a:gd name="T15" fmla="*/ 5 h 47"/>
                <a:gd name="T16" fmla="*/ 20 w 20"/>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4" name="Freeform 20"/>
            <p:cNvSpPr/>
            <p:nvPr/>
          </p:nvSpPr>
          <p:spPr bwMode="auto">
            <a:xfrm>
              <a:off x="1083469" y="2641003"/>
              <a:ext cx="55959" cy="152400"/>
            </a:xfrm>
            <a:custGeom>
              <a:avLst/>
              <a:gdLst>
                <a:gd name="T0" fmla="*/ 22 w 22"/>
                <a:gd name="T1" fmla="*/ 52 h 59"/>
                <a:gd name="T2" fmla="*/ 17 w 22"/>
                <a:gd name="T3" fmla="*/ 58 h 59"/>
                <a:gd name="T4" fmla="*/ 12 w 22"/>
                <a:gd name="T5" fmla="*/ 59 h 59"/>
                <a:gd name="T6" fmla="*/ 6 w 22"/>
                <a:gd name="T7" fmla="*/ 54 h 59"/>
                <a:gd name="T8" fmla="*/ 1 w 22"/>
                <a:gd name="T9" fmla="*/ 7 h 59"/>
                <a:gd name="T10" fmla="*/ 5 w 22"/>
                <a:gd name="T11" fmla="*/ 1 h 59"/>
                <a:gd name="T12" fmla="*/ 10 w 22"/>
                <a:gd name="T13" fmla="*/ 0 h 59"/>
                <a:gd name="T14" fmla="*/ 16 w 22"/>
                <a:gd name="T15" fmla="*/ 5 h 59"/>
                <a:gd name="T16" fmla="*/ 22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5" name="Freeform 21"/>
            <p:cNvSpPr/>
            <p:nvPr/>
          </p:nvSpPr>
          <p:spPr bwMode="auto">
            <a:xfrm>
              <a:off x="983456" y="2798165"/>
              <a:ext cx="223838" cy="61913"/>
            </a:xfrm>
            <a:custGeom>
              <a:avLst/>
              <a:gdLst>
                <a:gd name="T0" fmla="*/ 7 w 87"/>
                <a:gd name="T1" fmla="*/ 23 h 24"/>
                <a:gd name="T2" fmla="*/ 1 w 87"/>
                <a:gd name="T3" fmla="*/ 19 h 24"/>
                <a:gd name="T4" fmla="*/ 1 w 87"/>
                <a:gd name="T5" fmla="*/ 15 h 24"/>
                <a:gd name="T6" fmla="*/ 5 w 87"/>
                <a:gd name="T7" fmla="*/ 9 h 24"/>
                <a:gd name="T8" fmla="*/ 81 w 87"/>
                <a:gd name="T9" fmla="*/ 0 h 24"/>
                <a:gd name="T10" fmla="*/ 86 w 87"/>
                <a:gd name="T11" fmla="*/ 4 h 24"/>
                <a:gd name="T12" fmla="*/ 87 w 87"/>
                <a:gd name="T13" fmla="*/ 9 h 24"/>
                <a:gd name="T14" fmla="*/ 83 w 87"/>
                <a:gd name="T15" fmla="*/ 14 h 24"/>
                <a:gd name="T16" fmla="*/ 7 w 87"/>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6" name="Freeform 22"/>
            <p:cNvSpPr/>
            <p:nvPr/>
          </p:nvSpPr>
          <p:spPr bwMode="auto">
            <a:xfrm>
              <a:off x="1139428" y="2667197"/>
              <a:ext cx="52388" cy="117872"/>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1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7" name="Freeform 23"/>
            <p:cNvSpPr/>
            <p:nvPr/>
          </p:nvSpPr>
          <p:spPr bwMode="auto">
            <a:xfrm>
              <a:off x="3323035" y="1682550"/>
              <a:ext cx="48815" cy="92869"/>
            </a:xfrm>
            <a:custGeom>
              <a:avLst/>
              <a:gdLst>
                <a:gd name="T0" fmla="*/ 18 w 19"/>
                <a:gd name="T1" fmla="*/ 29 h 36"/>
                <a:gd name="T2" fmla="*/ 14 w 19"/>
                <a:gd name="T3" fmla="*/ 35 h 36"/>
                <a:gd name="T4" fmla="*/ 9 w 19"/>
                <a:gd name="T5" fmla="*/ 36 h 36"/>
                <a:gd name="T6" fmla="*/ 3 w 19"/>
                <a:gd name="T7" fmla="*/ 31 h 36"/>
                <a:gd name="T8" fmla="*/ 0 w 19"/>
                <a:gd name="T9" fmla="*/ 6 h 36"/>
                <a:gd name="T10" fmla="*/ 5 w 19"/>
                <a:gd name="T11" fmla="*/ 1 h 36"/>
                <a:gd name="T12" fmla="*/ 10 w 19"/>
                <a:gd name="T13" fmla="*/ 0 h 36"/>
                <a:gd name="T14" fmla="*/ 15 w 19"/>
                <a:gd name="T15" fmla="*/ 4 h 36"/>
                <a:gd name="T16" fmla="*/ 18 w 19"/>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8" name="Freeform 24"/>
            <p:cNvSpPr/>
            <p:nvPr/>
          </p:nvSpPr>
          <p:spPr bwMode="auto">
            <a:xfrm>
              <a:off x="3374230" y="1649212"/>
              <a:ext cx="51197" cy="119063"/>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9" name="Freeform 25"/>
            <p:cNvSpPr/>
            <p:nvPr/>
          </p:nvSpPr>
          <p:spPr bwMode="auto">
            <a:xfrm>
              <a:off x="3425428" y="1611113"/>
              <a:ext cx="57150" cy="151210"/>
            </a:xfrm>
            <a:custGeom>
              <a:avLst/>
              <a:gdLst>
                <a:gd name="T0" fmla="*/ 21 w 22"/>
                <a:gd name="T1" fmla="*/ 52 h 59"/>
                <a:gd name="T2" fmla="*/ 17 w 22"/>
                <a:gd name="T3" fmla="*/ 58 h 59"/>
                <a:gd name="T4" fmla="*/ 12 w 22"/>
                <a:gd name="T5" fmla="*/ 58 h 59"/>
                <a:gd name="T6" fmla="*/ 6 w 22"/>
                <a:gd name="T7" fmla="*/ 54 h 59"/>
                <a:gd name="T8" fmla="*/ 0 w 22"/>
                <a:gd name="T9" fmla="*/ 6 h 59"/>
                <a:gd name="T10" fmla="*/ 5 w 22"/>
                <a:gd name="T11" fmla="*/ 1 h 59"/>
                <a:gd name="T12" fmla="*/ 10 w 22"/>
                <a:gd name="T13" fmla="*/ 0 h 59"/>
                <a:gd name="T14" fmla="*/ 16 w 22"/>
                <a:gd name="T15" fmla="*/ 4 h 59"/>
                <a:gd name="T16" fmla="*/ 21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0" name="Freeform 26"/>
            <p:cNvSpPr/>
            <p:nvPr/>
          </p:nvSpPr>
          <p:spPr bwMode="auto">
            <a:xfrm>
              <a:off x="3325415" y="1765894"/>
              <a:ext cx="223838" cy="64294"/>
            </a:xfrm>
            <a:custGeom>
              <a:avLst/>
              <a:gdLst>
                <a:gd name="T0" fmla="*/ 6 w 87"/>
                <a:gd name="T1" fmla="*/ 24 h 25"/>
                <a:gd name="T2" fmla="*/ 1 w 87"/>
                <a:gd name="T3" fmla="*/ 20 h 25"/>
                <a:gd name="T4" fmla="*/ 0 w 87"/>
                <a:gd name="T5" fmla="*/ 16 h 25"/>
                <a:gd name="T6" fmla="*/ 5 w 87"/>
                <a:gd name="T7" fmla="*/ 10 h 25"/>
                <a:gd name="T8" fmla="*/ 81 w 87"/>
                <a:gd name="T9" fmla="*/ 1 h 25"/>
                <a:gd name="T10" fmla="*/ 86 w 87"/>
                <a:gd name="T11" fmla="*/ 5 h 25"/>
                <a:gd name="T12" fmla="*/ 87 w 87"/>
                <a:gd name="T13" fmla="*/ 9 h 25"/>
                <a:gd name="T14" fmla="*/ 82 w 87"/>
                <a:gd name="T15" fmla="*/ 15 h 25"/>
                <a:gd name="T16" fmla="*/ 6 w 87"/>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1" name="Freeform 27"/>
            <p:cNvSpPr/>
            <p:nvPr/>
          </p:nvSpPr>
          <p:spPr bwMode="auto">
            <a:xfrm>
              <a:off x="3482578" y="1636115"/>
              <a:ext cx="51197" cy="119063"/>
            </a:xfrm>
            <a:custGeom>
              <a:avLst/>
              <a:gdLst>
                <a:gd name="T0" fmla="*/ 20 w 20"/>
                <a:gd name="T1" fmla="*/ 40 h 46"/>
                <a:gd name="T2" fmla="*/ 15 w 20"/>
                <a:gd name="T3" fmla="*/ 45 h 46"/>
                <a:gd name="T4" fmla="*/ 10 w 20"/>
                <a:gd name="T5" fmla="*/ 46 h 46"/>
                <a:gd name="T6" fmla="*/ 4 w 20"/>
                <a:gd name="T7" fmla="*/ 42 h 46"/>
                <a:gd name="T8" fmla="*/ 0 w 20"/>
                <a:gd name="T9" fmla="*/ 6 h 46"/>
                <a:gd name="T10" fmla="*/ 4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2" name="Freeform 28"/>
            <p:cNvSpPr/>
            <p:nvPr/>
          </p:nvSpPr>
          <p:spPr bwMode="auto">
            <a:xfrm>
              <a:off x="534590" y="2182613"/>
              <a:ext cx="41672" cy="57150"/>
            </a:xfrm>
            <a:custGeom>
              <a:avLst/>
              <a:gdLst>
                <a:gd name="T0" fmla="*/ 16 w 16"/>
                <a:gd name="T1" fmla="*/ 16 h 22"/>
                <a:gd name="T2" fmla="*/ 12 w 16"/>
                <a:gd name="T3" fmla="*/ 21 h 22"/>
                <a:gd name="T4" fmla="*/ 7 w 16"/>
                <a:gd name="T5" fmla="*/ 22 h 22"/>
                <a:gd name="T6" fmla="*/ 1 w 16"/>
                <a:gd name="T7" fmla="*/ 18 h 22"/>
                <a:gd name="T8" fmla="*/ 0 w 16"/>
                <a:gd name="T9" fmla="*/ 6 h 22"/>
                <a:gd name="T10" fmla="*/ 4 w 16"/>
                <a:gd name="T11" fmla="*/ 1 h 22"/>
                <a:gd name="T12" fmla="*/ 9 w 16"/>
                <a:gd name="T13" fmla="*/ 0 h 22"/>
                <a:gd name="T14" fmla="*/ 15 w 16"/>
                <a:gd name="T15" fmla="*/ 4 h 22"/>
                <a:gd name="T16" fmla="*/ 16 w 16"/>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3" name="Freeform 29"/>
            <p:cNvSpPr/>
            <p:nvPr/>
          </p:nvSpPr>
          <p:spPr bwMode="auto">
            <a:xfrm>
              <a:off x="584597" y="2144513"/>
              <a:ext cx="45244" cy="86916"/>
            </a:xfrm>
            <a:custGeom>
              <a:avLst/>
              <a:gdLst>
                <a:gd name="T0" fmla="*/ 18 w 18"/>
                <a:gd name="T1" fmla="*/ 28 h 34"/>
                <a:gd name="T2" fmla="*/ 14 w 18"/>
                <a:gd name="T3" fmla="*/ 34 h 34"/>
                <a:gd name="T4" fmla="*/ 9 w 18"/>
                <a:gd name="T5" fmla="*/ 34 h 34"/>
                <a:gd name="T6" fmla="*/ 3 w 18"/>
                <a:gd name="T7" fmla="*/ 30 h 34"/>
                <a:gd name="T8" fmla="*/ 0 w 18"/>
                <a:gd name="T9" fmla="*/ 7 h 34"/>
                <a:gd name="T10" fmla="*/ 5 w 18"/>
                <a:gd name="T11" fmla="*/ 1 h 34"/>
                <a:gd name="T12" fmla="*/ 10 w 18"/>
                <a:gd name="T13" fmla="*/ 1 h 34"/>
                <a:gd name="T14" fmla="*/ 15 w 18"/>
                <a:gd name="T15" fmla="*/ 5 h 34"/>
                <a:gd name="T16" fmla="*/ 18 w 18"/>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4" name="Freeform 30"/>
            <p:cNvSpPr/>
            <p:nvPr/>
          </p:nvSpPr>
          <p:spPr bwMode="auto">
            <a:xfrm>
              <a:off x="629840" y="2109985"/>
              <a:ext cx="52388" cy="116681"/>
            </a:xfrm>
            <a:custGeom>
              <a:avLst/>
              <a:gdLst>
                <a:gd name="T0" fmla="*/ 19 w 20"/>
                <a:gd name="T1" fmla="*/ 39 h 45"/>
                <a:gd name="T2" fmla="*/ 15 w 20"/>
                <a:gd name="T3" fmla="*/ 44 h 45"/>
                <a:gd name="T4" fmla="*/ 10 w 20"/>
                <a:gd name="T5" fmla="*/ 45 h 45"/>
                <a:gd name="T6" fmla="*/ 5 w 20"/>
                <a:gd name="T7" fmla="*/ 41 h 45"/>
                <a:gd name="T8" fmla="*/ 1 w 20"/>
                <a:gd name="T9" fmla="*/ 7 h 45"/>
                <a:gd name="T10" fmla="*/ 5 w 20"/>
                <a:gd name="T11" fmla="*/ 1 h 45"/>
                <a:gd name="T12" fmla="*/ 10 w 20"/>
                <a:gd name="T13" fmla="*/ 1 h 45"/>
                <a:gd name="T14" fmla="*/ 15 w 20"/>
                <a:gd name="T15" fmla="*/ 5 h 45"/>
                <a:gd name="T16" fmla="*/ 19 w 2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5">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5" name="Freeform 31"/>
            <p:cNvSpPr/>
            <p:nvPr/>
          </p:nvSpPr>
          <p:spPr bwMode="auto">
            <a:xfrm>
              <a:off x="527447" y="2074266"/>
              <a:ext cx="110728" cy="97631"/>
            </a:xfrm>
            <a:custGeom>
              <a:avLst/>
              <a:gdLst>
                <a:gd name="T0" fmla="*/ 2 w 43"/>
                <a:gd name="T1" fmla="*/ 38 h 38"/>
                <a:gd name="T2" fmla="*/ 1 w 43"/>
                <a:gd name="T3" fmla="*/ 38 h 38"/>
                <a:gd name="T4" fmla="*/ 0 w 43"/>
                <a:gd name="T5" fmla="*/ 35 h 38"/>
                <a:gd name="T6" fmla="*/ 13 w 43"/>
                <a:gd name="T7" fmla="*/ 19 h 38"/>
                <a:gd name="T8" fmla="*/ 14 w 43"/>
                <a:gd name="T9" fmla="*/ 18 h 38"/>
                <a:gd name="T10" fmla="*/ 26 w 43"/>
                <a:gd name="T11" fmla="*/ 17 h 38"/>
                <a:gd name="T12" fmla="*/ 39 w 43"/>
                <a:gd name="T13" fmla="*/ 1 h 38"/>
                <a:gd name="T14" fmla="*/ 42 w 43"/>
                <a:gd name="T15" fmla="*/ 1 h 38"/>
                <a:gd name="T16" fmla="*/ 42 w 43"/>
                <a:gd name="T17" fmla="*/ 4 h 38"/>
                <a:gd name="T18" fmla="*/ 29 w 43"/>
                <a:gd name="T19" fmla="*/ 20 h 38"/>
                <a:gd name="T20" fmla="*/ 28 w 43"/>
                <a:gd name="T21" fmla="*/ 21 h 38"/>
                <a:gd name="T22" fmla="*/ 15 w 43"/>
                <a:gd name="T23" fmla="*/ 22 h 38"/>
                <a:gd name="T24" fmla="*/ 3 w 43"/>
                <a:gd name="T25" fmla="*/ 37 h 38"/>
                <a:gd name="T26" fmla="*/ 2 w 43"/>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8">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6" name="Freeform 32"/>
            <p:cNvSpPr>
              <a:spLocks noEditPoints="1"/>
            </p:cNvSpPr>
            <p:nvPr/>
          </p:nvSpPr>
          <p:spPr bwMode="auto">
            <a:xfrm>
              <a:off x="467916" y="2087363"/>
              <a:ext cx="239315" cy="208360"/>
            </a:xfrm>
            <a:custGeom>
              <a:avLst/>
              <a:gdLst>
                <a:gd name="T0" fmla="*/ 86 w 93"/>
                <a:gd name="T1" fmla="*/ 59 h 81"/>
                <a:gd name="T2" fmla="*/ 23 w 93"/>
                <a:gd name="T3" fmla="*/ 66 h 81"/>
                <a:gd name="T4" fmla="*/ 15 w 93"/>
                <a:gd name="T5" fmla="*/ 4 h 81"/>
                <a:gd name="T6" fmla="*/ 10 w 93"/>
                <a:gd name="T7" fmla="*/ 0 h 81"/>
                <a:gd name="T8" fmla="*/ 5 w 93"/>
                <a:gd name="T9" fmla="*/ 1 h 81"/>
                <a:gd name="T10" fmla="*/ 1 w 93"/>
                <a:gd name="T11" fmla="*/ 6 h 81"/>
                <a:gd name="T12" fmla="*/ 9 w 93"/>
                <a:gd name="T13" fmla="*/ 73 h 81"/>
                <a:gd name="T14" fmla="*/ 9 w 93"/>
                <a:gd name="T15" fmla="*/ 77 h 81"/>
                <a:gd name="T16" fmla="*/ 10 w 93"/>
                <a:gd name="T17" fmla="*/ 79 h 81"/>
                <a:gd name="T18" fmla="*/ 15 w 93"/>
                <a:gd name="T19" fmla="*/ 81 h 81"/>
                <a:gd name="T20" fmla="*/ 15 w 93"/>
                <a:gd name="T21" fmla="*/ 81 h 81"/>
                <a:gd name="T22" fmla="*/ 20 w 93"/>
                <a:gd name="T23" fmla="*/ 81 h 81"/>
                <a:gd name="T24" fmla="*/ 88 w 93"/>
                <a:gd name="T25" fmla="*/ 72 h 81"/>
                <a:gd name="T26" fmla="*/ 92 w 93"/>
                <a:gd name="T27" fmla="*/ 67 h 81"/>
                <a:gd name="T28" fmla="*/ 92 w 93"/>
                <a:gd name="T29" fmla="*/ 63 h 81"/>
                <a:gd name="T30" fmla="*/ 86 w 93"/>
                <a:gd name="T31" fmla="*/ 59 h 81"/>
                <a:gd name="T32" fmla="*/ 9 w 93"/>
                <a:gd name="T33" fmla="*/ 9 h 81"/>
                <a:gd name="T34" fmla="*/ 12 w 93"/>
                <a:gd name="T35" fmla="*/ 12 h 81"/>
                <a:gd name="T36" fmla="*/ 9 w 93"/>
                <a:gd name="T37" fmla="*/ 16 h 81"/>
                <a:gd name="T38" fmla="*/ 6 w 93"/>
                <a:gd name="T39" fmla="*/ 13 h 81"/>
                <a:gd name="T40" fmla="*/ 9 w 93"/>
                <a:gd name="T41" fmla="*/ 9 h 81"/>
                <a:gd name="T42" fmla="*/ 11 w 93"/>
                <a:gd name="T43" fmla="*/ 31 h 81"/>
                <a:gd name="T44" fmla="*/ 15 w 93"/>
                <a:gd name="T45" fmla="*/ 34 h 81"/>
                <a:gd name="T46" fmla="*/ 12 w 93"/>
                <a:gd name="T47" fmla="*/ 38 h 81"/>
                <a:gd name="T48" fmla="*/ 8 w 93"/>
                <a:gd name="T49" fmla="*/ 35 h 81"/>
                <a:gd name="T50" fmla="*/ 11 w 93"/>
                <a:gd name="T51" fmla="*/ 31 h 81"/>
                <a:gd name="T52" fmla="*/ 14 w 93"/>
                <a:gd name="T53" fmla="*/ 53 h 81"/>
                <a:gd name="T54" fmla="*/ 18 w 93"/>
                <a:gd name="T55" fmla="*/ 56 h 81"/>
                <a:gd name="T56" fmla="*/ 15 w 93"/>
                <a:gd name="T57" fmla="*/ 60 h 81"/>
                <a:gd name="T58" fmla="*/ 11 w 93"/>
                <a:gd name="T59" fmla="*/ 57 h 81"/>
                <a:gd name="T60" fmla="*/ 14 w 93"/>
                <a:gd name="T61"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1">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7" name="Freeform 33"/>
            <p:cNvSpPr/>
            <p:nvPr/>
          </p:nvSpPr>
          <p:spPr bwMode="auto">
            <a:xfrm>
              <a:off x="2094309" y="2164753"/>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8" name="Freeform 34"/>
            <p:cNvSpPr/>
            <p:nvPr/>
          </p:nvSpPr>
          <p:spPr bwMode="auto">
            <a:xfrm>
              <a:off x="2146697" y="2129034"/>
              <a:ext cx="46434" cy="8691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9" name="Freeform 35"/>
            <p:cNvSpPr/>
            <p:nvPr/>
          </p:nvSpPr>
          <p:spPr bwMode="auto">
            <a:xfrm>
              <a:off x="2193131" y="2094506"/>
              <a:ext cx="48815" cy="11430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9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0" name="Freeform 36"/>
            <p:cNvSpPr/>
            <p:nvPr/>
          </p:nvSpPr>
          <p:spPr bwMode="auto">
            <a:xfrm>
              <a:off x="2087165" y="2056407"/>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9 h 38"/>
                <a:gd name="T10" fmla="*/ 27 w 44"/>
                <a:gd name="T11" fmla="*/ 17 h 38"/>
                <a:gd name="T12" fmla="*/ 40 w 44"/>
                <a:gd name="T13" fmla="*/ 1 h 38"/>
                <a:gd name="T14" fmla="*/ 43 w 44"/>
                <a:gd name="T15" fmla="*/ 1 h 38"/>
                <a:gd name="T16" fmla="*/ 43 w 44"/>
                <a:gd name="T17" fmla="*/ 4 h 38"/>
                <a:gd name="T18" fmla="*/ 29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1" name="Freeform 37"/>
            <p:cNvSpPr>
              <a:spLocks noEditPoints="1"/>
            </p:cNvSpPr>
            <p:nvPr/>
          </p:nvSpPr>
          <p:spPr bwMode="auto">
            <a:xfrm>
              <a:off x="2030015" y="2069503"/>
              <a:ext cx="236934" cy="210741"/>
            </a:xfrm>
            <a:custGeom>
              <a:avLst/>
              <a:gdLst>
                <a:gd name="T0" fmla="*/ 86 w 92"/>
                <a:gd name="T1" fmla="*/ 59 h 82"/>
                <a:gd name="T2" fmla="*/ 23 w 92"/>
                <a:gd name="T3" fmla="*/ 67 h 82"/>
                <a:gd name="T4" fmla="*/ 15 w 92"/>
                <a:gd name="T5" fmla="*/ 5 h 82"/>
                <a:gd name="T6" fmla="*/ 10 w 92"/>
                <a:gd name="T7" fmla="*/ 0 h 82"/>
                <a:gd name="T8" fmla="*/ 4 w 92"/>
                <a:gd name="T9" fmla="*/ 1 h 82"/>
                <a:gd name="T10" fmla="*/ 0 w 92"/>
                <a:gd name="T11" fmla="*/ 6 h 82"/>
                <a:gd name="T12" fmla="*/ 9 w 92"/>
                <a:gd name="T13" fmla="*/ 73 h 82"/>
                <a:gd name="T14" fmla="*/ 9 w 92"/>
                <a:gd name="T15" fmla="*/ 77 h 82"/>
                <a:gd name="T16" fmla="*/ 10 w 92"/>
                <a:gd name="T17" fmla="*/ 79 h 82"/>
                <a:gd name="T18" fmla="*/ 14 w 92"/>
                <a:gd name="T19" fmla="*/ 82 h 82"/>
                <a:gd name="T20" fmla="*/ 14 w 92"/>
                <a:gd name="T21" fmla="*/ 82 h 82"/>
                <a:gd name="T22" fmla="*/ 19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2 h 82"/>
                <a:gd name="T44" fmla="*/ 15 w 92"/>
                <a:gd name="T45" fmla="*/ 35 h 82"/>
                <a:gd name="T46" fmla="*/ 12 w 92"/>
                <a:gd name="T47" fmla="*/ 39 h 82"/>
                <a:gd name="T48" fmla="*/ 8 w 92"/>
                <a:gd name="T49" fmla="*/ 36 h 82"/>
                <a:gd name="T50" fmla="*/ 11 w 92"/>
                <a:gd name="T51" fmla="*/ 32 h 82"/>
                <a:gd name="T52" fmla="*/ 14 w 92"/>
                <a:gd name="T53" fmla="*/ 54 h 82"/>
                <a:gd name="T54" fmla="*/ 17 w 92"/>
                <a:gd name="T55" fmla="*/ 57 h 82"/>
                <a:gd name="T56" fmla="*/ 14 w 92"/>
                <a:gd name="T57" fmla="*/ 61 h 82"/>
                <a:gd name="T58" fmla="*/ 10 w 92"/>
                <a:gd name="T59" fmla="*/ 57 h 82"/>
                <a:gd name="T60" fmla="*/ 14 w 92"/>
                <a:gd name="T61"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2" name="Freeform 38"/>
            <p:cNvSpPr/>
            <p:nvPr/>
          </p:nvSpPr>
          <p:spPr bwMode="auto">
            <a:xfrm>
              <a:off x="2869406" y="1987350"/>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3" name="Freeform 39"/>
            <p:cNvSpPr/>
            <p:nvPr/>
          </p:nvSpPr>
          <p:spPr bwMode="auto">
            <a:xfrm>
              <a:off x="2920603" y="1950441"/>
              <a:ext cx="46434" cy="8810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4" name="Freeform 40"/>
            <p:cNvSpPr/>
            <p:nvPr/>
          </p:nvSpPr>
          <p:spPr bwMode="auto">
            <a:xfrm>
              <a:off x="2967037" y="1917103"/>
              <a:ext cx="48815" cy="11311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10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5" name="Freeform 41"/>
            <p:cNvSpPr/>
            <p:nvPr/>
          </p:nvSpPr>
          <p:spPr bwMode="auto">
            <a:xfrm>
              <a:off x="2862262" y="1879003"/>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8 h 38"/>
                <a:gd name="T10" fmla="*/ 27 w 44"/>
                <a:gd name="T11" fmla="*/ 17 h 38"/>
                <a:gd name="T12" fmla="*/ 40 w 44"/>
                <a:gd name="T13" fmla="*/ 1 h 38"/>
                <a:gd name="T14" fmla="*/ 43 w 44"/>
                <a:gd name="T15" fmla="*/ 1 h 38"/>
                <a:gd name="T16" fmla="*/ 43 w 44"/>
                <a:gd name="T17" fmla="*/ 4 h 38"/>
                <a:gd name="T18" fmla="*/ 30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6" name="Freeform 42"/>
            <p:cNvSpPr>
              <a:spLocks noEditPoints="1"/>
            </p:cNvSpPr>
            <p:nvPr/>
          </p:nvSpPr>
          <p:spPr bwMode="auto">
            <a:xfrm>
              <a:off x="2805112" y="1892100"/>
              <a:ext cx="236934" cy="210741"/>
            </a:xfrm>
            <a:custGeom>
              <a:avLst/>
              <a:gdLst>
                <a:gd name="T0" fmla="*/ 86 w 92"/>
                <a:gd name="T1" fmla="*/ 59 h 82"/>
                <a:gd name="T2" fmla="*/ 23 w 92"/>
                <a:gd name="T3" fmla="*/ 67 h 82"/>
                <a:gd name="T4" fmla="*/ 15 w 92"/>
                <a:gd name="T5" fmla="*/ 5 h 82"/>
                <a:gd name="T6" fmla="*/ 10 w 92"/>
                <a:gd name="T7" fmla="*/ 0 h 82"/>
                <a:gd name="T8" fmla="*/ 5 w 92"/>
                <a:gd name="T9" fmla="*/ 1 h 82"/>
                <a:gd name="T10" fmla="*/ 0 w 92"/>
                <a:gd name="T11" fmla="*/ 6 h 82"/>
                <a:gd name="T12" fmla="*/ 9 w 92"/>
                <a:gd name="T13" fmla="*/ 73 h 82"/>
                <a:gd name="T14" fmla="*/ 9 w 92"/>
                <a:gd name="T15" fmla="*/ 77 h 82"/>
                <a:gd name="T16" fmla="*/ 10 w 92"/>
                <a:gd name="T17" fmla="*/ 79 h 82"/>
                <a:gd name="T18" fmla="*/ 14 w 92"/>
                <a:gd name="T19" fmla="*/ 81 h 82"/>
                <a:gd name="T20" fmla="*/ 14 w 92"/>
                <a:gd name="T21" fmla="*/ 81 h 82"/>
                <a:gd name="T22" fmla="*/ 20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1 h 82"/>
                <a:gd name="T44" fmla="*/ 15 w 92"/>
                <a:gd name="T45" fmla="*/ 35 h 82"/>
                <a:gd name="T46" fmla="*/ 12 w 92"/>
                <a:gd name="T47" fmla="*/ 38 h 82"/>
                <a:gd name="T48" fmla="*/ 8 w 92"/>
                <a:gd name="T49" fmla="*/ 35 h 82"/>
                <a:gd name="T50" fmla="*/ 11 w 92"/>
                <a:gd name="T51" fmla="*/ 31 h 82"/>
                <a:gd name="T52" fmla="*/ 14 w 92"/>
                <a:gd name="T53" fmla="*/ 53 h 82"/>
                <a:gd name="T54" fmla="*/ 18 w 92"/>
                <a:gd name="T55" fmla="*/ 56 h 82"/>
                <a:gd name="T56" fmla="*/ 14 w 92"/>
                <a:gd name="T57" fmla="*/ 60 h 82"/>
                <a:gd name="T58" fmla="*/ 11 w 92"/>
                <a:gd name="T59" fmla="*/ 57 h 82"/>
                <a:gd name="T60" fmla="*/ 14 w 92"/>
                <a:gd name="T61"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7" name="Freeform 43"/>
            <p:cNvSpPr>
              <a:spLocks noEditPoints="1"/>
            </p:cNvSpPr>
            <p:nvPr/>
          </p:nvSpPr>
          <p:spPr bwMode="auto">
            <a:xfrm>
              <a:off x="388144" y="2517178"/>
              <a:ext cx="234553" cy="201216"/>
            </a:xfrm>
            <a:custGeom>
              <a:avLst/>
              <a:gdLst>
                <a:gd name="T0" fmla="*/ 72 w 91"/>
                <a:gd name="T1" fmla="*/ 11 h 78"/>
                <a:gd name="T2" fmla="*/ 72 w 91"/>
                <a:gd name="T3" fmla="*/ 11 h 78"/>
                <a:gd name="T4" fmla="*/ 70 w 91"/>
                <a:gd name="T5" fmla="*/ 9 h 78"/>
                <a:gd name="T6" fmla="*/ 62 w 91"/>
                <a:gd name="T7" fmla="*/ 10 h 78"/>
                <a:gd name="T8" fmla="*/ 61 w 91"/>
                <a:gd name="T9" fmla="*/ 12 h 78"/>
                <a:gd name="T10" fmla="*/ 56 w 91"/>
                <a:gd name="T11" fmla="*/ 12 h 78"/>
                <a:gd name="T12" fmla="*/ 56 w 91"/>
                <a:gd name="T13" fmla="*/ 7 h 78"/>
                <a:gd name="T14" fmla="*/ 44 w 91"/>
                <a:gd name="T15" fmla="*/ 1 h 78"/>
                <a:gd name="T16" fmla="*/ 37 w 91"/>
                <a:gd name="T17" fmla="*/ 2 h 78"/>
                <a:gd name="T18" fmla="*/ 27 w 91"/>
                <a:gd name="T19" fmla="*/ 11 h 78"/>
                <a:gd name="T20" fmla="*/ 28 w 91"/>
                <a:gd name="T21" fmla="*/ 16 h 78"/>
                <a:gd name="T22" fmla="*/ 23 w 91"/>
                <a:gd name="T23" fmla="*/ 16 h 78"/>
                <a:gd name="T24" fmla="*/ 21 w 91"/>
                <a:gd name="T25" fmla="*/ 15 h 78"/>
                <a:gd name="T26" fmla="*/ 14 w 91"/>
                <a:gd name="T27" fmla="*/ 16 h 78"/>
                <a:gd name="T28" fmla="*/ 12 w 91"/>
                <a:gd name="T29" fmla="*/ 18 h 78"/>
                <a:gd name="T30" fmla="*/ 12 w 91"/>
                <a:gd name="T31" fmla="*/ 18 h 78"/>
                <a:gd name="T32" fmla="*/ 1 w 91"/>
                <a:gd name="T33" fmla="*/ 35 h 78"/>
                <a:gd name="T34" fmla="*/ 4 w 91"/>
                <a:gd name="T35" fmla="*/ 63 h 78"/>
                <a:gd name="T36" fmla="*/ 21 w 91"/>
                <a:gd name="T37" fmla="*/ 77 h 78"/>
                <a:gd name="T38" fmla="*/ 77 w 91"/>
                <a:gd name="T39" fmla="*/ 70 h 78"/>
                <a:gd name="T40" fmla="*/ 90 w 91"/>
                <a:gd name="T41" fmla="*/ 53 h 78"/>
                <a:gd name="T42" fmla="*/ 86 w 91"/>
                <a:gd name="T43" fmla="*/ 24 h 78"/>
                <a:gd name="T44" fmla="*/ 72 w 91"/>
                <a:gd name="T45" fmla="*/ 11 h 78"/>
                <a:gd name="T46" fmla="*/ 32 w 91"/>
                <a:gd name="T47" fmla="*/ 10 h 78"/>
                <a:gd name="T48" fmla="*/ 37 w 91"/>
                <a:gd name="T49" fmla="*/ 7 h 78"/>
                <a:gd name="T50" fmla="*/ 45 w 91"/>
                <a:gd name="T51" fmla="*/ 6 h 78"/>
                <a:gd name="T52" fmla="*/ 51 w 91"/>
                <a:gd name="T53" fmla="*/ 8 h 78"/>
                <a:gd name="T54" fmla="*/ 51 w 91"/>
                <a:gd name="T55" fmla="*/ 13 h 78"/>
                <a:gd name="T56" fmla="*/ 33 w 91"/>
                <a:gd name="T57" fmla="*/ 15 h 78"/>
                <a:gd name="T58" fmla="*/ 32 w 91"/>
                <a:gd name="T5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8">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8" name="Freeform 44"/>
            <p:cNvSpPr>
              <a:spLocks noEditPoints="1"/>
            </p:cNvSpPr>
            <p:nvPr/>
          </p:nvSpPr>
          <p:spPr bwMode="auto">
            <a:xfrm>
              <a:off x="1721644" y="2151656"/>
              <a:ext cx="164306" cy="139304"/>
            </a:xfrm>
            <a:custGeom>
              <a:avLst/>
              <a:gdLst>
                <a:gd name="T0" fmla="*/ 51 w 64"/>
                <a:gd name="T1" fmla="*/ 7 h 54"/>
                <a:gd name="T2" fmla="*/ 51 w 64"/>
                <a:gd name="T3" fmla="*/ 7 h 54"/>
                <a:gd name="T4" fmla="*/ 49 w 64"/>
                <a:gd name="T5" fmla="*/ 6 h 54"/>
                <a:gd name="T6" fmla="*/ 44 w 64"/>
                <a:gd name="T7" fmla="*/ 6 h 54"/>
                <a:gd name="T8" fmla="*/ 43 w 64"/>
                <a:gd name="T9" fmla="*/ 8 h 54"/>
                <a:gd name="T10" fmla="*/ 40 w 64"/>
                <a:gd name="T11" fmla="*/ 8 h 54"/>
                <a:gd name="T12" fmla="*/ 39 w 64"/>
                <a:gd name="T13" fmla="*/ 4 h 54"/>
                <a:gd name="T14" fmla="*/ 31 w 64"/>
                <a:gd name="T15" fmla="*/ 0 h 54"/>
                <a:gd name="T16" fmla="*/ 26 w 64"/>
                <a:gd name="T17" fmla="*/ 1 h 54"/>
                <a:gd name="T18" fmla="*/ 19 w 64"/>
                <a:gd name="T19" fmla="*/ 7 h 54"/>
                <a:gd name="T20" fmla="*/ 20 w 64"/>
                <a:gd name="T21" fmla="*/ 11 h 54"/>
                <a:gd name="T22" fmla="*/ 17 w 64"/>
                <a:gd name="T23" fmla="*/ 11 h 54"/>
                <a:gd name="T24" fmla="*/ 15 w 64"/>
                <a:gd name="T25" fmla="*/ 10 h 54"/>
                <a:gd name="T26" fmla="*/ 10 w 64"/>
                <a:gd name="T27" fmla="*/ 10 h 54"/>
                <a:gd name="T28" fmla="*/ 9 w 64"/>
                <a:gd name="T29" fmla="*/ 12 h 54"/>
                <a:gd name="T30" fmla="*/ 9 w 64"/>
                <a:gd name="T31" fmla="*/ 12 h 54"/>
                <a:gd name="T32" fmla="*/ 1 w 64"/>
                <a:gd name="T33" fmla="*/ 24 h 54"/>
                <a:gd name="T34" fmla="*/ 3 w 64"/>
                <a:gd name="T35" fmla="*/ 43 h 54"/>
                <a:gd name="T36" fmla="*/ 15 w 64"/>
                <a:gd name="T37" fmla="*/ 53 h 54"/>
                <a:gd name="T38" fmla="*/ 54 w 64"/>
                <a:gd name="T39" fmla="*/ 48 h 54"/>
                <a:gd name="T40" fmla="*/ 63 w 64"/>
                <a:gd name="T41" fmla="*/ 36 h 54"/>
                <a:gd name="T42" fmla="*/ 61 w 64"/>
                <a:gd name="T43" fmla="*/ 16 h 54"/>
                <a:gd name="T44" fmla="*/ 51 w 64"/>
                <a:gd name="T45" fmla="*/ 7 h 54"/>
                <a:gd name="T46" fmla="*/ 23 w 64"/>
                <a:gd name="T47" fmla="*/ 6 h 54"/>
                <a:gd name="T48" fmla="*/ 26 w 64"/>
                <a:gd name="T49" fmla="*/ 4 h 54"/>
                <a:gd name="T50" fmla="*/ 32 w 64"/>
                <a:gd name="T51" fmla="*/ 4 h 54"/>
                <a:gd name="T52" fmla="*/ 36 w 64"/>
                <a:gd name="T53" fmla="*/ 5 h 54"/>
                <a:gd name="T54" fmla="*/ 36 w 64"/>
                <a:gd name="T55" fmla="*/ 9 h 54"/>
                <a:gd name="T56" fmla="*/ 23 w 64"/>
                <a:gd name="T57" fmla="*/ 10 h 54"/>
                <a:gd name="T58" fmla="*/ 23 w 64"/>
                <a:gd name="T5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5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9" name="Freeform 45"/>
            <p:cNvSpPr>
              <a:spLocks noEditPoints="1"/>
            </p:cNvSpPr>
            <p:nvPr/>
          </p:nvSpPr>
          <p:spPr bwMode="auto">
            <a:xfrm>
              <a:off x="3261122" y="1904006"/>
              <a:ext cx="161925" cy="139304"/>
            </a:xfrm>
            <a:custGeom>
              <a:avLst/>
              <a:gdLst>
                <a:gd name="T0" fmla="*/ 50 w 63"/>
                <a:gd name="T1" fmla="*/ 7 h 54"/>
                <a:gd name="T2" fmla="*/ 50 w 63"/>
                <a:gd name="T3" fmla="*/ 7 h 54"/>
                <a:gd name="T4" fmla="*/ 49 w 63"/>
                <a:gd name="T5" fmla="*/ 6 h 54"/>
                <a:gd name="T6" fmla="*/ 43 w 63"/>
                <a:gd name="T7" fmla="*/ 6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6 h 54"/>
                <a:gd name="T44" fmla="*/ 50 w 63"/>
                <a:gd name="T45" fmla="*/ 7 h 54"/>
                <a:gd name="T46" fmla="*/ 22 w 63"/>
                <a:gd name="T47" fmla="*/ 7 h 54"/>
                <a:gd name="T48" fmla="*/ 26 w 63"/>
                <a:gd name="T49" fmla="*/ 4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0" name="Freeform 46"/>
            <p:cNvSpPr>
              <a:spLocks noEditPoints="1"/>
            </p:cNvSpPr>
            <p:nvPr/>
          </p:nvSpPr>
          <p:spPr bwMode="auto">
            <a:xfrm>
              <a:off x="3208735" y="1458712"/>
              <a:ext cx="16311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1" name="Freeform 47"/>
            <p:cNvSpPr>
              <a:spLocks noEditPoints="1"/>
            </p:cNvSpPr>
            <p:nvPr/>
          </p:nvSpPr>
          <p:spPr bwMode="auto">
            <a:xfrm>
              <a:off x="3476624" y="2743396"/>
              <a:ext cx="16192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5 w 63"/>
                <a:gd name="T17" fmla="*/ 1 h 54"/>
                <a:gd name="T18" fmla="*/ 19 w 63"/>
                <a:gd name="T19" fmla="*/ 7 h 54"/>
                <a:gd name="T20" fmla="*/ 19 w 63"/>
                <a:gd name="T21" fmla="*/ 11 h 54"/>
                <a:gd name="T22" fmla="*/ 16 w 63"/>
                <a:gd name="T23" fmla="*/ 11 h 54"/>
                <a:gd name="T24" fmla="*/ 15 w 63"/>
                <a:gd name="T25" fmla="*/ 10 h 54"/>
                <a:gd name="T26" fmla="*/ 9 w 63"/>
                <a:gd name="T27" fmla="*/ 11 h 54"/>
                <a:gd name="T28" fmla="*/ 8 w 63"/>
                <a:gd name="T29" fmla="*/ 12 h 54"/>
                <a:gd name="T30" fmla="*/ 8 w 63"/>
                <a:gd name="T31" fmla="*/ 12 h 54"/>
                <a:gd name="T32" fmla="*/ 0 w 63"/>
                <a:gd name="T33" fmla="*/ 24 h 54"/>
                <a:gd name="T34" fmla="*/ 3 w 63"/>
                <a:gd name="T35" fmla="*/ 44 h 54"/>
                <a:gd name="T36" fmla="*/ 15 w 63"/>
                <a:gd name="T37" fmla="*/ 53 h 54"/>
                <a:gd name="T38" fmla="*/ 53 w 63"/>
                <a:gd name="T39" fmla="*/ 48 h 54"/>
                <a:gd name="T40" fmla="*/ 62 w 63"/>
                <a:gd name="T41" fmla="*/ 37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5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2" name="Freeform 48"/>
            <p:cNvSpPr>
              <a:spLocks noEditPoints="1"/>
            </p:cNvSpPr>
            <p:nvPr/>
          </p:nvSpPr>
          <p:spPr bwMode="auto">
            <a:xfrm>
              <a:off x="717947" y="1976634"/>
              <a:ext cx="182165" cy="244079"/>
            </a:xfrm>
            <a:custGeom>
              <a:avLst/>
              <a:gdLst>
                <a:gd name="T0" fmla="*/ 45 w 71"/>
                <a:gd name="T1" fmla="*/ 1 h 95"/>
                <a:gd name="T2" fmla="*/ 15 w 71"/>
                <a:gd name="T3" fmla="*/ 5 h 95"/>
                <a:gd name="T4" fmla="*/ 1 w 71"/>
                <a:gd name="T5" fmla="*/ 22 h 95"/>
                <a:gd name="T6" fmla="*/ 8 w 71"/>
                <a:gd name="T7" fmla="*/ 80 h 95"/>
                <a:gd name="T8" fmla="*/ 26 w 71"/>
                <a:gd name="T9" fmla="*/ 94 h 95"/>
                <a:gd name="T10" fmla="*/ 56 w 71"/>
                <a:gd name="T11" fmla="*/ 90 h 95"/>
                <a:gd name="T12" fmla="*/ 70 w 71"/>
                <a:gd name="T13" fmla="*/ 72 h 95"/>
                <a:gd name="T14" fmla="*/ 63 w 71"/>
                <a:gd name="T15" fmla="*/ 15 h 95"/>
                <a:gd name="T16" fmla="*/ 45 w 71"/>
                <a:gd name="T17" fmla="*/ 1 h 95"/>
                <a:gd name="T18" fmla="*/ 45 w 71"/>
                <a:gd name="T19" fmla="*/ 84 h 95"/>
                <a:gd name="T20" fmla="*/ 44 w 71"/>
                <a:gd name="T21" fmla="*/ 86 h 95"/>
                <a:gd name="T22" fmla="*/ 37 w 71"/>
                <a:gd name="T23" fmla="*/ 86 h 95"/>
                <a:gd name="T24" fmla="*/ 36 w 71"/>
                <a:gd name="T25" fmla="*/ 85 h 95"/>
                <a:gd name="T26" fmla="*/ 35 w 71"/>
                <a:gd name="T27" fmla="*/ 81 h 95"/>
                <a:gd name="T28" fmla="*/ 36 w 71"/>
                <a:gd name="T29" fmla="*/ 79 h 95"/>
                <a:gd name="T30" fmla="*/ 43 w 71"/>
                <a:gd name="T31" fmla="*/ 79 h 95"/>
                <a:gd name="T32" fmla="*/ 44 w 71"/>
                <a:gd name="T33" fmla="*/ 80 h 95"/>
                <a:gd name="T34" fmla="*/ 45 w 71"/>
                <a:gd name="T35" fmla="*/ 84 h 95"/>
                <a:gd name="T36" fmla="*/ 61 w 71"/>
                <a:gd name="T37" fmla="*/ 60 h 95"/>
                <a:gd name="T38" fmla="*/ 53 w 71"/>
                <a:gd name="T39" fmla="*/ 70 h 95"/>
                <a:gd name="T40" fmla="*/ 25 w 71"/>
                <a:gd name="T41" fmla="*/ 74 h 95"/>
                <a:gd name="T42" fmla="*/ 14 w 71"/>
                <a:gd name="T43" fmla="*/ 65 h 95"/>
                <a:gd name="T44" fmla="*/ 9 w 71"/>
                <a:gd name="T45" fmla="*/ 23 h 95"/>
                <a:gd name="T46" fmla="*/ 17 w 71"/>
                <a:gd name="T47" fmla="*/ 12 h 95"/>
                <a:gd name="T48" fmla="*/ 45 w 71"/>
                <a:gd name="T49" fmla="*/ 9 h 95"/>
                <a:gd name="T50" fmla="*/ 55 w 71"/>
                <a:gd name="T51" fmla="*/ 17 h 95"/>
                <a:gd name="T52" fmla="*/ 61 w 71"/>
                <a:gd name="T5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5">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3" name="Freeform 49"/>
            <p:cNvSpPr/>
            <p:nvPr/>
          </p:nvSpPr>
          <p:spPr bwMode="auto">
            <a:xfrm>
              <a:off x="890588" y="1983778"/>
              <a:ext cx="44053" cy="211931"/>
            </a:xfrm>
            <a:custGeom>
              <a:avLst/>
              <a:gdLst>
                <a:gd name="T0" fmla="*/ 4 w 17"/>
                <a:gd name="T1" fmla="*/ 0 h 82"/>
                <a:gd name="T2" fmla="*/ 0 w 17"/>
                <a:gd name="T3" fmla="*/ 4 h 82"/>
                <a:gd name="T4" fmla="*/ 9 w 17"/>
                <a:gd name="T5" fmla="*/ 78 h 82"/>
                <a:gd name="T6" fmla="*/ 14 w 17"/>
                <a:gd name="T7" fmla="*/ 82 h 82"/>
                <a:gd name="T8" fmla="*/ 17 w 17"/>
                <a:gd name="T9" fmla="*/ 78 h 82"/>
                <a:gd name="T10" fmla="*/ 8 w 17"/>
                <a:gd name="T11" fmla="*/ 3 h 82"/>
                <a:gd name="T12" fmla="*/ 4 w 1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 h="82">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4" name="Freeform 50"/>
            <p:cNvSpPr/>
            <p:nvPr/>
          </p:nvSpPr>
          <p:spPr bwMode="auto">
            <a:xfrm>
              <a:off x="913209" y="1992113"/>
              <a:ext cx="15478" cy="75010"/>
            </a:xfrm>
            <a:custGeom>
              <a:avLst/>
              <a:gdLst>
                <a:gd name="T0" fmla="*/ 1 w 6"/>
                <a:gd name="T1" fmla="*/ 0 h 29"/>
                <a:gd name="T2" fmla="*/ 0 w 6"/>
                <a:gd name="T3" fmla="*/ 2 h 29"/>
                <a:gd name="T4" fmla="*/ 3 w 6"/>
                <a:gd name="T5" fmla="*/ 27 h 29"/>
                <a:gd name="T6" fmla="*/ 5 w 6"/>
                <a:gd name="T7" fmla="*/ 29 h 29"/>
                <a:gd name="T8" fmla="*/ 6 w 6"/>
                <a:gd name="T9" fmla="*/ 27 h 29"/>
                <a:gd name="T10" fmla="*/ 3 w 6"/>
                <a:gd name="T11" fmla="*/ 1 h 29"/>
                <a:gd name="T12" fmla="*/ 1 w 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5" name="Freeform 51"/>
            <p:cNvSpPr/>
            <p:nvPr/>
          </p:nvSpPr>
          <p:spPr bwMode="auto">
            <a:xfrm>
              <a:off x="751284" y="2030213"/>
              <a:ext cx="100013" cy="26194"/>
            </a:xfrm>
            <a:custGeom>
              <a:avLst/>
              <a:gdLst>
                <a:gd name="T0" fmla="*/ 39 w 39"/>
                <a:gd name="T1" fmla="*/ 2 h 10"/>
                <a:gd name="T2" fmla="*/ 37 w 39"/>
                <a:gd name="T3" fmla="*/ 6 h 10"/>
                <a:gd name="T4" fmla="*/ 3 w 39"/>
                <a:gd name="T5" fmla="*/ 10 h 10"/>
                <a:gd name="T6" fmla="*/ 0 w 39"/>
                <a:gd name="T7" fmla="*/ 7 h 10"/>
                <a:gd name="T8" fmla="*/ 0 w 39"/>
                <a:gd name="T9" fmla="*/ 7 h 10"/>
                <a:gd name="T10" fmla="*/ 3 w 39"/>
                <a:gd name="T11" fmla="*/ 4 h 10"/>
                <a:gd name="T12" fmla="*/ 36 w 39"/>
                <a:gd name="T13" fmla="*/ 0 h 10"/>
                <a:gd name="T14" fmla="*/ 39 w 3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6" name="Freeform 52"/>
            <p:cNvSpPr/>
            <p:nvPr/>
          </p:nvSpPr>
          <p:spPr bwMode="auto">
            <a:xfrm>
              <a:off x="753665" y="2056407"/>
              <a:ext cx="103584" cy="26194"/>
            </a:xfrm>
            <a:custGeom>
              <a:avLst/>
              <a:gdLst>
                <a:gd name="T0" fmla="*/ 39 w 40"/>
                <a:gd name="T1" fmla="*/ 2 h 10"/>
                <a:gd name="T2" fmla="*/ 37 w 40"/>
                <a:gd name="T3" fmla="*/ 5 h 10"/>
                <a:gd name="T4" fmla="*/ 3 w 40"/>
                <a:gd name="T5" fmla="*/ 10 h 10"/>
                <a:gd name="T6" fmla="*/ 0 w 40"/>
                <a:gd name="T7" fmla="*/ 7 h 10"/>
                <a:gd name="T8" fmla="*/ 0 w 40"/>
                <a:gd name="T9" fmla="*/ 7 h 10"/>
                <a:gd name="T10" fmla="*/ 3 w 40"/>
                <a:gd name="T11" fmla="*/ 4 h 10"/>
                <a:gd name="T12" fmla="*/ 36 w 40"/>
                <a:gd name="T13" fmla="*/ 0 h 10"/>
                <a:gd name="T14" fmla="*/ 39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7" name="Freeform 53"/>
            <p:cNvSpPr/>
            <p:nvPr/>
          </p:nvSpPr>
          <p:spPr bwMode="auto">
            <a:xfrm>
              <a:off x="756047" y="2082600"/>
              <a:ext cx="103584" cy="25004"/>
            </a:xfrm>
            <a:custGeom>
              <a:avLst/>
              <a:gdLst>
                <a:gd name="T0" fmla="*/ 40 w 40"/>
                <a:gd name="T1" fmla="*/ 2 h 10"/>
                <a:gd name="T2" fmla="*/ 37 w 40"/>
                <a:gd name="T3" fmla="*/ 5 h 10"/>
                <a:gd name="T4" fmla="*/ 4 w 40"/>
                <a:gd name="T5" fmla="*/ 9 h 10"/>
                <a:gd name="T6" fmla="*/ 1 w 40"/>
                <a:gd name="T7" fmla="*/ 7 h 10"/>
                <a:gd name="T8" fmla="*/ 1 w 40"/>
                <a:gd name="T9" fmla="*/ 7 h 10"/>
                <a:gd name="T10" fmla="*/ 3 w 40"/>
                <a:gd name="T11" fmla="*/ 4 h 10"/>
                <a:gd name="T12" fmla="*/ 36 w 40"/>
                <a:gd name="T13" fmla="*/ 0 h 10"/>
                <a:gd name="T14" fmla="*/ 40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8" name="Freeform 54"/>
            <p:cNvSpPr/>
            <p:nvPr/>
          </p:nvSpPr>
          <p:spPr bwMode="auto">
            <a:xfrm>
              <a:off x="802482" y="2107603"/>
              <a:ext cx="59531" cy="21431"/>
            </a:xfrm>
            <a:custGeom>
              <a:avLst/>
              <a:gdLst>
                <a:gd name="T0" fmla="*/ 23 w 23"/>
                <a:gd name="T1" fmla="*/ 2 h 8"/>
                <a:gd name="T2" fmla="*/ 20 w 23"/>
                <a:gd name="T3" fmla="*/ 5 h 8"/>
                <a:gd name="T4" fmla="*/ 3 w 23"/>
                <a:gd name="T5" fmla="*/ 7 h 8"/>
                <a:gd name="T6" fmla="*/ 0 w 23"/>
                <a:gd name="T7" fmla="*/ 5 h 8"/>
                <a:gd name="T8" fmla="*/ 0 w 23"/>
                <a:gd name="T9" fmla="*/ 5 h 8"/>
                <a:gd name="T10" fmla="*/ 2 w 23"/>
                <a:gd name="T11" fmla="*/ 2 h 8"/>
                <a:gd name="T12" fmla="*/ 20 w 23"/>
                <a:gd name="T13" fmla="*/ 0 h 8"/>
                <a:gd name="T14" fmla="*/ 23 w 23"/>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9" name="Freeform 55"/>
            <p:cNvSpPr>
              <a:spLocks noEditPoints="1"/>
            </p:cNvSpPr>
            <p:nvPr/>
          </p:nvSpPr>
          <p:spPr bwMode="auto">
            <a:xfrm>
              <a:off x="3059906" y="2087363"/>
              <a:ext cx="172640" cy="232172"/>
            </a:xfrm>
            <a:custGeom>
              <a:avLst/>
              <a:gdLst>
                <a:gd name="T0" fmla="*/ 43 w 67"/>
                <a:gd name="T1" fmla="*/ 1 h 90"/>
                <a:gd name="T2" fmla="*/ 14 w 67"/>
                <a:gd name="T3" fmla="*/ 4 h 90"/>
                <a:gd name="T4" fmla="*/ 1 w 67"/>
                <a:gd name="T5" fmla="*/ 21 h 90"/>
                <a:gd name="T6" fmla="*/ 8 w 67"/>
                <a:gd name="T7" fmla="*/ 76 h 90"/>
                <a:gd name="T8" fmla="*/ 25 w 67"/>
                <a:gd name="T9" fmla="*/ 89 h 90"/>
                <a:gd name="T10" fmla="*/ 53 w 67"/>
                <a:gd name="T11" fmla="*/ 85 h 90"/>
                <a:gd name="T12" fmla="*/ 66 w 67"/>
                <a:gd name="T13" fmla="*/ 68 h 90"/>
                <a:gd name="T14" fmla="*/ 60 w 67"/>
                <a:gd name="T15" fmla="*/ 14 h 90"/>
                <a:gd name="T16" fmla="*/ 43 w 67"/>
                <a:gd name="T17" fmla="*/ 1 h 90"/>
                <a:gd name="T18" fmla="*/ 43 w 67"/>
                <a:gd name="T19" fmla="*/ 80 h 90"/>
                <a:gd name="T20" fmla="*/ 41 w 67"/>
                <a:gd name="T21" fmla="*/ 81 h 90"/>
                <a:gd name="T22" fmla="*/ 35 w 67"/>
                <a:gd name="T23" fmla="*/ 82 h 90"/>
                <a:gd name="T24" fmla="*/ 34 w 67"/>
                <a:gd name="T25" fmla="*/ 81 h 90"/>
                <a:gd name="T26" fmla="*/ 33 w 67"/>
                <a:gd name="T27" fmla="*/ 77 h 90"/>
                <a:gd name="T28" fmla="*/ 35 w 67"/>
                <a:gd name="T29" fmla="*/ 75 h 90"/>
                <a:gd name="T30" fmla="*/ 41 w 67"/>
                <a:gd name="T31" fmla="*/ 75 h 90"/>
                <a:gd name="T32" fmla="*/ 42 w 67"/>
                <a:gd name="T33" fmla="*/ 76 h 90"/>
                <a:gd name="T34" fmla="*/ 43 w 67"/>
                <a:gd name="T35" fmla="*/ 80 h 90"/>
                <a:gd name="T36" fmla="*/ 58 w 67"/>
                <a:gd name="T37" fmla="*/ 57 h 90"/>
                <a:gd name="T38" fmla="*/ 50 w 67"/>
                <a:gd name="T39" fmla="*/ 66 h 90"/>
                <a:gd name="T40" fmla="*/ 23 w 67"/>
                <a:gd name="T41" fmla="*/ 70 h 90"/>
                <a:gd name="T42" fmla="*/ 14 w 67"/>
                <a:gd name="T43" fmla="*/ 62 h 90"/>
                <a:gd name="T44" fmla="*/ 9 w 67"/>
                <a:gd name="T45" fmla="*/ 22 h 90"/>
                <a:gd name="T46" fmla="*/ 16 w 67"/>
                <a:gd name="T47" fmla="*/ 12 h 90"/>
                <a:gd name="T48" fmla="*/ 43 w 67"/>
                <a:gd name="T49" fmla="*/ 8 h 90"/>
                <a:gd name="T50" fmla="*/ 53 w 67"/>
                <a:gd name="T51" fmla="*/ 16 h 90"/>
                <a:gd name="T52" fmla="*/ 58 w 67"/>
                <a:gd name="T53"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90">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0" name="Freeform 56"/>
            <p:cNvSpPr/>
            <p:nvPr/>
          </p:nvSpPr>
          <p:spPr bwMode="auto">
            <a:xfrm>
              <a:off x="3224212" y="2094506"/>
              <a:ext cx="41672" cy="201216"/>
            </a:xfrm>
            <a:custGeom>
              <a:avLst/>
              <a:gdLst>
                <a:gd name="T0" fmla="*/ 3 w 16"/>
                <a:gd name="T1" fmla="*/ 0 h 78"/>
                <a:gd name="T2" fmla="*/ 0 w 16"/>
                <a:gd name="T3" fmla="*/ 4 h 78"/>
                <a:gd name="T4" fmla="*/ 9 w 16"/>
                <a:gd name="T5" fmla="*/ 74 h 78"/>
                <a:gd name="T6" fmla="*/ 13 w 16"/>
                <a:gd name="T7" fmla="*/ 78 h 78"/>
                <a:gd name="T8" fmla="*/ 16 w 16"/>
                <a:gd name="T9" fmla="*/ 73 h 78"/>
                <a:gd name="T10" fmla="*/ 7 w 16"/>
                <a:gd name="T11" fmla="*/ 3 h 78"/>
                <a:gd name="T12" fmla="*/ 3 w 1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 h="78">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1" name="Freeform 57"/>
            <p:cNvSpPr/>
            <p:nvPr/>
          </p:nvSpPr>
          <p:spPr bwMode="auto">
            <a:xfrm>
              <a:off x="3245643" y="2102841"/>
              <a:ext cx="15478" cy="69056"/>
            </a:xfrm>
            <a:custGeom>
              <a:avLst/>
              <a:gdLst>
                <a:gd name="T0" fmla="*/ 1 w 6"/>
                <a:gd name="T1" fmla="*/ 0 h 27"/>
                <a:gd name="T2" fmla="*/ 0 w 6"/>
                <a:gd name="T3" fmla="*/ 1 h 27"/>
                <a:gd name="T4" fmla="*/ 3 w 6"/>
                <a:gd name="T5" fmla="*/ 26 h 27"/>
                <a:gd name="T6" fmla="*/ 5 w 6"/>
                <a:gd name="T7" fmla="*/ 27 h 27"/>
                <a:gd name="T8" fmla="*/ 6 w 6"/>
                <a:gd name="T9" fmla="*/ 25 h 27"/>
                <a:gd name="T10" fmla="*/ 3 w 6"/>
                <a:gd name="T11" fmla="*/ 1 h 27"/>
                <a:gd name="T12" fmla="*/ 1 w 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 h="27">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2" name="Freeform 58"/>
            <p:cNvSpPr/>
            <p:nvPr/>
          </p:nvSpPr>
          <p:spPr bwMode="auto">
            <a:xfrm>
              <a:off x="3090862" y="2138559"/>
              <a:ext cx="97631" cy="23813"/>
            </a:xfrm>
            <a:custGeom>
              <a:avLst/>
              <a:gdLst>
                <a:gd name="T0" fmla="*/ 38 w 38"/>
                <a:gd name="T1" fmla="*/ 2 h 9"/>
                <a:gd name="T2" fmla="*/ 35 w 38"/>
                <a:gd name="T3" fmla="*/ 5 h 9"/>
                <a:gd name="T4" fmla="*/ 3 w 38"/>
                <a:gd name="T5" fmla="*/ 9 h 9"/>
                <a:gd name="T6" fmla="*/ 0 w 38"/>
                <a:gd name="T7" fmla="*/ 7 h 9"/>
                <a:gd name="T8" fmla="*/ 0 w 38"/>
                <a:gd name="T9" fmla="*/ 7 h 9"/>
                <a:gd name="T10" fmla="*/ 3 w 38"/>
                <a:gd name="T11" fmla="*/ 4 h 9"/>
                <a:gd name="T12" fmla="*/ 35 w 38"/>
                <a:gd name="T13" fmla="*/ 0 h 9"/>
                <a:gd name="T14" fmla="*/ 38 w 3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3" name="Freeform 59"/>
            <p:cNvSpPr/>
            <p:nvPr/>
          </p:nvSpPr>
          <p:spPr bwMode="auto">
            <a:xfrm>
              <a:off x="3093244" y="2162371"/>
              <a:ext cx="97631" cy="25004"/>
            </a:xfrm>
            <a:custGeom>
              <a:avLst/>
              <a:gdLst>
                <a:gd name="T0" fmla="*/ 38 w 38"/>
                <a:gd name="T1" fmla="*/ 3 h 10"/>
                <a:gd name="T2" fmla="*/ 35 w 38"/>
                <a:gd name="T3" fmla="*/ 6 h 10"/>
                <a:gd name="T4" fmla="*/ 4 w 38"/>
                <a:gd name="T5" fmla="*/ 9 h 10"/>
                <a:gd name="T6" fmla="*/ 1 w 38"/>
                <a:gd name="T7" fmla="*/ 7 h 10"/>
                <a:gd name="T8" fmla="*/ 1 w 38"/>
                <a:gd name="T9" fmla="*/ 7 h 10"/>
                <a:gd name="T10" fmla="*/ 3 w 38"/>
                <a:gd name="T11" fmla="*/ 4 h 10"/>
                <a:gd name="T12" fmla="*/ 35 w 38"/>
                <a:gd name="T13" fmla="*/ 0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4" name="Freeform 60"/>
            <p:cNvSpPr/>
            <p:nvPr/>
          </p:nvSpPr>
          <p:spPr bwMode="auto">
            <a:xfrm>
              <a:off x="3099197" y="2187375"/>
              <a:ext cx="95250" cy="23813"/>
            </a:xfrm>
            <a:custGeom>
              <a:avLst/>
              <a:gdLst>
                <a:gd name="T0" fmla="*/ 37 w 37"/>
                <a:gd name="T1" fmla="*/ 2 h 9"/>
                <a:gd name="T2" fmla="*/ 35 w 37"/>
                <a:gd name="T3" fmla="*/ 5 h 9"/>
                <a:gd name="T4" fmla="*/ 3 w 37"/>
                <a:gd name="T5" fmla="*/ 9 h 9"/>
                <a:gd name="T6" fmla="*/ 0 w 37"/>
                <a:gd name="T7" fmla="*/ 7 h 9"/>
                <a:gd name="T8" fmla="*/ 0 w 37"/>
                <a:gd name="T9" fmla="*/ 7 h 9"/>
                <a:gd name="T10" fmla="*/ 2 w 37"/>
                <a:gd name="T11" fmla="*/ 4 h 9"/>
                <a:gd name="T12" fmla="*/ 34 w 37"/>
                <a:gd name="T13" fmla="*/ 0 h 9"/>
                <a:gd name="T14" fmla="*/ 37 w 3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5" name="Freeform 61"/>
            <p:cNvSpPr/>
            <p:nvPr/>
          </p:nvSpPr>
          <p:spPr bwMode="auto">
            <a:xfrm>
              <a:off x="3139678" y="2211188"/>
              <a:ext cx="57150" cy="20241"/>
            </a:xfrm>
            <a:custGeom>
              <a:avLst/>
              <a:gdLst>
                <a:gd name="T0" fmla="*/ 22 w 22"/>
                <a:gd name="T1" fmla="*/ 2 h 8"/>
                <a:gd name="T2" fmla="*/ 20 w 22"/>
                <a:gd name="T3" fmla="*/ 5 h 8"/>
                <a:gd name="T4" fmla="*/ 3 w 22"/>
                <a:gd name="T5" fmla="*/ 7 h 8"/>
                <a:gd name="T6" fmla="*/ 0 w 22"/>
                <a:gd name="T7" fmla="*/ 5 h 8"/>
                <a:gd name="T8" fmla="*/ 0 w 22"/>
                <a:gd name="T9" fmla="*/ 5 h 8"/>
                <a:gd name="T10" fmla="*/ 2 w 22"/>
                <a:gd name="T11" fmla="*/ 2 h 8"/>
                <a:gd name="T12" fmla="*/ 19 w 22"/>
                <a:gd name="T13" fmla="*/ 0 h 8"/>
                <a:gd name="T14" fmla="*/ 22 w 2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6" name="Freeform 62"/>
            <p:cNvSpPr>
              <a:spLocks noEditPoints="1"/>
            </p:cNvSpPr>
            <p:nvPr/>
          </p:nvSpPr>
          <p:spPr bwMode="auto">
            <a:xfrm>
              <a:off x="1734740" y="1870669"/>
              <a:ext cx="241697" cy="252413"/>
            </a:xfrm>
            <a:custGeom>
              <a:avLst/>
              <a:gdLst>
                <a:gd name="T0" fmla="*/ 71 w 94"/>
                <a:gd name="T1" fmla="*/ 1 h 98"/>
                <a:gd name="T2" fmla="*/ 15 w 94"/>
                <a:gd name="T3" fmla="*/ 8 h 98"/>
                <a:gd name="T4" fmla="*/ 1 w 94"/>
                <a:gd name="T5" fmla="*/ 26 h 98"/>
                <a:gd name="T6" fmla="*/ 6 w 94"/>
                <a:gd name="T7" fmla="*/ 62 h 98"/>
                <a:gd name="T8" fmla="*/ 24 w 94"/>
                <a:gd name="T9" fmla="*/ 76 h 98"/>
                <a:gd name="T10" fmla="*/ 45 w 94"/>
                <a:gd name="T11" fmla="*/ 73 h 98"/>
                <a:gd name="T12" fmla="*/ 46 w 94"/>
                <a:gd name="T13" fmla="*/ 84 h 98"/>
                <a:gd name="T14" fmla="*/ 21 w 94"/>
                <a:gd name="T15" fmla="*/ 88 h 98"/>
                <a:gd name="T16" fmla="*/ 17 w 94"/>
                <a:gd name="T17" fmla="*/ 93 h 98"/>
                <a:gd name="T18" fmla="*/ 22 w 94"/>
                <a:gd name="T19" fmla="*/ 98 h 98"/>
                <a:gd name="T20" fmla="*/ 86 w 94"/>
                <a:gd name="T21" fmla="*/ 90 h 98"/>
                <a:gd name="T22" fmla="*/ 90 w 94"/>
                <a:gd name="T23" fmla="*/ 84 h 98"/>
                <a:gd name="T24" fmla="*/ 84 w 94"/>
                <a:gd name="T25" fmla="*/ 80 h 98"/>
                <a:gd name="T26" fmla="*/ 59 w 94"/>
                <a:gd name="T27" fmla="*/ 83 h 98"/>
                <a:gd name="T28" fmla="*/ 58 w 94"/>
                <a:gd name="T29" fmla="*/ 71 h 98"/>
                <a:gd name="T30" fmla="*/ 79 w 94"/>
                <a:gd name="T31" fmla="*/ 69 h 98"/>
                <a:gd name="T32" fmla="*/ 93 w 94"/>
                <a:gd name="T33" fmla="*/ 51 h 98"/>
                <a:gd name="T34" fmla="*/ 88 w 94"/>
                <a:gd name="T35" fmla="*/ 15 h 98"/>
                <a:gd name="T36" fmla="*/ 71 w 94"/>
                <a:gd name="T37" fmla="*/ 1 h 98"/>
                <a:gd name="T38" fmla="*/ 87 w 94"/>
                <a:gd name="T39" fmla="*/ 52 h 98"/>
                <a:gd name="T40" fmla="*/ 78 w 94"/>
                <a:gd name="T41" fmla="*/ 63 h 98"/>
                <a:gd name="T42" fmla="*/ 23 w 94"/>
                <a:gd name="T43" fmla="*/ 69 h 98"/>
                <a:gd name="T44" fmla="*/ 12 w 94"/>
                <a:gd name="T45" fmla="*/ 61 h 98"/>
                <a:gd name="T46" fmla="*/ 7 w 94"/>
                <a:gd name="T47" fmla="*/ 25 h 98"/>
                <a:gd name="T48" fmla="*/ 16 w 94"/>
                <a:gd name="T49" fmla="*/ 14 h 98"/>
                <a:gd name="T50" fmla="*/ 71 w 94"/>
                <a:gd name="T51" fmla="*/ 7 h 98"/>
                <a:gd name="T52" fmla="*/ 83 w 94"/>
                <a:gd name="T53" fmla="*/ 16 h 98"/>
                <a:gd name="T54" fmla="*/ 87 w 94"/>
                <a:gd name="T55"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7" name="Freeform 63"/>
            <p:cNvSpPr/>
            <p:nvPr/>
          </p:nvSpPr>
          <p:spPr bwMode="auto">
            <a:xfrm>
              <a:off x="1772840" y="1917103"/>
              <a:ext cx="152400" cy="30956"/>
            </a:xfrm>
            <a:custGeom>
              <a:avLst/>
              <a:gdLst>
                <a:gd name="T0" fmla="*/ 59 w 59"/>
                <a:gd name="T1" fmla="*/ 2 h 12"/>
                <a:gd name="T2" fmla="*/ 57 w 59"/>
                <a:gd name="T3" fmla="*/ 5 h 12"/>
                <a:gd name="T4" fmla="*/ 4 w 59"/>
                <a:gd name="T5" fmla="*/ 12 h 12"/>
                <a:gd name="T6" fmla="*/ 1 w 59"/>
                <a:gd name="T7" fmla="*/ 9 h 12"/>
                <a:gd name="T8" fmla="*/ 1 w 59"/>
                <a:gd name="T9" fmla="*/ 9 h 12"/>
                <a:gd name="T10" fmla="*/ 3 w 59"/>
                <a:gd name="T11" fmla="*/ 6 h 12"/>
                <a:gd name="T12" fmla="*/ 56 w 59"/>
                <a:gd name="T13" fmla="*/ 0 h 12"/>
                <a:gd name="T14" fmla="*/ 59 w 59"/>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8" name="Freeform 64"/>
            <p:cNvSpPr/>
            <p:nvPr/>
          </p:nvSpPr>
          <p:spPr bwMode="auto">
            <a:xfrm>
              <a:off x="1778794" y="1940915"/>
              <a:ext cx="151209" cy="33338"/>
            </a:xfrm>
            <a:custGeom>
              <a:avLst/>
              <a:gdLst>
                <a:gd name="T0" fmla="*/ 58 w 59"/>
                <a:gd name="T1" fmla="*/ 3 h 13"/>
                <a:gd name="T2" fmla="*/ 56 w 59"/>
                <a:gd name="T3" fmla="*/ 6 h 13"/>
                <a:gd name="T4" fmla="*/ 3 w 59"/>
                <a:gd name="T5" fmla="*/ 13 h 13"/>
                <a:gd name="T6" fmla="*/ 0 w 59"/>
                <a:gd name="T7" fmla="*/ 10 h 13"/>
                <a:gd name="T8" fmla="*/ 0 w 59"/>
                <a:gd name="T9" fmla="*/ 10 h 13"/>
                <a:gd name="T10" fmla="*/ 2 w 59"/>
                <a:gd name="T11" fmla="*/ 7 h 13"/>
                <a:gd name="T12" fmla="*/ 55 w 59"/>
                <a:gd name="T13" fmla="*/ 1 h 13"/>
                <a:gd name="T14" fmla="*/ 58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9" name="Freeform 65"/>
            <p:cNvSpPr/>
            <p:nvPr/>
          </p:nvSpPr>
          <p:spPr bwMode="auto">
            <a:xfrm>
              <a:off x="1781175" y="1965919"/>
              <a:ext cx="151209" cy="33338"/>
            </a:xfrm>
            <a:custGeom>
              <a:avLst/>
              <a:gdLst>
                <a:gd name="T0" fmla="*/ 59 w 59"/>
                <a:gd name="T1" fmla="*/ 3 h 13"/>
                <a:gd name="T2" fmla="*/ 56 w 59"/>
                <a:gd name="T3" fmla="*/ 6 h 13"/>
                <a:gd name="T4" fmla="*/ 3 w 59"/>
                <a:gd name="T5" fmla="*/ 12 h 13"/>
                <a:gd name="T6" fmla="*/ 0 w 59"/>
                <a:gd name="T7" fmla="*/ 10 h 13"/>
                <a:gd name="T8" fmla="*/ 0 w 59"/>
                <a:gd name="T9" fmla="*/ 10 h 13"/>
                <a:gd name="T10" fmla="*/ 2 w 59"/>
                <a:gd name="T11" fmla="*/ 7 h 13"/>
                <a:gd name="T12" fmla="*/ 56 w 59"/>
                <a:gd name="T13" fmla="*/ 0 h 13"/>
                <a:gd name="T14" fmla="*/ 59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0" name="Freeform 66"/>
            <p:cNvSpPr/>
            <p:nvPr/>
          </p:nvSpPr>
          <p:spPr bwMode="auto">
            <a:xfrm>
              <a:off x="1824038" y="1992113"/>
              <a:ext cx="110728" cy="28575"/>
            </a:xfrm>
            <a:custGeom>
              <a:avLst/>
              <a:gdLst>
                <a:gd name="T0" fmla="*/ 43 w 43"/>
                <a:gd name="T1" fmla="*/ 3 h 11"/>
                <a:gd name="T2" fmla="*/ 40 w 43"/>
                <a:gd name="T3" fmla="*/ 6 h 11"/>
                <a:gd name="T4" fmla="*/ 3 w 43"/>
                <a:gd name="T5" fmla="*/ 10 h 11"/>
                <a:gd name="T6" fmla="*/ 0 w 43"/>
                <a:gd name="T7" fmla="*/ 8 h 11"/>
                <a:gd name="T8" fmla="*/ 0 w 43"/>
                <a:gd name="T9" fmla="*/ 8 h 11"/>
                <a:gd name="T10" fmla="*/ 3 w 43"/>
                <a:gd name="T11" fmla="*/ 5 h 11"/>
                <a:gd name="T12" fmla="*/ 40 w 43"/>
                <a:gd name="T13" fmla="*/ 0 h 11"/>
                <a:gd name="T14" fmla="*/ 43 w 43"/>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1" name="Freeform 67"/>
            <p:cNvSpPr>
              <a:spLocks noEditPoints="1"/>
            </p:cNvSpPr>
            <p:nvPr/>
          </p:nvSpPr>
          <p:spPr bwMode="auto">
            <a:xfrm>
              <a:off x="983457" y="1952822"/>
              <a:ext cx="177403" cy="216694"/>
            </a:xfrm>
            <a:custGeom>
              <a:avLst/>
              <a:gdLst>
                <a:gd name="T0" fmla="*/ 15 w 69"/>
                <a:gd name="T1" fmla="*/ 5 h 84"/>
                <a:gd name="T2" fmla="*/ 7 w 69"/>
                <a:gd name="T3" fmla="*/ 69 h 84"/>
                <a:gd name="T4" fmla="*/ 54 w 69"/>
                <a:gd name="T5" fmla="*/ 79 h 84"/>
                <a:gd name="T6" fmla="*/ 62 w 69"/>
                <a:gd name="T7" fmla="*/ 15 h 84"/>
                <a:gd name="T8" fmla="*/ 23 w 69"/>
                <a:gd name="T9" fmla="*/ 71 h 84"/>
                <a:gd name="T10" fmla="*/ 15 w 69"/>
                <a:gd name="T11" fmla="*/ 74 h 84"/>
                <a:gd name="T12" fmla="*/ 12 w 69"/>
                <a:gd name="T13" fmla="*/ 68 h 84"/>
                <a:gd name="T14" fmla="*/ 21 w 69"/>
                <a:gd name="T15" fmla="*/ 65 h 84"/>
                <a:gd name="T16" fmla="*/ 23 w 69"/>
                <a:gd name="T17" fmla="*/ 71 h 84"/>
                <a:gd name="T18" fmla="*/ 20 w 69"/>
                <a:gd name="T19" fmla="*/ 60 h 84"/>
                <a:gd name="T20" fmla="*/ 11 w 69"/>
                <a:gd name="T21" fmla="*/ 59 h 84"/>
                <a:gd name="T22" fmla="*/ 12 w 69"/>
                <a:gd name="T23" fmla="*/ 53 h 84"/>
                <a:gd name="T24" fmla="*/ 21 w 69"/>
                <a:gd name="T25" fmla="*/ 53 h 84"/>
                <a:gd name="T26" fmla="*/ 20 w 69"/>
                <a:gd name="T27" fmla="*/ 45 h 84"/>
                <a:gd name="T28" fmla="*/ 12 w 69"/>
                <a:gd name="T29" fmla="*/ 48 h 84"/>
                <a:gd name="T30" fmla="*/ 9 w 69"/>
                <a:gd name="T31" fmla="*/ 42 h 84"/>
                <a:gd name="T32" fmla="*/ 18 w 69"/>
                <a:gd name="T33" fmla="*/ 39 h 84"/>
                <a:gd name="T34" fmla="*/ 20 w 69"/>
                <a:gd name="T35" fmla="*/ 45 h 84"/>
                <a:gd name="T36" fmla="*/ 35 w 69"/>
                <a:gd name="T37" fmla="*/ 71 h 84"/>
                <a:gd name="T38" fmla="*/ 26 w 69"/>
                <a:gd name="T39" fmla="*/ 71 h 84"/>
                <a:gd name="T40" fmla="*/ 27 w 69"/>
                <a:gd name="T41" fmla="*/ 64 h 84"/>
                <a:gd name="T42" fmla="*/ 36 w 69"/>
                <a:gd name="T43" fmla="*/ 65 h 84"/>
                <a:gd name="T44" fmla="*/ 35 w 69"/>
                <a:gd name="T45" fmla="*/ 57 h 84"/>
                <a:gd name="T46" fmla="*/ 26 w 69"/>
                <a:gd name="T47" fmla="*/ 59 h 84"/>
                <a:gd name="T48" fmla="*/ 24 w 69"/>
                <a:gd name="T49" fmla="*/ 53 h 84"/>
                <a:gd name="T50" fmla="*/ 32 w 69"/>
                <a:gd name="T51" fmla="*/ 51 h 84"/>
                <a:gd name="T52" fmla="*/ 35 w 69"/>
                <a:gd name="T53" fmla="*/ 57 h 84"/>
                <a:gd name="T54" fmla="*/ 32 w 69"/>
                <a:gd name="T55" fmla="*/ 45 h 84"/>
                <a:gd name="T56" fmla="*/ 23 w 69"/>
                <a:gd name="T57" fmla="*/ 45 h 84"/>
                <a:gd name="T58" fmla="*/ 24 w 69"/>
                <a:gd name="T59" fmla="*/ 39 h 84"/>
                <a:gd name="T60" fmla="*/ 33 w 69"/>
                <a:gd name="T61" fmla="*/ 39 h 84"/>
                <a:gd name="T62" fmla="*/ 49 w 69"/>
                <a:gd name="T63" fmla="*/ 68 h 84"/>
                <a:gd name="T64" fmla="*/ 41 w 69"/>
                <a:gd name="T65" fmla="*/ 70 h 84"/>
                <a:gd name="T66" fmla="*/ 39 w 69"/>
                <a:gd name="T67" fmla="*/ 64 h 84"/>
                <a:gd name="T68" fmla="*/ 47 w 69"/>
                <a:gd name="T69" fmla="*/ 62 h 84"/>
                <a:gd name="T70" fmla="*/ 49 w 69"/>
                <a:gd name="T71" fmla="*/ 68 h 84"/>
                <a:gd name="T72" fmla="*/ 47 w 69"/>
                <a:gd name="T73" fmla="*/ 57 h 84"/>
                <a:gd name="T74" fmla="*/ 38 w 69"/>
                <a:gd name="T75" fmla="*/ 56 h 84"/>
                <a:gd name="T76" fmla="*/ 38 w 69"/>
                <a:gd name="T77" fmla="*/ 50 h 84"/>
                <a:gd name="T78" fmla="*/ 47 w 69"/>
                <a:gd name="T79" fmla="*/ 50 h 84"/>
                <a:gd name="T80" fmla="*/ 46 w 69"/>
                <a:gd name="T81" fmla="*/ 42 h 84"/>
                <a:gd name="T82" fmla="*/ 38 w 69"/>
                <a:gd name="T83" fmla="*/ 45 h 84"/>
                <a:gd name="T84" fmla="*/ 36 w 69"/>
                <a:gd name="T85" fmla="*/ 39 h 84"/>
                <a:gd name="T86" fmla="*/ 44 w 69"/>
                <a:gd name="T87" fmla="*/ 36 h 84"/>
                <a:gd name="T88" fmla="*/ 46 w 69"/>
                <a:gd name="T89" fmla="*/ 42 h 84"/>
                <a:gd name="T90" fmla="*/ 61 w 69"/>
                <a:gd name="T91" fmla="*/ 68 h 84"/>
                <a:gd name="T92" fmla="*/ 52 w 69"/>
                <a:gd name="T93" fmla="*/ 67 h 84"/>
                <a:gd name="T94" fmla="*/ 53 w 69"/>
                <a:gd name="T95" fmla="*/ 61 h 84"/>
                <a:gd name="T96" fmla="*/ 62 w 69"/>
                <a:gd name="T97" fmla="*/ 61 h 84"/>
                <a:gd name="T98" fmla="*/ 61 w 69"/>
                <a:gd name="T99" fmla="*/ 53 h 84"/>
                <a:gd name="T100" fmla="*/ 53 w 69"/>
                <a:gd name="T101" fmla="*/ 56 h 84"/>
                <a:gd name="T102" fmla="*/ 50 w 69"/>
                <a:gd name="T103" fmla="*/ 50 h 84"/>
                <a:gd name="T104" fmla="*/ 59 w 69"/>
                <a:gd name="T105" fmla="*/ 47 h 84"/>
                <a:gd name="T106" fmla="*/ 61 w 69"/>
                <a:gd name="T107" fmla="*/ 53 h 84"/>
                <a:gd name="T108" fmla="*/ 58 w 69"/>
                <a:gd name="T109" fmla="*/ 42 h 84"/>
                <a:gd name="T110" fmla="*/ 49 w 69"/>
                <a:gd name="T111" fmla="*/ 42 h 84"/>
                <a:gd name="T112" fmla="*/ 50 w 69"/>
                <a:gd name="T113" fmla="*/ 35 h 84"/>
                <a:gd name="T114" fmla="*/ 59 w 69"/>
                <a:gd name="T115" fmla="*/ 36 h 84"/>
                <a:gd name="T116" fmla="*/ 57 w 69"/>
                <a:gd name="T117" fmla="*/ 20 h 84"/>
                <a:gd name="T118" fmla="*/ 18 w 69"/>
                <a:gd name="T119" fmla="*/ 34 h 84"/>
                <a:gd name="T120" fmla="*/ 7 w 69"/>
                <a:gd name="T121" fmla="*/ 22 h 84"/>
                <a:gd name="T122" fmla="*/ 45 w 69"/>
                <a:gd name="T123" fmla="*/ 7 h 84"/>
                <a:gd name="T124" fmla="*/ 57 w 69"/>
                <a:gd name="T1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84">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2" name="Freeform 68"/>
            <p:cNvSpPr/>
            <p:nvPr/>
          </p:nvSpPr>
          <p:spPr bwMode="auto">
            <a:xfrm>
              <a:off x="1010841" y="1987350"/>
              <a:ext cx="48815" cy="48816"/>
            </a:xfrm>
            <a:custGeom>
              <a:avLst/>
              <a:gdLst>
                <a:gd name="T0" fmla="*/ 16 w 19"/>
                <a:gd name="T1" fmla="*/ 6 h 19"/>
                <a:gd name="T2" fmla="*/ 12 w 19"/>
                <a:gd name="T3" fmla="*/ 6 h 19"/>
                <a:gd name="T4" fmla="*/ 11 w 19"/>
                <a:gd name="T5" fmla="*/ 2 h 19"/>
                <a:gd name="T6" fmla="*/ 8 w 19"/>
                <a:gd name="T7" fmla="*/ 0 h 19"/>
                <a:gd name="T8" fmla="*/ 6 w 19"/>
                <a:gd name="T9" fmla="*/ 3 h 19"/>
                <a:gd name="T10" fmla="*/ 7 w 19"/>
                <a:gd name="T11" fmla="*/ 7 h 19"/>
                <a:gd name="T12" fmla="*/ 2 w 19"/>
                <a:gd name="T13" fmla="*/ 8 h 19"/>
                <a:gd name="T14" fmla="*/ 0 w 19"/>
                <a:gd name="T15" fmla="*/ 11 h 19"/>
                <a:gd name="T16" fmla="*/ 3 w 19"/>
                <a:gd name="T17" fmla="*/ 13 h 19"/>
                <a:gd name="T18" fmla="*/ 7 w 19"/>
                <a:gd name="T19" fmla="*/ 12 h 19"/>
                <a:gd name="T20" fmla="*/ 8 w 19"/>
                <a:gd name="T21" fmla="*/ 17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3" name="Freeform 69"/>
            <p:cNvSpPr/>
            <p:nvPr/>
          </p:nvSpPr>
          <p:spPr bwMode="auto">
            <a:xfrm>
              <a:off x="1067990" y="1994494"/>
              <a:ext cx="51197" cy="17860"/>
            </a:xfrm>
            <a:custGeom>
              <a:avLst/>
              <a:gdLst>
                <a:gd name="T0" fmla="*/ 16 w 20"/>
                <a:gd name="T1" fmla="*/ 0 h 7"/>
                <a:gd name="T2" fmla="*/ 3 w 20"/>
                <a:gd name="T3" fmla="*/ 2 h 7"/>
                <a:gd name="T4" fmla="*/ 1 w 20"/>
                <a:gd name="T5" fmla="*/ 5 h 7"/>
                <a:gd name="T6" fmla="*/ 4 w 20"/>
                <a:gd name="T7" fmla="*/ 7 h 7"/>
                <a:gd name="T8" fmla="*/ 17 w 20"/>
                <a:gd name="T9" fmla="*/ 5 h 7"/>
                <a:gd name="T10" fmla="*/ 20 w 20"/>
                <a:gd name="T11" fmla="*/ 2 h 7"/>
                <a:gd name="T12" fmla="*/ 16 w 2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4" name="Freeform 70"/>
            <p:cNvSpPr>
              <a:spLocks noEditPoints="1"/>
            </p:cNvSpPr>
            <p:nvPr/>
          </p:nvSpPr>
          <p:spPr bwMode="auto">
            <a:xfrm>
              <a:off x="3471862" y="2365969"/>
              <a:ext cx="179784" cy="215504"/>
            </a:xfrm>
            <a:custGeom>
              <a:avLst/>
              <a:gdLst>
                <a:gd name="T0" fmla="*/ 15 w 70"/>
                <a:gd name="T1" fmla="*/ 4 h 84"/>
                <a:gd name="T2" fmla="*/ 7 w 70"/>
                <a:gd name="T3" fmla="*/ 69 h 84"/>
                <a:gd name="T4" fmla="*/ 54 w 70"/>
                <a:gd name="T5" fmla="*/ 79 h 84"/>
                <a:gd name="T6" fmla="*/ 63 w 70"/>
                <a:gd name="T7" fmla="*/ 15 h 84"/>
                <a:gd name="T8" fmla="*/ 24 w 70"/>
                <a:gd name="T9" fmla="*/ 71 h 84"/>
                <a:gd name="T10" fmla="*/ 15 w 70"/>
                <a:gd name="T11" fmla="*/ 73 h 84"/>
                <a:gd name="T12" fmla="*/ 13 w 70"/>
                <a:gd name="T13" fmla="*/ 67 h 84"/>
                <a:gd name="T14" fmla="*/ 21 w 70"/>
                <a:gd name="T15" fmla="*/ 65 h 84"/>
                <a:gd name="T16" fmla="*/ 24 w 70"/>
                <a:gd name="T17" fmla="*/ 71 h 84"/>
                <a:gd name="T18" fmla="*/ 21 w 70"/>
                <a:gd name="T19" fmla="*/ 60 h 84"/>
                <a:gd name="T20" fmla="*/ 12 w 70"/>
                <a:gd name="T21" fmla="*/ 59 h 84"/>
                <a:gd name="T22" fmla="*/ 13 w 70"/>
                <a:gd name="T23" fmla="*/ 53 h 84"/>
                <a:gd name="T24" fmla="*/ 21 w 70"/>
                <a:gd name="T25" fmla="*/ 53 h 84"/>
                <a:gd name="T26" fmla="*/ 20 w 70"/>
                <a:gd name="T27" fmla="*/ 45 h 84"/>
                <a:gd name="T28" fmla="*/ 12 w 70"/>
                <a:gd name="T29" fmla="*/ 48 h 84"/>
                <a:gd name="T30" fmla="*/ 10 w 70"/>
                <a:gd name="T31" fmla="*/ 42 h 84"/>
                <a:gd name="T32" fmla="*/ 18 w 70"/>
                <a:gd name="T33" fmla="*/ 39 h 84"/>
                <a:gd name="T34" fmla="*/ 20 w 70"/>
                <a:gd name="T35" fmla="*/ 45 h 84"/>
                <a:gd name="T36" fmla="*/ 35 w 70"/>
                <a:gd name="T37" fmla="*/ 71 h 84"/>
                <a:gd name="T38" fmla="*/ 26 w 70"/>
                <a:gd name="T39" fmla="*/ 70 h 84"/>
                <a:gd name="T40" fmla="*/ 27 w 70"/>
                <a:gd name="T41" fmla="*/ 64 h 84"/>
                <a:gd name="T42" fmla="*/ 36 w 70"/>
                <a:gd name="T43" fmla="*/ 64 h 84"/>
                <a:gd name="T44" fmla="*/ 35 w 70"/>
                <a:gd name="T45" fmla="*/ 56 h 84"/>
                <a:gd name="T46" fmla="*/ 27 w 70"/>
                <a:gd name="T47" fmla="*/ 59 h 84"/>
                <a:gd name="T48" fmla="*/ 24 w 70"/>
                <a:gd name="T49" fmla="*/ 53 h 84"/>
                <a:gd name="T50" fmla="*/ 33 w 70"/>
                <a:gd name="T51" fmla="*/ 50 h 84"/>
                <a:gd name="T52" fmla="*/ 35 w 70"/>
                <a:gd name="T53" fmla="*/ 56 h 84"/>
                <a:gd name="T54" fmla="*/ 32 w 70"/>
                <a:gd name="T55" fmla="*/ 45 h 84"/>
                <a:gd name="T56" fmla="*/ 23 w 70"/>
                <a:gd name="T57" fmla="*/ 45 h 84"/>
                <a:gd name="T58" fmla="*/ 24 w 70"/>
                <a:gd name="T59" fmla="*/ 38 h 84"/>
                <a:gd name="T60" fmla="*/ 33 w 70"/>
                <a:gd name="T61" fmla="*/ 39 h 84"/>
                <a:gd name="T62" fmla="*/ 50 w 70"/>
                <a:gd name="T63" fmla="*/ 68 h 84"/>
                <a:gd name="T64" fmla="*/ 41 w 70"/>
                <a:gd name="T65" fmla="*/ 70 h 84"/>
                <a:gd name="T66" fmla="*/ 39 w 70"/>
                <a:gd name="T67" fmla="*/ 64 h 84"/>
                <a:gd name="T68" fmla="*/ 47 w 70"/>
                <a:gd name="T69" fmla="*/ 62 h 84"/>
                <a:gd name="T70" fmla="*/ 50 w 70"/>
                <a:gd name="T71" fmla="*/ 68 h 84"/>
                <a:gd name="T72" fmla="*/ 47 w 70"/>
                <a:gd name="T73" fmla="*/ 56 h 84"/>
                <a:gd name="T74" fmla="*/ 38 w 70"/>
                <a:gd name="T75" fmla="*/ 56 h 84"/>
                <a:gd name="T76" fmla="*/ 39 w 70"/>
                <a:gd name="T77" fmla="*/ 50 h 84"/>
                <a:gd name="T78" fmla="*/ 48 w 70"/>
                <a:gd name="T79" fmla="*/ 50 h 84"/>
                <a:gd name="T80" fmla="*/ 47 w 70"/>
                <a:gd name="T81" fmla="*/ 42 h 84"/>
                <a:gd name="T82" fmla="*/ 38 w 70"/>
                <a:gd name="T83" fmla="*/ 45 h 84"/>
                <a:gd name="T84" fmla="*/ 36 w 70"/>
                <a:gd name="T85" fmla="*/ 39 h 84"/>
                <a:gd name="T86" fmla="*/ 44 w 70"/>
                <a:gd name="T87" fmla="*/ 36 h 84"/>
                <a:gd name="T88" fmla="*/ 47 w 70"/>
                <a:gd name="T89" fmla="*/ 42 h 84"/>
                <a:gd name="T90" fmla="*/ 62 w 70"/>
                <a:gd name="T91" fmla="*/ 68 h 84"/>
                <a:gd name="T92" fmla="*/ 53 w 70"/>
                <a:gd name="T93" fmla="*/ 67 h 84"/>
                <a:gd name="T94" fmla="*/ 53 w 70"/>
                <a:gd name="T95" fmla="*/ 61 h 84"/>
                <a:gd name="T96" fmla="*/ 62 w 70"/>
                <a:gd name="T97" fmla="*/ 61 h 84"/>
                <a:gd name="T98" fmla="*/ 61 w 70"/>
                <a:gd name="T99" fmla="*/ 53 h 84"/>
                <a:gd name="T100" fmla="*/ 53 w 70"/>
                <a:gd name="T101" fmla="*/ 56 h 84"/>
                <a:gd name="T102" fmla="*/ 51 w 70"/>
                <a:gd name="T103" fmla="*/ 50 h 84"/>
                <a:gd name="T104" fmla="*/ 59 w 70"/>
                <a:gd name="T105" fmla="*/ 47 h 84"/>
                <a:gd name="T106" fmla="*/ 61 w 70"/>
                <a:gd name="T107" fmla="*/ 53 h 84"/>
                <a:gd name="T108" fmla="*/ 58 w 70"/>
                <a:gd name="T109" fmla="*/ 42 h 84"/>
                <a:gd name="T110" fmla="*/ 50 w 70"/>
                <a:gd name="T111" fmla="*/ 42 h 84"/>
                <a:gd name="T112" fmla="*/ 50 w 70"/>
                <a:gd name="T113" fmla="*/ 35 h 84"/>
                <a:gd name="T114" fmla="*/ 59 w 70"/>
                <a:gd name="T115" fmla="*/ 36 h 84"/>
                <a:gd name="T116" fmla="*/ 57 w 70"/>
                <a:gd name="T117" fmla="*/ 19 h 84"/>
                <a:gd name="T118" fmla="*/ 19 w 70"/>
                <a:gd name="T119" fmla="*/ 34 h 84"/>
                <a:gd name="T120" fmla="*/ 7 w 70"/>
                <a:gd name="T121" fmla="*/ 22 h 84"/>
                <a:gd name="T122" fmla="*/ 46 w 70"/>
                <a:gd name="T123" fmla="*/ 7 h 84"/>
                <a:gd name="T124" fmla="*/ 57 w 70"/>
                <a:gd name="T125"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4">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5" name="Freeform 71"/>
            <p:cNvSpPr/>
            <p:nvPr/>
          </p:nvSpPr>
          <p:spPr bwMode="auto">
            <a:xfrm>
              <a:off x="3500437" y="2399306"/>
              <a:ext cx="48815" cy="48816"/>
            </a:xfrm>
            <a:custGeom>
              <a:avLst/>
              <a:gdLst>
                <a:gd name="T0" fmla="*/ 16 w 19"/>
                <a:gd name="T1" fmla="*/ 6 h 19"/>
                <a:gd name="T2" fmla="*/ 12 w 19"/>
                <a:gd name="T3" fmla="*/ 6 h 19"/>
                <a:gd name="T4" fmla="*/ 12 w 19"/>
                <a:gd name="T5" fmla="*/ 2 h 19"/>
                <a:gd name="T6" fmla="*/ 9 w 19"/>
                <a:gd name="T7" fmla="*/ 0 h 19"/>
                <a:gd name="T8" fmla="*/ 6 w 19"/>
                <a:gd name="T9" fmla="*/ 3 h 19"/>
                <a:gd name="T10" fmla="*/ 7 w 19"/>
                <a:gd name="T11" fmla="*/ 7 h 19"/>
                <a:gd name="T12" fmla="*/ 3 w 19"/>
                <a:gd name="T13" fmla="*/ 7 h 19"/>
                <a:gd name="T14" fmla="*/ 0 w 19"/>
                <a:gd name="T15" fmla="*/ 10 h 19"/>
                <a:gd name="T16" fmla="*/ 3 w 19"/>
                <a:gd name="T17" fmla="*/ 13 h 19"/>
                <a:gd name="T18" fmla="*/ 7 w 19"/>
                <a:gd name="T19" fmla="*/ 12 h 19"/>
                <a:gd name="T20" fmla="*/ 8 w 19"/>
                <a:gd name="T21" fmla="*/ 16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6" name="Freeform 72"/>
            <p:cNvSpPr/>
            <p:nvPr/>
          </p:nvSpPr>
          <p:spPr bwMode="auto">
            <a:xfrm>
              <a:off x="3558778" y="2406450"/>
              <a:ext cx="50006" cy="17860"/>
            </a:xfrm>
            <a:custGeom>
              <a:avLst/>
              <a:gdLst>
                <a:gd name="T0" fmla="*/ 16 w 19"/>
                <a:gd name="T1" fmla="*/ 0 h 7"/>
                <a:gd name="T2" fmla="*/ 2 w 19"/>
                <a:gd name="T3" fmla="*/ 2 h 7"/>
                <a:gd name="T4" fmla="*/ 0 w 19"/>
                <a:gd name="T5" fmla="*/ 5 h 7"/>
                <a:gd name="T6" fmla="*/ 3 w 19"/>
                <a:gd name="T7" fmla="*/ 7 h 7"/>
                <a:gd name="T8" fmla="*/ 16 w 19"/>
                <a:gd name="T9" fmla="*/ 5 h 7"/>
                <a:gd name="T10" fmla="*/ 19 w 19"/>
                <a:gd name="T11" fmla="*/ 2 h 7"/>
                <a:gd name="T12" fmla="*/ 16 w 1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7" name="Freeform 73"/>
            <p:cNvSpPr>
              <a:spLocks noEditPoints="1"/>
            </p:cNvSpPr>
            <p:nvPr/>
          </p:nvSpPr>
          <p:spPr bwMode="auto">
            <a:xfrm>
              <a:off x="1845469" y="2581471"/>
              <a:ext cx="223838" cy="196454"/>
            </a:xfrm>
            <a:custGeom>
              <a:avLst/>
              <a:gdLst>
                <a:gd name="T0" fmla="*/ 68 w 87"/>
                <a:gd name="T1" fmla="*/ 5 h 76"/>
                <a:gd name="T2" fmla="*/ 39 w 87"/>
                <a:gd name="T3" fmla="*/ 0 h 76"/>
                <a:gd name="T4" fmla="*/ 38 w 87"/>
                <a:gd name="T5" fmla="*/ 0 h 76"/>
                <a:gd name="T6" fmla="*/ 11 w 87"/>
                <a:gd name="T7" fmla="*/ 12 h 76"/>
                <a:gd name="T8" fmla="*/ 1 w 87"/>
                <a:gd name="T9" fmla="*/ 22 h 76"/>
                <a:gd name="T10" fmla="*/ 6 w 87"/>
                <a:gd name="T11" fmla="*/ 64 h 76"/>
                <a:gd name="T12" fmla="*/ 19 w 87"/>
                <a:gd name="T13" fmla="*/ 75 h 76"/>
                <a:gd name="T14" fmla="*/ 75 w 87"/>
                <a:gd name="T15" fmla="*/ 69 h 76"/>
                <a:gd name="T16" fmla="*/ 86 w 87"/>
                <a:gd name="T17" fmla="*/ 55 h 76"/>
                <a:gd name="T18" fmla="*/ 81 w 87"/>
                <a:gd name="T19" fmla="*/ 13 h 76"/>
                <a:gd name="T20" fmla="*/ 68 w 87"/>
                <a:gd name="T21" fmla="*/ 5 h 76"/>
                <a:gd name="T22" fmla="*/ 13 w 87"/>
                <a:gd name="T23" fmla="*/ 17 h 76"/>
                <a:gd name="T24" fmla="*/ 13 w 87"/>
                <a:gd name="T25" fmla="*/ 17 h 76"/>
                <a:gd name="T26" fmla="*/ 39 w 87"/>
                <a:gd name="T27" fmla="*/ 6 h 76"/>
                <a:gd name="T28" fmla="*/ 67 w 87"/>
                <a:gd name="T29" fmla="*/ 10 h 76"/>
                <a:gd name="T30" fmla="*/ 75 w 87"/>
                <a:gd name="T31" fmla="*/ 14 h 76"/>
                <a:gd name="T32" fmla="*/ 77 w 87"/>
                <a:gd name="T33" fmla="*/ 27 h 76"/>
                <a:gd name="T34" fmla="*/ 74 w 87"/>
                <a:gd name="T35" fmla="*/ 28 h 76"/>
                <a:gd name="T36" fmla="*/ 73 w 87"/>
                <a:gd name="T37" fmla="*/ 25 h 76"/>
                <a:gd name="T38" fmla="*/ 62 w 87"/>
                <a:gd name="T39" fmla="*/ 17 h 76"/>
                <a:gd name="T40" fmla="*/ 19 w 87"/>
                <a:gd name="T41" fmla="*/ 22 h 76"/>
                <a:gd name="T42" fmla="*/ 10 w 87"/>
                <a:gd name="T43" fmla="*/ 33 h 76"/>
                <a:gd name="T44" fmla="*/ 11 w 87"/>
                <a:gd name="T45" fmla="*/ 35 h 76"/>
                <a:gd name="T46" fmla="*/ 8 w 87"/>
                <a:gd name="T47" fmla="*/ 35 h 76"/>
                <a:gd name="T48" fmla="*/ 6 w 87"/>
                <a:gd name="T49" fmla="*/ 22 h 76"/>
                <a:gd name="T50" fmla="*/ 13 w 87"/>
                <a:gd name="T51" fmla="*/ 17 h 76"/>
                <a:gd name="T52" fmla="*/ 70 w 87"/>
                <a:gd name="T53" fmla="*/ 30 h 76"/>
                <a:gd name="T54" fmla="*/ 44 w 87"/>
                <a:gd name="T55" fmla="*/ 43 h 76"/>
                <a:gd name="T56" fmla="*/ 15 w 87"/>
                <a:gd name="T57" fmla="*/ 36 h 76"/>
                <a:gd name="T58" fmla="*/ 15 w 87"/>
                <a:gd name="T59" fmla="*/ 33 h 76"/>
                <a:gd name="T60" fmla="*/ 19 w 87"/>
                <a:gd name="T61" fmla="*/ 26 h 76"/>
                <a:gd name="T62" fmla="*/ 63 w 87"/>
                <a:gd name="T63" fmla="*/ 21 h 76"/>
                <a:gd name="T64" fmla="*/ 69 w 87"/>
                <a:gd name="T65" fmla="*/ 26 h 76"/>
                <a:gd name="T66" fmla="*/ 70 w 87"/>
                <a:gd name="T67" fmla="*/ 30 h 76"/>
                <a:gd name="T68" fmla="*/ 74 w 87"/>
                <a:gd name="T69" fmla="*/ 63 h 76"/>
                <a:gd name="T70" fmla="*/ 19 w 87"/>
                <a:gd name="T71" fmla="*/ 70 h 76"/>
                <a:gd name="T72" fmla="*/ 11 w 87"/>
                <a:gd name="T73" fmla="*/ 64 h 76"/>
                <a:gd name="T74" fmla="*/ 9 w 87"/>
                <a:gd name="T75" fmla="*/ 41 h 76"/>
                <a:gd name="T76" fmla="*/ 44 w 87"/>
                <a:gd name="T77" fmla="*/ 49 h 76"/>
                <a:gd name="T78" fmla="*/ 45 w 87"/>
                <a:gd name="T79" fmla="*/ 49 h 76"/>
                <a:gd name="T80" fmla="*/ 46 w 87"/>
                <a:gd name="T81" fmla="*/ 49 h 76"/>
                <a:gd name="T82" fmla="*/ 77 w 87"/>
                <a:gd name="T83" fmla="*/ 33 h 76"/>
                <a:gd name="T84" fmla="*/ 80 w 87"/>
                <a:gd name="T85" fmla="*/ 55 h 76"/>
                <a:gd name="T86" fmla="*/ 74 w 87"/>
                <a:gd name="T8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8" name="Freeform 74"/>
            <p:cNvSpPr/>
            <p:nvPr/>
          </p:nvSpPr>
          <p:spPr bwMode="auto">
            <a:xfrm>
              <a:off x="1250156" y="2018306"/>
              <a:ext cx="28575" cy="48816"/>
            </a:xfrm>
            <a:custGeom>
              <a:avLst/>
              <a:gdLst>
                <a:gd name="T0" fmla="*/ 10 w 11"/>
                <a:gd name="T1" fmla="*/ 9 h 19"/>
                <a:gd name="T2" fmla="*/ 11 w 11"/>
                <a:gd name="T3" fmla="*/ 6 h 19"/>
                <a:gd name="T4" fmla="*/ 2 w 11"/>
                <a:gd name="T5" fmla="*/ 0 h 19"/>
                <a:gd name="T6" fmla="*/ 0 w 11"/>
                <a:gd name="T7" fmla="*/ 10 h 19"/>
                <a:gd name="T8" fmla="*/ 5 w 11"/>
                <a:gd name="T9" fmla="*/ 19 h 19"/>
                <a:gd name="T10" fmla="*/ 11 w 11"/>
                <a:gd name="T11" fmla="*/ 11 h 19"/>
                <a:gd name="T12" fmla="*/ 10 w 1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9" name="Freeform 75"/>
            <p:cNvSpPr/>
            <p:nvPr/>
          </p:nvSpPr>
          <p:spPr bwMode="auto">
            <a:xfrm>
              <a:off x="1271588" y="2051644"/>
              <a:ext cx="48815" cy="27385"/>
            </a:xfrm>
            <a:custGeom>
              <a:avLst/>
              <a:gdLst>
                <a:gd name="T0" fmla="*/ 9 w 19"/>
                <a:gd name="T1" fmla="*/ 0 h 11"/>
                <a:gd name="T2" fmla="*/ 6 w 19"/>
                <a:gd name="T3" fmla="*/ 0 h 11"/>
                <a:gd name="T4" fmla="*/ 0 w 19"/>
                <a:gd name="T5" fmla="*/ 9 h 11"/>
                <a:gd name="T6" fmla="*/ 10 w 19"/>
                <a:gd name="T7" fmla="*/ 11 h 11"/>
                <a:gd name="T8" fmla="*/ 19 w 19"/>
                <a:gd name="T9" fmla="*/ 6 h 11"/>
                <a:gd name="T10" fmla="*/ 11 w 19"/>
                <a:gd name="T11" fmla="*/ 0 h 11"/>
                <a:gd name="T12" fmla="*/ 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0" name="Freeform 76"/>
            <p:cNvSpPr/>
            <p:nvPr/>
          </p:nvSpPr>
          <p:spPr bwMode="auto">
            <a:xfrm>
              <a:off x="1263253" y="1996875"/>
              <a:ext cx="48815" cy="28575"/>
            </a:xfrm>
            <a:custGeom>
              <a:avLst/>
              <a:gdLst>
                <a:gd name="T0" fmla="*/ 10 w 19"/>
                <a:gd name="T1" fmla="*/ 11 h 11"/>
                <a:gd name="T2" fmla="*/ 12 w 19"/>
                <a:gd name="T3" fmla="*/ 11 h 11"/>
                <a:gd name="T4" fmla="*/ 19 w 19"/>
                <a:gd name="T5" fmla="*/ 2 h 11"/>
                <a:gd name="T6" fmla="*/ 9 w 19"/>
                <a:gd name="T7" fmla="*/ 0 h 11"/>
                <a:gd name="T8" fmla="*/ 0 w 19"/>
                <a:gd name="T9" fmla="*/ 5 h 11"/>
                <a:gd name="T10" fmla="*/ 8 w 19"/>
                <a:gd name="T11" fmla="*/ 11 h 11"/>
                <a:gd name="T12" fmla="*/ 10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1" name="Freeform 77"/>
            <p:cNvSpPr/>
            <p:nvPr/>
          </p:nvSpPr>
          <p:spPr bwMode="auto">
            <a:xfrm>
              <a:off x="1304925" y="2009972"/>
              <a:ext cx="28575" cy="48816"/>
            </a:xfrm>
            <a:custGeom>
              <a:avLst/>
              <a:gdLst>
                <a:gd name="T0" fmla="*/ 0 w 11"/>
                <a:gd name="T1" fmla="*/ 8 h 19"/>
                <a:gd name="T2" fmla="*/ 0 w 11"/>
                <a:gd name="T3" fmla="*/ 10 h 19"/>
                <a:gd name="T4" fmla="*/ 0 w 11"/>
                <a:gd name="T5" fmla="*/ 13 h 19"/>
                <a:gd name="T6" fmla="*/ 9 w 11"/>
                <a:gd name="T7" fmla="*/ 19 h 19"/>
                <a:gd name="T8" fmla="*/ 11 w 11"/>
                <a:gd name="T9" fmla="*/ 9 h 19"/>
                <a:gd name="T10" fmla="*/ 6 w 11"/>
                <a:gd name="T11" fmla="*/ 0 h 19"/>
                <a:gd name="T12" fmla="*/ 0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2" name="Freeform 78"/>
            <p:cNvSpPr>
              <a:spLocks noEditPoints="1"/>
            </p:cNvSpPr>
            <p:nvPr/>
          </p:nvSpPr>
          <p:spPr bwMode="auto">
            <a:xfrm>
              <a:off x="1201341" y="1927819"/>
              <a:ext cx="216694" cy="234554"/>
            </a:xfrm>
            <a:custGeom>
              <a:avLst/>
              <a:gdLst>
                <a:gd name="T0" fmla="*/ 59 w 84"/>
                <a:gd name="T1" fmla="*/ 1 h 91"/>
                <a:gd name="T2" fmla="*/ 14 w 84"/>
                <a:gd name="T3" fmla="*/ 6 h 91"/>
                <a:gd name="T4" fmla="*/ 2 w 84"/>
                <a:gd name="T5" fmla="*/ 22 h 91"/>
                <a:gd name="T6" fmla="*/ 6 w 84"/>
                <a:gd name="T7" fmla="*/ 62 h 91"/>
                <a:gd name="T8" fmla="*/ 7 w 84"/>
                <a:gd name="T9" fmla="*/ 67 h 91"/>
                <a:gd name="T10" fmla="*/ 10 w 84"/>
                <a:gd name="T11" fmla="*/ 87 h 91"/>
                <a:gd name="T12" fmla="*/ 14 w 84"/>
                <a:gd name="T13" fmla="*/ 91 h 91"/>
                <a:gd name="T14" fmla="*/ 25 w 84"/>
                <a:gd name="T15" fmla="*/ 89 h 91"/>
                <a:gd name="T16" fmla="*/ 29 w 84"/>
                <a:gd name="T17" fmla="*/ 85 h 91"/>
                <a:gd name="T18" fmla="*/ 28 w 84"/>
                <a:gd name="T19" fmla="*/ 82 h 91"/>
                <a:gd name="T20" fmla="*/ 64 w 84"/>
                <a:gd name="T21" fmla="*/ 78 h 91"/>
                <a:gd name="T22" fmla="*/ 64 w 84"/>
                <a:gd name="T23" fmla="*/ 81 h 91"/>
                <a:gd name="T24" fmla="*/ 69 w 84"/>
                <a:gd name="T25" fmla="*/ 84 h 91"/>
                <a:gd name="T26" fmla="*/ 80 w 84"/>
                <a:gd name="T27" fmla="*/ 82 h 91"/>
                <a:gd name="T28" fmla="*/ 84 w 84"/>
                <a:gd name="T29" fmla="*/ 78 h 91"/>
                <a:gd name="T30" fmla="*/ 81 w 84"/>
                <a:gd name="T31" fmla="*/ 58 h 91"/>
                <a:gd name="T32" fmla="*/ 81 w 84"/>
                <a:gd name="T33" fmla="*/ 54 h 91"/>
                <a:gd name="T34" fmla="*/ 76 w 84"/>
                <a:gd name="T35" fmla="*/ 13 h 91"/>
                <a:gd name="T36" fmla="*/ 59 w 84"/>
                <a:gd name="T37" fmla="*/ 1 h 91"/>
                <a:gd name="T38" fmla="*/ 38 w 84"/>
                <a:gd name="T39" fmla="*/ 65 h 91"/>
                <a:gd name="T40" fmla="*/ 13 w 84"/>
                <a:gd name="T41" fmla="*/ 46 h 91"/>
                <a:gd name="T42" fmla="*/ 32 w 84"/>
                <a:gd name="T43" fmla="*/ 21 h 91"/>
                <a:gd name="T44" fmla="*/ 57 w 84"/>
                <a:gd name="T45" fmla="*/ 40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49 h 91"/>
                <a:gd name="T58" fmla="*/ 64 w 84"/>
                <a:gd name="T59" fmla="*/ 35 h 91"/>
                <a:gd name="T60" fmla="*/ 62 w 84"/>
                <a:gd name="T61" fmla="*/ 33 h 91"/>
                <a:gd name="T62" fmla="*/ 62 w 84"/>
                <a:gd name="T63" fmla="*/ 31 h 91"/>
                <a:gd name="T64" fmla="*/ 65 w 84"/>
                <a:gd name="T65" fmla="*/ 27 h 91"/>
                <a:gd name="T66" fmla="*/ 70 w 84"/>
                <a:gd name="T67" fmla="*/ 30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3" name="Freeform 79"/>
            <p:cNvSpPr/>
            <p:nvPr/>
          </p:nvSpPr>
          <p:spPr bwMode="auto">
            <a:xfrm>
              <a:off x="2880122" y="2202853"/>
              <a:ext cx="28575" cy="52388"/>
            </a:xfrm>
            <a:custGeom>
              <a:avLst/>
              <a:gdLst>
                <a:gd name="T0" fmla="*/ 10 w 11"/>
                <a:gd name="T1" fmla="*/ 9 h 20"/>
                <a:gd name="T2" fmla="*/ 11 w 11"/>
                <a:gd name="T3" fmla="*/ 7 h 20"/>
                <a:gd name="T4" fmla="*/ 2 w 11"/>
                <a:gd name="T5" fmla="*/ 0 h 20"/>
                <a:gd name="T6" fmla="*/ 0 w 11"/>
                <a:gd name="T7" fmla="*/ 10 h 20"/>
                <a:gd name="T8" fmla="*/ 5 w 11"/>
                <a:gd name="T9" fmla="*/ 20 h 20"/>
                <a:gd name="T10" fmla="*/ 11 w 11"/>
                <a:gd name="T11" fmla="*/ 11 h 20"/>
                <a:gd name="T12" fmla="*/ 1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4" name="Freeform 80"/>
            <p:cNvSpPr/>
            <p:nvPr/>
          </p:nvSpPr>
          <p:spPr bwMode="auto">
            <a:xfrm>
              <a:off x="2900362" y="2236191"/>
              <a:ext cx="48815" cy="30956"/>
            </a:xfrm>
            <a:custGeom>
              <a:avLst/>
              <a:gdLst>
                <a:gd name="T0" fmla="*/ 9 w 19"/>
                <a:gd name="T1" fmla="*/ 1 h 12"/>
                <a:gd name="T2" fmla="*/ 6 w 19"/>
                <a:gd name="T3" fmla="*/ 1 h 12"/>
                <a:gd name="T4" fmla="*/ 0 w 19"/>
                <a:gd name="T5" fmla="*/ 9 h 12"/>
                <a:gd name="T6" fmla="*/ 10 w 19"/>
                <a:gd name="T7" fmla="*/ 11 h 12"/>
                <a:gd name="T8" fmla="*/ 19 w 19"/>
                <a:gd name="T9" fmla="*/ 7 h 12"/>
                <a:gd name="T10" fmla="*/ 11 w 19"/>
                <a:gd name="T11" fmla="*/ 0 h 12"/>
                <a:gd name="T12" fmla="*/ 9 w 1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5" name="Freeform 81"/>
            <p:cNvSpPr/>
            <p:nvPr/>
          </p:nvSpPr>
          <p:spPr bwMode="auto">
            <a:xfrm>
              <a:off x="2893219" y="2182613"/>
              <a:ext cx="48815" cy="30956"/>
            </a:xfrm>
            <a:custGeom>
              <a:avLst/>
              <a:gdLst>
                <a:gd name="T0" fmla="*/ 10 w 19"/>
                <a:gd name="T1" fmla="*/ 11 h 12"/>
                <a:gd name="T2" fmla="*/ 12 w 19"/>
                <a:gd name="T3" fmla="*/ 11 h 12"/>
                <a:gd name="T4" fmla="*/ 19 w 19"/>
                <a:gd name="T5" fmla="*/ 3 h 12"/>
                <a:gd name="T6" fmla="*/ 9 w 19"/>
                <a:gd name="T7" fmla="*/ 1 h 12"/>
                <a:gd name="T8" fmla="*/ 0 w 19"/>
                <a:gd name="T9" fmla="*/ 5 h 12"/>
                <a:gd name="T10" fmla="*/ 8 w 19"/>
                <a:gd name="T11" fmla="*/ 12 h 12"/>
                <a:gd name="T12" fmla="*/ 10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6" name="Freeform 82"/>
            <p:cNvSpPr/>
            <p:nvPr/>
          </p:nvSpPr>
          <p:spPr bwMode="auto">
            <a:xfrm>
              <a:off x="2933699" y="2195710"/>
              <a:ext cx="28575" cy="51197"/>
            </a:xfrm>
            <a:custGeom>
              <a:avLst/>
              <a:gdLst>
                <a:gd name="T0" fmla="*/ 0 w 11"/>
                <a:gd name="T1" fmla="*/ 9 h 20"/>
                <a:gd name="T2" fmla="*/ 0 w 11"/>
                <a:gd name="T3" fmla="*/ 11 h 20"/>
                <a:gd name="T4" fmla="*/ 0 w 11"/>
                <a:gd name="T5" fmla="*/ 13 h 20"/>
                <a:gd name="T6" fmla="*/ 9 w 11"/>
                <a:gd name="T7" fmla="*/ 20 h 20"/>
                <a:gd name="T8" fmla="*/ 11 w 11"/>
                <a:gd name="T9" fmla="*/ 9 h 20"/>
                <a:gd name="T10" fmla="*/ 6 w 11"/>
                <a:gd name="T11" fmla="*/ 0 h 20"/>
                <a:gd name="T12" fmla="*/ 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7" name="Freeform 83"/>
            <p:cNvSpPr>
              <a:spLocks noEditPoints="1"/>
            </p:cNvSpPr>
            <p:nvPr/>
          </p:nvSpPr>
          <p:spPr bwMode="auto">
            <a:xfrm>
              <a:off x="2831306" y="2113556"/>
              <a:ext cx="215503" cy="233363"/>
            </a:xfrm>
            <a:custGeom>
              <a:avLst/>
              <a:gdLst>
                <a:gd name="T0" fmla="*/ 59 w 84"/>
                <a:gd name="T1" fmla="*/ 1 h 91"/>
                <a:gd name="T2" fmla="*/ 14 w 84"/>
                <a:gd name="T3" fmla="*/ 6 h 91"/>
                <a:gd name="T4" fmla="*/ 2 w 84"/>
                <a:gd name="T5" fmla="*/ 23 h 91"/>
                <a:gd name="T6" fmla="*/ 6 w 84"/>
                <a:gd name="T7" fmla="*/ 62 h 91"/>
                <a:gd name="T8" fmla="*/ 7 w 84"/>
                <a:gd name="T9" fmla="*/ 68 h 91"/>
                <a:gd name="T10" fmla="*/ 10 w 84"/>
                <a:gd name="T11" fmla="*/ 88 h 91"/>
                <a:gd name="T12" fmla="*/ 14 w 84"/>
                <a:gd name="T13" fmla="*/ 91 h 91"/>
                <a:gd name="T14" fmla="*/ 25 w 84"/>
                <a:gd name="T15" fmla="*/ 90 h 91"/>
                <a:gd name="T16" fmla="*/ 29 w 84"/>
                <a:gd name="T17" fmla="*/ 85 h 91"/>
                <a:gd name="T18" fmla="*/ 28 w 84"/>
                <a:gd name="T19" fmla="*/ 83 h 91"/>
                <a:gd name="T20" fmla="*/ 64 w 84"/>
                <a:gd name="T21" fmla="*/ 78 h 91"/>
                <a:gd name="T22" fmla="*/ 64 w 84"/>
                <a:gd name="T23" fmla="*/ 81 h 91"/>
                <a:gd name="T24" fmla="*/ 69 w 84"/>
                <a:gd name="T25" fmla="*/ 84 h 91"/>
                <a:gd name="T26" fmla="*/ 80 w 84"/>
                <a:gd name="T27" fmla="*/ 83 h 91"/>
                <a:gd name="T28" fmla="*/ 84 w 84"/>
                <a:gd name="T29" fmla="*/ 79 h 91"/>
                <a:gd name="T30" fmla="*/ 81 w 84"/>
                <a:gd name="T31" fmla="*/ 59 h 91"/>
                <a:gd name="T32" fmla="*/ 81 w 84"/>
                <a:gd name="T33" fmla="*/ 54 h 91"/>
                <a:gd name="T34" fmla="*/ 76 w 84"/>
                <a:gd name="T35" fmla="*/ 14 h 91"/>
                <a:gd name="T36" fmla="*/ 59 w 84"/>
                <a:gd name="T37" fmla="*/ 1 h 91"/>
                <a:gd name="T38" fmla="*/ 38 w 84"/>
                <a:gd name="T39" fmla="*/ 65 h 91"/>
                <a:gd name="T40" fmla="*/ 13 w 84"/>
                <a:gd name="T41" fmla="*/ 46 h 91"/>
                <a:gd name="T42" fmla="*/ 32 w 84"/>
                <a:gd name="T43" fmla="*/ 22 h 91"/>
                <a:gd name="T44" fmla="*/ 57 w 84"/>
                <a:gd name="T45" fmla="*/ 41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50 h 91"/>
                <a:gd name="T58" fmla="*/ 64 w 84"/>
                <a:gd name="T59" fmla="*/ 36 h 91"/>
                <a:gd name="T60" fmla="*/ 62 w 84"/>
                <a:gd name="T61" fmla="*/ 33 h 91"/>
                <a:gd name="T62" fmla="*/ 62 w 84"/>
                <a:gd name="T63" fmla="*/ 32 h 91"/>
                <a:gd name="T64" fmla="*/ 65 w 84"/>
                <a:gd name="T65" fmla="*/ 28 h 91"/>
                <a:gd name="T66" fmla="*/ 69 w 84"/>
                <a:gd name="T67" fmla="*/ 31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8" name="Freeform 84"/>
            <p:cNvSpPr>
              <a:spLocks noEditPoints="1"/>
            </p:cNvSpPr>
            <p:nvPr/>
          </p:nvSpPr>
          <p:spPr bwMode="auto">
            <a:xfrm>
              <a:off x="804863" y="2233810"/>
              <a:ext cx="190500" cy="192881"/>
            </a:xfrm>
            <a:custGeom>
              <a:avLst/>
              <a:gdLst>
                <a:gd name="T0" fmla="*/ 33 w 74"/>
                <a:gd name="T1" fmla="*/ 2 h 75"/>
                <a:gd name="T2" fmla="*/ 2 w 74"/>
                <a:gd name="T3" fmla="*/ 41 h 75"/>
                <a:gd name="T4" fmla="*/ 41 w 74"/>
                <a:gd name="T5" fmla="*/ 72 h 75"/>
                <a:gd name="T6" fmla="*/ 72 w 74"/>
                <a:gd name="T7" fmla="*/ 33 h 75"/>
                <a:gd name="T8" fmla="*/ 33 w 74"/>
                <a:gd name="T9" fmla="*/ 2 h 75"/>
                <a:gd name="T10" fmla="*/ 40 w 74"/>
                <a:gd name="T11" fmla="*/ 65 h 75"/>
                <a:gd name="T12" fmla="*/ 9 w 74"/>
                <a:gd name="T13" fmla="*/ 41 h 75"/>
                <a:gd name="T14" fmla="*/ 33 w 74"/>
                <a:gd name="T15" fmla="*/ 9 h 75"/>
                <a:gd name="T16" fmla="*/ 65 w 74"/>
                <a:gd name="T17" fmla="*/ 34 h 75"/>
                <a:gd name="T18" fmla="*/ 40 w 74"/>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9" name="Freeform 85"/>
            <p:cNvSpPr>
              <a:spLocks noEditPoints="1"/>
            </p:cNvSpPr>
            <p:nvPr/>
          </p:nvSpPr>
          <p:spPr bwMode="auto">
            <a:xfrm>
              <a:off x="872728" y="2267147"/>
              <a:ext cx="61913" cy="123825"/>
            </a:xfrm>
            <a:custGeom>
              <a:avLst/>
              <a:gdLst>
                <a:gd name="T0" fmla="*/ 16 w 24"/>
                <a:gd name="T1" fmla="*/ 21 h 48"/>
                <a:gd name="T2" fmla="*/ 15 w 24"/>
                <a:gd name="T3" fmla="*/ 12 h 48"/>
                <a:gd name="T4" fmla="*/ 15 w 24"/>
                <a:gd name="T5" fmla="*/ 12 h 48"/>
                <a:gd name="T6" fmla="*/ 18 w 24"/>
                <a:gd name="T7" fmla="*/ 12 h 48"/>
                <a:gd name="T8" fmla="*/ 19 w 24"/>
                <a:gd name="T9" fmla="*/ 11 h 48"/>
                <a:gd name="T10" fmla="*/ 20 w 24"/>
                <a:gd name="T11" fmla="*/ 9 h 48"/>
                <a:gd name="T12" fmla="*/ 20 w 24"/>
                <a:gd name="T13" fmla="*/ 8 h 48"/>
                <a:gd name="T14" fmla="*/ 19 w 24"/>
                <a:gd name="T15" fmla="*/ 7 h 48"/>
                <a:gd name="T16" fmla="*/ 18 w 24"/>
                <a:gd name="T17" fmla="*/ 6 h 48"/>
                <a:gd name="T18" fmla="*/ 17 w 24"/>
                <a:gd name="T19" fmla="*/ 6 h 48"/>
                <a:gd name="T20" fmla="*/ 14 w 24"/>
                <a:gd name="T21" fmla="*/ 6 h 48"/>
                <a:gd name="T22" fmla="*/ 14 w 24"/>
                <a:gd name="T23" fmla="*/ 2 h 48"/>
                <a:gd name="T24" fmla="*/ 12 w 24"/>
                <a:gd name="T25" fmla="*/ 1 h 48"/>
                <a:gd name="T26" fmla="*/ 11 w 24"/>
                <a:gd name="T27" fmla="*/ 2 h 48"/>
                <a:gd name="T28" fmla="*/ 11 w 24"/>
                <a:gd name="T29" fmla="*/ 6 h 48"/>
                <a:gd name="T30" fmla="*/ 11 w 24"/>
                <a:gd name="T31" fmla="*/ 7 h 48"/>
                <a:gd name="T32" fmla="*/ 8 w 24"/>
                <a:gd name="T33" fmla="*/ 7 h 48"/>
                <a:gd name="T34" fmla="*/ 8 w 24"/>
                <a:gd name="T35" fmla="*/ 3 h 48"/>
                <a:gd name="T36" fmla="*/ 6 w 24"/>
                <a:gd name="T37" fmla="*/ 1 h 48"/>
                <a:gd name="T38" fmla="*/ 5 w 24"/>
                <a:gd name="T39" fmla="*/ 3 h 48"/>
                <a:gd name="T40" fmla="*/ 5 w 24"/>
                <a:gd name="T41" fmla="*/ 8 h 48"/>
                <a:gd name="T42" fmla="*/ 2 w 24"/>
                <a:gd name="T43" fmla="*/ 10 h 48"/>
                <a:gd name="T44" fmla="*/ 0 w 24"/>
                <a:gd name="T45" fmla="*/ 13 h 48"/>
                <a:gd name="T46" fmla="*/ 0 w 24"/>
                <a:gd name="T47" fmla="*/ 17 h 48"/>
                <a:gd name="T48" fmla="*/ 1 w 24"/>
                <a:gd name="T49" fmla="*/ 21 h 48"/>
                <a:gd name="T50" fmla="*/ 3 w 24"/>
                <a:gd name="T51" fmla="*/ 23 h 48"/>
                <a:gd name="T52" fmla="*/ 7 w 24"/>
                <a:gd name="T53" fmla="*/ 25 h 48"/>
                <a:gd name="T54" fmla="*/ 7 w 24"/>
                <a:gd name="T55" fmla="*/ 25 h 48"/>
                <a:gd name="T56" fmla="*/ 9 w 24"/>
                <a:gd name="T57" fmla="*/ 36 h 48"/>
                <a:gd name="T58" fmla="*/ 6 w 24"/>
                <a:gd name="T59" fmla="*/ 36 h 48"/>
                <a:gd name="T60" fmla="*/ 2 w 24"/>
                <a:gd name="T61" fmla="*/ 35 h 48"/>
                <a:gd name="T62" fmla="*/ 2 w 24"/>
                <a:gd name="T63" fmla="*/ 36 h 48"/>
                <a:gd name="T64" fmla="*/ 2 w 24"/>
                <a:gd name="T65" fmla="*/ 37 h 48"/>
                <a:gd name="T66" fmla="*/ 1 w 24"/>
                <a:gd name="T67" fmla="*/ 39 h 48"/>
                <a:gd name="T68" fmla="*/ 2 w 24"/>
                <a:gd name="T69" fmla="*/ 40 h 48"/>
                <a:gd name="T70" fmla="*/ 5 w 24"/>
                <a:gd name="T71" fmla="*/ 41 h 48"/>
                <a:gd name="T72" fmla="*/ 9 w 24"/>
                <a:gd name="T73" fmla="*/ 41 h 48"/>
                <a:gd name="T74" fmla="*/ 10 w 24"/>
                <a:gd name="T75" fmla="*/ 47 h 48"/>
                <a:gd name="T76" fmla="*/ 12 w 24"/>
                <a:gd name="T77" fmla="*/ 48 h 48"/>
                <a:gd name="T78" fmla="*/ 13 w 24"/>
                <a:gd name="T79" fmla="*/ 46 h 48"/>
                <a:gd name="T80" fmla="*/ 12 w 24"/>
                <a:gd name="T81" fmla="*/ 41 h 48"/>
                <a:gd name="T82" fmla="*/ 15 w 24"/>
                <a:gd name="T83" fmla="*/ 40 h 48"/>
                <a:gd name="T84" fmla="*/ 16 w 24"/>
                <a:gd name="T85" fmla="*/ 46 h 48"/>
                <a:gd name="T86" fmla="*/ 18 w 24"/>
                <a:gd name="T87" fmla="*/ 47 h 48"/>
                <a:gd name="T88" fmla="*/ 19 w 24"/>
                <a:gd name="T89" fmla="*/ 45 h 48"/>
                <a:gd name="T90" fmla="*/ 18 w 24"/>
                <a:gd name="T91" fmla="*/ 39 h 48"/>
                <a:gd name="T92" fmla="*/ 21 w 24"/>
                <a:gd name="T93" fmla="*/ 38 h 48"/>
                <a:gd name="T94" fmla="*/ 23 w 24"/>
                <a:gd name="T95" fmla="*/ 35 h 48"/>
                <a:gd name="T96" fmla="*/ 24 w 24"/>
                <a:gd name="T97" fmla="*/ 30 h 48"/>
                <a:gd name="T98" fmla="*/ 21 w 24"/>
                <a:gd name="T99" fmla="*/ 24 h 48"/>
                <a:gd name="T100" fmla="*/ 16 w 24"/>
                <a:gd name="T101" fmla="*/ 21 h 48"/>
                <a:gd name="T102" fmla="*/ 15 w 24"/>
                <a:gd name="T103" fmla="*/ 35 h 48"/>
                <a:gd name="T104" fmla="*/ 12 w 24"/>
                <a:gd name="T105" fmla="*/ 35 h 48"/>
                <a:gd name="T106" fmla="*/ 11 w 24"/>
                <a:gd name="T107" fmla="*/ 26 h 48"/>
                <a:gd name="T108" fmla="*/ 14 w 24"/>
                <a:gd name="T109" fmla="*/ 27 h 48"/>
                <a:gd name="T110" fmla="*/ 15 w 24"/>
                <a:gd name="T111" fmla="*/ 35 h 48"/>
                <a:gd name="T112" fmla="*/ 13 w 24"/>
                <a:gd name="T113" fmla="*/ 20 h 48"/>
                <a:gd name="T114" fmla="*/ 10 w 24"/>
                <a:gd name="T115" fmla="*/ 19 h 48"/>
                <a:gd name="T116" fmla="*/ 9 w 24"/>
                <a:gd name="T117" fmla="*/ 12 h 48"/>
                <a:gd name="T118" fmla="*/ 12 w 24"/>
                <a:gd name="T119" fmla="*/ 12 h 48"/>
                <a:gd name="T120" fmla="*/ 13 w 24"/>
                <a:gd name="T1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48">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0" name="Freeform 86"/>
            <p:cNvSpPr>
              <a:spLocks noEditPoints="1"/>
            </p:cNvSpPr>
            <p:nvPr/>
          </p:nvSpPr>
          <p:spPr bwMode="auto">
            <a:xfrm>
              <a:off x="2113360" y="2592187"/>
              <a:ext cx="210740" cy="166688"/>
            </a:xfrm>
            <a:custGeom>
              <a:avLst/>
              <a:gdLst>
                <a:gd name="T0" fmla="*/ 64 w 82"/>
                <a:gd name="T1" fmla="*/ 1 h 65"/>
                <a:gd name="T2" fmla="*/ 11 w 82"/>
                <a:gd name="T3" fmla="*/ 7 h 65"/>
                <a:gd name="T4" fmla="*/ 0 w 82"/>
                <a:gd name="T5" fmla="*/ 21 h 65"/>
                <a:gd name="T6" fmla="*/ 4 w 82"/>
                <a:gd name="T7" fmla="*/ 54 h 65"/>
                <a:gd name="T8" fmla="*/ 18 w 82"/>
                <a:gd name="T9" fmla="*/ 64 h 65"/>
                <a:gd name="T10" fmla="*/ 71 w 82"/>
                <a:gd name="T11" fmla="*/ 58 h 65"/>
                <a:gd name="T12" fmla="*/ 82 w 82"/>
                <a:gd name="T13" fmla="*/ 44 h 65"/>
                <a:gd name="T14" fmla="*/ 77 w 82"/>
                <a:gd name="T15" fmla="*/ 11 h 65"/>
                <a:gd name="T16" fmla="*/ 64 w 82"/>
                <a:gd name="T17" fmla="*/ 1 h 65"/>
                <a:gd name="T18" fmla="*/ 11 w 82"/>
                <a:gd name="T19" fmla="*/ 13 h 65"/>
                <a:gd name="T20" fmla="*/ 65 w 82"/>
                <a:gd name="T21" fmla="*/ 6 h 65"/>
                <a:gd name="T22" fmla="*/ 72 w 82"/>
                <a:gd name="T23" fmla="*/ 12 h 65"/>
                <a:gd name="T24" fmla="*/ 73 w 82"/>
                <a:gd name="T25" fmla="*/ 15 h 65"/>
                <a:gd name="T26" fmla="*/ 6 w 82"/>
                <a:gd name="T27" fmla="*/ 23 h 65"/>
                <a:gd name="T28" fmla="*/ 6 w 82"/>
                <a:gd name="T29" fmla="*/ 20 h 65"/>
                <a:gd name="T30" fmla="*/ 11 w 82"/>
                <a:gd name="T31" fmla="*/ 13 h 65"/>
                <a:gd name="T32" fmla="*/ 70 w 82"/>
                <a:gd name="T33" fmla="*/ 52 h 65"/>
                <a:gd name="T34" fmla="*/ 17 w 82"/>
                <a:gd name="T35" fmla="*/ 59 h 65"/>
                <a:gd name="T36" fmla="*/ 10 w 82"/>
                <a:gd name="T37" fmla="*/ 53 h 65"/>
                <a:gd name="T38" fmla="*/ 7 w 82"/>
                <a:gd name="T39" fmla="*/ 36 h 65"/>
                <a:gd name="T40" fmla="*/ 74 w 82"/>
                <a:gd name="T41" fmla="*/ 28 h 65"/>
                <a:gd name="T42" fmla="*/ 76 w 82"/>
                <a:gd name="T43" fmla="*/ 45 h 65"/>
                <a:gd name="T44" fmla="*/ 70 w 82"/>
                <a:gd name="T4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5">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1" name="Freeform 87"/>
            <p:cNvSpPr/>
            <p:nvPr/>
          </p:nvSpPr>
          <p:spPr bwMode="auto">
            <a:xfrm>
              <a:off x="2146697" y="2682675"/>
              <a:ext cx="97631" cy="25004"/>
            </a:xfrm>
            <a:custGeom>
              <a:avLst/>
              <a:gdLst>
                <a:gd name="T0" fmla="*/ 38 w 38"/>
                <a:gd name="T1" fmla="*/ 3 h 10"/>
                <a:gd name="T2" fmla="*/ 35 w 38"/>
                <a:gd name="T3" fmla="*/ 6 h 10"/>
                <a:gd name="T4" fmla="*/ 3 w 38"/>
                <a:gd name="T5" fmla="*/ 10 h 10"/>
                <a:gd name="T6" fmla="*/ 0 w 38"/>
                <a:gd name="T7" fmla="*/ 7 h 10"/>
                <a:gd name="T8" fmla="*/ 0 w 38"/>
                <a:gd name="T9" fmla="*/ 7 h 10"/>
                <a:gd name="T10" fmla="*/ 3 w 38"/>
                <a:gd name="T11" fmla="*/ 4 h 10"/>
                <a:gd name="T12" fmla="*/ 35 w 38"/>
                <a:gd name="T13" fmla="*/ 1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2" name="Freeform 88"/>
            <p:cNvSpPr/>
            <p:nvPr/>
          </p:nvSpPr>
          <p:spPr bwMode="auto">
            <a:xfrm>
              <a:off x="2149078" y="2713632"/>
              <a:ext cx="59531" cy="17860"/>
            </a:xfrm>
            <a:custGeom>
              <a:avLst/>
              <a:gdLst>
                <a:gd name="T0" fmla="*/ 23 w 23"/>
                <a:gd name="T1" fmla="*/ 2 h 7"/>
                <a:gd name="T2" fmla="*/ 20 w 23"/>
                <a:gd name="T3" fmla="*/ 5 h 7"/>
                <a:gd name="T4" fmla="*/ 3 w 23"/>
                <a:gd name="T5" fmla="*/ 7 h 7"/>
                <a:gd name="T6" fmla="*/ 0 w 23"/>
                <a:gd name="T7" fmla="*/ 5 h 7"/>
                <a:gd name="T8" fmla="*/ 0 w 23"/>
                <a:gd name="T9" fmla="*/ 5 h 7"/>
                <a:gd name="T10" fmla="*/ 3 w 23"/>
                <a:gd name="T11" fmla="*/ 2 h 7"/>
                <a:gd name="T12" fmla="*/ 20 w 23"/>
                <a:gd name="T13" fmla="*/ 0 h 7"/>
                <a:gd name="T14" fmla="*/ 23 w 2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3" name="Freeform 89"/>
            <p:cNvSpPr>
              <a:spLocks noEditPoints="1"/>
            </p:cNvSpPr>
            <p:nvPr/>
          </p:nvSpPr>
          <p:spPr bwMode="auto">
            <a:xfrm>
              <a:off x="1577578" y="2439788"/>
              <a:ext cx="30956" cy="59531"/>
            </a:xfrm>
            <a:custGeom>
              <a:avLst/>
              <a:gdLst>
                <a:gd name="T0" fmla="*/ 8 w 12"/>
                <a:gd name="T1" fmla="*/ 10 h 23"/>
                <a:gd name="T2" fmla="*/ 8 w 12"/>
                <a:gd name="T3" fmla="*/ 5 h 23"/>
                <a:gd name="T4" fmla="*/ 8 w 12"/>
                <a:gd name="T5" fmla="*/ 5 h 23"/>
                <a:gd name="T6" fmla="*/ 9 w 12"/>
                <a:gd name="T7" fmla="*/ 5 h 23"/>
                <a:gd name="T8" fmla="*/ 10 w 12"/>
                <a:gd name="T9" fmla="*/ 5 h 23"/>
                <a:gd name="T10" fmla="*/ 10 w 12"/>
                <a:gd name="T11" fmla="*/ 4 h 23"/>
                <a:gd name="T12" fmla="*/ 10 w 12"/>
                <a:gd name="T13" fmla="*/ 3 h 23"/>
                <a:gd name="T14" fmla="*/ 10 w 12"/>
                <a:gd name="T15" fmla="*/ 3 h 23"/>
                <a:gd name="T16" fmla="*/ 9 w 12"/>
                <a:gd name="T17" fmla="*/ 3 h 23"/>
                <a:gd name="T18" fmla="*/ 9 w 12"/>
                <a:gd name="T19" fmla="*/ 2 h 23"/>
                <a:gd name="T20" fmla="*/ 7 w 12"/>
                <a:gd name="T21" fmla="*/ 2 h 23"/>
                <a:gd name="T22" fmla="*/ 7 w 12"/>
                <a:gd name="T23" fmla="*/ 0 h 23"/>
                <a:gd name="T24" fmla="*/ 6 w 12"/>
                <a:gd name="T25" fmla="*/ 0 h 23"/>
                <a:gd name="T26" fmla="*/ 6 w 12"/>
                <a:gd name="T27" fmla="*/ 1 h 23"/>
                <a:gd name="T28" fmla="*/ 6 w 12"/>
                <a:gd name="T29" fmla="*/ 3 h 23"/>
                <a:gd name="T30" fmla="*/ 6 w 12"/>
                <a:gd name="T31" fmla="*/ 3 h 23"/>
                <a:gd name="T32" fmla="*/ 5 w 12"/>
                <a:gd name="T33" fmla="*/ 3 h 23"/>
                <a:gd name="T34" fmla="*/ 4 w 12"/>
                <a:gd name="T35" fmla="*/ 1 h 23"/>
                <a:gd name="T36" fmla="*/ 3 w 12"/>
                <a:gd name="T37" fmla="*/ 0 h 23"/>
                <a:gd name="T38" fmla="*/ 3 w 12"/>
                <a:gd name="T39" fmla="*/ 1 h 23"/>
                <a:gd name="T40" fmla="*/ 3 w 12"/>
                <a:gd name="T41" fmla="*/ 3 h 23"/>
                <a:gd name="T42" fmla="*/ 2 w 12"/>
                <a:gd name="T43" fmla="*/ 4 h 23"/>
                <a:gd name="T44" fmla="*/ 1 w 12"/>
                <a:gd name="T45" fmla="*/ 6 h 23"/>
                <a:gd name="T46" fmla="*/ 1 w 12"/>
                <a:gd name="T47" fmla="*/ 8 h 23"/>
                <a:gd name="T48" fmla="*/ 1 w 12"/>
                <a:gd name="T49" fmla="*/ 9 h 23"/>
                <a:gd name="T50" fmla="*/ 2 w 12"/>
                <a:gd name="T51" fmla="*/ 11 h 23"/>
                <a:gd name="T52" fmla="*/ 4 w 12"/>
                <a:gd name="T53" fmla="*/ 12 h 23"/>
                <a:gd name="T54" fmla="*/ 4 w 12"/>
                <a:gd name="T55" fmla="*/ 12 h 23"/>
                <a:gd name="T56" fmla="*/ 5 w 12"/>
                <a:gd name="T57" fmla="*/ 17 h 23"/>
                <a:gd name="T58" fmla="*/ 3 w 12"/>
                <a:gd name="T59" fmla="*/ 17 h 23"/>
                <a:gd name="T60" fmla="*/ 2 w 12"/>
                <a:gd name="T61" fmla="*/ 16 h 23"/>
                <a:gd name="T62" fmla="*/ 1 w 12"/>
                <a:gd name="T63" fmla="*/ 17 h 23"/>
                <a:gd name="T64" fmla="*/ 1 w 12"/>
                <a:gd name="T65" fmla="*/ 18 h 23"/>
                <a:gd name="T66" fmla="*/ 1 w 12"/>
                <a:gd name="T67" fmla="*/ 19 h 23"/>
                <a:gd name="T68" fmla="*/ 1 w 12"/>
                <a:gd name="T69" fmla="*/ 19 h 23"/>
                <a:gd name="T70" fmla="*/ 3 w 12"/>
                <a:gd name="T71" fmla="*/ 19 h 23"/>
                <a:gd name="T72" fmla="*/ 5 w 12"/>
                <a:gd name="T73" fmla="*/ 20 h 23"/>
                <a:gd name="T74" fmla="*/ 5 w 12"/>
                <a:gd name="T75" fmla="*/ 22 h 23"/>
                <a:gd name="T76" fmla="*/ 6 w 12"/>
                <a:gd name="T77" fmla="*/ 23 h 23"/>
                <a:gd name="T78" fmla="*/ 7 w 12"/>
                <a:gd name="T79" fmla="*/ 22 h 23"/>
                <a:gd name="T80" fmla="*/ 7 w 12"/>
                <a:gd name="T81" fmla="*/ 19 h 23"/>
                <a:gd name="T82" fmla="*/ 8 w 12"/>
                <a:gd name="T83" fmla="*/ 19 h 23"/>
                <a:gd name="T84" fmla="*/ 8 w 12"/>
                <a:gd name="T85" fmla="*/ 22 h 23"/>
                <a:gd name="T86" fmla="*/ 9 w 12"/>
                <a:gd name="T87" fmla="*/ 22 h 23"/>
                <a:gd name="T88" fmla="*/ 10 w 12"/>
                <a:gd name="T89" fmla="*/ 22 h 23"/>
                <a:gd name="T90" fmla="*/ 9 w 12"/>
                <a:gd name="T91" fmla="*/ 19 h 23"/>
                <a:gd name="T92" fmla="*/ 11 w 12"/>
                <a:gd name="T93" fmla="*/ 18 h 23"/>
                <a:gd name="T94" fmla="*/ 12 w 12"/>
                <a:gd name="T95" fmla="*/ 16 h 23"/>
                <a:gd name="T96" fmla="*/ 12 w 12"/>
                <a:gd name="T97" fmla="*/ 14 h 23"/>
                <a:gd name="T98" fmla="*/ 11 w 12"/>
                <a:gd name="T99" fmla="*/ 11 h 23"/>
                <a:gd name="T100" fmla="*/ 8 w 12"/>
                <a:gd name="T101" fmla="*/ 10 h 23"/>
                <a:gd name="T102" fmla="*/ 8 w 12"/>
                <a:gd name="T103" fmla="*/ 16 h 23"/>
                <a:gd name="T104" fmla="*/ 6 w 12"/>
                <a:gd name="T105" fmla="*/ 17 h 23"/>
                <a:gd name="T106" fmla="*/ 6 w 12"/>
                <a:gd name="T107" fmla="*/ 12 h 23"/>
                <a:gd name="T108" fmla="*/ 7 w 12"/>
                <a:gd name="T109" fmla="*/ 13 h 23"/>
                <a:gd name="T110" fmla="*/ 8 w 12"/>
                <a:gd name="T111" fmla="*/ 16 h 23"/>
                <a:gd name="T112" fmla="*/ 7 w 12"/>
                <a:gd name="T113" fmla="*/ 9 h 23"/>
                <a:gd name="T114" fmla="*/ 5 w 12"/>
                <a:gd name="T115" fmla="*/ 9 h 23"/>
                <a:gd name="T116" fmla="*/ 5 w 12"/>
                <a:gd name="T117" fmla="*/ 5 h 23"/>
                <a:gd name="T118" fmla="*/ 6 w 12"/>
                <a:gd name="T119" fmla="*/ 5 h 23"/>
                <a:gd name="T120" fmla="*/ 7 w 12"/>
                <a:gd name="T1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4" name="Freeform 90"/>
            <p:cNvSpPr>
              <a:spLocks noEditPoints="1"/>
            </p:cNvSpPr>
            <p:nvPr/>
          </p:nvSpPr>
          <p:spPr bwMode="auto">
            <a:xfrm>
              <a:off x="1531144" y="2406450"/>
              <a:ext cx="123825" cy="180975"/>
            </a:xfrm>
            <a:custGeom>
              <a:avLst/>
              <a:gdLst>
                <a:gd name="T0" fmla="*/ 46 w 48"/>
                <a:gd name="T1" fmla="*/ 22 h 70"/>
                <a:gd name="T2" fmla="*/ 21 w 48"/>
                <a:gd name="T3" fmla="*/ 2 h 70"/>
                <a:gd name="T4" fmla="*/ 2 w 48"/>
                <a:gd name="T5" fmla="*/ 27 h 70"/>
                <a:gd name="T6" fmla="*/ 21 w 48"/>
                <a:gd name="T7" fmla="*/ 46 h 70"/>
                <a:gd name="T8" fmla="*/ 23 w 48"/>
                <a:gd name="T9" fmla="*/ 66 h 70"/>
                <a:gd name="T10" fmla="*/ 27 w 48"/>
                <a:gd name="T11" fmla="*/ 69 h 70"/>
                <a:gd name="T12" fmla="*/ 32 w 48"/>
                <a:gd name="T13" fmla="*/ 69 h 70"/>
                <a:gd name="T14" fmla="*/ 35 w 48"/>
                <a:gd name="T15" fmla="*/ 64 h 70"/>
                <a:gd name="T16" fmla="*/ 33 w 48"/>
                <a:gd name="T17" fmla="*/ 45 h 70"/>
                <a:gd name="T18" fmla="*/ 46 w 48"/>
                <a:gd name="T19" fmla="*/ 22 h 70"/>
                <a:gd name="T20" fmla="*/ 26 w 48"/>
                <a:gd name="T21" fmla="*/ 40 h 70"/>
                <a:gd name="T22" fmla="*/ 8 w 48"/>
                <a:gd name="T23" fmla="*/ 26 h 70"/>
                <a:gd name="T24" fmla="*/ 22 w 48"/>
                <a:gd name="T25" fmla="*/ 8 h 70"/>
                <a:gd name="T26" fmla="*/ 40 w 48"/>
                <a:gd name="T27" fmla="*/ 22 h 70"/>
                <a:gd name="T28" fmla="*/ 26 w 48"/>
                <a:gd name="T29"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0">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5" name="Freeform 91"/>
            <p:cNvSpPr/>
            <p:nvPr/>
          </p:nvSpPr>
          <p:spPr bwMode="auto">
            <a:xfrm>
              <a:off x="1500187" y="2377876"/>
              <a:ext cx="223838" cy="154781"/>
            </a:xfrm>
            <a:custGeom>
              <a:avLst/>
              <a:gdLst>
                <a:gd name="T0" fmla="*/ 71 w 87"/>
                <a:gd name="T1" fmla="*/ 1 h 60"/>
                <a:gd name="T2" fmla="*/ 10 w 87"/>
                <a:gd name="T3" fmla="*/ 8 h 60"/>
                <a:gd name="T4" fmla="*/ 0 w 87"/>
                <a:gd name="T5" fmla="*/ 20 h 60"/>
                <a:gd name="T6" fmla="*/ 4 w 87"/>
                <a:gd name="T7" fmla="*/ 50 h 60"/>
                <a:gd name="T8" fmla="*/ 16 w 87"/>
                <a:gd name="T9" fmla="*/ 59 h 60"/>
                <a:gd name="T10" fmla="*/ 20 w 87"/>
                <a:gd name="T11" fmla="*/ 59 h 60"/>
                <a:gd name="T12" fmla="*/ 15 w 87"/>
                <a:gd name="T13" fmla="*/ 55 h 60"/>
                <a:gd name="T14" fmla="*/ 15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6 w 87"/>
                <a:gd name="T29" fmla="*/ 47 h 60"/>
                <a:gd name="T30" fmla="*/ 61 w 87"/>
                <a:gd name="T31" fmla="*/ 49 h 60"/>
                <a:gd name="T32" fmla="*/ 57 w 87"/>
                <a:gd name="T33" fmla="*/ 54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6" name="Freeform 92"/>
            <p:cNvSpPr>
              <a:spLocks noEditPoints="1"/>
            </p:cNvSpPr>
            <p:nvPr/>
          </p:nvSpPr>
          <p:spPr bwMode="auto">
            <a:xfrm>
              <a:off x="2653903" y="2187376"/>
              <a:ext cx="27384" cy="59531"/>
            </a:xfrm>
            <a:custGeom>
              <a:avLst/>
              <a:gdLst>
                <a:gd name="T0" fmla="*/ 8 w 11"/>
                <a:gd name="T1" fmla="*/ 10 h 23"/>
                <a:gd name="T2" fmla="*/ 7 w 11"/>
                <a:gd name="T3" fmla="*/ 5 h 23"/>
                <a:gd name="T4" fmla="*/ 7 w 11"/>
                <a:gd name="T5" fmla="*/ 5 h 23"/>
                <a:gd name="T6" fmla="*/ 9 w 11"/>
                <a:gd name="T7" fmla="*/ 5 h 23"/>
                <a:gd name="T8" fmla="*/ 9 w 11"/>
                <a:gd name="T9" fmla="*/ 5 h 23"/>
                <a:gd name="T10" fmla="*/ 9 w 11"/>
                <a:gd name="T11" fmla="*/ 4 h 23"/>
                <a:gd name="T12" fmla="*/ 9 w 11"/>
                <a:gd name="T13" fmla="*/ 3 h 23"/>
                <a:gd name="T14" fmla="*/ 9 w 11"/>
                <a:gd name="T15" fmla="*/ 3 h 23"/>
                <a:gd name="T16" fmla="*/ 8 w 11"/>
                <a:gd name="T17" fmla="*/ 3 h 23"/>
                <a:gd name="T18" fmla="*/ 8 w 11"/>
                <a:gd name="T19" fmla="*/ 3 h 23"/>
                <a:gd name="T20" fmla="*/ 7 w 11"/>
                <a:gd name="T21" fmla="*/ 3 h 23"/>
                <a:gd name="T22" fmla="*/ 6 w 11"/>
                <a:gd name="T23" fmla="*/ 1 h 23"/>
                <a:gd name="T24" fmla="*/ 6 w 11"/>
                <a:gd name="T25" fmla="*/ 0 h 23"/>
                <a:gd name="T26" fmla="*/ 5 w 11"/>
                <a:gd name="T27" fmla="*/ 1 h 23"/>
                <a:gd name="T28" fmla="*/ 5 w 11"/>
                <a:gd name="T29" fmla="*/ 3 h 23"/>
                <a:gd name="T30" fmla="*/ 5 w 11"/>
                <a:gd name="T31" fmla="*/ 3 h 23"/>
                <a:gd name="T32" fmla="*/ 4 w 11"/>
                <a:gd name="T33" fmla="*/ 3 h 23"/>
                <a:gd name="T34" fmla="*/ 3 w 11"/>
                <a:gd name="T35" fmla="*/ 1 h 23"/>
                <a:gd name="T36" fmla="*/ 3 w 11"/>
                <a:gd name="T37" fmla="*/ 0 h 23"/>
                <a:gd name="T38" fmla="*/ 2 w 11"/>
                <a:gd name="T39" fmla="*/ 1 h 23"/>
                <a:gd name="T40" fmla="*/ 2 w 11"/>
                <a:gd name="T41" fmla="*/ 4 h 23"/>
                <a:gd name="T42" fmla="*/ 1 w 11"/>
                <a:gd name="T43" fmla="*/ 5 h 23"/>
                <a:gd name="T44" fmla="*/ 0 w 11"/>
                <a:gd name="T45" fmla="*/ 6 h 23"/>
                <a:gd name="T46" fmla="*/ 0 w 11"/>
                <a:gd name="T47" fmla="*/ 8 h 23"/>
                <a:gd name="T48" fmla="*/ 0 w 11"/>
                <a:gd name="T49" fmla="*/ 10 h 23"/>
                <a:gd name="T50" fmla="*/ 1 w 11"/>
                <a:gd name="T51" fmla="*/ 11 h 23"/>
                <a:gd name="T52" fmla="*/ 3 w 11"/>
                <a:gd name="T53" fmla="*/ 12 h 23"/>
                <a:gd name="T54" fmla="*/ 3 w 11"/>
                <a:gd name="T55" fmla="*/ 12 h 23"/>
                <a:gd name="T56" fmla="*/ 4 w 11"/>
                <a:gd name="T57" fmla="*/ 17 h 23"/>
                <a:gd name="T58" fmla="*/ 3 w 11"/>
                <a:gd name="T59" fmla="*/ 17 h 23"/>
                <a:gd name="T60" fmla="*/ 1 w 11"/>
                <a:gd name="T61" fmla="*/ 17 h 23"/>
                <a:gd name="T62" fmla="*/ 1 w 11"/>
                <a:gd name="T63" fmla="*/ 17 h 23"/>
                <a:gd name="T64" fmla="*/ 0 w 11"/>
                <a:gd name="T65" fmla="*/ 18 h 23"/>
                <a:gd name="T66" fmla="*/ 0 w 11"/>
                <a:gd name="T67" fmla="*/ 19 h 23"/>
                <a:gd name="T68" fmla="*/ 1 w 11"/>
                <a:gd name="T69" fmla="*/ 19 h 23"/>
                <a:gd name="T70" fmla="*/ 2 w 11"/>
                <a:gd name="T71" fmla="*/ 20 h 23"/>
                <a:gd name="T72" fmla="*/ 4 w 11"/>
                <a:gd name="T73" fmla="*/ 20 h 23"/>
                <a:gd name="T74" fmla="*/ 5 w 11"/>
                <a:gd name="T75" fmla="*/ 22 h 23"/>
                <a:gd name="T76" fmla="*/ 5 w 11"/>
                <a:gd name="T77" fmla="*/ 23 h 23"/>
                <a:gd name="T78" fmla="*/ 6 w 11"/>
                <a:gd name="T79" fmla="*/ 22 h 23"/>
                <a:gd name="T80" fmla="*/ 6 w 11"/>
                <a:gd name="T81" fmla="*/ 20 h 23"/>
                <a:gd name="T82" fmla="*/ 7 w 11"/>
                <a:gd name="T83" fmla="*/ 19 h 23"/>
                <a:gd name="T84" fmla="*/ 8 w 11"/>
                <a:gd name="T85" fmla="*/ 22 h 23"/>
                <a:gd name="T86" fmla="*/ 8 w 11"/>
                <a:gd name="T87" fmla="*/ 23 h 23"/>
                <a:gd name="T88" fmla="*/ 9 w 11"/>
                <a:gd name="T89" fmla="*/ 22 h 23"/>
                <a:gd name="T90" fmla="*/ 9 w 11"/>
                <a:gd name="T91" fmla="*/ 19 h 23"/>
                <a:gd name="T92" fmla="*/ 10 w 11"/>
                <a:gd name="T93" fmla="*/ 18 h 23"/>
                <a:gd name="T94" fmla="*/ 11 w 11"/>
                <a:gd name="T95" fmla="*/ 17 h 23"/>
                <a:gd name="T96" fmla="*/ 11 w 11"/>
                <a:gd name="T97" fmla="*/ 14 h 23"/>
                <a:gd name="T98" fmla="*/ 10 w 11"/>
                <a:gd name="T99" fmla="*/ 11 h 23"/>
                <a:gd name="T100" fmla="*/ 8 w 11"/>
                <a:gd name="T101" fmla="*/ 10 h 23"/>
                <a:gd name="T102" fmla="*/ 7 w 11"/>
                <a:gd name="T103" fmla="*/ 16 h 23"/>
                <a:gd name="T104" fmla="*/ 5 w 11"/>
                <a:gd name="T105" fmla="*/ 17 h 23"/>
                <a:gd name="T106" fmla="*/ 5 w 11"/>
                <a:gd name="T107" fmla="*/ 12 h 23"/>
                <a:gd name="T108" fmla="*/ 6 w 11"/>
                <a:gd name="T109" fmla="*/ 13 h 23"/>
                <a:gd name="T110" fmla="*/ 7 w 11"/>
                <a:gd name="T111" fmla="*/ 16 h 23"/>
                <a:gd name="T112" fmla="*/ 6 w 11"/>
                <a:gd name="T113" fmla="*/ 10 h 23"/>
                <a:gd name="T114" fmla="*/ 4 w 11"/>
                <a:gd name="T115" fmla="*/ 9 h 23"/>
                <a:gd name="T116" fmla="*/ 4 w 11"/>
                <a:gd name="T117" fmla="*/ 6 h 23"/>
                <a:gd name="T118" fmla="*/ 5 w 11"/>
                <a:gd name="T119" fmla="*/ 5 h 23"/>
                <a:gd name="T120" fmla="*/ 6 w 11"/>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 h="23">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7" name="Freeform 93"/>
            <p:cNvSpPr>
              <a:spLocks noEditPoints="1"/>
            </p:cNvSpPr>
            <p:nvPr/>
          </p:nvSpPr>
          <p:spPr bwMode="auto">
            <a:xfrm>
              <a:off x="2603897" y="2156419"/>
              <a:ext cx="123825" cy="178594"/>
            </a:xfrm>
            <a:custGeom>
              <a:avLst/>
              <a:gdLst>
                <a:gd name="T0" fmla="*/ 47 w 48"/>
                <a:gd name="T1" fmla="*/ 21 h 69"/>
                <a:gd name="T2" fmla="*/ 21 w 48"/>
                <a:gd name="T3" fmla="*/ 1 h 69"/>
                <a:gd name="T4" fmla="*/ 2 w 48"/>
                <a:gd name="T5" fmla="*/ 26 h 69"/>
                <a:gd name="T6" fmla="*/ 21 w 48"/>
                <a:gd name="T7" fmla="*/ 46 h 69"/>
                <a:gd name="T8" fmla="*/ 23 w 48"/>
                <a:gd name="T9" fmla="*/ 65 h 69"/>
                <a:gd name="T10" fmla="*/ 28 w 48"/>
                <a:gd name="T11" fmla="*/ 69 h 69"/>
                <a:gd name="T12" fmla="*/ 32 w 48"/>
                <a:gd name="T13" fmla="*/ 68 h 69"/>
                <a:gd name="T14" fmla="*/ 35 w 48"/>
                <a:gd name="T15" fmla="*/ 63 h 69"/>
                <a:gd name="T16" fmla="*/ 33 w 48"/>
                <a:gd name="T17" fmla="*/ 44 h 69"/>
                <a:gd name="T18" fmla="*/ 47 w 48"/>
                <a:gd name="T19" fmla="*/ 21 h 69"/>
                <a:gd name="T20" fmla="*/ 26 w 48"/>
                <a:gd name="T21" fmla="*/ 39 h 69"/>
                <a:gd name="T22" fmla="*/ 8 w 48"/>
                <a:gd name="T23" fmla="*/ 25 h 69"/>
                <a:gd name="T24" fmla="*/ 22 w 48"/>
                <a:gd name="T25" fmla="*/ 8 h 69"/>
                <a:gd name="T26" fmla="*/ 40 w 48"/>
                <a:gd name="T27" fmla="*/ 22 h 69"/>
                <a:gd name="T28" fmla="*/ 26 w 48"/>
                <a:gd name="T2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9">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8" name="Freeform 94"/>
            <p:cNvSpPr/>
            <p:nvPr/>
          </p:nvSpPr>
          <p:spPr bwMode="auto">
            <a:xfrm>
              <a:off x="2574130" y="2125463"/>
              <a:ext cx="223838" cy="154781"/>
            </a:xfrm>
            <a:custGeom>
              <a:avLst/>
              <a:gdLst>
                <a:gd name="T0" fmla="*/ 71 w 87"/>
                <a:gd name="T1" fmla="*/ 1 h 60"/>
                <a:gd name="T2" fmla="*/ 10 w 87"/>
                <a:gd name="T3" fmla="*/ 9 h 60"/>
                <a:gd name="T4" fmla="*/ 1 w 87"/>
                <a:gd name="T5" fmla="*/ 21 h 60"/>
                <a:gd name="T6" fmla="*/ 4 w 87"/>
                <a:gd name="T7" fmla="*/ 50 h 60"/>
                <a:gd name="T8" fmla="*/ 16 w 87"/>
                <a:gd name="T9" fmla="*/ 60 h 60"/>
                <a:gd name="T10" fmla="*/ 20 w 87"/>
                <a:gd name="T11" fmla="*/ 59 h 60"/>
                <a:gd name="T12" fmla="*/ 16 w 87"/>
                <a:gd name="T13" fmla="*/ 55 h 60"/>
                <a:gd name="T14" fmla="*/ 16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7 w 87"/>
                <a:gd name="T29" fmla="*/ 48 h 60"/>
                <a:gd name="T30" fmla="*/ 61 w 87"/>
                <a:gd name="T31" fmla="*/ 49 h 60"/>
                <a:gd name="T32" fmla="*/ 57 w 87"/>
                <a:gd name="T33" fmla="*/ 55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9" name="Freeform 95"/>
            <p:cNvSpPr/>
            <p:nvPr/>
          </p:nvSpPr>
          <p:spPr bwMode="auto">
            <a:xfrm>
              <a:off x="704850" y="2658862"/>
              <a:ext cx="216694" cy="167879"/>
            </a:xfrm>
            <a:custGeom>
              <a:avLst/>
              <a:gdLst>
                <a:gd name="T0" fmla="*/ 84 w 84"/>
                <a:gd name="T1" fmla="*/ 1 h 65"/>
                <a:gd name="T2" fmla="*/ 45 w 84"/>
                <a:gd name="T3" fmla="*/ 51 h 65"/>
                <a:gd name="T4" fmla="*/ 28 w 84"/>
                <a:gd name="T5" fmla="*/ 38 h 65"/>
                <a:gd name="T6" fmla="*/ 2 w 84"/>
                <a:gd name="T7" fmla="*/ 65 h 65"/>
                <a:gd name="T8" fmla="*/ 0 w 84"/>
                <a:gd name="T9" fmla="*/ 52 h 65"/>
                <a:gd name="T10" fmla="*/ 27 w 84"/>
                <a:gd name="T11" fmla="*/ 26 h 65"/>
                <a:gd name="T12" fmla="*/ 44 w 84"/>
                <a:gd name="T13" fmla="*/ 39 h 65"/>
                <a:gd name="T14" fmla="*/ 83 w 84"/>
                <a:gd name="T15" fmla="*/ 1 h 65"/>
                <a:gd name="T16" fmla="*/ 84 w 84"/>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solidFill>
              <a:schemeClr val="accent3"/>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0" name="Freeform 96"/>
            <p:cNvSpPr/>
            <p:nvPr/>
          </p:nvSpPr>
          <p:spPr bwMode="auto">
            <a:xfrm>
              <a:off x="903684" y="2818407"/>
              <a:ext cx="4763" cy="13097"/>
            </a:xfrm>
            <a:custGeom>
              <a:avLst/>
              <a:gdLst>
                <a:gd name="T0" fmla="*/ 0 w 2"/>
                <a:gd name="T1" fmla="*/ 5 h 5"/>
                <a:gd name="T2" fmla="*/ 2 w 2"/>
                <a:gd name="T3" fmla="*/ 5 h 5"/>
                <a:gd name="T4" fmla="*/ 1 w 2"/>
                <a:gd name="T5" fmla="*/ 1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5"/>
                    <a:pt x="1" y="5"/>
                    <a:pt x="2" y="5"/>
                  </a:cubicBezTo>
                  <a:cubicBezTo>
                    <a:pt x="1" y="1"/>
                    <a:pt x="1" y="1"/>
                    <a:pt x="1" y="1"/>
                  </a:cubicBezTo>
                  <a:cubicBezTo>
                    <a:pt x="1" y="1"/>
                    <a:pt x="0" y="0"/>
                    <a:pt x="0" y="0"/>
                  </a:cubicBezTo>
                  <a:lnTo>
                    <a:pt x="0" y="5"/>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1" name="Freeform 97"/>
            <p:cNvSpPr/>
            <p:nvPr/>
          </p:nvSpPr>
          <p:spPr bwMode="auto">
            <a:xfrm>
              <a:off x="900113" y="2798166"/>
              <a:ext cx="5953" cy="13097"/>
            </a:xfrm>
            <a:custGeom>
              <a:avLst/>
              <a:gdLst>
                <a:gd name="T0" fmla="*/ 0 w 2"/>
                <a:gd name="T1" fmla="*/ 4 h 5"/>
                <a:gd name="T2" fmla="*/ 2 w 2"/>
                <a:gd name="T3" fmla="*/ 5 h 5"/>
                <a:gd name="T4" fmla="*/ 1 w 2"/>
                <a:gd name="T5" fmla="*/ 0 h 5"/>
                <a:gd name="T6" fmla="*/ 0 w 2"/>
                <a:gd name="T7" fmla="*/ 1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cubicBezTo>
                    <a:pt x="1" y="5"/>
                    <a:pt x="1" y="5"/>
                    <a:pt x="2" y="5"/>
                  </a:cubicBezTo>
                  <a:cubicBezTo>
                    <a:pt x="1" y="0"/>
                    <a:pt x="1" y="0"/>
                    <a:pt x="1" y="0"/>
                  </a:cubicBezTo>
                  <a:cubicBezTo>
                    <a:pt x="1" y="0"/>
                    <a:pt x="0" y="0"/>
                    <a:pt x="0" y="1"/>
                  </a:cubicBezTo>
                  <a:lnTo>
                    <a:pt x="0" y="4"/>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2" name="Freeform 98"/>
            <p:cNvSpPr>
              <a:spLocks noEditPoints="1"/>
            </p:cNvSpPr>
            <p:nvPr/>
          </p:nvSpPr>
          <p:spPr bwMode="auto">
            <a:xfrm>
              <a:off x="713185" y="2694581"/>
              <a:ext cx="230981" cy="190500"/>
            </a:xfrm>
            <a:custGeom>
              <a:avLst/>
              <a:gdLst>
                <a:gd name="T0" fmla="*/ 76 w 90"/>
                <a:gd name="T1" fmla="*/ 8 h 74"/>
                <a:gd name="T2" fmla="*/ 44 w 90"/>
                <a:gd name="T3" fmla="*/ 50 h 74"/>
                <a:gd name="T4" fmla="*/ 27 w 90"/>
                <a:gd name="T5" fmla="*/ 37 h 74"/>
                <a:gd name="T6" fmla="*/ 0 w 90"/>
                <a:gd name="T7" fmla="*/ 63 h 74"/>
                <a:gd name="T8" fmla="*/ 1 w 90"/>
                <a:gd name="T9" fmla="*/ 68 h 74"/>
                <a:gd name="T10" fmla="*/ 9 w 90"/>
                <a:gd name="T11" fmla="*/ 74 h 74"/>
                <a:gd name="T12" fmla="*/ 84 w 90"/>
                <a:gd name="T13" fmla="*/ 65 h 74"/>
                <a:gd name="T14" fmla="*/ 90 w 90"/>
                <a:gd name="T15" fmla="*/ 57 h 74"/>
                <a:gd name="T16" fmla="*/ 83 w 90"/>
                <a:gd name="T17" fmla="*/ 0 h 74"/>
                <a:gd name="T18" fmla="*/ 76 w 90"/>
                <a:gd name="T19" fmla="*/ 8 h 74"/>
                <a:gd name="T20" fmla="*/ 81 w 90"/>
                <a:gd name="T21" fmla="*/ 53 h 74"/>
                <a:gd name="T22" fmla="*/ 79 w 90"/>
                <a:gd name="T23" fmla="*/ 55 h 74"/>
                <a:gd name="T24" fmla="*/ 78 w 90"/>
                <a:gd name="T25" fmla="*/ 56 h 74"/>
                <a:gd name="T26" fmla="*/ 78 w 90"/>
                <a:gd name="T27" fmla="*/ 59 h 74"/>
                <a:gd name="T28" fmla="*/ 78 w 90"/>
                <a:gd name="T29" fmla="*/ 60 h 74"/>
                <a:gd name="T30" fmla="*/ 77 w 90"/>
                <a:gd name="T31" fmla="*/ 59 h 74"/>
                <a:gd name="T32" fmla="*/ 76 w 90"/>
                <a:gd name="T33" fmla="*/ 56 h 74"/>
                <a:gd name="T34" fmla="*/ 75 w 90"/>
                <a:gd name="T35" fmla="*/ 56 h 74"/>
                <a:gd name="T36" fmla="*/ 75 w 90"/>
                <a:gd name="T37" fmla="*/ 59 h 74"/>
                <a:gd name="T38" fmla="*/ 74 w 90"/>
                <a:gd name="T39" fmla="*/ 60 h 74"/>
                <a:gd name="T40" fmla="*/ 73 w 90"/>
                <a:gd name="T41" fmla="*/ 60 h 74"/>
                <a:gd name="T42" fmla="*/ 73 w 90"/>
                <a:gd name="T43" fmla="*/ 57 h 74"/>
                <a:gd name="T44" fmla="*/ 71 w 90"/>
                <a:gd name="T45" fmla="*/ 57 h 74"/>
                <a:gd name="T46" fmla="*/ 69 w 90"/>
                <a:gd name="T47" fmla="*/ 56 h 74"/>
                <a:gd name="T48" fmla="*/ 69 w 90"/>
                <a:gd name="T49" fmla="*/ 56 h 74"/>
                <a:gd name="T50" fmla="*/ 69 w 90"/>
                <a:gd name="T51" fmla="*/ 55 h 74"/>
                <a:gd name="T52" fmla="*/ 69 w 90"/>
                <a:gd name="T53" fmla="*/ 54 h 74"/>
                <a:gd name="T54" fmla="*/ 69 w 90"/>
                <a:gd name="T55" fmla="*/ 53 h 74"/>
                <a:gd name="T56" fmla="*/ 71 w 90"/>
                <a:gd name="T57" fmla="*/ 53 h 74"/>
                <a:gd name="T58" fmla="*/ 73 w 90"/>
                <a:gd name="T59" fmla="*/ 54 h 74"/>
                <a:gd name="T60" fmla="*/ 72 w 90"/>
                <a:gd name="T61" fmla="*/ 48 h 74"/>
                <a:gd name="T62" fmla="*/ 72 w 90"/>
                <a:gd name="T63" fmla="*/ 48 h 74"/>
                <a:gd name="T64" fmla="*/ 70 w 90"/>
                <a:gd name="T65" fmla="*/ 47 h 74"/>
                <a:gd name="T66" fmla="*/ 68 w 90"/>
                <a:gd name="T67" fmla="*/ 45 h 74"/>
                <a:gd name="T68" fmla="*/ 68 w 90"/>
                <a:gd name="T69" fmla="*/ 43 h 74"/>
                <a:gd name="T70" fmla="*/ 68 w 90"/>
                <a:gd name="T71" fmla="*/ 41 h 74"/>
                <a:gd name="T72" fmla="*/ 69 w 90"/>
                <a:gd name="T73" fmla="*/ 39 h 74"/>
                <a:gd name="T74" fmla="*/ 71 w 90"/>
                <a:gd name="T75" fmla="*/ 38 h 74"/>
                <a:gd name="T76" fmla="*/ 70 w 90"/>
                <a:gd name="T77" fmla="*/ 35 h 74"/>
                <a:gd name="T78" fmla="*/ 71 w 90"/>
                <a:gd name="T79" fmla="*/ 34 h 74"/>
                <a:gd name="T80" fmla="*/ 72 w 90"/>
                <a:gd name="T81" fmla="*/ 35 h 74"/>
                <a:gd name="T82" fmla="*/ 72 w 90"/>
                <a:gd name="T83" fmla="*/ 38 h 74"/>
                <a:gd name="T84" fmla="*/ 74 w 90"/>
                <a:gd name="T85" fmla="*/ 37 h 74"/>
                <a:gd name="T86" fmla="*/ 74 w 90"/>
                <a:gd name="T87" fmla="*/ 37 h 74"/>
                <a:gd name="T88" fmla="*/ 74 w 90"/>
                <a:gd name="T89" fmla="*/ 35 h 74"/>
                <a:gd name="T90" fmla="*/ 74 w 90"/>
                <a:gd name="T91" fmla="*/ 34 h 74"/>
                <a:gd name="T92" fmla="*/ 75 w 90"/>
                <a:gd name="T93" fmla="*/ 35 h 74"/>
                <a:gd name="T94" fmla="*/ 76 w 90"/>
                <a:gd name="T95" fmla="*/ 37 h 74"/>
                <a:gd name="T96" fmla="*/ 77 w 90"/>
                <a:gd name="T97" fmla="*/ 37 h 74"/>
                <a:gd name="T98" fmla="*/ 78 w 90"/>
                <a:gd name="T99" fmla="*/ 37 h 74"/>
                <a:gd name="T100" fmla="*/ 78 w 90"/>
                <a:gd name="T101" fmla="*/ 37 h 74"/>
                <a:gd name="T102" fmla="*/ 79 w 90"/>
                <a:gd name="T103" fmla="*/ 38 h 74"/>
                <a:gd name="T104" fmla="*/ 79 w 90"/>
                <a:gd name="T105" fmla="*/ 39 h 74"/>
                <a:gd name="T106" fmla="*/ 78 w 90"/>
                <a:gd name="T107" fmla="*/ 40 h 74"/>
                <a:gd name="T108" fmla="*/ 78 w 90"/>
                <a:gd name="T109" fmla="*/ 40 h 74"/>
                <a:gd name="T110" fmla="*/ 76 w 90"/>
                <a:gd name="T111" fmla="*/ 40 h 74"/>
                <a:gd name="T112" fmla="*/ 76 w 90"/>
                <a:gd name="T113" fmla="*/ 40 h 74"/>
                <a:gd name="T114" fmla="*/ 77 w 90"/>
                <a:gd name="T115" fmla="*/ 46 h 74"/>
                <a:gd name="T116" fmla="*/ 79 w 90"/>
                <a:gd name="T117" fmla="*/ 47 h 74"/>
                <a:gd name="T118" fmla="*/ 81 w 90"/>
                <a:gd name="T119" fmla="*/ 50 h 74"/>
                <a:gd name="T120" fmla="*/ 81 w 90"/>
                <a:gd name="T1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74">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3" name="Freeform 99"/>
            <p:cNvSpPr/>
            <p:nvPr/>
          </p:nvSpPr>
          <p:spPr bwMode="auto">
            <a:xfrm>
              <a:off x="2825353" y="1675407"/>
              <a:ext cx="183356" cy="141685"/>
            </a:xfrm>
            <a:custGeom>
              <a:avLst/>
              <a:gdLst>
                <a:gd name="T0" fmla="*/ 71 w 71"/>
                <a:gd name="T1" fmla="*/ 2 h 55"/>
                <a:gd name="T2" fmla="*/ 38 w 71"/>
                <a:gd name="T3" fmla="*/ 43 h 55"/>
                <a:gd name="T4" fmla="*/ 24 w 71"/>
                <a:gd name="T5" fmla="*/ 32 h 55"/>
                <a:gd name="T6" fmla="*/ 1 w 71"/>
                <a:gd name="T7" fmla="*/ 55 h 55"/>
                <a:gd name="T8" fmla="*/ 0 w 71"/>
                <a:gd name="T9" fmla="*/ 45 h 55"/>
                <a:gd name="T10" fmla="*/ 23 w 71"/>
                <a:gd name="T11" fmla="*/ 22 h 55"/>
                <a:gd name="T12" fmla="*/ 37 w 71"/>
                <a:gd name="T13" fmla="*/ 34 h 55"/>
                <a:gd name="T14" fmla="*/ 70 w 71"/>
                <a:gd name="T15" fmla="*/ 1 h 55"/>
                <a:gd name="T16" fmla="*/ 71 w 71"/>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5">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4" name="Freeform 100"/>
            <p:cNvSpPr/>
            <p:nvPr/>
          </p:nvSpPr>
          <p:spPr bwMode="auto">
            <a:xfrm>
              <a:off x="2993230" y="1812328"/>
              <a:ext cx="4763" cy="9525"/>
            </a:xfrm>
            <a:custGeom>
              <a:avLst/>
              <a:gdLst>
                <a:gd name="T0" fmla="*/ 0 w 2"/>
                <a:gd name="T1" fmla="*/ 4 h 4"/>
                <a:gd name="T2" fmla="*/ 2 w 2"/>
                <a:gd name="T3" fmla="*/ 4 h 4"/>
                <a:gd name="T4" fmla="*/ 1 w 2"/>
                <a:gd name="T5" fmla="*/ 1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1"/>
                    <a:pt x="1" y="1"/>
                    <a:pt x="1" y="1"/>
                  </a:cubicBezTo>
                  <a:cubicBezTo>
                    <a:pt x="1" y="0"/>
                    <a:pt x="0" y="0"/>
                    <a:pt x="0" y="0"/>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5" name="Freeform 101"/>
            <p:cNvSpPr/>
            <p:nvPr/>
          </p:nvSpPr>
          <p:spPr bwMode="auto">
            <a:xfrm>
              <a:off x="2990849" y="1793278"/>
              <a:ext cx="4763" cy="10716"/>
            </a:xfrm>
            <a:custGeom>
              <a:avLst/>
              <a:gdLst>
                <a:gd name="T0" fmla="*/ 0 w 2"/>
                <a:gd name="T1" fmla="*/ 4 h 4"/>
                <a:gd name="T2" fmla="*/ 2 w 2"/>
                <a:gd name="T3" fmla="*/ 4 h 4"/>
                <a:gd name="T4" fmla="*/ 1 w 2"/>
                <a:gd name="T5" fmla="*/ 0 h 4"/>
                <a:gd name="T6" fmla="*/ 0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0"/>
                    <a:pt x="1" y="0"/>
                    <a:pt x="1" y="0"/>
                  </a:cubicBezTo>
                  <a:cubicBezTo>
                    <a:pt x="1" y="0"/>
                    <a:pt x="0" y="1"/>
                    <a:pt x="0" y="1"/>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6" name="Freeform 102"/>
            <p:cNvSpPr>
              <a:spLocks noEditPoints="1"/>
            </p:cNvSpPr>
            <p:nvPr/>
          </p:nvSpPr>
          <p:spPr bwMode="auto">
            <a:xfrm>
              <a:off x="2833687" y="1706363"/>
              <a:ext cx="195263" cy="161925"/>
            </a:xfrm>
            <a:custGeom>
              <a:avLst/>
              <a:gdLst>
                <a:gd name="T0" fmla="*/ 64 w 76"/>
                <a:gd name="T1" fmla="*/ 8 h 63"/>
                <a:gd name="T2" fmla="*/ 37 w 76"/>
                <a:gd name="T3" fmla="*/ 43 h 63"/>
                <a:gd name="T4" fmla="*/ 22 w 76"/>
                <a:gd name="T5" fmla="*/ 32 h 63"/>
                <a:gd name="T6" fmla="*/ 0 w 76"/>
                <a:gd name="T7" fmla="*/ 54 h 63"/>
                <a:gd name="T8" fmla="*/ 0 w 76"/>
                <a:gd name="T9" fmla="*/ 58 h 63"/>
                <a:gd name="T10" fmla="*/ 7 w 76"/>
                <a:gd name="T11" fmla="*/ 63 h 63"/>
                <a:gd name="T12" fmla="*/ 70 w 76"/>
                <a:gd name="T13" fmla="*/ 55 h 63"/>
                <a:gd name="T14" fmla="*/ 75 w 76"/>
                <a:gd name="T15" fmla="*/ 48 h 63"/>
                <a:gd name="T16" fmla="*/ 70 w 76"/>
                <a:gd name="T17" fmla="*/ 0 h 63"/>
                <a:gd name="T18" fmla="*/ 64 w 76"/>
                <a:gd name="T19" fmla="*/ 8 h 63"/>
                <a:gd name="T20" fmla="*/ 68 w 76"/>
                <a:gd name="T21" fmla="*/ 45 h 63"/>
                <a:gd name="T22" fmla="*/ 67 w 76"/>
                <a:gd name="T23" fmla="*/ 47 h 63"/>
                <a:gd name="T24" fmla="*/ 65 w 76"/>
                <a:gd name="T25" fmla="*/ 47 h 63"/>
                <a:gd name="T26" fmla="*/ 66 w 76"/>
                <a:gd name="T27" fmla="*/ 50 h 63"/>
                <a:gd name="T28" fmla="*/ 65 w 76"/>
                <a:gd name="T29" fmla="*/ 51 h 63"/>
                <a:gd name="T30" fmla="*/ 64 w 76"/>
                <a:gd name="T31" fmla="*/ 50 h 63"/>
                <a:gd name="T32" fmla="*/ 64 w 76"/>
                <a:gd name="T33" fmla="*/ 48 h 63"/>
                <a:gd name="T34" fmla="*/ 63 w 76"/>
                <a:gd name="T35" fmla="*/ 48 h 63"/>
                <a:gd name="T36" fmla="*/ 63 w 76"/>
                <a:gd name="T37" fmla="*/ 50 h 63"/>
                <a:gd name="T38" fmla="*/ 62 w 76"/>
                <a:gd name="T39" fmla="*/ 51 h 63"/>
                <a:gd name="T40" fmla="*/ 62 w 76"/>
                <a:gd name="T41" fmla="*/ 51 h 63"/>
                <a:gd name="T42" fmla="*/ 61 w 76"/>
                <a:gd name="T43" fmla="*/ 48 h 63"/>
                <a:gd name="T44" fmla="*/ 59 w 76"/>
                <a:gd name="T45" fmla="*/ 48 h 63"/>
                <a:gd name="T46" fmla="*/ 58 w 76"/>
                <a:gd name="T47" fmla="*/ 48 h 63"/>
                <a:gd name="T48" fmla="*/ 58 w 76"/>
                <a:gd name="T49" fmla="*/ 47 h 63"/>
                <a:gd name="T50" fmla="*/ 58 w 76"/>
                <a:gd name="T51" fmla="*/ 46 h 63"/>
                <a:gd name="T52" fmla="*/ 58 w 76"/>
                <a:gd name="T53" fmla="*/ 46 h 63"/>
                <a:gd name="T54" fmla="*/ 58 w 76"/>
                <a:gd name="T55" fmla="*/ 45 h 63"/>
                <a:gd name="T56" fmla="*/ 60 w 76"/>
                <a:gd name="T57" fmla="*/ 46 h 63"/>
                <a:gd name="T58" fmla="*/ 61 w 76"/>
                <a:gd name="T59" fmla="*/ 46 h 63"/>
                <a:gd name="T60" fmla="*/ 60 w 76"/>
                <a:gd name="T61" fmla="*/ 41 h 63"/>
                <a:gd name="T62" fmla="*/ 60 w 76"/>
                <a:gd name="T63" fmla="*/ 40 h 63"/>
                <a:gd name="T64" fmla="*/ 58 w 76"/>
                <a:gd name="T65" fmla="*/ 40 h 63"/>
                <a:gd name="T66" fmla="*/ 57 w 76"/>
                <a:gd name="T67" fmla="*/ 39 h 63"/>
                <a:gd name="T68" fmla="*/ 57 w 76"/>
                <a:gd name="T69" fmla="*/ 37 h 63"/>
                <a:gd name="T70" fmla="*/ 57 w 76"/>
                <a:gd name="T71" fmla="*/ 35 h 63"/>
                <a:gd name="T72" fmla="*/ 58 w 76"/>
                <a:gd name="T73" fmla="*/ 34 h 63"/>
                <a:gd name="T74" fmla="*/ 59 w 76"/>
                <a:gd name="T75" fmla="*/ 33 h 63"/>
                <a:gd name="T76" fmla="*/ 59 w 76"/>
                <a:gd name="T77" fmla="*/ 30 h 63"/>
                <a:gd name="T78" fmla="*/ 60 w 76"/>
                <a:gd name="T79" fmla="*/ 29 h 63"/>
                <a:gd name="T80" fmla="*/ 60 w 76"/>
                <a:gd name="T81" fmla="*/ 30 h 63"/>
                <a:gd name="T82" fmla="*/ 61 w 76"/>
                <a:gd name="T83" fmla="*/ 32 h 63"/>
                <a:gd name="T84" fmla="*/ 62 w 76"/>
                <a:gd name="T85" fmla="*/ 32 h 63"/>
                <a:gd name="T86" fmla="*/ 62 w 76"/>
                <a:gd name="T87" fmla="*/ 32 h 63"/>
                <a:gd name="T88" fmla="*/ 62 w 76"/>
                <a:gd name="T89" fmla="*/ 30 h 63"/>
                <a:gd name="T90" fmla="*/ 62 w 76"/>
                <a:gd name="T91" fmla="*/ 29 h 63"/>
                <a:gd name="T92" fmla="*/ 63 w 76"/>
                <a:gd name="T93" fmla="*/ 30 h 63"/>
                <a:gd name="T94" fmla="*/ 64 w 76"/>
                <a:gd name="T95" fmla="*/ 32 h 63"/>
                <a:gd name="T96" fmla="*/ 65 w 76"/>
                <a:gd name="T97" fmla="*/ 32 h 63"/>
                <a:gd name="T98" fmla="*/ 65 w 76"/>
                <a:gd name="T99" fmla="*/ 32 h 63"/>
                <a:gd name="T100" fmla="*/ 66 w 76"/>
                <a:gd name="T101" fmla="*/ 32 h 63"/>
                <a:gd name="T102" fmla="*/ 66 w 76"/>
                <a:gd name="T103" fmla="*/ 32 h 63"/>
                <a:gd name="T104" fmla="*/ 66 w 76"/>
                <a:gd name="T105" fmla="*/ 33 h 63"/>
                <a:gd name="T106" fmla="*/ 66 w 76"/>
                <a:gd name="T107" fmla="*/ 34 h 63"/>
                <a:gd name="T108" fmla="*/ 65 w 76"/>
                <a:gd name="T109" fmla="*/ 34 h 63"/>
                <a:gd name="T110" fmla="*/ 64 w 76"/>
                <a:gd name="T111" fmla="*/ 34 h 63"/>
                <a:gd name="T112" fmla="*/ 64 w 76"/>
                <a:gd name="T113" fmla="*/ 34 h 63"/>
                <a:gd name="T114" fmla="*/ 64 w 76"/>
                <a:gd name="T115" fmla="*/ 39 h 63"/>
                <a:gd name="T116" fmla="*/ 67 w 76"/>
                <a:gd name="T117" fmla="*/ 40 h 63"/>
                <a:gd name="T118" fmla="*/ 68 w 76"/>
                <a:gd name="T119" fmla="*/ 43 h 63"/>
                <a:gd name="T120" fmla="*/ 68 w 76"/>
                <a:gd name="T121"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3">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7" name="Freeform 103"/>
            <p:cNvSpPr/>
            <p:nvPr/>
          </p:nvSpPr>
          <p:spPr bwMode="auto">
            <a:xfrm>
              <a:off x="2058591" y="2319534"/>
              <a:ext cx="245269" cy="95250"/>
            </a:xfrm>
            <a:custGeom>
              <a:avLst/>
              <a:gdLst>
                <a:gd name="T0" fmla="*/ 84 w 95"/>
                <a:gd name="T1" fmla="*/ 27 h 37"/>
                <a:gd name="T2" fmla="*/ 89 w 95"/>
                <a:gd name="T3" fmla="*/ 18 h 37"/>
                <a:gd name="T4" fmla="*/ 54 w 95"/>
                <a:gd name="T5" fmla="*/ 3 h 37"/>
                <a:gd name="T6" fmla="*/ 35 w 95"/>
                <a:gd name="T7" fmla="*/ 6 h 37"/>
                <a:gd name="T8" fmla="*/ 5 w 95"/>
                <a:gd name="T9" fmla="*/ 29 h 37"/>
                <a:gd name="T10" fmla="*/ 13 w 95"/>
                <a:gd name="T11" fmla="*/ 35 h 37"/>
                <a:gd name="T12" fmla="*/ 84 w 95"/>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8" name="Freeform 104"/>
            <p:cNvSpPr/>
            <p:nvPr/>
          </p:nvSpPr>
          <p:spPr bwMode="auto">
            <a:xfrm>
              <a:off x="2097881" y="2417166"/>
              <a:ext cx="46434" cy="75010"/>
            </a:xfrm>
            <a:custGeom>
              <a:avLst/>
              <a:gdLst>
                <a:gd name="T0" fmla="*/ 15 w 18"/>
                <a:gd name="T1" fmla="*/ 2 h 29"/>
                <a:gd name="T2" fmla="*/ 15 w 18"/>
                <a:gd name="T3" fmla="*/ 1 h 29"/>
                <a:gd name="T4" fmla="*/ 13 w 18"/>
                <a:gd name="T5" fmla="*/ 0 h 29"/>
                <a:gd name="T6" fmla="*/ 1 w 18"/>
                <a:gd name="T7" fmla="*/ 1 h 29"/>
                <a:gd name="T8" fmla="*/ 0 w 18"/>
                <a:gd name="T9" fmla="*/ 2 h 29"/>
                <a:gd name="T10" fmla="*/ 0 w 18"/>
                <a:gd name="T11" fmla="*/ 4 h 29"/>
                <a:gd name="T12" fmla="*/ 2 w 18"/>
                <a:gd name="T13" fmla="*/ 5 h 29"/>
                <a:gd name="T14" fmla="*/ 3 w 18"/>
                <a:gd name="T15" fmla="*/ 5 h 29"/>
                <a:gd name="T16" fmla="*/ 3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7 w 18"/>
                <a:gd name="T33" fmla="*/ 27 h 29"/>
                <a:gd name="T34" fmla="*/ 18 w 18"/>
                <a:gd name="T35" fmla="*/ 26 h 29"/>
                <a:gd name="T36" fmla="*/ 17 w 18"/>
                <a:gd name="T37" fmla="*/ 24 h 29"/>
                <a:gd name="T38" fmla="*/ 16 w 18"/>
                <a:gd name="T39" fmla="*/ 23 h 29"/>
                <a:gd name="T40" fmla="*/ 15 w 18"/>
                <a:gd name="T41" fmla="*/ 23 h 29"/>
                <a:gd name="T42" fmla="*/ 13 w 18"/>
                <a:gd name="T43" fmla="*/ 4 h 29"/>
                <a:gd name="T44" fmla="*/ 13 w 18"/>
                <a:gd name="T45" fmla="*/ 4 h 29"/>
                <a:gd name="T46" fmla="*/ 14 w 18"/>
                <a:gd name="T47" fmla="*/ 3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9" name="Freeform 105"/>
            <p:cNvSpPr/>
            <p:nvPr/>
          </p:nvSpPr>
          <p:spPr bwMode="auto">
            <a:xfrm>
              <a:off x="2144316" y="2408831"/>
              <a:ext cx="45244" cy="77391"/>
            </a:xfrm>
            <a:custGeom>
              <a:avLst/>
              <a:gdLst>
                <a:gd name="T0" fmla="*/ 15 w 18"/>
                <a:gd name="T1" fmla="*/ 3 h 30"/>
                <a:gd name="T2" fmla="*/ 15 w 18"/>
                <a:gd name="T3" fmla="*/ 1 h 30"/>
                <a:gd name="T4" fmla="*/ 13 w 18"/>
                <a:gd name="T5" fmla="*/ 0 h 30"/>
                <a:gd name="T6" fmla="*/ 2 w 18"/>
                <a:gd name="T7" fmla="*/ 2 h 30"/>
                <a:gd name="T8" fmla="*/ 1 w 18"/>
                <a:gd name="T9" fmla="*/ 3 h 30"/>
                <a:gd name="T10" fmla="*/ 1 w 18"/>
                <a:gd name="T11" fmla="*/ 5 h 30"/>
                <a:gd name="T12" fmla="*/ 2 w 18"/>
                <a:gd name="T13" fmla="*/ 6 h 30"/>
                <a:gd name="T14" fmla="*/ 3 w 18"/>
                <a:gd name="T15" fmla="*/ 6 h 30"/>
                <a:gd name="T16" fmla="*/ 3 w 18"/>
                <a:gd name="T17" fmla="*/ 6 h 30"/>
                <a:gd name="T18" fmla="*/ 5 w 18"/>
                <a:gd name="T19" fmla="*/ 25 h 30"/>
                <a:gd name="T20" fmla="*/ 5 w 18"/>
                <a:gd name="T21" fmla="*/ 26 h 30"/>
                <a:gd name="T22" fmla="*/ 3 w 18"/>
                <a:gd name="T23" fmla="*/ 27 h 30"/>
                <a:gd name="T24" fmla="*/ 4 w 18"/>
                <a:gd name="T25" fmla="*/ 28 h 30"/>
                <a:gd name="T26" fmla="*/ 5 w 18"/>
                <a:gd name="T27" fmla="*/ 29 h 30"/>
                <a:gd name="T28" fmla="*/ 9 w 18"/>
                <a:gd name="T29" fmla="*/ 29 h 30"/>
                <a:gd name="T30" fmla="*/ 13 w 18"/>
                <a:gd name="T31" fmla="*/ 28 h 30"/>
                <a:gd name="T32" fmla="*/ 17 w 18"/>
                <a:gd name="T33" fmla="*/ 28 h 30"/>
                <a:gd name="T34" fmla="*/ 18 w 18"/>
                <a:gd name="T35" fmla="*/ 27 h 30"/>
                <a:gd name="T36" fmla="*/ 18 w 18"/>
                <a:gd name="T37" fmla="*/ 25 h 30"/>
                <a:gd name="T38" fmla="*/ 16 w 18"/>
                <a:gd name="T39" fmla="*/ 24 h 30"/>
                <a:gd name="T40" fmla="*/ 16 w 18"/>
                <a:gd name="T41" fmla="*/ 24 h 30"/>
                <a:gd name="T42" fmla="*/ 13 w 18"/>
                <a:gd name="T43" fmla="*/ 4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0" name="Freeform 106"/>
            <p:cNvSpPr/>
            <p:nvPr/>
          </p:nvSpPr>
          <p:spPr bwMode="auto">
            <a:xfrm>
              <a:off x="2193130" y="2404069"/>
              <a:ext cx="42863" cy="75010"/>
            </a:xfrm>
            <a:custGeom>
              <a:avLst/>
              <a:gdLst>
                <a:gd name="T0" fmla="*/ 14 w 17"/>
                <a:gd name="T1" fmla="*/ 3 h 29"/>
                <a:gd name="T2" fmla="*/ 14 w 17"/>
                <a:gd name="T3" fmla="*/ 1 h 29"/>
                <a:gd name="T4" fmla="*/ 13 w 17"/>
                <a:gd name="T5" fmla="*/ 0 h 29"/>
                <a:gd name="T6" fmla="*/ 1 w 17"/>
                <a:gd name="T7" fmla="*/ 2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1" name="Freeform 107"/>
            <p:cNvSpPr/>
            <p:nvPr/>
          </p:nvSpPr>
          <p:spPr bwMode="auto">
            <a:xfrm>
              <a:off x="2239566" y="2399307"/>
              <a:ext cx="4524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4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2" name="Freeform 108"/>
            <p:cNvSpPr/>
            <p:nvPr/>
          </p:nvSpPr>
          <p:spPr bwMode="auto">
            <a:xfrm>
              <a:off x="2082403" y="2476697"/>
              <a:ext cx="230981" cy="76200"/>
            </a:xfrm>
            <a:custGeom>
              <a:avLst/>
              <a:gdLst>
                <a:gd name="T0" fmla="*/ 85 w 90"/>
                <a:gd name="T1" fmla="*/ 7 h 30"/>
                <a:gd name="T2" fmla="*/ 82 w 90"/>
                <a:gd name="T3" fmla="*/ 8 h 30"/>
                <a:gd name="T4" fmla="*/ 82 w 90"/>
                <a:gd name="T5" fmla="*/ 7 h 30"/>
                <a:gd name="T6" fmla="*/ 82 w 90"/>
                <a:gd name="T7" fmla="*/ 4 h 30"/>
                <a:gd name="T8" fmla="*/ 78 w 90"/>
                <a:gd name="T9" fmla="*/ 0 h 30"/>
                <a:gd name="T10" fmla="*/ 9 w 90"/>
                <a:gd name="T11" fmla="*/ 9 h 30"/>
                <a:gd name="T12" fmla="*/ 6 w 90"/>
                <a:gd name="T13" fmla="*/ 13 h 30"/>
                <a:gd name="T14" fmla="*/ 7 w 90"/>
                <a:gd name="T15" fmla="*/ 17 h 30"/>
                <a:gd name="T16" fmla="*/ 7 w 90"/>
                <a:gd name="T17" fmla="*/ 17 h 30"/>
                <a:gd name="T18" fmla="*/ 4 w 90"/>
                <a:gd name="T19" fmla="*/ 17 h 30"/>
                <a:gd name="T20" fmla="*/ 1 w 90"/>
                <a:gd name="T21" fmla="*/ 21 h 30"/>
                <a:gd name="T22" fmla="*/ 1 w 90"/>
                <a:gd name="T23" fmla="*/ 26 h 30"/>
                <a:gd name="T24" fmla="*/ 5 w 90"/>
                <a:gd name="T25" fmla="*/ 29 h 30"/>
                <a:gd name="T26" fmla="*/ 87 w 90"/>
                <a:gd name="T27" fmla="*/ 19 h 30"/>
                <a:gd name="T28" fmla="*/ 90 w 90"/>
                <a:gd name="T29" fmla="*/ 16 h 30"/>
                <a:gd name="T30" fmla="*/ 89 w 90"/>
                <a:gd name="T31" fmla="*/ 10 h 30"/>
                <a:gd name="T32" fmla="*/ 85 w 90"/>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3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3" name="Freeform 109"/>
            <p:cNvSpPr/>
            <p:nvPr/>
          </p:nvSpPr>
          <p:spPr bwMode="auto">
            <a:xfrm>
              <a:off x="3057525" y="1894482"/>
              <a:ext cx="182165" cy="69056"/>
            </a:xfrm>
            <a:custGeom>
              <a:avLst/>
              <a:gdLst>
                <a:gd name="T0" fmla="*/ 63 w 71"/>
                <a:gd name="T1" fmla="*/ 20 h 27"/>
                <a:gd name="T2" fmla="*/ 67 w 71"/>
                <a:gd name="T3" fmla="*/ 14 h 27"/>
                <a:gd name="T4" fmla="*/ 41 w 71"/>
                <a:gd name="T5" fmla="*/ 3 h 27"/>
                <a:gd name="T6" fmla="*/ 26 w 71"/>
                <a:gd name="T7" fmla="*/ 4 h 27"/>
                <a:gd name="T8" fmla="*/ 4 w 71"/>
                <a:gd name="T9" fmla="*/ 22 h 27"/>
                <a:gd name="T10" fmla="*/ 10 w 71"/>
                <a:gd name="T11" fmla="*/ 27 h 27"/>
                <a:gd name="T12" fmla="*/ 63 w 71"/>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4" name="Freeform 110"/>
            <p:cNvSpPr/>
            <p:nvPr/>
          </p:nvSpPr>
          <p:spPr bwMode="auto">
            <a:xfrm>
              <a:off x="3086100" y="1965919"/>
              <a:ext cx="3571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2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5" name="Freeform 111"/>
            <p:cNvSpPr/>
            <p:nvPr/>
          </p:nvSpPr>
          <p:spPr bwMode="auto">
            <a:xfrm>
              <a:off x="3121818" y="1961156"/>
              <a:ext cx="33338" cy="57150"/>
            </a:xfrm>
            <a:custGeom>
              <a:avLst/>
              <a:gdLst>
                <a:gd name="T0" fmla="*/ 11 w 13"/>
                <a:gd name="T1" fmla="*/ 2 h 22"/>
                <a:gd name="T2" fmla="*/ 11 w 13"/>
                <a:gd name="T3" fmla="*/ 1 h 22"/>
                <a:gd name="T4" fmla="*/ 10 w 13"/>
                <a:gd name="T5" fmla="*/ 0 h 22"/>
                <a:gd name="T6" fmla="*/ 1 w 13"/>
                <a:gd name="T7" fmla="*/ 2 h 22"/>
                <a:gd name="T8" fmla="*/ 0 w 13"/>
                <a:gd name="T9" fmla="*/ 3 h 22"/>
                <a:gd name="T10" fmla="*/ 0 w 13"/>
                <a:gd name="T11" fmla="*/ 4 h 22"/>
                <a:gd name="T12" fmla="*/ 1 w 13"/>
                <a:gd name="T13" fmla="*/ 4 h 22"/>
                <a:gd name="T14" fmla="*/ 2 w 13"/>
                <a:gd name="T15" fmla="*/ 4 h 22"/>
                <a:gd name="T16" fmla="*/ 2 w 13"/>
                <a:gd name="T17" fmla="*/ 4 h 22"/>
                <a:gd name="T18" fmla="*/ 4 w 13"/>
                <a:gd name="T19" fmla="*/ 19 h 22"/>
                <a:gd name="T20" fmla="*/ 3 w 13"/>
                <a:gd name="T21" fmla="*/ 19 h 22"/>
                <a:gd name="T22" fmla="*/ 2 w 13"/>
                <a:gd name="T23" fmla="*/ 20 h 22"/>
                <a:gd name="T24" fmla="*/ 2 w 13"/>
                <a:gd name="T25" fmla="*/ 21 h 22"/>
                <a:gd name="T26" fmla="*/ 3 w 13"/>
                <a:gd name="T27" fmla="*/ 22 h 22"/>
                <a:gd name="T28" fmla="*/ 7 w 13"/>
                <a:gd name="T29" fmla="*/ 22 h 22"/>
                <a:gd name="T30" fmla="*/ 9 w 13"/>
                <a:gd name="T31" fmla="*/ 22 h 22"/>
                <a:gd name="T32" fmla="*/ 12 w 13"/>
                <a:gd name="T33" fmla="*/ 21 h 22"/>
                <a:gd name="T34" fmla="*/ 13 w 13"/>
                <a:gd name="T35" fmla="*/ 20 h 22"/>
                <a:gd name="T36" fmla="*/ 13 w 13"/>
                <a:gd name="T37" fmla="*/ 19 h 22"/>
                <a:gd name="T38" fmla="*/ 12 w 13"/>
                <a:gd name="T39" fmla="*/ 18 h 22"/>
                <a:gd name="T40" fmla="*/ 11 w 13"/>
                <a:gd name="T41" fmla="*/ 18 h 22"/>
                <a:gd name="T42" fmla="*/ 10 w 13"/>
                <a:gd name="T43" fmla="*/ 3 h 22"/>
                <a:gd name="T44" fmla="*/ 10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6" name="Freeform 112"/>
            <p:cNvSpPr/>
            <p:nvPr/>
          </p:nvSpPr>
          <p:spPr bwMode="auto">
            <a:xfrm>
              <a:off x="3157537" y="1958775"/>
              <a:ext cx="33338" cy="55960"/>
            </a:xfrm>
            <a:custGeom>
              <a:avLst/>
              <a:gdLst>
                <a:gd name="T0" fmla="*/ 11 w 13"/>
                <a:gd name="T1" fmla="*/ 2 h 22"/>
                <a:gd name="T2" fmla="*/ 10 w 13"/>
                <a:gd name="T3" fmla="*/ 1 h 22"/>
                <a:gd name="T4" fmla="*/ 9 w 13"/>
                <a:gd name="T5" fmla="*/ 0 h 22"/>
                <a:gd name="T6" fmla="*/ 1 w 13"/>
                <a:gd name="T7" fmla="*/ 1 h 22"/>
                <a:gd name="T8" fmla="*/ 0 w 13"/>
                <a:gd name="T9" fmla="*/ 2 h 22"/>
                <a:gd name="T10" fmla="*/ 0 w 13"/>
                <a:gd name="T11" fmla="*/ 3 h 22"/>
                <a:gd name="T12" fmla="*/ 1 w 13"/>
                <a:gd name="T13" fmla="*/ 4 h 22"/>
                <a:gd name="T14" fmla="*/ 2 w 13"/>
                <a:gd name="T15" fmla="*/ 4 h 22"/>
                <a:gd name="T16" fmla="*/ 2 w 13"/>
                <a:gd name="T17" fmla="*/ 4 h 22"/>
                <a:gd name="T18" fmla="*/ 3 w 13"/>
                <a:gd name="T19" fmla="*/ 19 h 22"/>
                <a:gd name="T20" fmla="*/ 3 w 13"/>
                <a:gd name="T21" fmla="*/ 19 h 22"/>
                <a:gd name="T22" fmla="*/ 2 w 13"/>
                <a:gd name="T23" fmla="*/ 20 h 22"/>
                <a:gd name="T24" fmla="*/ 2 w 13"/>
                <a:gd name="T25" fmla="*/ 21 h 22"/>
                <a:gd name="T26" fmla="*/ 3 w 13"/>
                <a:gd name="T27" fmla="*/ 22 h 22"/>
                <a:gd name="T28" fmla="*/ 6 w 13"/>
                <a:gd name="T29" fmla="*/ 21 h 22"/>
                <a:gd name="T30" fmla="*/ 9 w 13"/>
                <a:gd name="T31" fmla="*/ 21 h 22"/>
                <a:gd name="T32" fmla="*/ 12 w 13"/>
                <a:gd name="T33" fmla="*/ 20 h 22"/>
                <a:gd name="T34" fmla="*/ 13 w 13"/>
                <a:gd name="T35" fmla="*/ 19 h 22"/>
                <a:gd name="T36" fmla="*/ 13 w 13"/>
                <a:gd name="T37" fmla="*/ 18 h 22"/>
                <a:gd name="T38" fmla="*/ 12 w 13"/>
                <a:gd name="T39" fmla="*/ 18 h 22"/>
                <a:gd name="T40" fmla="*/ 11 w 13"/>
                <a:gd name="T41" fmla="*/ 18 h 22"/>
                <a:gd name="T42" fmla="*/ 9 w 13"/>
                <a:gd name="T43" fmla="*/ 3 h 22"/>
                <a:gd name="T44" fmla="*/ 9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7" name="Freeform 113"/>
            <p:cNvSpPr/>
            <p:nvPr/>
          </p:nvSpPr>
          <p:spPr bwMode="auto">
            <a:xfrm>
              <a:off x="3190874" y="1952822"/>
              <a:ext cx="3690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1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8" name="Freeform 114"/>
            <p:cNvSpPr/>
            <p:nvPr/>
          </p:nvSpPr>
          <p:spPr bwMode="auto">
            <a:xfrm>
              <a:off x="3075385" y="2012353"/>
              <a:ext cx="172640" cy="57150"/>
            </a:xfrm>
            <a:custGeom>
              <a:avLst/>
              <a:gdLst>
                <a:gd name="T0" fmla="*/ 63 w 67"/>
                <a:gd name="T1" fmla="*/ 5 h 22"/>
                <a:gd name="T2" fmla="*/ 61 w 67"/>
                <a:gd name="T3" fmla="*/ 5 h 22"/>
                <a:gd name="T4" fmla="*/ 61 w 67"/>
                <a:gd name="T5" fmla="*/ 5 h 22"/>
                <a:gd name="T6" fmla="*/ 61 w 67"/>
                <a:gd name="T7" fmla="*/ 2 h 22"/>
                <a:gd name="T8" fmla="*/ 58 w 67"/>
                <a:gd name="T9" fmla="*/ 0 h 22"/>
                <a:gd name="T10" fmla="*/ 7 w 67"/>
                <a:gd name="T11" fmla="*/ 6 h 22"/>
                <a:gd name="T12" fmla="*/ 5 w 67"/>
                <a:gd name="T13" fmla="*/ 9 h 22"/>
                <a:gd name="T14" fmla="*/ 5 w 67"/>
                <a:gd name="T15" fmla="*/ 12 h 22"/>
                <a:gd name="T16" fmla="*/ 5 w 67"/>
                <a:gd name="T17" fmla="*/ 12 h 22"/>
                <a:gd name="T18" fmla="*/ 3 w 67"/>
                <a:gd name="T19" fmla="*/ 13 h 22"/>
                <a:gd name="T20" fmla="*/ 0 w 67"/>
                <a:gd name="T21" fmla="*/ 16 h 22"/>
                <a:gd name="T22" fmla="*/ 1 w 67"/>
                <a:gd name="T23" fmla="*/ 19 h 22"/>
                <a:gd name="T24" fmla="*/ 4 w 67"/>
                <a:gd name="T25" fmla="*/ 22 h 22"/>
                <a:gd name="T26" fmla="*/ 65 w 67"/>
                <a:gd name="T27" fmla="*/ 14 h 22"/>
                <a:gd name="T28" fmla="*/ 67 w 67"/>
                <a:gd name="T29" fmla="*/ 11 h 22"/>
                <a:gd name="T30" fmla="*/ 66 w 67"/>
                <a:gd name="T31" fmla="*/ 7 h 22"/>
                <a:gd name="T32" fmla="*/ 63 w 67"/>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2">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9" name="Freeform 115"/>
            <p:cNvSpPr/>
            <p:nvPr/>
          </p:nvSpPr>
          <p:spPr bwMode="auto">
            <a:xfrm>
              <a:off x="2645568" y="1489669"/>
              <a:ext cx="244078" cy="92869"/>
            </a:xfrm>
            <a:custGeom>
              <a:avLst/>
              <a:gdLst>
                <a:gd name="T0" fmla="*/ 84 w 95"/>
                <a:gd name="T1" fmla="*/ 26 h 36"/>
                <a:gd name="T2" fmla="*/ 90 w 95"/>
                <a:gd name="T3" fmla="*/ 18 h 36"/>
                <a:gd name="T4" fmla="*/ 54 w 95"/>
                <a:gd name="T5" fmla="*/ 3 h 36"/>
                <a:gd name="T6" fmla="*/ 35 w 95"/>
                <a:gd name="T7" fmla="*/ 5 h 36"/>
                <a:gd name="T8" fmla="*/ 5 w 95"/>
                <a:gd name="T9" fmla="*/ 29 h 36"/>
                <a:gd name="T10" fmla="*/ 13 w 95"/>
                <a:gd name="T11" fmla="*/ 35 h 36"/>
                <a:gd name="T12" fmla="*/ 84 w 95"/>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0" name="Freeform 116"/>
            <p:cNvSpPr/>
            <p:nvPr/>
          </p:nvSpPr>
          <p:spPr bwMode="auto">
            <a:xfrm>
              <a:off x="2683668" y="1584919"/>
              <a:ext cx="46434" cy="75010"/>
            </a:xfrm>
            <a:custGeom>
              <a:avLst/>
              <a:gdLst>
                <a:gd name="T0" fmla="*/ 15 w 18"/>
                <a:gd name="T1" fmla="*/ 3 h 29"/>
                <a:gd name="T2" fmla="*/ 15 w 18"/>
                <a:gd name="T3" fmla="*/ 1 h 29"/>
                <a:gd name="T4" fmla="*/ 13 w 18"/>
                <a:gd name="T5" fmla="*/ 0 h 29"/>
                <a:gd name="T6" fmla="*/ 2 w 18"/>
                <a:gd name="T7" fmla="*/ 2 h 29"/>
                <a:gd name="T8" fmla="*/ 0 w 18"/>
                <a:gd name="T9" fmla="*/ 3 h 29"/>
                <a:gd name="T10" fmla="*/ 1 w 18"/>
                <a:gd name="T11" fmla="*/ 4 h 29"/>
                <a:gd name="T12" fmla="*/ 2 w 18"/>
                <a:gd name="T13" fmla="*/ 6 h 29"/>
                <a:gd name="T14" fmla="*/ 3 w 18"/>
                <a:gd name="T15" fmla="*/ 5 h 29"/>
                <a:gd name="T16" fmla="*/ 3 w 18"/>
                <a:gd name="T17" fmla="*/ 6 h 29"/>
                <a:gd name="T18" fmla="*/ 5 w 18"/>
                <a:gd name="T19" fmla="*/ 25 h 29"/>
                <a:gd name="T20" fmla="*/ 5 w 18"/>
                <a:gd name="T21" fmla="*/ 25 h 29"/>
                <a:gd name="T22" fmla="*/ 3 w 18"/>
                <a:gd name="T23" fmla="*/ 27 h 29"/>
                <a:gd name="T24" fmla="*/ 4 w 18"/>
                <a:gd name="T25" fmla="*/ 28 h 29"/>
                <a:gd name="T26" fmla="*/ 5 w 18"/>
                <a:gd name="T27" fmla="*/ 29 h 29"/>
                <a:gd name="T28" fmla="*/ 9 w 18"/>
                <a:gd name="T29" fmla="*/ 29 h 29"/>
                <a:gd name="T30" fmla="*/ 13 w 18"/>
                <a:gd name="T31" fmla="*/ 28 h 29"/>
                <a:gd name="T32" fmla="*/ 17 w 18"/>
                <a:gd name="T33" fmla="*/ 28 h 29"/>
                <a:gd name="T34" fmla="*/ 18 w 18"/>
                <a:gd name="T35" fmla="*/ 27 h 29"/>
                <a:gd name="T36" fmla="*/ 18 w 18"/>
                <a:gd name="T37" fmla="*/ 25 h 29"/>
                <a:gd name="T38" fmla="*/ 16 w 18"/>
                <a:gd name="T39" fmla="*/ 24 h 29"/>
                <a:gd name="T40" fmla="*/ 16 w 18"/>
                <a:gd name="T41" fmla="*/ 24 h 29"/>
                <a:gd name="T42" fmla="*/ 13 w 18"/>
                <a:gd name="T43" fmla="*/ 4 h 29"/>
                <a:gd name="T44" fmla="*/ 13 w 18"/>
                <a:gd name="T45" fmla="*/ 4 h 29"/>
                <a:gd name="T46" fmla="*/ 14 w 18"/>
                <a:gd name="T47" fmla="*/ 4 h 29"/>
                <a:gd name="T48" fmla="*/ 15 w 18"/>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1" name="Freeform 117"/>
            <p:cNvSpPr/>
            <p:nvPr/>
          </p:nvSpPr>
          <p:spPr bwMode="auto">
            <a:xfrm>
              <a:off x="2733674" y="1580157"/>
              <a:ext cx="42863" cy="75010"/>
            </a:xfrm>
            <a:custGeom>
              <a:avLst/>
              <a:gdLst>
                <a:gd name="T0" fmla="*/ 14 w 17"/>
                <a:gd name="T1" fmla="*/ 2 h 29"/>
                <a:gd name="T2" fmla="*/ 14 w 17"/>
                <a:gd name="T3" fmla="*/ 1 h 29"/>
                <a:gd name="T4" fmla="*/ 13 w 17"/>
                <a:gd name="T5" fmla="*/ 0 h 29"/>
                <a:gd name="T6" fmla="*/ 1 w 17"/>
                <a:gd name="T7" fmla="*/ 1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2" name="Freeform 118"/>
            <p:cNvSpPr/>
            <p:nvPr/>
          </p:nvSpPr>
          <p:spPr bwMode="auto">
            <a:xfrm>
              <a:off x="2778918" y="1575394"/>
              <a:ext cx="4643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3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3" name="Freeform 119"/>
            <p:cNvSpPr/>
            <p:nvPr/>
          </p:nvSpPr>
          <p:spPr bwMode="auto">
            <a:xfrm>
              <a:off x="2825353" y="1567059"/>
              <a:ext cx="46434" cy="77391"/>
            </a:xfrm>
            <a:custGeom>
              <a:avLst/>
              <a:gdLst>
                <a:gd name="T0" fmla="*/ 15 w 18"/>
                <a:gd name="T1" fmla="*/ 3 h 30"/>
                <a:gd name="T2" fmla="*/ 15 w 18"/>
                <a:gd name="T3" fmla="*/ 2 h 30"/>
                <a:gd name="T4" fmla="*/ 13 w 18"/>
                <a:gd name="T5" fmla="*/ 0 h 30"/>
                <a:gd name="T6" fmla="*/ 1 w 18"/>
                <a:gd name="T7" fmla="*/ 2 h 30"/>
                <a:gd name="T8" fmla="*/ 0 w 18"/>
                <a:gd name="T9" fmla="*/ 3 h 30"/>
                <a:gd name="T10" fmla="*/ 1 w 18"/>
                <a:gd name="T11" fmla="*/ 5 h 30"/>
                <a:gd name="T12" fmla="*/ 2 w 18"/>
                <a:gd name="T13" fmla="*/ 6 h 30"/>
                <a:gd name="T14" fmla="*/ 3 w 18"/>
                <a:gd name="T15" fmla="*/ 6 h 30"/>
                <a:gd name="T16" fmla="*/ 3 w 18"/>
                <a:gd name="T17" fmla="*/ 6 h 30"/>
                <a:gd name="T18" fmla="*/ 5 w 18"/>
                <a:gd name="T19" fmla="*/ 26 h 30"/>
                <a:gd name="T20" fmla="*/ 4 w 18"/>
                <a:gd name="T21" fmla="*/ 26 h 30"/>
                <a:gd name="T22" fmla="*/ 3 w 18"/>
                <a:gd name="T23" fmla="*/ 27 h 30"/>
                <a:gd name="T24" fmla="*/ 3 w 18"/>
                <a:gd name="T25" fmla="*/ 29 h 30"/>
                <a:gd name="T26" fmla="*/ 5 w 18"/>
                <a:gd name="T27" fmla="*/ 30 h 30"/>
                <a:gd name="T28" fmla="*/ 9 w 18"/>
                <a:gd name="T29" fmla="*/ 29 h 30"/>
                <a:gd name="T30" fmla="*/ 13 w 18"/>
                <a:gd name="T31" fmla="*/ 29 h 30"/>
                <a:gd name="T32" fmla="*/ 17 w 18"/>
                <a:gd name="T33" fmla="*/ 28 h 30"/>
                <a:gd name="T34" fmla="*/ 18 w 18"/>
                <a:gd name="T35" fmla="*/ 27 h 30"/>
                <a:gd name="T36" fmla="*/ 18 w 18"/>
                <a:gd name="T37" fmla="*/ 25 h 30"/>
                <a:gd name="T38" fmla="*/ 16 w 18"/>
                <a:gd name="T39" fmla="*/ 24 h 30"/>
                <a:gd name="T40" fmla="*/ 15 w 18"/>
                <a:gd name="T41" fmla="*/ 24 h 30"/>
                <a:gd name="T42" fmla="*/ 13 w 18"/>
                <a:gd name="T43" fmla="*/ 5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4" name="Freeform 120"/>
            <p:cNvSpPr/>
            <p:nvPr/>
          </p:nvSpPr>
          <p:spPr bwMode="auto">
            <a:xfrm>
              <a:off x="2671762" y="1646831"/>
              <a:ext cx="228600" cy="75010"/>
            </a:xfrm>
            <a:custGeom>
              <a:avLst/>
              <a:gdLst>
                <a:gd name="T0" fmla="*/ 85 w 89"/>
                <a:gd name="T1" fmla="*/ 7 h 29"/>
                <a:gd name="T2" fmla="*/ 81 w 89"/>
                <a:gd name="T3" fmla="*/ 7 h 29"/>
                <a:gd name="T4" fmla="*/ 81 w 89"/>
                <a:gd name="T5" fmla="*/ 7 h 29"/>
                <a:gd name="T6" fmla="*/ 81 w 89"/>
                <a:gd name="T7" fmla="*/ 3 h 29"/>
                <a:gd name="T8" fmla="*/ 77 w 89"/>
                <a:gd name="T9" fmla="*/ 0 h 29"/>
                <a:gd name="T10" fmla="*/ 9 w 89"/>
                <a:gd name="T11" fmla="*/ 9 h 29"/>
                <a:gd name="T12" fmla="*/ 6 w 89"/>
                <a:gd name="T13" fmla="*/ 12 h 29"/>
                <a:gd name="T14" fmla="*/ 6 w 89"/>
                <a:gd name="T15" fmla="*/ 16 h 29"/>
                <a:gd name="T16" fmla="*/ 6 w 89"/>
                <a:gd name="T17" fmla="*/ 17 h 29"/>
                <a:gd name="T18" fmla="*/ 3 w 89"/>
                <a:gd name="T19" fmla="*/ 17 h 29"/>
                <a:gd name="T20" fmla="*/ 0 w 89"/>
                <a:gd name="T21" fmla="*/ 21 h 29"/>
                <a:gd name="T22" fmla="*/ 1 w 89"/>
                <a:gd name="T23" fmla="*/ 26 h 29"/>
                <a:gd name="T24" fmla="*/ 4 w 89"/>
                <a:gd name="T25" fmla="*/ 29 h 29"/>
                <a:gd name="T26" fmla="*/ 86 w 89"/>
                <a:gd name="T27" fmla="*/ 19 h 29"/>
                <a:gd name="T28" fmla="*/ 89 w 89"/>
                <a:gd name="T29" fmla="*/ 15 h 29"/>
                <a:gd name="T30" fmla="*/ 88 w 89"/>
                <a:gd name="T31" fmla="*/ 10 h 29"/>
                <a:gd name="T32" fmla="*/ 85 w 89"/>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5" name="Freeform 121"/>
            <p:cNvSpPr/>
            <p:nvPr/>
          </p:nvSpPr>
          <p:spPr bwMode="auto">
            <a:xfrm>
              <a:off x="1796653" y="2308819"/>
              <a:ext cx="197644" cy="226219"/>
            </a:xfrm>
            <a:custGeom>
              <a:avLst/>
              <a:gdLst>
                <a:gd name="T0" fmla="*/ 59 w 77"/>
                <a:gd name="T1" fmla="*/ 76 h 88"/>
                <a:gd name="T2" fmla="*/ 59 w 77"/>
                <a:gd name="T3" fmla="*/ 75 h 88"/>
                <a:gd name="T4" fmla="*/ 55 w 77"/>
                <a:gd name="T5" fmla="*/ 72 h 88"/>
                <a:gd name="T6" fmla="*/ 50 w 77"/>
                <a:gd name="T7" fmla="*/ 73 h 88"/>
                <a:gd name="T8" fmla="*/ 44 w 77"/>
                <a:gd name="T9" fmla="*/ 17 h 88"/>
                <a:gd name="T10" fmla="*/ 46 w 77"/>
                <a:gd name="T11" fmla="*/ 13 h 88"/>
                <a:gd name="T12" fmla="*/ 69 w 77"/>
                <a:gd name="T13" fmla="*/ 10 h 88"/>
                <a:gd name="T14" fmla="*/ 72 w 77"/>
                <a:gd name="T15" fmla="*/ 12 h 88"/>
                <a:gd name="T16" fmla="*/ 77 w 77"/>
                <a:gd name="T17" fmla="*/ 6 h 88"/>
                <a:gd name="T18" fmla="*/ 71 w 77"/>
                <a:gd name="T19" fmla="*/ 2 h 88"/>
                <a:gd name="T20" fmla="*/ 68 w 77"/>
                <a:gd name="T21" fmla="*/ 5 h 88"/>
                <a:gd name="T22" fmla="*/ 47 w 77"/>
                <a:gd name="T23" fmla="*/ 7 h 88"/>
                <a:gd name="T24" fmla="*/ 37 w 77"/>
                <a:gd name="T25" fmla="*/ 1 h 88"/>
                <a:gd name="T26" fmla="*/ 30 w 77"/>
                <a:gd name="T27" fmla="*/ 9 h 88"/>
                <a:gd name="T28" fmla="*/ 8 w 77"/>
                <a:gd name="T29" fmla="*/ 12 h 88"/>
                <a:gd name="T30" fmla="*/ 4 w 77"/>
                <a:gd name="T31" fmla="*/ 11 h 88"/>
                <a:gd name="T32" fmla="*/ 0 w 77"/>
                <a:gd name="T33" fmla="*/ 16 h 88"/>
                <a:gd name="T34" fmla="*/ 5 w 77"/>
                <a:gd name="T35" fmla="*/ 20 h 88"/>
                <a:gd name="T36" fmla="*/ 9 w 77"/>
                <a:gd name="T37" fmla="*/ 18 h 88"/>
                <a:gd name="T38" fmla="*/ 32 w 77"/>
                <a:gd name="T39" fmla="*/ 15 h 88"/>
                <a:gd name="T40" fmla="*/ 35 w 77"/>
                <a:gd name="T41" fmla="*/ 18 h 88"/>
                <a:gd name="T42" fmla="*/ 42 w 77"/>
                <a:gd name="T43" fmla="*/ 74 h 88"/>
                <a:gd name="T44" fmla="*/ 38 w 77"/>
                <a:gd name="T45" fmla="*/ 74 h 88"/>
                <a:gd name="T46" fmla="*/ 35 w 77"/>
                <a:gd name="T47" fmla="*/ 78 h 88"/>
                <a:gd name="T48" fmla="*/ 35 w 77"/>
                <a:gd name="T49" fmla="*/ 79 h 88"/>
                <a:gd name="T50" fmla="*/ 32 w 77"/>
                <a:gd name="T51" fmla="*/ 83 h 88"/>
                <a:gd name="T52" fmla="*/ 33 w 77"/>
                <a:gd name="T53" fmla="*/ 84 h 88"/>
                <a:gd name="T54" fmla="*/ 37 w 77"/>
                <a:gd name="T55" fmla="*/ 87 h 88"/>
                <a:gd name="T56" fmla="*/ 59 w 77"/>
                <a:gd name="T57" fmla="*/ 84 h 88"/>
                <a:gd name="T58" fmla="*/ 62 w 77"/>
                <a:gd name="T59" fmla="*/ 80 h 88"/>
                <a:gd name="T60" fmla="*/ 62 w 77"/>
                <a:gd name="T61" fmla="*/ 79 h 88"/>
                <a:gd name="T62" fmla="*/ 59 w 77"/>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8">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6" name="Freeform 122"/>
            <p:cNvSpPr>
              <a:spLocks noEditPoints="1"/>
            </p:cNvSpPr>
            <p:nvPr/>
          </p:nvSpPr>
          <p:spPr bwMode="auto">
            <a:xfrm>
              <a:off x="1963340" y="2346919"/>
              <a:ext cx="70247" cy="129779"/>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6 h 50"/>
                <a:gd name="T18" fmla="*/ 3 w 27"/>
                <a:gd name="T19" fmla="*/ 46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7 w 27"/>
                <a:gd name="T37" fmla="*/ 41 h 50"/>
                <a:gd name="T38" fmla="*/ 26 w 27"/>
                <a:gd name="T39" fmla="*/ 40 h 50"/>
                <a:gd name="T40" fmla="*/ 24 w 27"/>
                <a:gd name="T41" fmla="*/ 38 h 50"/>
                <a:gd name="T42" fmla="*/ 4 w 27"/>
                <a:gd name="T43" fmla="*/ 40 h 50"/>
                <a:gd name="T44" fmla="*/ 9 w 27"/>
                <a:gd name="T45" fmla="*/ 6 h 50"/>
                <a:gd name="T46" fmla="*/ 22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7" name="Freeform 123"/>
            <p:cNvSpPr>
              <a:spLocks noEditPoints="1"/>
            </p:cNvSpPr>
            <p:nvPr/>
          </p:nvSpPr>
          <p:spPr bwMode="auto">
            <a:xfrm>
              <a:off x="1788319" y="2368350"/>
              <a:ext cx="70247" cy="128588"/>
            </a:xfrm>
            <a:custGeom>
              <a:avLst/>
              <a:gdLst>
                <a:gd name="T0" fmla="*/ 24 w 27"/>
                <a:gd name="T1" fmla="*/ 38 h 50"/>
                <a:gd name="T2" fmla="*/ 10 w 27"/>
                <a:gd name="T3" fmla="*/ 1 h 50"/>
                <a:gd name="T4" fmla="*/ 8 w 27"/>
                <a:gd name="T5" fmla="*/ 0 h 50"/>
                <a:gd name="T6" fmla="*/ 8 w 27"/>
                <a:gd name="T7" fmla="*/ 0 h 50"/>
                <a:gd name="T8" fmla="*/ 7 w 27"/>
                <a:gd name="T9" fmla="*/ 1 h 50"/>
                <a:gd name="T10" fmla="*/ 2 w 27"/>
                <a:gd name="T11" fmla="*/ 41 h 50"/>
                <a:gd name="T12" fmla="*/ 1 w 27"/>
                <a:gd name="T13" fmla="*/ 44 h 50"/>
                <a:gd name="T14" fmla="*/ 1 w 27"/>
                <a:gd name="T15" fmla="*/ 45 h 50"/>
                <a:gd name="T16" fmla="*/ 3 w 27"/>
                <a:gd name="T17" fmla="*/ 47 h 50"/>
                <a:gd name="T18" fmla="*/ 4 w 27"/>
                <a:gd name="T19" fmla="*/ 47 h 50"/>
                <a:gd name="T20" fmla="*/ 4 w 27"/>
                <a:gd name="T21" fmla="*/ 47 h 50"/>
                <a:gd name="T22" fmla="*/ 4 w 27"/>
                <a:gd name="T23" fmla="*/ 48 h 50"/>
                <a:gd name="T24" fmla="*/ 7 w 27"/>
                <a:gd name="T25" fmla="*/ 50 h 50"/>
                <a:gd name="T26" fmla="*/ 23 w 27"/>
                <a:gd name="T27" fmla="*/ 48 h 50"/>
                <a:gd name="T28" fmla="*/ 25 w 27"/>
                <a:gd name="T29" fmla="*/ 45 h 50"/>
                <a:gd name="T30" fmla="*/ 25 w 27"/>
                <a:gd name="T31" fmla="*/ 44 h 50"/>
                <a:gd name="T32" fmla="*/ 25 w 27"/>
                <a:gd name="T33" fmla="*/ 44 h 50"/>
                <a:gd name="T34" fmla="*/ 25 w 27"/>
                <a:gd name="T35" fmla="*/ 44 h 50"/>
                <a:gd name="T36" fmla="*/ 27 w 27"/>
                <a:gd name="T37" fmla="*/ 41 h 50"/>
                <a:gd name="T38" fmla="*/ 27 w 27"/>
                <a:gd name="T39" fmla="*/ 40 h 50"/>
                <a:gd name="T40" fmla="*/ 24 w 27"/>
                <a:gd name="T41" fmla="*/ 38 h 50"/>
                <a:gd name="T42" fmla="*/ 4 w 27"/>
                <a:gd name="T43" fmla="*/ 41 h 50"/>
                <a:gd name="T44" fmla="*/ 9 w 27"/>
                <a:gd name="T45" fmla="*/ 6 h 50"/>
                <a:gd name="T46" fmla="*/ 22 w 27"/>
                <a:gd name="T47" fmla="*/ 38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8" name="Freeform 124"/>
            <p:cNvSpPr/>
            <p:nvPr/>
          </p:nvSpPr>
          <p:spPr bwMode="auto">
            <a:xfrm>
              <a:off x="3095624" y="2445740"/>
              <a:ext cx="198834" cy="223838"/>
            </a:xfrm>
            <a:custGeom>
              <a:avLst/>
              <a:gdLst>
                <a:gd name="T0" fmla="*/ 58 w 77"/>
                <a:gd name="T1" fmla="*/ 75 h 87"/>
                <a:gd name="T2" fmla="*/ 58 w 77"/>
                <a:gd name="T3" fmla="*/ 74 h 87"/>
                <a:gd name="T4" fmla="*/ 54 w 77"/>
                <a:gd name="T5" fmla="*/ 71 h 87"/>
                <a:gd name="T6" fmla="*/ 50 w 77"/>
                <a:gd name="T7" fmla="*/ 72 h 87"/>
                <a:gd name="T8" fmla="*/ 43 w 77"/>
                <a:gd name="T9" fmla="*/ 16 h 87"/>
                <a:gd name="T10" fmla="*/ 46 w 77"/>
                <a:gd name="T11" fmla="*/ 12 h 87"/>
                <a:gd name="T12" fmla="*/ 68 w 77"/>
                <a:gd name="T13" fmla="*/ 10 h 87"/>
                <a:gd name="T14" fmla="*/ 72 w 77"/>
                <a:gd name="T15" fmla="*/ 11 h 87"/>
                <a:gd name="T16" fmla="*/ 76 w 77"/>
                <a:gd name="T17" fmla="*/ 6 h 87"/>
                <a:gd name="T18" fmla="*/ 71 w 77"/>
                <a:gd name="T19" fmla="*/ 1 h 87"/>
                <a:gd name="T20" fmla="*/ 68 w 77"/>
                <a:gd name="T21" fmla="*/ 4 h 87"/>
                <a:gd name="T22" fmla="*/ 47 w 77"/>
                <a:gd name="T23" fmla="*/ 6 h 87"/>
                <a:gd name="T24" fmla="*/ 37 w 77"/>
                <a:gd name="T25" fmla="*/ 0 h 87"/>
                <a:gd name="T26" fmla="*/ 29 w 77"/>
                <a:gd name="T27" fmla="*/ 8 h 87"/>
                <a:gd name="T28" fmla="*/ 8 w 77"/>
                <a:gd name="T29" fmla="*/ 11 h 87"/>
                <a:gd name="T30" fmla="*/ 4 w 77"/>
                <a:gd name="T31" fmla="*/ 10 h 87"/>
                <a:gd name="T32" fmla="*/ 0 w 77"/>
                <a:gd name="T33" fmla="*/ 15 h 87"/>
                <a:gd name="T34" fmla="*/ 5 w 77"/>
                <a:gd name="T35" fmla="*/ 19 h 87"/>
                <a:gd name="T36" fmla="*/ 9 w 77"/>
                <a:gd name="T37" fmla="*/ 17 h 87"/>
                <a:gd name="T38" fmla="*/ 31 w 77"/>
                <a:gd name="T39" fmla="*/ 14 h 87"/>
                <a:gd name="T40" fmla="*/ 35 w 77"/>
                <a:gd name="T41" fmla="*/ 17 h 87"/>
                <a:gd name="T42" fmla="*/ 42 w 77"/>
                <a:gd name="T43" fmla="*/ 73 h 87"/>
                <a:gd name="T44" fmla="*/ 38 w 77"/>
                <a:gd name="T45" fmla="*/ 73 h 87"/>
                <a:gd name="T46" fmla="*/ 35 w 77"/>
                <a:gd name="T47" fmla="*/ 77 h 87"/>
                <a:gd name="T48" fmla="*/ 35 w 77"/>
                <a:gd name="T49" fmla="*/ 78 h 87"/>
                <a:gd name="T50" fmla="*/ 32 w 77"/>
                <a:gd name="T51" fmla="*/ 82 h 87"/>
                <a:gd name="T52" fmla="*/ 32 w 77"/>
                <a:gd name="T53" fmla="*/ 83 h 87"/>
                <a:gd name="T54" fmla="*/ 36 w 77"/>
                <a:gd name="T55" fmla="*/ 86 h 87"/>
                <a:gd name="T56" fmla="*/ 59 w 77"/>
                <a:gd name="T57" fmla="*/ 84 h 87"/>
                <a:gd name="T58" fmla="*/ 62 w 77"/>
                <a:gd name="T59" fmla="*/ 80 h 87"/>
                <a:gd name="T60" fmla="*/ 62 w 77"/>
                <a:gd name="T61" fmla="*/ 78 h 87"/>
                <a:gd name="T62" fmla="*/ 58 w 77"/>
                <a:gd name="T6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9" name="Freeform 125"/>
            <p:cNvSpPr>
              <a:spLocks noEditPoints="1"/>
            </p:cNvSpPr>
            <p:nvPr/>
          </p:nvSpPr>
          <p:spPr bwMode="auto">
            <a:xfrm>
              <a:off x="3263503" y="2481459"/>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7 h 50"/>
                <a:gd name="T18" fmla="*/ 3 w 27"/>
                <a:gd name="T19" fmla="*/ 47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6 w 27"/>
                <a:gd name="T37" fmla="*/ 41 h 50"/>
                <a:gd name="T38" fmla="*/ 26 w 27"/>
                <a:gd name="T39" fmla="*/ 40 h 50"/>
                <a:gd name="T40" fmla="*/ 24 w 27"/>
                <a:gd name="T41" fmla="*/ 38 h 50"/>
                <a:gd name="T42" fmla="*/ 4 w 27"/>
                <a:gd name="T43" fmla="*/ 40 h 50"/>
                <a:gd name="T44" fmla="*/ 9 w 27"/>
                <a:gd name="T45" fmla="*/ 6 h 50"/>
                <a:gd name="T46" fmla="*/ 21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0" name="Freeform 126"/>
            <p:cNvSpPr>
              <a:spLocks noEditPoints="1"/>
            </p:cNvSpPr>
            <p:nvPr/>
          </p:nvSpPr>
          <p:spPr bwMode="auto">
            <a:xfrm>
              <a:off x="3088481" y="2501700"/>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4 h 50"/>
                <a:gd name="T14" fmla="*/ 0 w 27"/>
                <a:gd name="T15" fmla="*/ 45 h 50"/>
                <a:gd name="T16" fmla="*/ 3 w 27"/>
                <a:gd name="T17" fmla="*/ 47 h 50"/>
                <a:gd name="T18" fmla="*/ 3 w 27"/>
                <a:gd name="T19" fmla="*/ 47 h 50"/>
                <a:gd name="T20" fmla="*/ 3 w 27"/>
                <a:gd name="T21" fmla="*/ 47 h 50"/>
                <a:gd name="T22" fmla="*/ 4 w 27"/>
                <a:gd name="T23" fmla="*/ 48 h 50"/>
                <a:gd name="T24" fmla="*/ 6 w 27"/>
                <a:gd name="T25" fmla="*/ 50 h 50"/>
                <a:gd name="T26" fmla="*/ 22 w 27"/>
                <a:gd name="T27" fmla="*/ 48 h 50"/>
                <a:gd name="T28" fmla="*/ 24 w 27"/>
                <a:gd name="T29" fmla="*/ 46 h 50"/>
                <a:gd name="T30" fmla="*/ 24 w 27"/>
                <a:gd name="T31" fmla="*/ 45 h 50"/>
                <a:gd name="T32" fmla="*/ 24 w 27"/>
                <a:gd name="T33" fmla="*/ 44 h 50"/>
                <a:gd name="T34" fmla="*/ 25 w 27"/>
                <a:gd name="T35" fmla="*/ 44 h 50"/>
                <a:gd name="T36" fmla="*/ 27 w 27"/>
                <a:gd name="T37" fmla="*/ 41 h 50"/>
                <a:gd name="T38" fmla="*/ 27 w 27"/>
                <a:gd name="T39" fmla="*/ 41 h 50"/>
                <a:gd name="T40" fmla="*/ 24 w 27"/>
                <a:gd name="T41" fmla="*/ 38 h 50"/>
                <a:gd name="T42" fmla="*/ 4 w 27"/>
                <a:gd name="T43" fmla="*/ 41 h 50"/>
                <a:gd name="T44" fmla="*/ 9 w 27"/>
                <a:gd name="T45" fmla="*/ 6 h 50"/>
                <a:gd name="T46" fmla="*/ 22 w 27"/>
                <a:gd name="T47" fmla="*/ 39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1" name="Freeform 127"/>
            <p:cNvSpPr/>
            <p:nvPr/>
          </p:nvSpPr>
          <p:spPr bwMode="auto">
            <a:xfrm>
              <a:off x="957262" y="2417166"/>
              <a:ext cx="157163" cy="151210"/>
            </a:xfrm>
            <a:custGeom>
              <a:avLst/>
              <a:gdLst>
                <a:gd name="T0" fmla="*/ 59 w 61"/>
                <a:gd name="T1" fmla="*/ 26 h 59"/>
                <a:gd name="T2" fmla="*/ 37 w 61"/>
                <a:gd name="T3" fmla="*/ 2 h 59"/>
                <a:gd name="T4" fmla="*/ 29 w 61"/>
                <a:gd name="T5" fmla="*/ 2 h 59"/>
                <a:gd name="T6" fmla="*/ 22 w 61"/>
                <a:gd name="T7" fmla="*/ 9 h 59"/>
                <a:gd name="T8" fmla="*/ 21 w 61"/>
                <a:gd name="T9" fmla="*/ 17 h 59"/>
                <a:gd name="T10" fmla="*/ 29 w 61"/>
                <a:gd name="T11" fmla="*/ 25 h 59"/>
                <a:gd name="T12" fmla="*/ 1 w 61"/>
                <a:gd name="T13" fmla="*/ 50 h 59"/>
                <a:gd name="T14" fmla="*/ 1 w 61"/>
                <a:gd name="T15" fmla="*/ 56 h 59"/>
                <a:gd name="T16" fmla="*/ 2 w 61"/>
                <a:gd name="T17" fmla="*/ 57 h 59"/>
                <a:gd name="T18" fmla="*/ 8 w 61"/>
                <a:gd name="T19" fmla="*/ 58 h 59"/>
                <a:gd name="T20" fmla="*/ 36 w 61"/>
                <a:gd name="T21" fmla="*/ 32 h 59"/>
                <a:gd name="T22" fmla="*/ 43 w 61"/>
                <a:gd name="T23" fmla="*/ 40 h 59"/>
                <a:gd name="T24" fmla="*/ 51 w 61"/>
                <a:gd name="T25" fmla="*/ 41 h 59"/>
                <a:gd name="T26" fmla="*/ 59 w 61"/>
                <a:gd name="T27" fmla="*/ 34 h 59"/>
                <a:gd name="T28" fmla="*/ 59 w 61"/>
                <a:gd name="T2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2" name="Freeform 128"/>
            <p:cNvSpPr/>
            <p:nvPr/>
          </p:nvSpPr>
          <p:spPr bwMode="auto">
            <a:xfrm>
              <a:off x="1054894" y="2540990"/>
              <a:ext cx="123825" cy="5834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9 h 23"/>
                <a:gd name="T20" fmla="*/ 5 w 48"/>
                <a:gd name="T21" fmla="*/ 23 h 23"/>
                <a:gd name="T22" fmla="*/ 44 w 48"/>
                <a:gd name="T23" fmla="*/ 18 h 23"/>
                <a:gd name="T24" fmla="*/ 48 w 48"/>
                <a:gd name="T25" fmla="*/ 13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3" name="Freeform 129"/>
            <p:cNvSpPr/>
            <p:nvPr/>
          </p:nvSpPr>
          <p:spPr bwMode="auto">
            <a:xfrm>
              <a:off x="2550318" y="1917103"/>
              <a:ext cx="157163" cy="154781"/>
            </a:xfrm>
            <a:custGeom>
              <a:avLst/>
              <a:gdLst>
                <a:gd name="T0" fmla="*/ 59 w 61"/>
                <a:gd name="T1" fmla="*/ 27 h 60"/>
                <a:gd name="T2" fmla="*/ 37 w 61"/>
                <a:gd name="T3" fmla="*/ 3 h 60"/>
                <a:gd name="T4" fmla="*/ 29 w 61"/>
                <a:gd name="T5" fmla="*/ 3 h 60"/>
                <a:gd name="T6" fmla="*/ 22 w 61"/>
                <a:gd name="T7" fmla="*/ 10 h 60"/>
                <a:gd name="T8" fmla="*/ 21 w 61"/>
                <a:gd name="T9" fmla="*/ 17 h 60"/>
                <a:gd name="T10" fmla="*/ 29 w 61"/>
                <a:gd name="T11" fmla="*/ 26 h 60"/>
                <a:gd name="T12" fmla="*/ 1 w 61"/>
                <a:gd name="T13" fmla="*/ 51 h 60"/>
                <a:gd name="T14" fmla="*/ 1 w 61"/>
                <a:gd name="T15" fmla="*/ 57 h 60"/>
                <a:gd name="T16" fmla="*/ 2 w 61"/>
                <a:gd name="T17" fmla="*/ 58 h 60"/>
                <a:gd name="T18" fmla="*/ 8 w 61"/>
                <a:gd name="T19" fmla="*/ 58 h 60"/>
                <a:gd name="T20" fmla="*/ 36 w 61"/>
                <a:gd name="T21" fmla="*/ 33 h 60"/>
                <a:gd name="T22" fmla="*/ 43 w 61"/>
                <a:gd name="T23" fmla="*/ 41 h 60"/>
                <a:gd name="T24" fmla="*/ 51 w 61"/>
                <a:gd name="T25" fmla="*/ 42 h 60"/>
                <a:gd name="T26" fmla="*/ 59 w 61"/>
                <a:gd name="T27" fmla="*/ 35 h 60"/>
                <a:gd name="T28" fmla="*/ 59 w 61"/>
                <a:gd name="T2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0">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4" name="Freeform 130"/>
            <p:cNvSpPr/>
            <p:nvPr/>
          </p:nvSpPr>
          <p:spPr bwMode="auto">
            <a:xfrm>
              <a:off x="2647949" y="2043310"/>
              <a:ext cx="123825" cy="5953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8 h 23"/>
                <a:gd name="T20" fmla="*/ 5 w 48"/>
                <a:gd name="T21" fmla="*/ 22 h 23"/>
                <a:gd name="T22" fmla="*/ 44 w 48"/>
                <a:gd name="T23" fmla="*/ 18 h 23"/>
                <a:gd name="T24" fmla="*/ 48 w 48"/>
                <a:gd name="T25" fmla="*/ 12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5" name="Freeform 131"/>
            <p:cNvSpPr/>
            <p:nvPr/>
          </p:nvSpPr>
          <p:spPr bwMode="auto">
            <a:xfrm>
              <a:off x="2393156" y="2381447"/>
              <a:ext cx="54769" cy="55960"/>
            </a:xfrm>
            <a:custGeom>
              <a:avLst/>
              <a:gdLst>
                <a:gd name="T0" fmla="*/ 12 w 21"/>
                <a:gd name="T1" fmla="*/ 21 h 22"/>
                <a:gd name="T2" fmla="*/ 20 w 21"/>
                <a:gd name="T3" fmla="*/ 10 h 22"/>
                <a:gd name="T4" fmla="*/ 9 w 21"/>
                <a:gd name="T5" fmla="*/ 1 h 22"/>
                <a:gd name="T6" fmla="*/ 0 w 21"/>
                <a:gd name="T7" fmla="*/ 12 h 22"/>
                <a:gd name="T8" fmla="*/ 12 w 21"/>
                <a:gd name="T9" fmla="*/ 21 h 22"/>
              </a:gdLst>
              <a:ahLst/>
              <a:cxnLst>
                <a:cxn ang="0">
                  <a:pos x="T0" y="T1"/>
                </a:cxn>
                <a:cxn ang="0">
                  <a:pos x="T2" y="T3"/>
                </a:cxn>
                <a:cxn ang="0">
                  <a:pos x="T4" y="T5"/>
                </a:cxn>
                <a:cxn ang="0">
                  <a:pos x="T6" y="T7"/>
                </a:cxn>
                <a:cxn ang="0">
                  <a:pos x="T8" y="T9"/>
                </a:cxn>
              </a:cxnLst>
              <a:rect l="0" t="0" r="r" b="b"/>
              <a:pathLst>
                <a:path w="21" h="22">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6" name="Freeform 132"/>
            <p:cNvSpPr/>
            <p:nvPr/>
          </p:nvSpPr>
          <p:spPr bwMode="auto">
            <a:xfrm>
              <a:off x="2364581" y="2437406"/>
              <a:ext cx="123825" cy="72629"/>
            </a:xfrm>
            <a:custGeom>
              <a:avLst/>
              <a:gdLst>
                <a:gd name="T0" fmla="*/ 46 w 48"/>
                <a:gd name="T1" fmla="*/ 8 h 28"/>
                <a:gd name="T2" fmla="*/ 46 w 48"/>
                <a:gd name="T3" fmla="*/ 8 h 28"/>
                <a:gd name="T4" fmla="*/ 28 w 48"/>
                <a:gd name="T5" fmla="*/ 0 h 28"/>
                <a:gd name="T6" fmla="*/ 27 w 48"/>
                <a:gd name="T7" fmla="*/ 0 h 28"/>
                <a:gd name="T8" fmla="*/ 20 w 48"/>
                <a:gd name="T9" fmla="*/ 1 h 28"/>
                <a:gd name="T10" fmla="*/ 2 w 48"/>
                <a:gd name="T11" fmla="*/ 14 h 28"/>
                <a:gd name="T12" fmla="*/ 3 w 48"/>
                <a:gd name="T13" fmla="*/ 28 h 28"/>
                <a:gd name="T14" fmla="*/ 13 w 48"/>
                <a:gd name="T15" fmla="*/ 27 h 28"/>
                <a:gd name="T16" fmla="*/ 12 w 48"/>
                <a:gd name="T17" fmla="*/ 20 h 28"/>
                <a:gd name="T18" fmla="*/ 13 w 48"/>
                <a:gd name="T19" fmla="*/ 19 h 28"/>
                <a:gd name="T20" fmla="*/ 14 w 48"/>
                <a:gd name="T21" fmla="*/ 27 h 28"/>
                <a:gd name="T22" fmla="*/ 37 w 48"/>
                <a:gd name="T23" fmla="*/ 24 h 28"/>
                <a:gd name="T24" fmla="*/ 37 w 48"/>
                <a:gd name="T25" fmla="*/ 17 h 28"/>
                <a:gd name="T26" fmla="*/ 38 w 48"/>
                <a:gd name="T27" fmla="*/ 16 h 28"/>
                <a:gd name="T28" fmla="*/ 39 w 48"/>
                <a:gd name="T29" fmla="*/ 24 h 28"/>
                <a:gd name="T30" fmla="*/ 48 w 48"/>
                <a:gd name="T31" fmla="*/ 23 h 28"/>
                <a:gd name="T32" fmla="*/ 46 w 48"/>
                <a:gd name="T33" fmla="*/ 9 h 28"/>
                <a:gd name="T34" fmla="*/ 46 w 48"/>
                <a:gd name="T35" fmla="*/ 8 h 28"/>
                <a:gd name="T36" fmla="*/ 46 w 48"/>
                <a:gd name="T3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7" name="Freeform 133"/>
            <p:cNvSpPr/>
            <p:nvPr/>
          </p:nvSpPr>
          <p:spPr bwMode="auto">
            <a:xfrm>
              <a:off x="2486024" y="2311201"/>
              <a:ext cx="8334" cy="13097"/>
            </a:xfrm>
            <a:custGeom>
              <a:avLst/>
              <a:gdLst>
                <a:gd name="T0" fmla="*/ 1 w 3"/>
                <a:gd name="T1" fmla="*/ 4 h 5"/>
                <a:gd name="T2" fmla="*/ 3 w 3"/>
                <a:gd name="T3" fmla="*/ 5 h 5"/>
                <a:gd name="T4" fmla="*/ 2 w 3"/>
                <a:gd name="T5" fmla="*/ 0 h 5"/>
                <a:gd name="T6" fmla="*/ 0 w 3"/>
                <a:gd name="T7" fmla="*/ 1 h 5"/>
                <a:gd name="T8" fmla="*/ 1 w 3"/>
                <a:gd name="T9" fmla="*/ 4 h 5"/>
              </a:gdLst>
              <a:ahLst/>
              <a:cxnLst>
                <a:cxn ang="0">
                  <a:pos x="T0" y="T1"/>
                </a:cxn>
                <a:cxn ang="0">
                  <a:pos x="T2" y="T3"/>
                </a:cxn>
                <a:cxn ang="0">
                  <a:pos x="T4" y="T5"/>
                </a:cxn>
                <a:cxn ang="0">
                  <a:pos x="T6" y="T7"/>
                </a:cxn>
                <a:cxn ang="0">
                  <a:pos x="T8" y="T9"/>
                </a:cxn>
              </a:cxnLst>
              <a:rect l="0" t="0" r="r" b="b"/>
              <a:pathLst>
                <a:path w="3" h="5">
                  <a:moveTo>
                    <a:pt x="1" y="4"/>
                  </a:moveTo>
                  <a:cubicBezTo>
                    <a:pt x="1" y="5"/>
                    <a:pt x="2" y="5"/>
                    <a:pt x="3" y="5"/>
                  </a:cubicBezTo>
                  <a:cubicBezTo>
                    <a:pt x="2" y="0"/>
                    <a:pt x="2" y="0"/>
                    <a:pt x="2" y="0"/>
                  </a:cubicBezTo>
                  <a:cubicBezTo>
                    <a:pt x="1" y="0"/>
                    <a:pt x="1" y="0"/>
                    <a:pt x="0" y="1"/>
                  </a:cubicBezTo>
                  <a:lnTo>
                    <a:pt x="1" y="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8" name="Freeform 134"/>
            <p:cNvSpPr/>
            <p:nvPr/>
          </p:nvSpPr>
          <p:spPr bwMode="auto">
            <a:xfrm>
              <a:off x="2488406" y="2331441"/>
              <a:ext cx="5953" cy="13097"/>
            </a:xfrm>
            <a:custGeom>
              <a:avLst/>
              <a:gdLst>
                <a:gd name="T0" fmla="*/ 1 w 2"/>
                <a:gd name="T1" fmla="*/ 5 h 5"/>
                <a:gd name="T2" fmla="*/ 2 w 2"/>
                <a:gd name="T3" fmla="*/ 5 h 5"/>
                <a:gd name="T4" fmla="*/ 2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5"/>
                    <a:pt x="2" y="5"/>
                    <a:pt x="2" y="5"/>
                  </a:cubicBezTo>
                  <a:cubicBezTo>
                    <a:pt x="2" y="1"/>
                    <a:pt x="2" y="1"/>
                    <a:pt x="2" y="1"/>
                  </a:cubicBezTo>
                  <a:cubicBezTo>
                    <a:pt x="2" y="0"/>
                    <a:pt x="1" y="0"/>
                    <a:pt x="0" y="0"/>
                  </a:cubicBezTo>
                  <a:lnTo>
                    <a:pt x="1"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9" name="Freeform 135"/>
            <p:cNvSpPr>
              <a:spLocks noEditPoints="1"/>
            </p:cNvSpPr>
            <p:nvPr/>
          </p:nvSpPr>
          <p:spPr bwMode="auto">
            <a:xfrm>
              <a:off x="2337196" y="2262384"/>
              <a:ext cx="213122" cy="157163"/>
            </a:xfrm>
            <a:custGeom>
              <a:avLst/>
              <a:gdLst>
                <a:gd name="T0" fmla="*/ 9 w 83"/>
                <a:gd name="T1" fmla="*/ 8 h 61"/>
                <a:gd name="T2" fmla="*/ 4 w 83"/>
                <a:gd name="T3" fmla="*/ 46 h 61"/>
                <a:gd name="T4" fmla="*/ 18 w 83"/>
                <a:gd name="T5" fmla="*/ 54 h 61"/>
                <a:gd name="T6" fmla="*/ 46 w 83"/>
                <a:gd name="T7" fmla="*/ 51 h 61"/>
                <a:gd name="T8" fmla="*/ 48 w 83"/>
                <a:gd name="T9" fmla="*/ 61 h 61"/>
                <a:gd name="T10" fmla="*/ 74 w 83"/>
                <a:gd name="T11" fmla="*/ 47 h 61"/>
                <a:gd name="T12" fmla="*/ 79 w 83"/>
                <a:gd name="T13" fmla="*/ 9 h 61"/>
                <a:gd name="T14" fmla="*/ 39 w 83"/>
                <a:gd name="T15" fmla="*/ 31 h 61"/>
                <a:gd name="T16" fmla="*/ 22 w 83"/>
                <a:gd name="T17" fmla="*/ 29 h 61"/>
                <a:gd name="T18" fmla="*/ 32 w 83"/>
                <a:gd name="T19" fmla="*/ 19 h 61"/>
                <a:gd name="T20" fmla="*/ 39 w 83"/>
                <a:gd name="T21" fmla="*/ 31 h 61"/>
                <a:gd name="T22" fmla="*/ 65 w 83"/>
                <a:gd name="T23" fmla="*/ 34 h 61"/>
                <a:gd name="T24" fmla="*/ 64 w 83"/>
                <a:gd name="T25" fmla="*/ 38 h 61"/>
                <a:gd name="T26" fmla="*/ 62 w 83"/>
                <a:gd name="T27" fmla="*/ 38 h 61"/>
                <a:gd name="T28" fmla="*/ 60 w 83"/>
                <a:gd name="T29" fmla="*/ 35 h 61"/>
                <a:gd name="T30" fmla="*/ 60 w 83"/>
                <a:gd name="T31" fmla="*/ 39 h 61"/>
                <a:gd name="T32" fmla="*/ 59 w 83"/>
                <a:gd name="T33" fmla="*/ 36 h 61"/>
                <a:gd name="T34" fmla="*/ 54 w 83"/>
                <a:gd name="T35" fmla="*/ 35 h 61"/>
                <a:gd name="T36" fmla="*/ 54 w 83"/>
                <a:gd name="T37" fmla="*/ 33 h 61"/>
                <a:gd name="T38" fmla="*/ 55 w 83"/>
                <a:gd name="T39" fmla="*/ 32 h 61"/>
                <a:gd name="T40" fmla="*/ 58 w 83"/>
                <a:gd name="T41" fmla="*/ 32 h 61"/>
                <a:gd name="T42" fmla="*/ 57 w 83"/>
                <a:gd name="T43" fmla="*/ 26 h 61"/>
                <a:gd name="T44" fmla="*/ 54 w 83"/>
                <a:gd name="T45" fmla="*/ 24 h 61"/>
                <a:gd name="T46" fmla="*/ 53 w 83"/>
                <a:gd name="T47" fmla="*/ 20 h 61"/>
                <a:gd name="T48" fmla="*/ 56 w 83"/>
                <a:gd name="T49" fmla="*/ 17 h 61"/>
                <a:gd name="T50" fmla="*/ 57 w 83"/>
                <a:gd name="T51" fmla="*/ 13 h 61"/>
                <a:gd name="T52" fmla="*/ 58 w 83"/>
                <a:gd name="T53" fmla="*/ 17 h 61"/>
                <a:gd name="T54" fmla="*/ 60 w 83"/>
                <a:gd name="T55" fmla="*/ 16 h 61"/>
                <a:gd name="T56" fmla="*/ 60 w 83"/>
                <a:gd name="T57" fmla="*/ 13 h 61"/>
                <a:gd name="T58" fmla="*/ 61 w 83"/>
                <a:gd name="T59" fmla="*/ 16 h 61"/>
                <a:gd name="T60" fmla="*/ 63 w 83"/>
                <a:gd name="T61" fmla="*/ 16 h 61"/>
                <a:gd name="T62" fmla="*/ 64 w 83"/>
                <a:gd name="T63" fmla="*/ 17 h 61"/>
                <a:gd name="T64" fmla="*/ 64 w 83"/>
                <a:gd name="T65" fmla="*/ 19 h 61"/>
                <a:gd name="T66" fmla="*/ 62 w 83"/>
                <a:gd name="T67" fmla="*/ 19 h 61"/>
                <a:gd name="T68" fmla="*/ 62 w 83"/>
                <a:gd name="T69" fmla="*/ 24 h 61"/>
                <a:gd name="T70" fmla="*/ 67 w 83"/>
                <a:gd name="T7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1">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0" name="Freeform 136"/>
            <p:cNvSpPr/>
            <p:nvPr/>
          </p:nvSpPr>
          <p:spPr bwMode="auto">
            <a:xfrm>
              <a:off x="1278732" y="2335013"/>
              <a:ext cx="105965" cy="102394"/>
            </a:xfrm>
            <a:custGeom>
              <a:avLst/>
              <a:gdLst>
                <a:gd name="T0" fmla="*/ 23 w 41"/>
                <a:gd name="T1" fmla="*/ 39 h 40"/>
                <a:gd name="T2" fmla="*/ 39 w 41"/>
                <a:gd name="T3" fmla="*/ 17 h 40"/>
                <a:gd name="T4" fmla="*/ 18 w 41"/>
                <a:gd name="T5" fmla="*/ 1 h 40"/>
                <a:gd name="T6" fmla="*/ 2 w 41"/>
                <a:gd name="T7" fmla="*/ 22 h 40"/>
                <a:gd name="T8" fmla="*/ 23 w 41"/>
                <a:gd name="T9" fmla="*/ 39 h 40"/>
              </a:gdLst>
              <a:ahLst/>
              <a:cxnLst>
                <a:cxn ang="0">
                  <a:pos x="T0" y="T1"/>
                </a:cxn>
                <a:cxn ang="0">
                  <a:pos x="T2" y="T3"/>
                </a:cxn>
                <a:cxn ang="0">
                  <a:pos x="T4" y="T5"/>
                </a:cxn>
                <a:cxn ang="0">
                  <a:pos x="T6" y="T7"/>
                </a:cxn>
                <a:cxn ang="0">
                  <a:pos x="T8" y="T9"/>
                </a:cxn>
              </a:cxnLst>
              <a:rect l="0" t="0" r="r" b="b"/>
              <a:pathLst>
                <a:path w="41" h="40">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1" name="Freeform 137"/>
            <p:cNvSpPr>
              <a:spLocks noEditPoints="1"/>
            </p:cNvSpPr>
            <p:nvPr/>
          </p:nvSpPr>
          <p:spPr bwMode="auto">
            <a:xfrm>
              <a:off x="1227534" y="2437406"/>
              <a:ext cx="234553" cy="139304"/>
            </a:xfrm>
            <a:custGeom>
              <a:avLst/>
              <a:gdLst>
                <a:gd name="T0" fmla="*/ 87 w 91"/>
                <a:gd name="T1" fmla="*/ 16 h 54"/>
                <a:gd name="T2" fmla="*/ 87 w 91"/>
                <a:gd name="T3" fmla="*/ 15 h 54"/>
                <a:gd name="T4" fmla="*/ 87 w 91"/>
                <a:gd name="T5" fmla="*/ 15 h 54"/>
                <a:gd name="T6" fmla="*/ 53 w 91"/>
                <a:gd name="T7" fmla="*/ 0 h 54"/>
                <a:gd name="T8" fmla="*/ 51 w 91"/>
                <a:gd name="T9" fmla="*/ 0 h 54"/>
                <a:gd name="T10" fmla="*/ 38 w 91"/>
                <a:gd name="T11" fmla="*/ 2 h 54"/>
                <a:gd name="T12" fmla="*/ 3 w 91"/>
                <a:gd name="T13" fmla="*/ 28 h 54"/>
                <a:gd name="T14" fmla="*/ 7 w 91"/>
                <a:gd name="T15" fmla="*/ 54 h 54"/>
                <a:gd name="T16" fmla="*/ 24 w 91"/>
                <a:gd name="T17" fmla="*/ 52 h 54"/>
                <a:gd name="T18" fmla="*/ 22 w 91"/>
                <a:gd name="T19" fmla="*/ 38 h 54"/>
                <a:gd name="T20" fmla="*/ 25 w 91"/>
                <a:gd name="T21" fmla="*/ 37 h 54"/>
                <a:gd name="T22" fmla="*/ 27 w 91"/>
                <a:gd name="T23" fmla="*/ 52 h 54"/>
                <a:gd name="T24" fmla="*/ 71 w 91"/>
                <a:gd name="T25" fmla="*/ 46 h 54"/>
                <a:gd name="T26" fmla="*/ 69 w 91"/>
                <a:gd name="T27" fmla="*/ 32 h 54"/>
                <a:gd name="T28" fmla="*/ 72 w 91"/>
                <a:gd name="T29" fmla="*/ 32 h 54"/>
                <a:gd name="T30" fmla="*/ 74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9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2" name="Freeform 138"/>
            <p:cNvSpPr/>
            <p:nvPr/>
          </p:nvSpPr>
          <p:spPr bwMode="auto">
            <a:xfrm>
              <a:off x="3121818" y="1615876"/>
              <a:ext cx="100013" cy="97631"/>
            </a:xfrm>
            <a:custGeom>
              <a:avLst/>
              <a:gdLst>
                <a:gd name="T0" fmla="*/ 22 w 39"/>
                <a:gd name="T1" fmla="*/ 37 h 38"/>
                <a:gd name="T2" fmla="*/ 38 w 39"/>
                <a:gd name="T3" fmla="*/ 17 h 38"/>
                <a:gd name="T4" fmla="*/ 17 w 39"/>
                <a:gd name="T5" fmla="*/ 1 h 38"/>
                <a:gd name="T6" fmla="*/ 2 w 39"/>
                <a:gd name="T7" fmla="*/ 21 h 38"/>
                <a:gd name="T8" fmla="*/ 22 w 39"/>
                <a:gd name="T9" fmla="*/ 37 h 38"/>
              </a:gdLst>
              <a:ahLst/>
              <a:cxnLst>
                <a:cxn ang="0">
                  <a:pos x="T0" y="T1"/>
                </a:cxn>
                <a:cxn ang="0">
                  <a:pos x="T2" y="T3"/>
                </a:cxn>
                <a:cxn ang="0">
                  <a:pos x="T4" y="T5"/>
                </a:cxn>
                <a:cxn ang="0">
                  <a:pos x="T6" y="T7"/>
                </a:cxn>
                <a:cxn ang="0">
                  <a:pos x="T8" y="T9"/>
                </a:cxn>
              </a:cxnLst>
              <a:rect l="0" t="0" r="r" b="b"/>
              <a:pathLst>
                <a:path w="39" h="38">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3" name="Freeform 139"/>
            <p:cNvSpPr>
              <a:spLocks noEditPoints="1"/>
            </p:cNvSpPr>
            <p:nvPr/>
          </p:nvSpPr>
          <p:spPr bwMode="auto">
            <a:xfrm>
              <a:off x="3073003" y="1717078"/>
              <a:ext cx="221456" cy="130969"/>
            </a:xfrm>
            <a:custGeom>
              <a:avLst/>
              <a:gdLst>
                <a:gd name="T0" fmla="*/ 83 w 86"/>
                <a:gd name="T1" fmla="*/ 15 h 51"/>
                <a:gd name="T2" fmla="*/ 83 w 86"/>
                <a:gd name="T3" fmla="*/ 14 h 51"/>
                <a:gd name="T4" fmla="*/ 83 w 86"/>
                <a:gd name="T5" fmla="*/ 14 h 51"/>
                <a:gd name="T6" fmla="*/ 50 w 86"/>
                <a:gd name="T7" fmla="*/ 0 h 51"/>
                <a:gd name="T8" fmla="*/ 48 w 86"/>
                <a:gd name="T9" fmla="*/ 0 h 51"/>
                <a:gd name="T10" fmla="*/ 36 w 86"/>
                <a:gd name="T11" fmla="*/ 1 h 51"/>
                <a:gd name="T12" fmla="*/ 3 w 86"/>
                <a:gd name="T13" fmla="*/ 26 h 51"/>
                <a:gd name="T14" fmla="*/ 6 w 86"/>
                <a:gd name="T15" fmla="*/ 51 h 51"/>
                <a:gd name="T16" fmla="*/ 23 w 86"/>
                <a:gd name="T17" fmla="*/ 49 h 51"/>
                <a:gd name="T18" fmla="*/ 21 w 86"/>
                <a:gd name="T19" fmla="*/ 35 h 51"/>
                <a:gd name="T20" fmla="*/ 24 w 86"/>
                <a:gd name="T21" fmla="*/ 35 h 51"/>
                <a:gd name="T22" fmla="*/ 26 w 86"/>
                <a:gd name="T23" fmla="*/ 49 h 51"/>
                <a:gd name="T24" fmla="*/ 67 w 86"/>
                <a:gd name="T25" fmla="*/ 43 h 51"/>
                <a:gd name="T26" fmla="*/ 66 w 86"/>
                <a:gd name="T27" fmla="*/ 30 h 51"/>
                <a:gd name="T28" fmla="*/ 68 w 86"/>
                <a:gd name="T29" fmla="*/ 30 h 51"/>
                <a:gd name="T30" fmla="*/ 70 w 86"/>
                <a:gd name="T31" fmla="*/ 43 h 51"/>
                <a:gd name="T32" fmla="*/ 86 w 86"/>
                <a:gd name="T33" fmla="*/ 41 h 51"/>
                <a:gd name="T34" fmla="*/ 83 w 86"/>
                <a:gd name="T35" fmla="*/ 16 h 51"/>
                <a:gd name="T36" fmla="*/ 83 w 86"/>
                <a:gd name="T37" fmla="*/ 15 h 51"/>
                <a:gd name="T38" fmla="*/ 50 w 86"/>
                <a:gd name="T39" fmla="*/ 37 h 51"/>
                <a:gd name="T40" fmla="*/ 46 w 86"/>
                <a:gd name="T41" fmla="*/ 42 h 51"/>
                <a:gd name="T42" fmla="*/ 40 w 86"/>
                <a:gd name="T43" fmla="*/ 39 h 51"/>
                <a:gd name="T44" fmla="*/ 40 w 86"/>
                <a:gd name="T45" fmla="*/ 19 h 51"/>
                <a:gd name="T46" fmla="*/ 36 w 86"/>
                <a:gd name="T47" fmla="*/ 15 h 51"/>
                <a:gd name="T48" fmla="*/ 42 w 86"/>
                <a:gd name="T49" fmla="*/ 8 h 51"/>
                <a:gd name="T50" fmla="*/ 48 w 86"/>
                <a:gd name="T51" fmla="*/ 13 h 51"/>
                <a:gd name="T52" fmla="*/ 46 w 86"/>
                <a:gd name="T53" fmla="*/ 19 h 51"/>
                <a:gd name="T54" fmla="*/ 50 w 86"/>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51">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4" name="Freeform 140"/>
            <p:cNvSpPr/>
            <p:nvPr/>
          </p:nvSpPr>
          <p:spPr bwMode="auto">
            <a:xfrm>
              <a:off x="2887265" y="2419547"/>
              <a:ext cx="103584" cy="105966"/>
            </a:xfrm>
            <a:custGeom>
              <a:avLst/>
              <a:gdLst>
                <a:gd name="T0" fmla="*/ 23 w 40"/>
                <a:gd name="T1" fmla="*/ 39 h 41"/>
                <a:gd name="T2" fmla="*/ 39 w 40"/>
                <a:gd name="T3" fmla="*/ 18 h 41"/>
                <a:gd name="T4" fmla="*/ 18 w 40"/>
                <a:gd name="T5" fmla="*/ 2 h 41"/>
                <a:gd name="T6" fmla="*/ 1 w 40"/>
                <a:gd name="T7" fmla="*/ 23 h 41"/>
                <a:gd name="T8" fmla="*/ 23 w 40"/>
                <a:gd name="T9" fmla="*/ 39 h 41"/>
              </a:gdLst>
              <a:ahLst/>
              <a:cxnLst>
                <a:cxn ang="0">
                  <a:pos x="T0" y="T1"/>
                </a:cxn>
                <a:cxn ang="0">
                  <a:pos x="T2" y="T3"/>
                </a:cxn>
                <a:cxn ang="0">
                  <a:pos x="T4" y="T5"/>
                </a:cxn>
                <a:cxn ang="0">
                  <a:pos x="T6" y="T7"/>
                </a:cxn>
                <a:cxn ang="0">
                  <a:pos x="T8" y="T9"/>
                </a:cxn>
              </a:cxnLst>
              <a:rect l="0" t="0" r="r" b="b"/>
              <a:pathLst>
                <a:path w="40" h="41">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5" name="Freeform 141"/>
            <p:cNvSpPr>
              <a:spLocks noEditPoints="1"/>
            </p:cNvSpPr>
            <p:nvPr/>
          </p:nvSpPr>
          <p:spPr bwMode="auto">
            <a:xfrm>
              <a:off x="2836068" y="2525512"/>
              <a:ext cx="234553" cy="138113"/>
            </a:xfrm>
            <a:custGeom>
              <a:avLst/>
              <a:gdLst>
                <a:gd name="T0" fmla="*/ 87 w 91"/>
                <a:gd name="T1" fmla="*/ 16 h 54"/>
                <a:gd name="T2" fmla="*/ 87 w 91"/>
                <a:gd name="T3" fmla="*/ 15 h 54"/>
                <a:gd name="T4" fmla="*/ 87 w 91"/>
                <a:gd name="T5" fmla="*/ 15 h 54"/>
                <a:gd name="T6" fmla="*/ 52 w 91"/>
                <a:gd name="T7" fmla="*/ 0 h 54"/>
                <a:gd name="T8" fmla="*/ 51 w 91"/>
                <a:gd name="T9" fmla="*/ 0 h 54"/>
                <a:gd name="T10" fmla="*/ 38 w 91"/>
                <a:gd name="T11" fmla="*/ 2 h 54"/>
                <a:gd name="T12" fmla="*/ 3 w 91"/>
                <a:gd name="T13" fmla="*/ 28 h 54"/>
                <a:gd name="T14" fmla="*/ 6 w 91"/>
                <a:gd name="T15" fmla="*/ 54 h 54"/>
                <a:gd name="T16" fmla="*/ 24 w 91"/>
                <a:gd name="T17" fmla="*/ 52 h 54"/>
                <a:gd name="T18" fmla="*/ 22 w 91"/>
                <a:gd name="T19" fmla="*/ 38 h 54"/>
                <a:gd name="T20" fmla="*/ 25 w 91"/>
                <a:gd name="T21" fmla="*/ 37 h 54"/>
                <a:gd name="T22" fmla="*/ 27 w 91"/>
                <a:gd name="T23" fmla="*/ 51 h 54"/>
                <a:gd name="T24" fmla="*/ 71 w 91"/>
                <a:gd name="T25" fmla="*/ 46 h 54"/>
                <a:gd name="T26" fmla="*/ 69 w 91"/>
                <a:gd name="T27" fmla="*/ 32 h 54"/>
                <a:gd name="T28" fmla="*/ 72 w 91"/>
                <a:gd name="T29" fmla="*/ 32 h 54"/>
                <a:gd name="T30" fmla="*/ 73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8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6" name="Freeform 142"/>
            <p:cNvSpPr/>
            <p:nvPr/>
          </p:nvSpPr>
          <p:spPr bwMode="auto">
            <a:xfrm>
              <a:off x="1996678" y="1832569"/>
              <a:ext cx="54769" cy="108347"/>
            </a:xfrm>
            <a:custGeom>
              <a:avLst/>
              <a:gdLst>
                <a:gd name="T0" fmla="*/ 5 w 21"/>
                <a:gd name="T1" fmla="*/ 1 h 42"/>
                <a:gd name="T2" fmla="*/ 5 w 21"/>
                <a:gd name="T3" fmla="*/ 3 h 42"/>
                <a:gd name="T4" fmla="*/ 6 w 21"/>
                <a:gd name="T5" fmla="*/ 4 h 42"/>
                <a:gd name="T6" fmla="*/ 6 w 21"/>
                <a:gd name="T7" fmla="*/ 4 h 42"/>
                <a:gd name="T8" fmla="*/ 6 w 21"/>
                <a:gd name="T9" fmla="*/ 7 h 42"/>
                <a:gd name="T10" fmla="*/ 6 w 21"/>
                <a:gd name="T11" fmla="*/ 7 h 42"/>
                <a:gd name="T12" fmla="*/ 0 w 21"/>
                <a:gd name="T13" fmla="*/ 16 h 42"/>
                <a:gd name="T14" fmla="*/ 2 w 21"/>
                <a:gd name="T15" fmla="*/ 42 h 42"/>
                <a:gd name="T16" fmla="*/ 7 w 21"/>
                <a:gd name="T17" fmla="*/ 31 h 42"/>
                <a:gd name="T18" fmla="*/ 15 w 21"/>
                <a:gd name="T19" fmla="*/ 24 h 42"/>
                <a:gd name="T20" fmla="*/ 15 w 21"/>
                <a:gd name="T21" fmla="*/ 24 h 42"/>
                <a:gd name="T22" fmla="*/ 15 w 21"/>
                <a:gd name="T23" fmla="*/ 24 h 42"/>
                <a:gd name="T24" fmla="*/ 17 w 21"/>
                <a:gd name="T25" fmla="*/ 24 h 42"/>
                <a:gd name="T26" fmla="*/ 17 w 21"/>
                <a:gd name="T27" fmla="*/ 24 h 42"/>
                <a:gd name="T28" fmla="*/ 18 w 21"/>
                <a:gd name="T29" fmla="*/ 27 h 42"/>
                <a:gd name="T30" fmla="*/ 18 w 21"/>
                <a:gd name="T31" fmla="*/ 27 h 42"/>
                <a:gd name="T32" fmla="*/ 18 w 21"/>
                <a:gd name="T33" fmla="*/ 27 h 42"/>
                <a:gd name="T34" fmla="*/ 19 w 21"/>
                <a:gd name="T35" fmla="*/ 27 h 42"/>
                <a:gd name="T36" fmla="*/ 20 w 21"/>
                <a:gd name="T37" fmla="*/ 28 h 42"/>
                <a:gd name="T38" fmla="*/ 21 w 21"/>
                <a:gd name="T39" fmla="*/ 26 h 42"/>
                <a:gd name="T40" fmla="*/ 19 w 21"/>
                <a:gd name="T41" fmla="*/ 10 h 42"/>
                <a:gd name="T42" fmla="*/ 6 w 21"/>
                <a:gd name="T43" fmla="*/ 1 h 42"/>
                <a:gd name="T44" fmla="*/ 6 w 21"/>
                <a:gd name="T45" fmla="*/ 1 h 42"/>
                <a:gd name="T46" fmla="*/ 5 w 21"/>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2">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7" name="Freeform 143"/>
            <p:cNvSpPr/>
            <p:nvPr/>
          </p:nvSpPr>
          <p:spPr bwMode="auto">
            <a:xfrm>
              <a:off x="2005012" y="1923056"/>
              <a:ext cx="55959" cy="82154"/>
            </a:xfrm>
            <a:custGeom>
              <a:avLst/>
              <a:gdLst>
                <a:gd name="T0" fmla="*/ 19 w 22"/>
                <a:gd name="T1" fmla="*/ 31 h 32"/>
                <a:gd name="T2" fmla="*/ 22 w 22"/>
                <a:gd name="T3" fmla="*/ 30 h 32"/>
                <a:gd name="T4" fmla="*/ 20 w 22"/>
                <a:gd name="T5" fmla="*/ 11 h 32"/>
                <a:gd name="T6" fmla="*/ 20 w 22"/>
                <a:gd name="T7" fmla="*/ 11 h 32"/>
                <a:gd name="T8" fmla="*/ 19 w 22"/>
                <a:gd name="T9" fmla="*/ 8 h 32"/>
                <a:gd name="T10" fmla="*/ 7 w 22"/>
                <a:gd name="T11" fmla="*/ 0 h 32"/>
                <a:gd name="T12" fmla="*/ 2 w 22"/>
                <a:gd name="T13" fmla="*/ 8 h 32"/>
                <a:gd name="T14" fmla="*/ 7 w 22"/>
                <a:gd name="T15" fmla="*/ 23 h 32"/>
                <a:gd name="T16" fmla="*/ 19 w 22"/>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8" name="Freeform 144"/>
            <p:cNvSpPr/>
            <p:nvPr/>
          </p:nvSpPr>
          <p:spPr bwMode="auto">
            <a:xfrm>
              <a:off x="2171700" y="1879003"/>
              <a:ext cx="54769" cy="104775"/>
            </a:xfrm>
            <a:custGeom>
              <a:avLst/>
              <a:gdLst>
                <a:gd name="T0" fmla="*/ 15 w 21"/>
                <a:gd name="T1" fmla="*/ 41 h 41"/>
                <a:gd name="T2" fmla="*/ 15 w 21"/>
                <a:gd name="T3" fmla="*/ 39 h 41"/>
                <a:gd name="T4" fmla="*/ 14 w 21"/>
                <a:gd name="T5" fmla="*/ 37 h 41"/>
                <a:gd name="T6" fmla="*/ 14 w 21"/>
                <a:gd name="T7" fmla="*/ 37 h 41"/>
                <a:gd name="T8" fmla="*/ 15 w 21"/>
                <a:gd name="T9" fmla="*/ 34 h 41"/>
                <a:gd name="T10" fmla="*/ 15 w 21"/>
                <a:gd name="T11" fmla="*/ 34 h 41"/>
                <a:gd name="T12" fmla="*/ 21 w 21"/>
                <a:gd name="T13" fmla="*/ 25 h 41"/>
                <a:gd name="T14" fmla="*/ 18 w 21"/>
                <a:gd name="T15" fmla="*/ 0 h 41"/>
                <a:gd name="T16" fmla="*/ 13 w 21"/>
                <a:gd name="T17" fmla="*/ 11 h 41"/>
                <a:gd name="T18" fmla="*/ 6 w 21"/>
                <a:gd name="T19" fmla="*/ 18 h 41"/>
                <a:gd name="T20" fmla="*/ 6 w 21"/>
                <a:gd name="T21" fmla="*/ 18 h 41"/>
                <a:gd name="T22" fmla="*/ 6 w 21"/>
                <a:gd name="T23" fmla="*/ 18 h 41"/>
                <a:gd name="T24" fmla="*/ 3 w 21"/>
                <a:gd name="T25" fmla="*/ 17 h 41"/>
                <a:gd name="T26" fmla="*/ 3 w 21"/>
                <a:gd name="T27" fmla="*/ 17 h 41"/>
                <a:gd name="T28" fmla="*/ 2 w 21"/>
                <a:gd name="T29" fmla="*/ 15 h 41"/>
                <a:gd name="T30" fmla="*/ 2 w 21"/>
                <a:gd name="T31" fmla="*/ 15 h 41"/>
                <a:gd name="T32" fmla="*/ 2 w 21"/>
                <a:gd name="T33" fmla="*/ 15 h 41"/>
                <a:gd name="T34" fmla="*/ 2 w 21"/>
                <a:gd name="T35" fmla="*/ 15 h 41"/>
                <a:gd name="T36" fmla="*/ 1 w 21"/>
                <a:gd name="T37" fmla="*/ 14 h 41"/>
                <a:gd name="T38" fmla="*/ 0 w 21"/>
                <a:gd name="T39" fmla="*/ 16 h 41"/>
                <a:gd name="T40" fmla="*/ 1 w 21"/>
                <a:gd name="T41" fmla="*/ 32 h 41"/>
                <a:gd name="T42" fmla="*/ 14 w 21"/>
                <a:gd name="T43" fmla="*/ 41 h 41"/>
                <a:gd name="T44" fmla="*/ 14 w 21"/>
                <a:gd name="T45" fmla="*/ 41 h 41"/>
                <a:gd name="T46" fmla="*/ 15 w 21"/>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9" name="Freeform 145"/>
            <p:cNvSpPr/>
            <p:nvPr/>
          </p:nvSpPr>
          <p:spPr bwMode="auto">
            <a:xfrm>
              <a:off x="2159793" y="1812328"/>
              <a:ext cx="55959" cy="84535"/>
            </a:xfrm>
            <a:custGeom>
              <a:avLst/>
              <a:gdLst>
                <a:gd name="T0" fmla="*/ 3 w 22"/>
                <a:gd name="T1" fmla="*/ 2 h 33"/>
                <a:gd name="T2" fmla="*/ 0 w 22"/>
                <a:gd name="T3" fmla="*/ 3 h 33"/>
                <a:gd name="T4" fmla="*/ 2 w 22"/>
                <a:gd name="T5" fmla="*/ 22 h 33"/>
                <a:gd name="T6" fmla="*/ 2 w 22"/>
                <a:gd name="T7" fmla="*/ 22 h 33"/>
                <a:gd name="T8" fmla="*/ 4 w 22"/>
                <a:gd name="T9" fmla="*/ 25 h 33"/>
                <a:gd name="T10" fmla="*/ 16 w 22"/>
                <a:gd name="T11" fmla="*/ 33 h 33"/>
                <a:gd name="T12" fmla="*/ 20 w 22"/>
                <a:gd name="T13" fmla="*/ 25 h 33"/>
                <a:gd name="T14" fmla="*/ 16 w 22"/>
                <a:gd name="T15" fmla="*/ 9 h 33"/>
                <a:gd name="T16" fmla="*/ 3 w 22"/>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0" name="Freeform 146"/>
            <p:cNvSpPr>
              <a:spLocks noEditPoints="1"/>
            </p:cNvSpPr>
            <p:nvPr/>
          </p:nvSpPr>
          <p:spPr bwMode="auto">
            <a:xfrm>
              <a:off x="2053828" y="1790896"/>
              <a:ext cx="97631" cy="101204"/>
            </a:xfrm>
            <a:custGeom>
              <a:avLst/>
              <a:gdLst>
                <a:gd name="T0" fmla="*/ 17 w 38"/>
                <a:gd name="T1" fmla="*/ 1 h 39"/>
                <a:gd name="T2" fmla="*/ 1 w 38"/>
                <a:gd name="T3" fmla="*/ 22 h 39"/>
                <a:gd name="T4" fmla="*/ 21 w 38"/>
                <a:gd name="T5" fmla="*/ 38 h 39"/>
                <a:gd name="T6" fmla="*/ 37 w 38"/>
                <a:gd name="T7" fmla="*/ 17 h 39"/>
                <a:gd name="T8" fmla="*/ 17 w 38"/>
                <a:gd name="T9" fmla="*/ 1 h 39"/>
                <a:gd name="T10" fmla="*/ 21 w 38"/>
                <a:gd name="T11" fmla="*/ 34 h 39"/>
                <a:gd name="T12" fmla="*/ 5 w 38"/>
                <a:gd name="T13" fmla="*/ 21 h 39"/>
                <a:gd name="T14" fmla="*/ 17 w 38"/>
                <a:gd name="T15" fmla="*/ 5 h 39"/>
                <a:gd name="T16" fmla="*/ 33 w 38"/>
                <a:gd name="T17" fmla="*/ 18 h 39"/>
                <a:gd name="T18" fmla="*/ 21 w 3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1" name="Freeform 147"/>
            <p:cNvSpPr>
              <a:spLocks noEditPoints="1"/>
            </p:cNvSpPr>
            <p:nvPr/>
          </p:nvSpPr>
          <p:spPr bwMode="auto">
            <a:xfrm>
              <a:off x="2087165" y="1808757"/>
              <a:ext cx="33338" cy="64294"/>
            </a:xfrm>
            <a:custGeom>
              <a:avLst/>
              <a:gdLst>
                <a:gd name="T0" fmla="*/ 9 w 13"/>
                <a:gd name="T1" fmla="*/ 11 h 25"/>
                <a:gd name="T2" fmla="*/ 8 w 13"/>
                <a:gd name="T3" fmla="*/ 6 h 25"/>
                <a:gd name="T4" fmla="*/ 8 w 13"/>
                <a:gd name="T5" fmla="*/ 6 h 25"/>
                <a:gd name="T6" fmla="*/ 10 w 13"/>
                <a:gd name="T7" fmla="*/ 6 h 25"/>
                <a:gd name="T8" fmla="*/ 10 w 13"/>
                <a:gd name="T9" fmla="*/ 6 h 25"/>
                <a:gd name="T10" fmla="*/ 10 w 13"/>
                <a:gd name="T11" fmla="*/ 5 h 25"/>
                <a:gd name="T12" fmla="*/ 10 w 13"/>
                <a:gd name="T13" fmla="*/ 4 h 25"/>
                <a:gd name="T14" fmla="*/ 10 w 13"/>
                <a:gd name="T15" fmla="*/ 3 h 25"/>
                <a:gd name="T16" fmla="*/ 10 w 13"/>
                <a:gd name="T17" fmla="*/ 3 h 25"/>
                <a:gd name="T18" fmla="*/ 9 w 13"/>
                <a:gd name="T19" fmla="*/ 3 h 25"/>
                <a:gd name="T20" fmla="*/ 8 w 13"/>
                <a:gd name="T21" fmla="*/ 3 h 25"/>
                <a:gd name="T22" fmla="*/ 7 w 13"/>
                <a:gd name="T23" fmla="*/ 1 h 25"/>
                <a:gd name="T24" fmla="*/ 7 w 13"/>
                <a:gd name="T25" fmla="*/ 0 h 25"/>
                <a:gd name="T26" fmla="*/ 6 w 13"/>
                <a:gd name="T27" fmla="*/ 1 h 25"/>
                <a:gd name="T28" fmla="*/ 6 w 13"/>
                <a:gd name="T29" fmla="*/ 3 h 25"/>
                <a:gd name="T30" fmla="*/ 6 w 13"/>
                <a:gd name="T31" fmla="*/ 3 h 25"/>
                <a:gd name="T32" fmla="*/ 5 w 13"/>
                <a:gd name="T33" fmla="*/ 4 h 25"/>
                <a:gd name="T34" fmla="*/ 4 w 13"/>
                <a:gd name="T35" fmla="*/ 1 h 25"/>
                <a:gd name="T36" fmla="*/ 3 w 13"/>
                <a:gd name="T37" fmla="*/ 1 h 25"/>
                <a:gd name="T38" fmla="*/ 3 w 13"/>
                <a:gd name="T39" fmla="*/ 2 h 25"/>
                <a:gd name="T40" fmla="*/ 3 w 13"/>
                <a:gd name="T41" fmla="*/ 4 h 25"/>
                <a:gd name="T42" fmla="*/ 1 w 13"/>
                <a:gd name="T43" fmla="*/ 5 h 25"/>
                <a:gd name="T44" fmla="*/ 0 w 13"/>
                <a:gd name="T45" fmla="*/ 7 h 25"/>
                <a:gd name="T46" fmla="*/ 0 w 13"/>
                <a:gd name="T47" fmla="*/ 9 h 25"/>
                <a:gd name="T48" fmla="*/ 1 w 13"/>
                <a:gd name="T49" fmla="*/ 11 h 25"/>
                <a:gd name="T50" fmla="*/ 2 w 13"/>
                <a:gd name="T51" fmla="*/ 12 h 25"/>
                <a:gd name="T52" fmla="*/ 4 w 13"/>
                <a:gd name="T53" fmla="*/ 13 h 25"/>
                <a:gd name="T54" fmla="*/ 4 w 13"/>
                <a:gd name="T55" fmla="*/ 13 h 25"/>
                <a:gd name="T56" fmla="*/ 5 w 13"/>
                <a:gd name="T57" fmla="*/ 18 h 25"/>
                <a:gd name="T58" fmla="*/ 3 w 13"/>
                <a:gd name="T59" fmla="*/ 18 h 25"/>
                <a:gd name="T60" fmla="*/ 2 w 13"/>
                <a:gd name="T61" fmla="*/ 18 h 25"/>
                <a:gd name="T62" fmla="*/ 1 w 13"/>
                <a:gd name="T63" fmla="*/ 18 h 25"/>
                <a:gd name="T64" fmla="*/ 1 w 13"/>
                <a:gd name="T65" fmla="*/ 19 h 25"/>
                <a:gd name="T66" fmla="*/ 1 w 13"/>
                <a:gd name="T67" fmla="*/ 20 h 25"/>
                <a:gd name="T68" fmla="*/ 1 w 13"/>
                <a:gd name="T69" fmla="*/ 21 h 25"/>
                <a:gd name="T70" fmla="*/ 3 w 13"/>
                <a:gd name="T71" fmla="*/ 21 h 25"/>
                <a:gd name="T72" fmla="*/ 5 w 13"/>
                <a:gd name="T73" fmla="*/ 21 h 25"/>
                <a:gd name="T74" fmla="*/ 6 w 13"/>
                <a:gd name="T75" fmla="*/ 24 h 25"/>
                <a:gd name="T76" fmla="*/ 6 w 13"/>
                <a:gd name="T77" fmla="*/ 25 h 25"/>
                <a:gd name="T78" fmla="*/ 7 w 13"/>
                <a:gd name="T79" fmla="*/ 24 h 25"/>
                <a:gd name="T80" fmla="*/ 7 w 13"/>
                <a:gd name="T81" fmla="*/ 21 h 25"/>
                <a:gd name="T82" fmla="*/ 8 w 13"/>
                <a:gd name="T83" fmla="*/ 21 h 25"/>
                <a:gd name="T84" fmla="*/ 9 w 13"/>
                <a:gd name="T85" fmla="*/ 24 h 25"/>
                <a:gd name="T86" fmla="*/ 10 w 13"/>
                <a:gd name="T87" fmla="*/ 24 h 25"/>
                <a:gd name="T88" fmla="*/ 10 w 13"/>
                <a:gd name="T89" fmla="*/ 23 h 25"/>
                <a:gd name="T90" fmla="*/ 10 w 13"/>
                <a:gd name="T91" fmla="*/ 20 h 25"/>
                <a:gd name="T92" fmla="*/ 11 w 13"/>
                <a:gd name="T93" fmla="*/ 20 h 25"/>
                <a:gd name="T94" fmla="*/ 12 w 13"/>
                <a:gd name="T95" fmla="*/ 18 h 25"/>
                <a:gd name="T96" fmla="*/ 13 w 13"/>
                <a:gd name="T97" fmla="*/ 15 h 25"/>
                <a:gd name="T98" fmla="*/ 11 w 13"/>
                <a:gd name="T99" fmla="*/ 12 h 25"/>
                <a:gd name="T100" fmla="*/ 9 w 13"/>
                <a:gd name="T101" fmla="*/ 11 h 25"/>
                <a:gd name="T102" fmla="*/ 8 w 13"/>
                <a:gd name="T103" fmla="*/ 18 h 25"/>
                <a:gd name="T104" fmla="*/ 6 w 13"/>
                <a:gd name="T105" fmla="*/ 18 h 25"/>
                <a:gd name="T106" fmla="*/ 6 w 13"/>
                <a:gd name="T107" fmla="*/ 13 h 25"/>
                <a:gd name="T108" fmla="*/ 7 w 13"/>
                <a:gd name="T109" fmla="*/ 14 h 25"/>
                <a:gd name="T110" fmla="*/ 8 w 13"/>
                <a:gd name="T111" fmla="*/ 18 h 25"/>
                <a:gd name="T112" fmla="*/ 7 w 13"/>
                <a:gd name="T113" fmla="*/ 10 h 25"/>
                <a:gd name="T114" fmla="*/ 5 w 13"/>
                <a:gd name="T115" fmla="*/ 10 h 25"/>
                <a:gd name="T116" fmla="*/ 5 w 13"/>
                <a:gd name="T117" fmla="*/ 6 h 25"/>
                <a:gd name="T118" fmla="*/ 6 w 13"/>
                <a:gd name="T119" fmla="*/ 6 h 25"/>
                <a:gd name="T120" fmla="*/ 7 w 13"/>
                <a:gd name="T1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25">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2" name="Freeform 148"/>
            <p:cNvSpPr>
              <a:spLocks noEditPoints="1"/>
            </p:cNvSpPr>
            <p:nvPr/>
          </p:nvSpPr>
          <p:spPr bwMode="auto">
            <a:xfrm>
              <a:off x="2069305" y="1927819"/>
              <a:ext cx="100013" cy="97631"/>
            </a:xfrm>
            <a:custGeom>
              <a:avLst/>
              <a:gdLst>
                <a:gd name="T0" fmla="*/ 17 w 39"/>
                <a:gd name="T1" fmla="*/ 1 h 38"/>
                <a:gd name="T2" fmla="*/ 1 w 39"/>
                <a:gd name="T3" fmla="*/ 21 h 38"/>
                <a:gd name="T4" fmla="*/ 22 w 39"/>
                <a:gd name="T5" fmla="*/ 37 h 38"/>
                <a:gd name="T6" fmla="*/ 38 w 39"/>
                <a:gd name="T7" fmla="*/ 17 h 38"/>
                <a:gd name="T8" fmla="*/ 17 w 39"/>
                <a:gd name="T9" fmla="*/ 1 h 38"/>
                <a:gd name="T10" fmla="*/ 21 w 39"/>
                <a:gd name="T11" fmla="*/ 34 h 38"/>
                <a:gd name="T12" fmla="*/ 5 w 39"/>
                <a:gd name="T13" fmla="*/ 21 h 38"/>
                <a:gd name="T14" fmla="*/ 18 w 39"/>
                <a:gd name="T15" fmla="*/ 5 h 38"/>
                <a:gd name="T16" fmla="*/ 34 w 39"/>
                <a:gd name="T17" fmla="*/ 17 h 38"/>
                <a:gd name="T18" fmla="*/ 21 w 39"/>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3" name="Freeform 149"/>
            <p:cNvSpPr/>
            <p:nvPr/>
          </p:nvSpPr>
          <p:spPr bwMode="auto">
            <a:xfrm>
              <a:off x="2094309" y="1952822"/>
              <a:ext cx="52388" cy="46435"/>
            </a:xfrm>
            <a:custGeom>
              <a:avLst/>
              <a:gdLst>
                <a:gd name="T0" fmla="*/ 13 w 20"/>
                <a:gd name="T1" fmla="*/ 15 h 18"/>
                <a:gd name="T2" fmla="*/ 7 w 20"/>
                <a:gd name="T3" fmla="*/ 13 h 18"/>
                <a:gd name="T4" fmla="*/ 11 w 20"/>
                <a:gd name="T5" fmla="*/ 12 h 18"/>
                <a:gd name="T6" fmla="*/ 13 w 20"/>
                <a:gd name="T7" fmla="*/ 11 h 18"/>
                <a:gd name="T8" fmla="*/ 11 w 20"/>
                <a:gd name="T9" fmla="*/ 10 h 18"/>
                <a:gd name="T10" fmla="*/ 6 w 20"/>
                <a:gd name="T11" fmla="*/ 10 h 18"/>
                <a:gd name="T12" fmla="*/ 6 w 20"/>
                <a:gd name="T13" fmla="*/ 9 h 18"/>
                <a:gd name="T14" fmla="*/ 6 w 20"/>
                <a:gd name="T15" fmla="*/ 9 h 18"/>
                <a:gd name="T16" fmla="*/ 11 w 20"/>
                <a:gd name="T17" fmla="*/ 8 h 18"/>
                <a:gd name="T18" fmla="*/ 12 w 20"/>
                <a:gd name="T19" fmla="*/ 7 h 18"/>
                <a:gd name="T20" fmla="*/ 11 w 20"/>
                <a:gd name="T21" fmla="*/ 6 h 18"/>
                <a:gd name="T22" fmla="*/ 7 w 20"/>
                <a:gd name="T23" fmla="*/ 6 h 18"/>
                <a:gd name="T24" fmla="*/ 11 w 20"/>
                <a:gd name="T25" fmla="*/ 3 h 18"/>
                <a:gd name="T26" fmla="*/ 15 w 20"/>
                <a:gd name="T27" fmla="*/ 4 h 18"/>
                <a:gd name="T28" fmla="*/ 19 w 20"/>
                <a:gd name="T29" fmla="*/ 3 h 18"/>
                <a:gd name="T30" fmla="*/ 11 w 20"/>
                <a:gd name="T31" fmla="*/ 0 h 18"/>
                <a:gd name="T32" fmla="*/ 4 w 20"/>
                <a:gd name="T33" fmla="*/ 7 h 18"/>
                <a:gd name="T34" fmla="*/ 1 w 20"/>
                <a:gd name="T35" fmla="*/ 7 h 18"/>
                <a:gd name="T36" fmla="*/ 0 w 20"/>
                <a:gd name="T37" fmla="*/ 8 h 18"/>
                <a:gd name="T38" fmla="*/ 1 w 20"/>
                <a:gd name="T39" fmla="*/ 9 h 18"/>
                <a:gd name="T40" fmla="*/ 3 w 20"/>
                <a:gd name="T41" fmla="*/ 9 h 18"/>
                <a:gd name="T42" fmla="*/ 3 w 20"/>
                <a:gd name="T43" fmla="*/ 10 h 18"/>
                <a:gd name="T44" fmla="*/ 4 w 20"/>
                <a:gd name="T45" fmla="*/ 11 h 18"/>
                <a:gd name="T46" fmla="*/ 1 w 20"/>
                <a:gd name="T47" fmla="*/ 11 h 18"/>
                <a:gd name="T48" fmla="*/ 0 w 20"/>
                <a:gd name="T49" fmla="*/ 12 h 18"/>
                <a:gd name="T50" fmla="*/ 1 w 20"/>
                <a:gd name="T51" fmla="*/ 13 h 18"/>
                <a:gd name="T52" fmla="*/ 4 w 20"/>
                <a:gd name="T53" fmla="*/ 13 h 18"/>
                <a:gd name="T54" fmla="*/ 13 w 20"/>
                <a:gd name="T55" fmla="*/ 17 h 18"/>
                <a:gd name="T56" fmla="*/ 20 w 20"/>
                <a:gd name="T57" fmla="*/ 12 h 18"/>
                <a:gd name="T58" fmla="*/ 16 w 20"/>
                <a:gd name="T59" fmla="*/ 13 h 18"/>
                <a:gd name="T60" fmla="*/ 13 w 20"/>
                <a:gd name="T6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8">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4" name="Freeform 150"/>
            <p:cNvSpPr>
              <a:spLocks noEditPoints="1"/>
            </p:cNvSpPr>
            <p:nvPr/>
          </p:nvSpPr>
          <p:spPr bwMode="auto">
            <a:xfrm>
              <a:off x="1245394" y="2620763"/>
              <a:ext cx="236934" cy="210741"/>
            </a:xfrm>
            <a:custGeom>
              <a:avLst/>
              <a:gdLst>
                <a:gd name="T0" fmla="*/ 69 w 92"/>
                <a:gd name="T1" fmla="*/ 12 h 82"/>
                <a:gd name="T2" fmla="*/ 68 w 92"/>
                <a:gd name="T3" fmla="*/ 12 h 82"/>
                <a:gd name="T4" fmla="*/ 67 w 92"/>
                <a:gd name="T5" fmla="*/ 4 h 82"/>
                <a:gd name="T6" fmla="*/ 62 w 92"/>
                <a:gd name="T7" fmla="*/ 0 h 82"/>
                <a:gd name="T8" fmla="*/ 61 w 92"/>
                <a:gd name="T9" fmla="*/ 0 h 82"/>
                <a:gd name="T10" fmla="*/ 57 w 92"/>
                <a:gd name="T11" fmla="*/ 5 h 82"/>
                <a:gd name="T12" fmla="*/ 58 w 92"/>
                <a:gd name="T13" fmla="*/ 13 h 82"/>
                <a:gd name="T14" fmla="*/ 26 w 92"/>
                <a:gd name="T15" fmla="*/ 17 h 82"/>
                <a:gd name="T16" fmla="*/ 25 w 92"/>
                <a:gd name="T17" fmla="*/ 9 h 82"/>
                <a:gd name="T18" fmla="*/ 20 w 92"/>
                <a:gd name="T19" fmla="*/ 5 h 82"/>
                <a:gd name="T20" fmla="*/ 18 w 92"/>
                <a:gd name="T21" fmla="*/ 5 h 82"/>
                <a:gd name="T22" fmla="*/ 15 w 92"/>
                <a:gd name="T23" fmla="*/ 10 h 82"/>
                <a:gd name="T24" fmla="*/ 16 w 92"/>
                <a:gd name="T25" fmla="*/ 18 h 82"/>
                <a:gd name="T26" fmla="*/ 14 w 92"/>
                <a:gd name="T27" fmla="*/ 19 h 82"/>
                <a:gd name="T28" fmla="*/ 1 w 92"/>
                <a:gd name="T29" fmla="*/ 36 h 82"/>
                <a:gd name="T30" fmla="*/ 5 w 92"/>
                <a:gd name="T31" fmla="*/ 68 h 82"/>
                <a:gd name="T32" fmla="*/ 22 w 92"/>
                <a:gd name="T33" fmla="*/ 81 h 82"/>
                <a:gd name="T34" fmla="*/ 77 w 92"/>
                <a:gd name="T35" fmla="*/ 74 h 82"/>
                <a:gd name="T36" fmla="*/ 91 w 92"/>
                <a:gd name="T37" fmla="*/ 57 h 82"/>
                <a:gd name="T38" fmla="*/ 87 w 92"/>
                <a:gd name="T39" fmla="*/ 25 h 82"/>
                <a:gd name="T40" fmla="*/ 69 w 92"/>
                <a:gd name="T41" fmla="*/ 12 h 82"/>
                <a:gd name="T42" fmla="*/ 84 w 92"/>
                <a:gd name="T43" fmla="*/ 58 h 82"/>
                <a:gd name="T44" fmla="*/ 76 w 92"/>
                <a:gd name="T45" fmla="*/ 68 h 82"/>
                <a:gd name="T46" fmla="*/ 21 w 92"/>
                <a:gd name="T47" fmla="*/ 74 h 82"/>
                <a:gd name="T48" fmla="*/ 11 w 92"/>
                <a:gd name="T49" fmla="*/ 67 h 82"/>
                <a:gd name="T50" fmla="*/ 8 w 92"/>
                <a:gd name="T51" fmla="*/ 35 h 82"/>
                <a:gd name="T52" fmla="*/ 15 w 92"/>
                <a:gd name="T53" fmla="*/ 25 h 82"/>
                <a:gd name="T54" fmla="*/ 17 w 92"/>
                <a:gd name="T55" fmla="*/ 25 h 82"/>
                <a:gd name="T56" fmla="*/ 17 w 92"/>
                <a:gd name="T57" fmla="*/ 29 h 82"/>
                <a:gd name="T58" fmla="*/ 22 w 92"/>
                <a:gd name="T59" fmla="*/ 33 h 82"/>
                <a:gd name="T60" fmla="*/ 23 w 92"/>
                <a:gd name="T61" fmla="*/ 33 h 82"/>
                <a:gd name="T62" fmla="*/ 27 w 92"/>
                <a:gd name="T63" fmla="*/ 28 h 82"/>
                <a:gd name="T64" fmla="*/ 27 w 92"/>
                <a:gd name="T65" fmla="*/ 24 h 82"/>
                <a:gd name="T66" fmla="*/ 59 w 92"/>
                <a:gd name="T67" fmla="*/ 20 h 82"/>
                <a:gd name="T68" fmla="*/ 59 w 92"/>
                <a:gd name="T69" fmla="*/ 24 h 82"/>
                <a:gd name="T70" fmla="*/ 64 w 92"/>
                <a:gd name="T71" fmla="*/ 28 h 82"/>
                <a:gd name="T72" fmla="*/ 66 w 92"/>
                <a:gd name="T73" fmla="*/ 27 h 82"/>
                <a:gd name="T74" fmla="*/ 69 w 92"/>
                <a:gd name="T75" fmla="*/ 23 h 82"/>
                <a:gd name="T76" fmla="*/ 69 w 92"/>
                <a:gd name="T77" fmla="*/ 19 h 82"/>
                <a:gd name="T78" fmla="*/ 70 w 92"/>
                <a:gd name="T79" fmla="*/ 18 h 82"/>
                <a:gd name="T80" fmla="*/ 80 w 92"/>
                <a:gd name="T81" fmla="*/ 26 h 82"/>
                <a:gd name="T82" fmla="*/ 84 w 92"/>
                <a:gd name="T8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5" name="Freeform 151"/>
            <p:cNvSpPr>
              <a:spLocks noEditPoints="1"/>
            </p:cNvSpPr>
            <p:nvPr/>
          </p:nvSpPr>
          <p:spPr bwMode="auto">
            <a:xfrm>
              <a:off x="1287066" y="2720776"/>
              <a:ext cx="48815" cy="69056"/>
            </a:xfrm>
            <a:custGeom>
              <a:avLst/>
              <a:gdLst>
                <a:gd name="T0" fmla="*/ 11 w 19"/>
                <a:gd name="T1" fmla="*/ 27 h 27"/>
                <a:gd name="T2" fmla="*/ 8 w 19"/>
                <a:gd name="T3" fmla="*/ 27 h 27"/>
                <a:gd name="T4" fmla="*/ 5 w 19"/>
                <a:gd name="T5" fmla="*/ 26 h 27"/>
                <a:gd name="T6" fmla="*/ 3 w 19"/>
                <a:gd name="T7" fmla="*/ 24 h 27"/>
                <a:gd name="T8" fmla="*/ 1 w 19"/>
                <a:gd name="T9" fmla="*/ 20 h 27"/>
                <a:gd name="T10" fmla="*/ 0 w 19"/>
                <a:gd name="T11" fmla="*/ 10 h 27"/>
                <a:gd name="T12" fmla="*/ 0 w 19"/>
                <a:gd name="T13" fmla="*/ 6 h 27"/>
                <a:gd name="T14" fmla="*/ 2 w 19"/>
                <a:gd name="T15" fmla="*/ 3 h 27"/>
                <a:gd name="T16" fmla="*/ 4 w 19"/>
                <a:gd name="T17" fmla="*/ 1 h 27"/>
                <a:gd name="T18" fmla="*/ 8 w 19"/>
                <a:gd name="T19" fmla="*/ 0 h 27"/>
                <a:gd name="T20" fmla="*/ 11 w 19"/>
                <a:gd name="T21" fmla="*/ 0 h 27"/>
                <a:gd name="T22" fmla="*/ 14 w 19"/>
                <a:gd name="T23" fmla="*/ 1 h 27"/>
                <a:gd name="T24" fmla="*/ 17 w 19"/>
                <a:gd name="T25" fmla="*/ 3 h 27"/>
                <a:gd name="T26" fmla="*/ 18 w 19"/>
                <a:gd name="T27" fmla="*/ 7 h 27"/>
                <a:gd name="T28" fmla="*/ 19 w 19"/>
                <a:gd name="T29" fmla="*/ 17 h 27"/>
                <a:gd name="T30" fmla="*/ 19 w 19"/>
                <a:gd name="T31" fmla="*/ 22 h 27"/>
                <a:gd name="T32" fmla="*/ 17 w 19"/>
                <a:gd name="T33" fmla="*/ 24 h 27"/>
                <a:gd name="T34" fmla="*/ 15 w 19"/>
                <a:gd name="T35" fmla="*/ 26 h 27"/>
                <a:gd name="T36" fmla="*/ 11 w 19"/>
                <a:gd name="T37" fmla="*/ 27 h 27"/>
                <a:gd name="T38" fmla="*/ 14 w 19"/>
                <a:gd name="T39" fmla="*/ 9 h 27"/>
                <a:gd name="T40" fmla="*/ 12 w 19"/>
                <a:gd name="T41" fmla="*/ 5 h 27"/>
                <a:gd name="T42" fmla="*/ 9 w 19"/>
                <a:gd name="T43" fmla="*/ 4 h 27"/>
                <a:gd name="T44" fmla="*/ 6 w 19"/>
                <a:gd name="T45" fmla="*/ 4 h 27"/>
                <a:gd name="T46" fmla="*/ 5 w 19"/>
                <a:gd name="T47" fmla="*/ 6 h 27"/>
                <a:gd name="T48" fmla="*/ 4 w 19"/>
                <a:gd name="T49" fmla="*/ 8 h 27"/>
                <a:gd name="T50" fmla="*/ 4 w 19"/>
                <a:gd name="T51" fmla="*/ 10 h 27"/>
                <a:gd name="T52" fmla="*/ 5 w 19"/>
                <a:gd name="T53" fmla="*/ 19 h 27"/>
                <a:gd name="T54" fmla="*/ 7 w 19"/>
                <a:gd name="T55" fmla="*/ 23 h 27"/>
                <a:gd name="T56" fmla="*/ 11 w 19"/>
                <a:gd name="T57" fmla="*/ 23 h 27"/>
                <a:gd name="T58" fmla="*/ 13 w 19"/>
                <a:gd name="T59" fmla="*/ 23 h 27"/>
                <a:gd name="T60" fmla="*/ 14 w 19"/>
                <a:gd name="T61" fmla="*/ 22 h 27"/>
                <a:gd name="T62" fmla="*/ 15 w 19"/>
                <a:gd name="T63" fmla="*/ 20 h 27"/>
                <a:gd name="T64" fmla="*/ 15 w 19"/>
                <a:gd name="T65" fmla="*/ 17 h 27"/>
                <a:gd name="T66" fmla="*/ 14 w 19"/>
                <a:gd name="T6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6" name="Freeform 152"/>
            <p:cNvSpPr/>
            <p:nvPr/>
          </p:nvSpPr>
          <p:spPr bwMode="auto">
            <a:xfrm>
              <a:off x="1338263" y="2716012"/>
              <a:ext cx="28575" cy="66675"/>
            </a:xfrm>
            <a:custGeom>
              <a:avLst/>
              <a:gdLst>
                <a:gd name="T0" fmla="*/ 10 w 11"/>
                <a:gd name="T1" fmla="*/ 26 h 26"/>
                <a:gd name="T2" fmla="*/ 8 w 11"/>
                <a:gd name="T3" fmla="*/ 26 h 26"/>
                <a:gd name="T4" fmla="*/ 7 w 11"/>
                <a:gd name="T5" fmla="*/ 26 h 26"/>
                <a:gd name="T6" fmla="*/ 7 w 11"/>
                <a:gd name="T7" fmla="*/ 25 h 26"/>
                <a:gd name="T8" fmla="*/ 4 w 11"/>
                <a:gd name="T9" fmla="*/ 6 h 26"/>
                <a:gd name="T10" fmla="*/ 4 w 11"/>
                <a:gd name="T11" fmla="*/ 6 h 26"/>
                <a:gd name="T12" fmla="*/ 3 w 11"/>
                <a:gd name="T13" fmla="*/ 5 h 26"/>
                <a:gd name="T14" fmla="*/ 1 w 11"/>
                <a:gd name="T15" fmla="*/ 6 h 26"/>
                <a:gd name="T16" fmla="*/ 0 w 11"/>
                <a:gd name="T17" fmla="*/ 6 h 26"/>
                <a:gd name="T18" fmla="*/ 0 w 11"/>
                <a:gd name="T19" fmla="*/ 5 h 26"/>
                <a:gd name="T20" fmla="*/ 0 w 11"/>
                <a:gd name="T21" fmla="*/ 4 h 26"/>
                <a:gd name="T22" fmla="*/ 0 w 11"/>
                <a:gd name="T23" fmla="*/ 3 h 26"/>
                <a:gd name="T24" fmla="*/ 1 w 11"/>
                <a:gd name="T25" fmla="*/ 3 h 26"/>
                <a:gd name="T26" fmla="*/ 3 w 11"/>
                <a:gd name="T27" fmla="*/ 1 h 26"/>
                <a:gd name="T28" fmla="*/ 4 w 11"/>
                <a:gd name="T29" fmla="*/ 1 h 26"/>
                <a:gd name="T30" fmla="*/ 5 w 11"/>
                <a:gd name="T31" fmla="*/ 1 h 26"/>
                <a:gd name="T32" fmla="*/ 7 w 11"/>
                <a:gd name="T33" fmla="*/ 0 h 26"/>
                <a:gd name="T34" fmla="*/ 8 w 11"/>
                <a:gd name="T35" fmla="*/ 1 h 26"/>
                <a:gd name="T36" fmla="*/ 8 w 11"/>
                <a:gd name="T37" fmla="*/ 2 h 26"/>
                <a:gd name="T38" fmla="*/ 11 w 11"/>
                <a:gd name="T39" fmla="*/ 25 h 26"/>
                <a:gd name="T40" fmla="*/ 11 w 11"/>
                <a:gd name="T41" fmla="*/ 26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7" name="Freeform 153"/>
            <p:cNvSpPr/>
            <p:nvPr/>
          </p:nvSpPr>
          <p:spPr bwMode="auto">
            <a:xfrm>
              <a:off x="1371601" y="2713631"/>
              <a:ext cx="20240" cy="2024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8" name="Freeform 154"/>
            <p:cNvSpPr/>
            <p:nvPr/>
          </p:nvSpPr>
          <p:spPr bwMode="auto">
            <a:xfrm>
              <a:off x="1397794" y="2710060"/>
              <a:ext cx="20240" cy="2143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9" name="Freeform 155"/>
            <p:cNvSpPr/>
            <p:nvPr/>
          </p:nvSpPr>
          <p:spPr bwMode="auto">
            <a:xfrm>
              <a:off x="1422797" y="2707678"/>
              <a:ext cx="21431"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0" name="Freeform 156"/>
            <p:cNvSpPr/>
            <p:nvPr/>
          </p:nvSpPr>
          <p:spPr bwMode="auto">
            <a:xfrm>
              <a:off x="1376363" y="2736253"/>
              <a:ext cx="21431" cy="20241"/>
            </a:xfrm>
            <a:custGeom>
              <a:avLst/>
              <a:gdLst>
                <a:gd name="T0" fmla="*/ 7 w 8"/>
                <a:gd name="T1" fmla="*/ 6 h 8"/>
                <a:gd name="T2" fmla="*/ 7 w 8"/>
                <a:gd name="T3" fmla="*/ 7 h 8"/>
                <a:gd name="T4" fmla="*/ 1 w 8"/>
                <a:gd name="T5" fmla="*/ 8 h 8"/>
                <a:gd name="T6" fmla="*/ 0 w 8"/>
                <a:gd name="T7" fmla="*/ 7 h 8"/>
                <a:gd name="T8" fmla="*/ 0 w 8"/>
                <a:gd name="T9" fmla="*/ 2 h 8"/>
                <a:gd name="T10" fmla="*/ 0 w 8"/>
                <a:gd name="T11" fmla="*/ 1 h 8"/>
                <a:gd name="T12" fmla="*/ 6 w 8"/>
                <a:gd name="T13" fmla="*/ 0 h 8"/>
                <a:gd name="T14" fmla="*/ 7 w 8"/>
                <a:gd name="T15" fmla="*/ 1 h 8"/>
                <a:gd name="T16" fmla="*/ 7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1" name="Freeform 157"/>
            <p:cNvSpPr/>
            <p:nvPr/>
          </p:nvSpPr>
          <p:spPr bwMode="auto">
            <a:xfrm>
              <a:off x="1400176" y="27338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2" name="Freeform 158"/>
            <p:cNvSpPr/>
            <p:nvPr/>
          </p:nvSpPr>
          <p:spPr bwMode="auto">
            <a:xfrm>
              <a:off x="1425178" y="2731490"/>
              <a:ext cx="21431" cy="2024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3" name="Freeform 159"/>
            <p:cNvSpPr/>
            <p:nvPr/>
          </p:nvSpPr>
          <p:spPr bwMode="auto">
            <a:xfrm>
              <a:off x="1378744" y="2758876"/>
              <a:ext cx="21431" cy="21431"/>
            </a:xfrm>
            <a:custGeom>
              <a:avLst/>
              <a:gdLst>
                <a:gd name="T0" fmla="*/ 8 w 8"/>
                <a:gd name="T1" fmla="*/ 6 h 8"/>
                <a:gd name="T2" fmla="*/ 7 w 8"/>
                <a:gd name="T3" fmla="*/ 7 h 8"/>
                <a:gd name="T4" fmla="*/ 1 w 8"/>
                <a:gd name="T5" fmla="*/ 8 h 8"/>
                <a:gd name="T6" fmla="*/ 0 w 8"/>
                <a:gd name="T7" fmla="*/ 7 h 8"/>
                <a:gd name="T8" fmla="*/ 0 w 8"/>
                <a:gd name="T9" fmla="*/ 2 h 8"/>
                <a:gd name="T10" fmla="*/ 1 w 8"/>
                <a:gd name="T11" fmla="*/ 1 h 8"/>
                <a:gd name="T12" fmla="*/ 6 w 8"/>
                <a:gd name="T13" fmla="*/ 1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4" name="Freeform 160"/>
            <p:cNvSpPr/>
            <p:nvPr/>
          </p:nvSpPr>
          <p:spPr bwMode="auto">
            <a:xfrm>
              <a:off x="1404938" y="2756494"/>
              <a:ext cx="17859" cy="21431"/>
            </a:xfrm>
            <a:custGeom>
              <a:avLst/>
              <a:gdLst>
                <a:gd name="T0" fmla="*/ 7 w 7"/>
                <a:gd name="T1" fmla="*/ 6 h 8"/>
                <a:gd name="T2" fmla="*/ 7 w 7"/>
                <a:gd name="T3" fmla="*/ 7 h 8"/>
                <a:gd name="T4" fmla="*/ 1 w 7"/>
                <a:gd name="T5" fmla="*/ 8 h 8"/>
                <a:gd name="T6" fmla="*/ 0 w 7"/>
                <a:gd name="T7" fmla="*/ 7 h 8"/>
                <a:gd name="T8" fmla="*/ 0 w 7"/>
                <a:gd name="T9" fmla="*/ 2 h 8"/>
                <a:gd name="T10" fmla="*/ 0 w 7"/>
                <a:gd name="T11" fmla="*/ 1 h 8"/>
                <a:gd name="T12" fmla="*/ 6 w 7"/>
                <a:gd name="T13" fmla="*/ 0 h 8"/>
                <a:gd name="T14" fmla="*/ 7 w 7"/>
                <a:gd name="T15" fmla="*/ 1 h 8"/>
                <a:gd name="T16" fmla="*/ 7 w 7"/>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5" name="Freeform 161"/>
            <p:cNvSpPr/>
            <p:nvPr/>
          </p:nvSpPr>
          <p:spPr bwMode="auto">
            <a:xfrm>
              <a:off x="1428751" y="2754113"/>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6" name="Freeform 162"/>
            <p:cNvSpPr>
              <a:spLocks noEditPoints="1"/>
            </p:cNvSpPr>
            <p:nvPr/>
          </p:nvSpPr>
          <p:spPr bwMode="auto">
            <a:xfrm>
              <a:off x="2303859" y="2020688"/>
              <a:ext cx="235744" cy="213122"/>
            </a:xfrm>
            <a:custGeom>
              <a:avLst/>
              <a:gdLst>
                <a:gd name="T0" fmla="*/ 70 w 92"/>
                <a:gd name="T1" fmla="*/ 12 h 83"/>
                <a:gd name="T2" fmla="*/ 68 w 92"/>
                <a:gd name="T3" fmla="*/ 13 h 83"/>
                <a:gd name="T4" fmla="*/ 67 w 92"/>
                <a:gd name="T5" fmla="*/ 4 h 83"/>
                <a:gd name="T6" fmla="*/ 63 w 92"/>
                <a:gd name="T7" fmla="*/ 1 h 83"/>
                <a:gd name="T8" fmla="*/ 61 w 92"/>
                <a:gd name="T9" fmla="*/ 1 h 83"/>
                <a:gd name="T10" fmla="*/ 58 w 92"/>
                <a:gd name="T11" fmla="*/ 6 h 83"/>
                <a:gd name="T12" fmla="*/ 59 w 92"/>
                <a:gd name="T13" fmla="*/ 14 h 83"/>
                <a:gd name="T14" fmla="*/ 26 w 92"/>
                <a:gd name="T15" fmla="*/ 18 h 83"/>
                <a:gd name="T16" fmla="*/ 25 w 92"/>
                <a:gd name="T17" fmla="*/ 10 h 83"/>
                <a:gd name="T18" fmla="*/ 20 w 92"/>
                <a:gd name="T19" fmla="*/ 6 h 83"/>
                <a:gd name="T20" fmla="*/ 19 w 92"/>
                <a:gd name="T21" fmla="*/ 6 h 83"/>
                <a:gd name="T22" fmla="*/ 15 w 92"/>
                <a:gd name="T23" fmla="*/ 11 h 83"/>
                <a:gd name="T24" fmla="*/ 16 w 92"/>
                <a:gd name="T25" fmla="*/ 19 h 83"/>
                <a:gd name="T26" fmla="*/ 15 w 92"/>
                <a:gd name="T27" fmla="*/ 19 h 83"/>
                <a:gd name="T28" fmla="*/ 1 w 92"/>
                <a:gd name="T29" fmla="*/ 36 h 83"/>
                <a:gd name="T30" fmla="*/ 5 w 92"/>
                <a:gd name="T31" fmla="*/ 68 h 83"/>
                <a:gd name="T32" fmla="*/ 23 w 92"/>
                <a:gd name="T33" fmla="*/ 82 h 83"/>
                <a:gd name="T34" fmla="*/ 78 w 92"/>
                <a:gd name="T35" fmla="*/ 75 h 83"/>
                <a:gd name="T36" fmla="*/ 91 w 92"/>
                <a:gd name="T37" fmla="*/ 58 h 83"/>
                <a:gd name="T38" fmla="*/ 87 w 92"/>
                <a:gd name="T39" fmla="*/ 26 h 83"/>
                <a:gd name="T40" fmla="*/ 70 w 92"/>
                <a:gd name="T41" fmla="*/ 12 h 83"/>
                <a:gd name="T42" fmla="*/ 84 w 92"/>
                <a:gd name="T43" fmla="*/ 58 h 83"/>
                <a:gd name="T44" fmla="*/ 77 w 92"/>
                <a:gd name="T45" fmla="*/ 68 h 83"/>
                <a:gd name="T46" fmla="*/ 22 w 92"/>
                <a:gd name="T47" fmla="*/ 75 h 83"/>
                <a:gd name="T48" fmla="*/ 12 w 92"/>
                <a:gd name="T49" fmla="*/ 67 h 83"/>
                <a:gd name="T50" fmla="*/ 8 w 92"/>
                <a:gd name="T51" fmla="*/ 36 h 83"/>
                <a:gd name="T52" fmla="*/ 16 w 92"/>
                <a:gd name="T53" fmla="*/ 26 h 83"/>
                <a:gd name="T54" fmla="*/ 17 w 92"/>
                <a:gd name="T55" fmla="*/ 26 h 83"/>
                <a:gd name="T56" fmla="*/ 18 w 92"/>
                <a:gd name="T57" fmla="*/ 30 h 83"/>
                <a:gd name="T58" fmla="*/ 22 w 92"/>
                <a:gd name="T59" fmla="*/ 33 h 83"/>
                <a:gd name="T60" fmla="*/ 24 w 92"/>
                <a:gd name="T61" fmla="*/ 33 h 83"/>
                <a:gd name="T62" fmla="*/ 28 w 92"/>
                <a:gd name="T63" fmla="*/ 28 h 83"/>
                <a:gd name="T64" fmla="*/ 27 w 92"/>
                <a:gd name="T65" fmla="*/ 24 h 83"/>
                <a:gd name="T66" fmla="*/ 59 w 92"/>
                <a:gd name="T67" fmla="*/ 20 h 83"/>
                <a:gd name="T68" fmla="*/ 60 w 92"/>
                <a:gd name="T69" fmla="*/ 25 h 83"/>
                <a:gd name="T70" fmla="*/ 65 w 92"/>
                <a:gd name="T71" fmla="*/ 28 h 83"/>
                <a:gd name="T72" fmla="*/ 66 w 92"/>
                <a:gd name="T73" fmla="*/ 28 h 83"/>
                <a:gd name="T74" fmla="*/ 70 w 92"/>
                <a:gd name="T75" fmla="*/ 23 h 83"/>
                <a:gd name="T76" fmla="*/ 69 w 92"/>
                <a:gd name="T77" fmla="*/ 19 h 83"/>
                <a:gd name="T78" fmla="*/ 71 w 92"/>
                <a:gd name="T79" fmla="*/ 19 h 83"/>
                <a:gd name="T80" fmla="*/ 80 w 92"/>
                <a:gd name="T81" fmla="*/ 27 h 83"/>
                <a:gd name="T82" fmla="*/ 84 w 92"/>
                <a:gd name="T8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3">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7" name="Freeform 163"/>
            <p:cNvSpPr>
              <a:spLocks noEditPoints="1"/>
            </p:cNvSpPr>
            <p:nvPr/>
          </p:nvSpPr>
          <p:spPr bwMode="auto">
            <a:xfrm>
              <a:off x="2344340" y="2123081"/>
              <a:ext cx="51197" cy="66675"/>
            </a:xfrm>
            <a:custGeom>
              <a:avLst/>
              <a:gdLst>
                <a:gd name="T0" fmla="*/ 12 w 20"/>
                <a:gd name="T1" fmla="*/ 26 h 26"/>
                <a:gd name="T2" fmla="*/ 9 w 20"/>
                <a:gd name="T3" fmla="*/ 26 h 26"/>
                <a:gd name="T4" fmla="*/ 5 w 20"/>
                <a:gd name="T5" fmla="*/ 26 h 26"/>
                <a:gd name="T6" fmla="*/ 3 w 20"/>
                <a:gd name="T7" fmla="*/ 23 h 26"/>
                <a:gd name="T8" fmla="*/ 2 w 20"/>
                <a:gd name="T9" fmla="*/ 20 h 26"/>
                <a:gd name="T10" fmla="*/ 1 w 20"/>
                <a:gd name="T11" fmla="*/ 10 h 26"/>
                <a:gd name="T12" fmla="*/ 1 w 20"/>
                <a:gd name="T13" fmla="*/ 5 h 26"/>
                <a:gd name="T14" fmla="*/ 2 w 20"/>
                <a:gd name="T15" fmla="*/ 2 h 26"/>
                <a:gd name="T16" fmla="*/ 5 w 20"/>
                <a:gd name="T17" fmla="*/ 1 h 26"/>
                <a:gd name="T18" fmla="*/ 9 w 20"/>
                <a:gd name="T19" fmla="*/ 0 h 26"/>
                <a:gd name="T20" fmla="*/ 12 w 20"/>
                <a:gd name="T21" fmla="*/ 0 h 26"/>
                <a:gd name="T22" fmla="*/ 15 w 20"/>
                <a:gd name="T23" fmla="*/ 1 h 26"/>
                <a:gd name="T24" fmla="*/ 17 w 20"/>
                <a:gd name="T25" fmla="*/ 3 h 26"/>
                <a:gd name="T26" fmla="*/ 18 w 20"/>
                <a:gd name="T27" fmla="*/ 7 h 26"/>
                <a:gd name="T28" fmla="*/ 19 w 20"/>
                <a:gd name="T29" fmla="*/ 17 h 26"/>
                <a:gd name="T30" fmla="*/ 19 w 20"/>
                <a:gd name="T31" fmla="*/ 21 h 26"/>
                <a:gd name="T32" fmla="*/ 18 w 20"/>
                <a:gd name="T33" fmla="*/ 24 h 26"/>
                <a:gd name="T34" fmla="*/ 15 w 20"/>
                <a:gd name="T35" fmla="*/ 26 h 26"/>
                <a:gd name="T36" fmla="*/ 12 w 20"/>
                <a:gd name="T37" fmla="*/ 26 h 26"/>
                <a:gd name="T38" fmla="*/ 14 w 20"/>
                <a:gd name="T39" fmla="*/ 8 h 26"/>
                <a:gd name="T40" fmla="*/ 13 w 20"/>
                <a:gd name="T41" fmla="*/ 4 h 26"/>
                <a:gd name="T42" fmla="*/ 9 w 20"/>
                <a:gd name="T43" fmla="*/ 3 h 26"/>
                <a:gd name="T44" fmla="*/ 6 w 20"/>
                <a:gd name="T45" fmla="*/ 4 h 26"/>
                <a:gd name="T46" fmla="*/ 5 w 20"/>
                <a:gd name="T47" fmla="*/ 5 h 26"/>
                <a:gd name="T48" fmla="*/ 5 w 20"/>
                <a:gd name="T49" fmla="*/ 7 h 26"/>
                <a:gd name="T50" fmla="*/ 5 w 20"/>
                <a:gd name="T51" fmla="*/ 10 h 26"/>
                <a:gd name="T52" fmla="*/ 6 w 20"/>
                <a:gd name="T53" fmla="*/ 19 h 26"/>
                <a:gd name="T54" fmla="*/ 8 w 20"/>
                <a:gd name="T55" fmla="*/ 22 h 26"/>
                <a:gd name="T56" fmla="*/ 11 w 20"/>
                <a:gd name="T57" fmla="*/ 23 h 26"/>
                <a:gd name="T58" fmla="*/ 13 w 20"/>
                <a:gd name="T59" fmla="*/ 22 h 26"/>
                <a:gd name="T60" fmla="*/ 15 w 20"/>
                <a:gd name="T61" fmla="*/ 21 h 26"/>
                <a:gd name="T62" fmla="*/ 15 w 20"/>
                <a:gd name="T63" fmla="*/ 20 h 26"/>
                <a:gd name="T64" fmla="*/ 15 w 20"/>
                <a:gd name="T65" fmla="*/ 17 h 26"/>
                <a:gd name="T66" fmla="*/ 14 w 20"/>
                <a:gd name="T6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8" name="Freeform 164"/>
            <p:cNvSpPr/>
            <p:nvPr/>
          </p:nvSpPr>
          <p:spPr bwMode="auto">
            <a:xfrm>
              <a:off x="2395537" y="2118319"/>
              <a:ext cx="28575" cy="66675"/>
            </a:xfrm>
            <a:custGeom>
              <a:avLst/>
              <a:gdLst>
                <a:gd name="T0" fmla="*/ 10 w 11"/>
                <a:gd name="T1" fmla="*/ 26 h 26"/>
                <a:gd name="T2" fmla="*/ 8 w 11"/>
                <a:gd name="T3" fmla="*/ 26 h 26"/>
                <a:gd name="T4" fmla="*/ 7 w 11"/>
                <a:gd name="T5" fmla="*/ 26 h 26"/>
                <a:gd name="T6" fmla="*/ 7 w 11"/>
                <a:gd name="T7" fmla="*/ 25 h 26"/>
                <a:gd name="T8" fmla="*/ 5 w 11"/>
                <a:gd name="T9" fmla="*/ 6 h 26"/>
                <a:gd name="T10" fmla="*/ 4 w 11"/>
                <a:gd name="T11" fmla="*/ 5 h 26"/>
                <a:gd name="T12" fmla="*/ 4 w 11"/>
                <a:gd name="T13" fmla="*/ 5 h 26"/>
                <a:gd name="T14" fmla="*/ 1 w 11"/>
                <a:gd name="T15" fmla="*/ 5 h 26"/>
                <a:gd name="T16" fmla="*/ 0 w 11"/>
                <a:gd name="T17" fmla="*/ 5 h 26"/>
                <a:gd name="T18" fmla="*/ 0 w 11"/>
                <a:gd name="T19" fmla="*/ 5 h 26"/>
                <a:gd name="T20" fmla="*/ 0 w 11"/>
                <a:gd name="T21" fmla="*/ 3 h 26"/>
                <a:gd name="T22" fmla="*/ 0 w 11"/>
                <a:gd name="T23" fmla="*/ 3 h 26"/>
                <a:gd name="T24" fmla="*/ 1 w 11"/>
                <a:gd name="T25" fmla="*/ 2 h 26"/>
                <a:gd name="T26" fmla="*/ 4 w 11"/>
                <a:gd name="T27" fmla="*/ 1 h 26"/>
                <a:gd name="T28" fmla="*/ 4 w 11"/>
                <a:gd name="T29" fmla="*/ 1 h 26"/>
                <a:gd name="T30" fmla="*/ 5 w 11"/>
                <a:gd name="T31" fmla="*/ 0 h 26"/>
                <a:gd name="T32" fmla="*/ 7 w 11"/>
                <a:gd name="T33" fmla="*/ 0 h 26"/>
                <a:gd name="T34" fmla="*/ 8 w 11"/>
                <a:gd name="T35" fmla="*/ 0 h 26"/>
                <a:gd name="T36" fmla="*/ 8 w 11"/>
                <a:gd name="T37" fmla="*/ 1 h 26"/>
                <a:gd name="T38" fmla="*/ 11 w 11"/>
                <a:gd name="T39" fmla="*/ 24 h 26"/>
                <a:gd name="T40" fmla="*/ 11 w 11"/>
                <a:gd name="T41" fmla="*/ 25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9" name="Freeform 165"/>
            <p:cNvSpPr/>
            <p:nvPr/>
          </p:nvSpPr>
          <p:spPr bwMode="auto">
            <a:xfrm>
              <a:off x="2432447" y="2115938"/>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0" name="Freeform 166"/>
            <p:cNvSpPr/>
            <p:nvPr/>
          </p:nvSpPr>
          <p:spPr bwMode="auto">
            <a:xfrm>
              <a:off x="2457450" y="2113557"/>
              <a:ext cx="21431"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1" name="Freeform 167"/>
            <p:cNvSpPr/>
            <p:nvPr/>
          </p:nvSpPr>
          <p:spPr bwMode="auto">
            <a:xfrm>
              <a:off x="2481262" y="2107603"/>
              <a:ext cx="20240" cy="2143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2" name="Freeform 168"/>
            <p:cNvSpPr/>
            <p:nvPr/>
          </p:nvSpPr>
          <p:spPr bwMode="auto">
            <a:xfrm>
              <a:off x="2434828" y="2138560"/>
              <a:ext cx="20240" cy="2143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3" name="Freeform 169"/>
            <p:cNvSpPr/>
            <p:nvPr/>
          </p:nvSpPr>
          <p:spPr bwMode="auto">
            <a:xfrm>
              <a:off x="2459831" y="2136178"/>
              <a:ext cx="21431" cy="17860"/>
            </a:xfrm>
            <a:custGeom>
              <a:avLst/>
              <a:gdLst>
                <a:gd name="T0" fmla="*/ 8 w 8"/>
                <a:gd name="T1" fmla="*/ 6 h 7"/>
                <a:gd name="T2" fmla="*/ 7 w 8"/>
                <a:gd name="T3" fmla="*/ 7 h 7"/>
                <a:gd name="T4" fmla="*/ 2 w 8"/>
                <a:gd name="T5" fmla="*/ 7 h 7"/>
                <a:gd name="T6" fmla="*/ 0 w 8"/>
                <a:gd name="T7" fmla="*/ 6 h 7"/>
                <a:gd name="T8" fmla="*/ 0 w 8"/>
                <a:gd name="T9" fmla="*/ 2 h 7"/>
                <a:gd name="T10" fmla="*/ 1 w 8"/>
                <a:gd name="T11" fmla="*/ 0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4" name="Freeform 170"/>
            <p:cNvSpPr/>
            <p:nvPr/>
          </p:nvSpPr>
          <p:spPr bwMode="auto">
            <a:xfrm>
              <a:off x="2486025" y="2133797"/>
              <a:ext cx="20240" cy="17860"/>
            </a:xfrm>
            <a:custGeom>
              <a:avLst/>
              <a:gdLst>
                <a:gd name="T0" fmla="*/ 8 w 8"/>
                <a:gd name="T1" fmla="*/ 5 h 7"/>
                <a:gd name="T2" fmla="*/ 7 w 8"/>
                <a:gd name="T3" fmla="*/ 6 h 7"/>
                <a:gd name="T4" fmla="*/ 1 w 8"/>
                <a:gd name="T5" fmla="*/ 7 h 7"/>
                <a:gd name="T6" fmla="*/ 0 w 8"/>
                <a:gd name="T7" fmla="*/ 6 h 7"/>
                <a:gd name="T8" fmla="*/ 0 w 8"/>
                <a:gd name="T9" fmla="*/ 1 h 7"/>
                <a:gd name="T10" fmla="*/ 1 w 8"/>
                <a:gd name="T11" fmla="*/ 0 h 7"/>
                <a:gd name="T12" fmla="*/ 6 w 8"/>
                <a:gd name="T13" fmla="*/ 0 h 7"/>
                <a:gd name="T14" fmla="*/ 7 w 8"/>
                <a:gd name="T15" fmla="*/ 0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5" name="Freeform 171"/>
            <p:cNvSpPr/>
            <p:nvPr/>
          </p:nvSpPr>
          <p:spPr bwMode="auto">
            <a:xfrm>
              <a:off x="2437210" y="21623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6" name="Freeform 172"/>
            <p:cNvSpPr/>
            <p:nvPr/>
          </p:nvSpPr>
          <p:spPr bwMode="auto">
            <a:xfrm>
              <a:off x="2463403" y="2159991"/>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7" name="Freeform 173"/>
            <p:cNvSpPr/>
            <p:nvPr/>
          </p:nvSpPr>
          <p:spPr bwMode="auto">
            <a:xfrm>
              <a:off x="2488406" y="2156419"/>
              <a:ext cx="20240"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8" name="Freeform 174"/>
            <p:cNvSpPr>
              <a:spLocks noEditPoints="1"/>
            </p:cNvSpPr>
            <p:nvPr/>
          </p:nvSpPr>
          <p:spPr bwMode="auto">
            <a:xfrm>
              <a:off x="1528763" y="2614810"/>
              <a:ext cx="135731" cy="194072"/>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1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69 h 75"/>
                <a:gd name="T24" fmla="*/ 12 w 53"/>
                <a:gd name="T25" fmla="*/ 64 h 75"/>
                <a:gd name="T26" fmla="*/ 6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9" name="Freeform 175"/>
            <p:cNvSpPr/>
            <p:nvPr/>
          </p:nvSpPr>
          <p:spPr bwMode="auto">
            <a:xfrm>
              <a:off x="1557337" y="2705297"/>
              <a:ext cx="22622" cy="22622"/>
            </a:xfrm>
            <a:custGeom>
              <a:avLst/>
              <a:gdLst>
                <a:gd name="T0" fmla="*/ 6 w 9"/>
                <a:gd name="T1" fmla="*/ 0 h 9"/>
                <a:gd name="T2" fmla="*/ 2 w 9"/>
                <a:gd name="T3" fmla="*/ 1 h 9"/>
                <a:gd name="T4" fmla="*/ 0 w 9"/>
                <a:gd name="T5" fmla="*/ 3 h 9"/>
                <a:gd name="T6" fmla="*/ 1 w 9"/>
                <a:gd name="T7" fmla="*/ 7 h 9"/>
                <a:gd name="T8" fmla="*/ 3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0" name="Freeform 176"/>
            <p:cNvSpPr/>
            <p:nvPr/>
          </p:nvSpPr>
          <p:spPr bwMode="auto">
            <a:xfrm>
              <a:off x="1584721" y="2702916"/>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1" name="Freeform 177"/>
            <p:cNvSpPr/>
            <p:nvPr/>
          </p:nvSpPr>
          <p:spPr bwMode="auto">
            <a:xfrm>
              <a:off x="1613296" y="2698153"/>
              <a:ext cx="23813" cy="22622"/>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2" name="Freeform 178"/>
            <p:cNvSpPr/>
            <p:nvPr/>
          </p:nvSpPr>
          <p:spPr bwMode="auto">
            <a:xfrm>
              <a:off x="1559719" y="2731490"/>
              <a:ext cx="22622" cy="25004"/>
            </a:xfrm>
            <a:custGeom>
              <a:avLst/>
              <a:gdLst>
                <a:gd name="T0" fmla="*/ 7 w 9"/>
                <a:gd name="T1" fmla="*/ 1 h 10"/>
                <a:gd name="T2" fmla="*/ 2 w 9"/>
                <a:gd name="T3" fmla="*/ 1 h 10"/>
                <a:gd name="T4" fmla="*/ 0 w 9"/>
                <a:gd name="T5" fmla="*/ 3 h 10"/>
                <a:gd name="T6" fmla="*/ 1 w 9"/>
                <a:gd name="T7" fmla="*/ 8 h 10"/>
                <a:gd name="T8" fmla="*/ 3 w 9"/>
                <a:gd name="T9" fmla="*/ 9 h 10"/>
                <a:gd name="T10" fmla="*/ 8 w 9"/>
                <a:gd name="T11" fmla="*/ 9 h 10"/>
                <a:gd name="T12" fmla="*/ 9 w 9"/>
                <a:gd name="T13" fmla="*/ 7 h 10"/>
                <a:gd name="T14" fmla="*/ 9 w 9"/>
                <a:gd name="T15" fmla="*/ 2 h 10"/>
                <a:gd name="T16" fmla="*/ 7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3" name="Freeform 179"/>
            <p:cNvSpPr/>
            <p:nvPr/>
          </p:nvSpPr>
          <p:spPr bwMode="auto">
            <a:xfrm>
              <a:off x="1588294" y="2727919"/>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4" name="Freeform 180"/>
            <p:cNvSpPr/>
            <p:nvPr/>
          </p:nvSpPr>
          <p:spPr bwMode="auto">
            <a:xfrm>
              <a:off x="1615678" y="2725537"/>
              <a:ext cx="23813" cy="23813"/>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5" name="Freeform 181"/>
            <p:cNvSpPr/>
            <p:nvPr/>
          </p:nvSpPr>
          <p:spPr bwMode="auto">
            <a:xfrm>
              <a:off x="1562100" y="2758875"/>
              <a:ext cx="26194" cy="23813"/>
            </a:xfrm>
            <a:custGeom>
              <a:avLst/>
              <a:gdLst>
                <a:gd name="T0" fmla="*/ 7 w 10"/>
                <a:gd name="T1" fmla="*/ 0 h 9"/>
                <a:gd name="T2" fmla="*/ 2 w 10"/>
                <a:gd name="T3" fmla="*/ 1 h 9"/>
                <a:gd name="T4" fmla="*/ 1 w 10"/>
                <a:gd name="T5" fmla="*/ 3 h 9"/>
                <a:gd name="T6" fmla="*/ 1 w 10"/>
                <a:gd name="T7" fmla="*/ 7 h 9"/>
                <a:gd name="T8" fmla="*/ 3 w 10"/>
                <a:gd name="T9" fmla="*/ 9 h 9"/>
                <a:gd name="T10" fmla="*/ 8 w 10"/>
                <a:gd name="T11" fmla="*/ 8 h 9"/>
                <a:gd name="T12" fmla="*/ 10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6" name="Freeform 182"/>
            <p:cNvSpPr/>
            <p:nvPr/>
          </p:nvSpPr>
          <p:spPr bwMode="auto">
            <a:xfrm>
              <a:off x="1590675" y="2754113"/>
              <a:ext cx="25003" cy="26194"/>
            </a:xfrm>
            <a:custGeom>
              <a:avLst/>
              <a:gdLst>
                <a:gd name="T0" fmla="*/ 7 w 10"/>
                <a:gd name="T1" fmla="*/ 1 h 10"/>
                <a:gd name="T2" fmla="*/ 2 w 10"/>
                <a:gd name="T3" fmla="*/ 1 h 10"/>
                <a:gd name="T4" fmla="*/ 1 w 10"/>
                <a:gd name="T5" fmla="*/ 3 h 10"/>
                <a:gd name="T6" fmla="*/ 1 w 10"/>
                <a:gd name="T7" fmla="*/ 8 h 10"/>
                <a:gd name="T8" fmla="*/ 3 w 10"/>
                <a:gd name="T9" fmla="*/ 9 h 10"/>
                <a:gd name="T10" fmla="*/ 8 w 10"/>
                <a:gd name="T11" fmla="*/ 9 h 10"/>
                <a:gd name="T12" fmla="*/ 10 w 10"/>
                <a:gd name="T13" fmla="*/ 7 h 10"/>
                <a:gd name="T14" fmla="*/ 9 w 10"/>
                <a:gd name="T15" fmla="*/ 2 h 10"/>
                <a:gd name="T16" fmla="*/ 7 w 10"/>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7" name="Freeform 183"/>
            <p:cNvSpPr/>
            <p:nvPr/>
          </p:nvSpPr>
          <p:spPr bwMode="auto">
            <a:xfrm>
              <a:off x="1619250" y="2751732"/>
              <a:ext cx="25003" cy="22622"/>
            </a:xfrm>
            <a:custGeom>
              <a:avLst/>
              <a:gdLst>
                <a:gd name="T0" fmla="*/ 7 w 10"/>
                <a:gd name="T1" fmla="*/ 0 h 9"/>
                <a:gd name="T2" fmla="*/ 2 w 10"/>
                <a:gd name="T3" fmla="*/ 1 h 9"/>
                <a:gd name="T4" fmla="*/ 1 w 10"/>
                <a:gd name="T5" fmla="*/ 3 h 9"/>
                <a:gd name="T6" fmla="*/ 1 w 10"/>
                <a:gd name="T7" fmla="*/ 8 h 9"/>
                <a:gd name="T8" fmla="*/ 3 w 10"/>
                <a:gd name="T9" fmla="*/ 9 h 9"/>
                <a:gd name="T10" fmla="*/ 8 w 10"/>
                <a:gd name="T11" fmla="*/ 9 h 9"/>
                <a:gd name="T12" fmla="*/ 10 w 10"/>
                <a:gd name="T13" fmla="*/ 7 h 9"/>
                <a:gd name="T14" fmla="*/ 9 w 10"/>
                <a:gd name="T15" fmla="*/ 2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8" name="Freeform 184"/>
            <p:cNvSpPr/>
            <p:nvPr/>
          </p:nvSpPr>
          <p:spPr bwMode="auto">
            <a:xfrm>
              <a:off x="1549003" y="2641003"/>
              <a:ext cx="85725" cy="59531"/>
            </a:xfrm>
            <a:custGeom>
              <a:avLst/>
              <a:gdLst>
                <a:gd name="T0" fmla="*/ 4 w 33"/>
                <a:gd name="T1" fmla="*/ 23 h 23"/>
                <a:gd name="T2" fmla="*/ 31 w 33"/>
                <a:gd name="T3" fmla="*/ 19 h 23"/>
                <a:gd name="T4" fmla="*/ 32 w 33"/>
                <a:gd name="T5" fmla="*/ 17 h 23"/>
                <a:gd name="T6" fmla="*/ 30 w 33"/>
                <a:gd name="T7" fmla="*/ 2 h 23"/>
                <a:gd name="T8" fmla="*/ 28 w 33"/>
                <a:gd name="T9" fmla="*/ 0 h 23"/>
                <a:gd name="T10" fmla="*/ 2 w 33"/>
                <a:gd name="T11" fmla="*/ 3 h 23"/>
                <a:gd name="T12" fmla="*/ 0 w 33"/>
                <a:gd name="T13" fmla="*/ 5 h 23"/>
                <a:gd name="T14" fmla="*/ 2 w 33"/>
                <a:gd name="T15" fmla="*/ 21 h 23"/>
                <a:gd name="T16" fmla="*/ 4 w 3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9" name="Freeform 185"/>
            <p:cNvSpPr>
              <a:spLocks noEditPoints="1"/>
            </p:cNvSpPr>
            <p:nvPr/>
          </p:nvSpPr>
          <p:spPr bwMode="auto">
            <a:xfrm>
              <a:off x="1662112" y="2599332"/>
              <a:ext cx="136922" cy="194072"/>
            </a:xfrm>
            <a:custGeom>
              <a:avLst/>
              <a:gdLst>
                <a:gd name="T0" fmla="*/ 34 w 53"/>
                <a:gd name="T1" fmla="*/ 1 h 75"/>
                <a:gd name="T2" fmla="*/ 10 w 53"/>
                <a:gd name="T3" fmla="*/ 3 h 75"/>
                <a:gd name="T4" fmla="*/ 1 w 53"/>
                <a:gd name="T5" fmla="*/ 16 h 75"/>
                <a:gd name="T6" fmla="*/ 7 w 53"/>
                <a:gd name="T7" fmla="*/ 64 h 75"/>
                <a:gd name="T8" fmla="*/ 19 w 53"/>
                <a:gd name="T9" fmla="*/ 74 h 75"/>
                <a:gd name="T10" fmla="*/ 43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9 w 53"/>
                <a:gd name="T23" fmla="*/ 69 h 75"/>
                <a:gd name="T24" fmla="*/ 12 w 53"/>
                <a:gd name="T25" fmla="*/ 64 h 75"/>
                <a:gd name="T26" fmla="*/ 6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0" name="Freeform 186"/>
            <p:cNvSpPr/>
            <p:nvPr/>
          </p:nvSpPr>
          <p:spPr bwMode="auto">
            <a:xfrm>
              <a:off x="1726406" y="2741015"/>
              <a:ext cx="23813"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1" name="Freeform 187"/>
            <p:cNvSpPr/>
            <p:nvPr/>
          </p:nvSpPr>
          <p:spPr bwMode="auto">
            <a:xfrm>
              <a:off x="1683544" y="2625525"/>
              <a:ext cx="89297" cy="113110"/>
            </a:xfrm>
            <a:custGeom>
              <a:avLst/>
              <a:gdLst>
                <a:gd name="T0" fmla="*/ 28 w 35"/>
                <a:gd name="T1" fmla="*/ 0 h 44"/>
                <a:gd name="T2" fmla="*/ 2 w 35"/>
                <a:gd name="T3" fmla="*/ 3 h 44"/>
                <a:gd name="T4" fmla="*/ 0 w 35"/>
                <a:gd name="T5" fmla="*/ 5 h 44"/>
                <a:gd name="T6" fmla="*/ 5 w 35"/>
                <a:gd name="T7" fmla="*/ 42 h 44"/>
                <a:gd name="T8" fmla="*/ 7 w 35"/>
                <a:gd name="T9" fmla="*/ 44 h 44"/>
                <a:gd name="T10" fmla="*/ 34 w 35"/>
                <a:gd name="T11" fmla="*/ 41 h 44"/>
                <a:gd name="T12" fmla="*/ 35 w 35"/>
                <a:gd name="T13" fmla="*/ 39 h 44"/>
                <a:gd name="T14" fmla="*/ 31 w 35"/>
                <a:gd name="T15" fmla="*/ 1 h 44"/>
                <a:gd name="T16" fmla="*/ 28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2" name="Freeform 188"/>
            <p:cNvSpPr>
              <a:spLocks noEditPoints="1"/>
            </p:cNvSpPr>
            <p:nvPr/>
          </p:nvSpPr>
          <p:spPr bwMode="auto">
            <a:xfrm>
              <a:off x="2570559" y="2370732"/>
              <a:ext cx="136922" cy="192881"/>
            </a:xfrm>
            <a:custGeom>
              <a:avLst/>
              <a:gdLst>
                <a:gd name="T0" fmla="*/ 34 w 53"/>
                <a:gd name="T1" fmla="*/ 1 h 75"/>
                <a:gd name="T2" fmla="*/ 10 w 53"/>
                <a:gd name="T3" fmla="*/ 4 h 75"/>
                <a:gd name="T4" fmla="*/ 1 w 53"/>
                <a:gd name="T5" fmla="*/ 16 h 75"/>
                <a:gd name="T6" fmla="*/ 7 w 53"/>
                <a:gd name="T7" fmla="*/ 64 h 75"/>
                <a:gd name="T8" fmla="*/ 19 w 53"/>
                <a:gd name="T9" fmla="*/ 74 h 75"/>
                <a:gd name="T10" fmla="*/ 42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8 w 53"/>
                <a:gd name="T23" fmla="*/ 69 h 75"/>
                <a:gd name="T24" fmla="*/ 11 w 53"/>
                <a:gd name="T25" fmla="*/ 64 h 75"/>
                <a:gd name="T26" fmla="*/ 5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3" name="Freeform 189"/>
            <p:cNvSpPr/>
            <p:nvPr/>
          </p:nvSpPr>
          <p:spPr bwMode="auto">
            <a:xfrm>
              <a:off x="2599134" y="2461219"/>
              <a:ext cx="23813" cy="22622"/>
            </a:xfrm>
            <a:custGeom>
              <a:avLst/>
              <a:gdLst>
                <a:gd name="T0" fmla="*/ 6 w 9"/>
                <a:gd name="T1" fmla="*/ 0 h 9"/>
                <a:gd name="T2" fmla="*/ 1 w 9"/>
                <a:gd name="T3" fmla="*/ 0 h 9"/>
                <a:gd name="T4" fmla="*/ 0 w 9"/>
                <a:gd name="T5" fmla="*/ 2 h 9"/>
                <a:gd name="T6" fmla="*/ 0 w 9"/>
                <a:gd name="T7" fmla="*/ 7 h 9"/>
                <a:gd name="T8" fmla="*/ 2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4" name="Freeform 190"/>
            <p:cNvSpPr/>
            <p:nvPr/>
          </p:nvSpPr>
          <p:spPr bwMode="auto">
            <a:xfrm>
              <a:off x="2627709" y="2455265"/>
              <a:ext cx="22622"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5" name="Freeform 191"/>
            <p:cNvSpPr/>
            <p:nvPr/>
          </p:nvSpPr>
          <p:spPr bwMode="auto">
            <a:xfrm>
              <a:off x="2656284" y="2452884"/>
              <a:ext cx="22622" cy="23813"/>
            </a:xfrm>
            <a:custGeom>
              <a:avLst/>
              <a:gdLst>
                <a:gd name="T0" fmla="*/ 6 w 9"/>
                <a:gd name="T1" fmla="*/ 0 h 9"/>
                <a:gd name="T2" fmla="*/ 1 w 9"/>
                <a:gd name="T3" fmla="*/ 1 h 9"/>
                <a:gd name="T4" fmla="*/ 0 w 9"/>
                <a:gd name="T5" fmla="*/ 3 h 9"/>
                <a:gd name="T6" fmla="*/ 0 w 9"/>
                <a:gd name="T7" fmla="*/ 7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6" name="Freeform 192"/>
            <p:cNvSpPr/>
            <p:nvPr/>
          </p:nvSpPr>
          <p:spPr bwMode="auto">
            <a:xfrm>
              <a:off x="2601515" y="2486221"/>
              <a:ext cx="23813" cy="23813"/>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7" name="Freeform 193"/>
            <p:cNvSpPr/>
            <p:nvPr/>
          </p:nvSpPr>
          <p:spPr bwMode="auto">
            <a:xfrm>
              <a:off x="2630090" y="2483841"/>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8" name="Freeform 194"/>
            <p:cNvSpPr/>
            <p:nvPr/>
          </p:nvSpPr>
          <p:spPr bwMode="auto">
            <a:xfrm>
              <a:off x="2658665" y="2479078"/>
              <a:ext cx="22622" cy="25004"/>
            </a:xfrm>
            <a:custGeom>
              <a:avLst/>
              <a:gdLst>
                <a:gd name="T0" fmla="*/ 6 w 9"/>
                <a:gd name="T1" fmla="*/ 0 h 10"/>
                <a:gd name="T2" fmla="*/ 2 w 9"/>
                <a:gd name="T3" fmla="*/ 1 h 10"/>
                <a:gd name="T4" fmla="*/ 0 w 9"/>
                <a:gd name="T5" fmla="*/ 3 h 10"/>
                <a:gd name="T6" fmla="*/ 1 w 9"/>
                <a:gd name="T7" fmla="*/ 8 h 10"/>
                <a:gd name="T8" fmla="*/ 3 w 9"/>
                <a:gd name="T9" fmla="*/ 9 h 10"/>
                <a:gd name="T10" fmla="*/ 7 w 9"/>
                <a:gd name="T11" fmla="*/ 9 h 10"/>
                <a:gd name="T12" fmla="*/ 9 w 9"/>
                <a:gd name="T13" fmla="*/ 7 h 10"/>
                <a:gd name="T14" fmla="*/ 8 w 9"/>
                <a:gd name="T15" fmla="*/ 2 h 10"/>
                <a:gd name="T16" fmla="*/ 6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9" name="Freeform 195"/>
            <p:cNvSpPr/>
            <p:nvPr/>
          </p:nvSpPr>
          <p:spPr bwMode="auto">
            <a:xfrm>
              <a:off x="2603896" y="2514797"/>
              <a:ext cx="23813" cy="22622"/>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0" name="Freeform 196"/>
            <p:cNvSpPr/>
            <p:nvPr/>
          </p:nvSpPr>
          <p:spPr bwMode="auto">
            <a:xfrm>
              <a:off x="2632471" y="2510035"/>
              <a:ext cx="23813" cy="22622"/>
            </a:xfrm>
            <a:custGeom>
              <a:avLst/>
              <a:gdLst>
                <a:gd name="T0" fmla="*/ 7 w 9"/>
                <a:gd name="T1" fmla="*/ 0 h 9"/>
                <a:gd name="T2" fmla="*/ 2 w 9"/>
                <a:gd name="T3" fmla="*/ 1 h 9"/>
                <a:gd name="T4" fmla="*/ 0 w 9"/>
                <a:gd name="T5" fmla="*/ 3 h 9"/>
                <a:gd name="T6" fmla="*/ 1 w 9"/>
                <a:gd name="T7" fmla="*/ 8 h 9"/>
                <a:gd name="T8" fmla="*/ 3 w 9"/>
                <a:gd name="T9" fmla="*/ 9 h 9"/>
                <a:gd name="T10" fmla="*/ 8 w 9"/>
                <a:gd name="T11" fmla="*/ 9 h 9"/>
                <a:gd name="T12" fmla="*/ 9 w 9"/>
                <a:gd name="T13" fmla="*/ 7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1" name="Freeform 197"/>
            <p:cNvSpPr/>
            <p:nvPr/>
          </p:nvSpPr>
          <p:spPr bwMode="auto">
            <a:xfrm>
              <a:off x="2661046" y="2506462"/>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2" name="Freeform 198"/>
            <p:cNvSpPr/>
            <p:nvPr/>
          </p:nvSpPr>
          <p:spPr bwMode="auto">
            <a:xfrm>
              <a:off x="2591991" y="2395734"/>
              <a:ext cx="82153" cy="57150"/>
            </a:xfrm>
            <a:custGeom>
              <a:avLst/>
              <a:gdLst>
                <a:gd name="T0" fmla="*/ 4 w 32"/>
                <a:gd name="T1" fmla="*/ 22 h 22"/>
                <a:gd name="T2" fmla="*/ 31 w 32"/>
                <a:gd name="T3" fmla="*/ 19 h 22"/>
                <a:gd name="T4" fmla="*/ 32 w 32"/>
                <a:gd name="T5" fmla="*/ 17 h 22"/>
                <a:gd name="T6" fmla="*/ 30 w 32"/>
                <a:gd name="T7" fmla="*/ 1 h 22"/>
                <a:gd name="T8" fmla="*/ 28 w 32"/>
                <a:gd name="T9" fmla="*/ 0 h 22"/>
                <a:gd name="T10" fmla="*/ 2 w 32"/>
                <a:gd name="T11" fmla="*/ 3 h 22"/>
                <a:gd name="T12" fmla="*/ 0 w 32"/>
                <a:gd name="T13" fmla="*/ 5 h 22"/>
                <a:gd name="T14" fmla="*/ 2 w 32"/>
                <a:gd name="T15" fmla="*/ 21 h 22"/>
                <a:gd name="T16" fmla="*/ 4 w 3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3" name="Freeform 199"/>
            <p:cNvSpPr>
              <a:spLocks noEditPoints="1"/>
            </p:cNvSpPr>
            <p:nvPr/>
          </p:nvSpPr>
          <p:spPr bwMode="auto">
            <a:xfrm>
              <a:off x="2705100" y="2352872"/>
              <a:ext cx="135731" cy="192881"/>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2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70 h 75"/>
                <a:gd name="T24" fmla="*/ 11 w 53"/>
                <a:gd name="T25" fmla="*/ 64 h 75"/>
                <a:gd name="T26" fmla="*/ 5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4" name="Freeform 200"/>
            <p:cNvSpPr/>
            <p:nvPr/>
          </p:nvSpPr>
          <p:spPr bwMode="auto">
            <a:xfrm>
              <a:off x="2767012" y="2496938"/>
              <a:ext cx="25003" cy="22622"/>
            </a:xfrm>
            <a:custGeom>
              <a:avLst/>
              <a:gdLst>
                <a:gd name="T0" fmla="*/ 7 w 10"/>
                <a:gd name="T1" fmla="*/ 0 h 9"/>
                <a:gd name="T2" fmla="*/ 2 w 10"/>
                <a:gd name="T3" fmla="*/ 0 h 9"/>
                <a:gd name="T4" fmla="*/ 0 w 10"/>
                <a:gd name="T5" fmla="*/ 3 h 9"/>
                <a:gd name="T6" fmla="*/ 1 w 10"/>
                <a:gd name="T7" fmla="*/ 7 h 9"/>
                <a:gd name="T8" fmla="*/ 3 w 10"/>
                <a:gd name="T9" fmla="*/ 9 h 9"/>
                <a:gd name="T10" fmla="*/ 8 w 10"/>
                <a:gd name="T11" fmla="*/ 8 h 9"/>
                <a:gd name="T12" fmla="*/ 9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5" name="Freeform 201"/>
            <p:cNvSpPr/>
            <p:nvPr/>
          </p:nvSpPr>
          <p:spPr bwMode="auto">
            <a:xfrm>
              <a:off x="2725340" y="2377876"/>
              <a:ext cx="90488" cy="116681"/>
            </a:xfrm>
            <a:custGeom>
              <a:avLst/>
              <a:gdLst>
                <a:gd name="T0" fmla="*/ 28 w 35"/>
                <a:gd name="T1" fmla="*/ 0 h 45"/>
                <a:gd name="T2" fmla="*/ 2 w 35"/>
                <a:gd name="T3" fmla="*/ 4 h 45"/>
                <a:gd name="T4" fmla="*/ 0 w 35"/>
                <a:gd name="T5" fmla="*/ 6 h 45"/>
                <a:gd name="T6" fmla="*/ 5 w 35"/>
                <a:gd name="T7" fmla="*/ 43 h 45"/>
                <a:gd name="T8" fmla="*/ 7 w 35"/>
                <a:gd name="T9" fmla="*/ 45 h 45"/>
                <a:gd name="T10" fmla="*/ 33 w 35"/>
                <a:gd name="T11" fmla="*/ 41 h 45"/>
                <a:gd name="T12" fmla="*/ 35 w 35"/>
                <a:gd name="T13" fmla="*/ 39 h 45"/>
                <a:gd name="T14" fmla="*/ 30 w 35"/>
                <a:gd name="T15" fmla="*/ 2 h 45"/>
                <a:gd name="T16" fmla="*/ 28 w 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6" name="Freeform 202"/>
            <p:cNvSpPr/>
            <p:nvPr/>
          </p:nvSpPr>
          <p:spPr bwMode="auto">
            <a:xfrm>
              <a:off x="363141" y="2277863"/>
              <a:ext cx="64294" cy="48816"/>
            </a:xfrm>
            <a:custGeom>
              <a:avLst/>
              <a:gdLst>
                <a:gd name="T0" fmla="*/ 12 w 25"/>
                <a:gd name="T1" fmla="*/ 18 h 19"/>
                <a:gd name="T2" fmla="*/ 16 w 25"/>
                <a:gd name="T3" fmla="*/ 17 h 19"/>
                <a:gd name="T4" fmla="*/ 24 w 25"/>
                <a:gd name="T5" fmla="*/ 16 h 19"/>
                <a:gd name="T6" fmla="*/ 25 w 25"/>
                <a:gd name="T7" fmla="*/ 2 h 19"/>
                <a:gd name="T8" fmla="*/ 22 w 25"/>
                <a:gd name="T9" fmla="*/ 0 h 19"/>
                <a:gd name="T10" fmla="*/ 14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7" name="Freeform 203"/>
            <p:cNvSpPr/>
            <p:nvPr/>
          </p:nvSpPr>
          <p:spPr bwMode="auto">
            <a:xfrm>
              <a:off x="425053" y="2306437"/>
              <a:ext cx="60722" cy="44054"/>
            </a:xfrm>
            <a:custGeom>
              <a:avLst/>
              <a:gdLst>
                <a:gd name="T0" fmla="*/ 24 w 24"/>
                <a:gd name="T1" fmla="*/ 8 h 17"/>
                <a:gd name="T2" fmla="*/ 1 w 24"/>
                <a:gd name="T3" fmla="*/ 5 h 17"/>
                <a:gd name="T4" fmla="*/ 1 w 24"/>
                <a:gd name="T5" fmla="*/ 5 h 17"/>
                <a:gd name="T6" fmla="*/ 1 w 24"/>
                <a:gd name="T7" fmla="*/ 5 h 17"/>
                <a:gd name="T8" fmla="*/ 1 w 24"/>
                <a:gd name="T9" fmla="*/ 5 h 17"/>
                <a:gd name="T10" fmla="*/ 1 w 24"/>
                <a:gd name="T11" fmla="*/ 7 h 17"/>
                <a:gd name="T12" fmla="*/ 1 w 24"/>
                <a:gd name="T13" fmla="*/ 7 h 17"/>
                <a:gd name="T14" fmla="*/ 20 w 24"/>
                <a:gd name="T15" fmla="*/ 17 h 17"/>
                <a:gd name="T16" fmla="*/ 22 w 24"/>
                <a:gd name="T17" fmla="*/ 15 h 17"/>
                <a:gd name="T18" fmla="*/ 8 w 24"/>
                <a:gd name="T19" fmla="*/ 6 h 17"/>
                <a:gd name="T20" fmla="*/ 23 w 24"/>
                <a:gd name="T21" fmla="*/ 10 h 17"/>
                <a:gd name="T22" fmla="*/ 24 w 24"/>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8" name="Freeform 204"/>
            <p:cNvSpPr/>
            <p:nvPr/>
          </p:nvSpPr>
          <p:spPr bwMode="auto">
            <a:xfrm>
              <a:off x="403622" y="2390972"/>
              <a:ext cx="10715" cy="20241"/>
            </a:xfrm>
            <a:custGeom>
              <a:avLst/>
              <a:gdLst>
                <a:gd name="T0" fmla="*/ 1 w 4"/>
                <a:gd name="T1" fmla="*/ 7 h 8"/>
                <a:gd name="T2" fmla="*/ 4 w 4"/>
                <a:gd name="T3" fmla="*/ 8 h 8"/>
                <a:gd name="T4" fmla="*/ 3 w 4"/>
                <a:gd name="T5" fmla="*/ 0 h 8"/>
                <a:gd name="T6" fmla="*/ 0 w 4"/>
                <a:gd name="T7" fmla="*/ 1 h 8"/>
                <a:gd name="T8" fmla="*/ 1 w 4"/>
                <a:gd name="T9" fmla="*/ 7 h 8"/>
              </a:gdLst>
              <a:ahLst/>
              <a:cxnLst>
                <a:cxn ang="0">
                  <a:pos x="T0" y="T1"/>
                </a:cxn>
                <a:cxn ang="0">
                  <a:pos x="T2" y="T3"/>
                </a:cxn>
                <a:cxn ang="0">
                  <a:pos x="T4" y="T5"/>
                </a:cxn>
                <a:cxn ang="0">
                  <a:pos x="T6" y="T7"/>
                </a:cxn>
                <a:cxn ang="0">
                  <a:pos x="T8" y="T9"/>
                </a:cxn>
              </a:cxnLst>
              <a:rect l="0" t="0" r="r" b="b"/>
              <a:pathLst>
                <a:path w="4" h="8">
                  <a:moveTo>
                    <a:pt x="1" y="7"/>
                  </a:moveTo>
                  <a:cubicBezTo>
                    <a:pt x="2" y="7"/>
                    <a:pt x="3" y="7"/>
                    <a:pt x="4" y="8"/>
                  </a:cubicBezTo>
                  <a:cubicBezTo>
                    <a:pt x="3" y="0"/>
                    <a:pt x="3" y="0"/>
                    <a:pt x="3" y="0"/>
                  </a:cubicBezTo>
                  <a:cubicBezTo>
                    <a:pt x="2" y="1"/>
                    <a:pt x="1" y="1"/>
                    <a:pt x="0" y="1"/>
                  </a:cubicBezTo>
                  <a:lnTo>
                    <a:pt x="1"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9" name="Freeform 206"/>
            <p:cNvSpPr/>
            <p:nvPr/>
          </p:nvSpPr>
          <p:spPr bwMode="auto">
            <a:xfrm>
              <a:off x="409575" y="2421928"/>
              <a:ext cx="7144" cy="20241"/>
            </a:xfrm>
            <a:custGeom>
              <a:avLst/>
              <a:gdLst>
                <a:gd name="T0" fmla="*/ 1 w 3"/>
                <a:gd name="T1" fmla="*/ 8 h 8"/>
                <a:gd name="T2" fmla="*/ 3 w 3"/>
                <a:gd name="T3" fmla="*/ 7 h 8"/>
                <a:gd name="T4" fmla="*/ 3 w 3"/>
                <a:gd name="T5" fmla="*/ 1 h 8"/>
                <a:gd name="T6" fmla="*/ 0 w 3"/>
                <a:gd name="T7" fmla="*/ 0 h 8"/>
                <a:gd name="T8" fmla="*/ 1 w 3"/>
                <a:gd name="T9" fmla="*/ 8 h 8"/>
              </a:gdLst>
              <a:ahLst/>
              <a:cxnLst>
                <a:cxn ang="0">
                  <a:pos x="T0" y="T1"/>
                </a:cxn>
                <a:cxn ang="0">
                  <a:pos x="T2" y="T3"/>
                </a:cxn>
                <a:cxn ang="0">
                  <a:pos x="T4" y="T5"/>
                </a:cxn>
                <a:cxn ang="0">
                  <a:pos x="T6" y="T7"/>
                </a:cxn>
                <a:cxn ang="0">
                  <a:pos x="T8" y="T9"/>
                </a:cxn>
              </a:cxnLst>
              <a:rect l="0" t="0" r="r" b="b"/>
              <a:pathLst>
                <a:path w="3" h="8">
                  <a:moveTo>
                    <a:pt x="1" y="8"/>
                  </a:moveTo>
                  <a:cubicBezTo>
                    <a:pt x="2" y="8"/>
                    <a:pt x="3" y="8"/>
                    <a:pt x="3" y="7"/>
                  </a:cubicBezTo>
                  <a:cubicBezTo>
                    <a:pt x="3" y="1"/>
                    <a:pt x="3" y="1"/>
                    <a:pt x="3" y="1"/>
                  </a:cubicBezTo>
                  <a:cubicBezTo>
                    <a:pt x="2" y="1"/>
                    <a:pt x="1" y="1"/>
                    <a:pt x="0" y="0"/>
                  </a:cubicBezTo>
                  <a:lnTo>
                    <a:pt x="1"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0" name="Freeform 207"/>
            <p:cNvSpPr>
              <a:spLocks noEditPoints="1"/>
            </p:cNvSpPr>
            <p:nvPr/>
          </p:nvSpPr>
          <p:spPr bwMode="auto">
            <a:xfrm>
              <a:off x="334565" y="2326678"/>
              <a:ext cx="157163" cy="179785"/>
            </a:xfrm>
            <a:custGeom>
              <a:avLst/>
              <a:gdLst>
                <a:gd name="T0" fmla="*/ 35 w 61"/>
                <a:gd name="T1" fmla="*/ 1 h 70"/>
                <a:gd name="T2" fmla="*/ 16 w 61"/>
                <a:gd name="T3" fmla="*/ 3 h 70"/>
                <a:gd name="T4" fmla="*/ 1 w 61"/>
                <a:gd name="T5" fmla="*/ 35 h 70"/>
                <a:gd name="T6" fmla="*/ 4 w 61"/>
                <a:gd name="T7" fmla="*/ 54 h 70"/>
                <a:gd name="T8" fmla="*/ 23 w 61"/>
                <a:gd name="T9" fmla="*/ 69 h 70"/>
                <a:gd name="T10" fmla="*/ 45 w 61"/>
                <a:gd name="T11" fmla="*/ 67 h 70"/>
                <a:gd name="T12" fmla="*/ 59 w 61"/>
                <a:gd name="T13" fmla="*/ 47 h 70"/>
                <a:gd name="T14" fmla="*/ 57 w 61"/>
                <a:gd name="T15" fmla="*/ 28 h 70"/>
                <a:gd name="T16" fmla="*/ 35 w 61"/>
                <a:gd name="T17" fmla="*/ 1 h 70"/>
                <a:gd name="T18" fmla="*/ 39 w 61"/>
                <a:gd name="T19" fmla="*/ 45 h 70"/>
                <a:gd name="T20" fmla="*/ 37 w 61"/>
                <a:gd name="T21" fmla="*/ 47 h 70"/>
                <a:gd name="T22" fmla="*/ 35 w 61"/>
                <a:gd name="T23" fmla="*/ 49 h 70"/>
                <a:gd name="T24" fmla="*/ 36 w 61"/>
                <a:gd name="T25" fmla="*/ 54 h 70"/>
                <a:gd name="T26" fmla="*/ 35 w 61"/>
                <a:gd name="T27" fmla="*/ 55 h 70"/>
                <a:gd name="T28" fmla="*/ 33 w 61"/>
                <a:gd name="T29" fmla="*/ 54 h 70"/>
                <a:gd name="T30" fmla="*/ 33 w 61"/>
                <a:gd name="T31" fmla="*/ 49 h 70"/>
                <a:gd name="T32" fmla="*/ 30 w 61"/>
                <a:gd name="T33" fmla="*/ 50 h 70"/>
                <a:gd name="T34" fmla="*/ 31 w 61"/>
                <a:gd name="T35" fmla="*/ 54 h 70"/>
                <a:gd name="T36" fmla="*/ 30 w 61"/>
                <a:gd name="T37" fmla="*/ 56 h 70"/>
                <a:gd name="T38" fmla="*/ 28 w 61"/>
                <a:gd name="T39" fmla="*/ 54 h 70"/>
                <a:gd name="T40" fmla="*/ 28 w 61"/>
                <a:gd name="T41" fmla="*/ 50 h 70"/>
                <a:gd name="T42" fmla="*/ 25 w 61"/>
                <a:gd name="T43" fmla="*/ 50 h 70"/>
                <a:gd name="T44" fmla="*/ 22 w 61"/>
                <a:gd name="T45" fmla="*/ 49 h 70"/>
                <a:gd name="T46" fmla="*/ 21 w 61"/>
                <a:gd name="T47" fmla="*/ 48 h 70"/>
                <a:gd name="T48" fmla="*/ 21 w 61"/>
                <a:gd name="T49" fmla="*/ 47 h 70"/>
                <a:gd name="T50" fmla="*/ 22 w 61"/>
                <a:gd name="T51" fmla="*/ 45 h 70"/>
                <a:gd name="T52" fmla="*/ 22 w 61"/>
                <a:gd name="T53" fmla="*/ 45 h 70"/>
                <a:gd name="T54" fmla="*/ 25 w 61"/>
                <a:gd name="T55" fmla="*/ 45 h 70"/>
                <a:gd name="T56" fmla="*/ 27 w 61"/>
                <a:gd name="T57" fmla="*/ 45 h 70"/>
                <a:gd name="T58" fmla="*/ 26 w 61"/>
                <a:gd name="T59" fmla="*/ 37 h 70"/>
                <a:gd name="T60" fmla="*/ 26 w 61"/>
                <a:gd name="T61" fmla="*/ 36 h 70"/>
                <a:gd name="T62" fmla="*/ 23 w 61"/>
                <a:gd name="T63" fmla="*/ 35 h 70"/>
                <a:gd name="T64" fmla="*/ 21 w 61"/>
                <a:gd name="T65" fmla="*/ 33 h 70"/>
                <a:gd name="T66" fmla="*/ 20 w 61"/>
                <a:gd name="T67" fmla="*/ 30 h 70"/>
                <a:gd name="T68" fmla="*/ 20 w 61"/>
                <a:gd name="T69" fmla="*/ 27 h 70"/>
                <a:gd name="T70" fmla="*/ 22 w 61"/>
                <a:gd name="T71" fmla="*/ 24 h 70"/>
                <a:gd name="T72" fmla="*/ 24 w 61"/>
                <a:gd name="T73" fmla="*/ 22 h 70"/>
                <a:gd name="T74" fmla="*/ 24 w 61"/>
                <a:gd name="T75" fmla="*/ 18 h 70"/>
                <a:gd name="T76" fmla="*/ 25 w 61"/>
                <a:gd name="T77" fmla="*/ 17 h 70"/>
                <a:gd name="T78" fmla="*/ 26 w 61"/>
                <a:gd name="T79" fmla="*/ 18 h 70"/>
                <a:gd name="T80" fmla="*/ 27 w 61"/>
                <a:gd name="T81" fmla="*/ 21 h 70"/>
                <a:gd name="T82" fmla="*/ 29 w 61"/>
                <a:gd name="T83" fmla="*/ 21 h 70"/>
                <a:gd name="T84" fmla="*/ 29 w 61"/>
                <a:gd name="T85" fmla="*/ 21 h 70"/>
                <a:gd name="T86" fmla="*/ 29 w 61"/>
                <a:gd name="T87" fmla="*/ 17 h 70"/>
                <a:gd name="T88" fmla="*/ 30 w 61"/>
                <a:gd name="T89" fmla="*/ 16 h 70"/>
                <a:gd name="T90" fmla="*/ 31 w 61"/>
                <a:gd name="T91" fmla="*/ 17 h 70"/>
                <a:gd name="T92" fmla="*/ 32 w 61"/>
                <a:gd name="T93" fmla="*/ 21 h 70"/>
                <a:gd name="T94" fmla="*/ 34 w 61"/>
                <a:gd name="T95" fmla="*/ 21 h 70"/>
                <a:gd name="T96" fmla="*/ 35 w 61"/>
                <a:gd name="T97" fmla="*/ 21 h 70"/>
                <a:gd name="T98" fmla="*/ 36 w 61"/>
                <a:gd name="T99" fmla="*/ 21 h 70"/>
                <a:gd name="T100" fmla="*/ 36 w 61"/>
                <a:gd name="T101" fmla="*/ 22 h 70"/>
                <a:gd name="T102" fmla="*/ 36 w 61"/>
                <a:gd name="T103" fmla="*/ 23 h 70"/>
                <a:gd name="T104" fmla="*/ 36 w 61"/>
                <a:gd name="T105" fmla="*/ 25 h 70"/>
                <a:gd name="T106" fmla="*/ 35 w 61"/>
                <a:gd name="T107" fmla="*/ 26 h 70"/>
                <a:gd name="T108" fmla="*/ 33 w 61"/>
                <a:gd name="T109" fmla="*/ 25 h 70"/>
                <a:gd name="T110" fmla="*/ 32 w 61"/>
                <a:gd name="T111" fmla="*/ 25 h 70"/>
                <a:gd name="T112" fmla="*/ 33 w 61"/>
                <a:gd name="T113" fmla="*/ 33 h 70"/>
                <a:gd name="T114" fmla="*/ 37 w 61"/>
                <a:gd name="T115" fmla="*/ 35 h 70"/>
                <a:gd name="T116" fmla="*/ 40 w 61"/>
                <a:gd name="T117" fmla="*/ 40 h 70"/>
                <a:gd name="T118" fmla="*/ 39 w 61"/>
                <a:gd name="T11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0">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1" name="Freeform 208"/>
            <p:cNvSpPr/>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2" name="Freeform 209"/>
            <p:cNvSpPr/>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3" name="Freeform 210"/>
            <p:cNvSpPr/>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4" name="Freeform 211"/>
            <p:cNvSpPr/>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5" name="Freeform 212"/>
            <p:cNvSpPr>
              <a:spLocks noEditPoints="1"/>
            </p:cNvSpPr>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6" name="Freeform 213"/>
            <p:cNvSpPr>
              <a:spLocks noEditPoints="1"/>
            </p:cNvSpPr>
            <p:nvPr/>
          </p:nvSpPr>
          <p:spPr bwMode="auto">
            <a:xfrm>
              <a:off x="483394" y="2725537"/>
              <a:ext cx="92869" cy="95250"/>
            </a:xfrm>
            <a:custGeom>
              <a:avLst/>
              <a:gdLst>
                <a:gd name="T0" fmla="*/ 15 w 36"/>
                <a:gd name="T1" fmla="*/ 2 h 37"/>
                <a:gd name="T2" fmla="*/ 1 w 36"/>
                <a:gd name="T3" fmla="*/ 21 h 37"/>
                <a:gd name="T4" fmla="*/ 20 w 36"/>
                <a:gd name="T5" fmla="*/ 36 h 37"/>
                <a:gd name="T6" fmla="*/ 35 w 36"/>
                <a:gd name="T7" fmla="*/ 16 h 37"/>
                <a:gd name="T8" fmla="*/ 15 w 36"/>
                <a:gd name="T9" fmla="*/ 2 h 37"/>
                <a:gd name="T10" fmla="*/ 20 w 36"/>
                <a:gd name="T11" fmla="*/ 32 h 37"/>
                <a:gd name="T12" fmla="*/ 4 w 36"/>
                <a:gd name="T13" fmla="*/ 21 h 37"/>
                <a:gd name="T14" fmla="*/ 16 w 36"/>
                <a:gd name="T15" fmla="*/ 5 h 37"/>
                <a:gd name="T16" fmla="*/ 32 w 36"/>
                <a:gd name="T17" fmla="*/ 17 h 37"/>
                <a:gd name="T18" fmla="*/ 20 w 36"/>
                <a:gd name="T1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7" name="Freeform 214"/>
            <p:cNvSpPr>
              <a:spLocks noEditPoints="1"/>
            </p:cNvSpPr>
            <p:nvPr/>
          </p:nvSpPr>
          <p:spPr bwMode="auto">
            <a:xfrm>
              <a:off x="514351" y="2743397"/>
              <a:ext cx="30956" cy="59531"/>
            </a:xfrm>
            <a:custGeom>
              <a:avLst/>
              <a:gdLst>
                <a:gd name="T0" fmla="*/ 8 w 12"/>
                <a:gd name="T1" fmla="*/ 10 h 23"/>
                <a:gd name="T2" fmla="*/ 8 w 12"/>
                <a:gd name="T3" fmla="*/ 6 h 23"/>
                <a:gd name="T4" fmla="*/ 8 w 12"/>
                <a:gd name="T5" fmla="*/ 6 h 23"/>
                <a:gd name="T6" fmla="*/ 9 w 12"/>
                <a:gd name="T7" fmla="*/ 6 h 23"/>
                <a:gd name="T8" fmla="*/ 10 w 12"/>
                <a:gd name="T9" fmla="*/ 5 h 23"/>
                <a:gd name="T10" fmla="*/ 10 w 12"/>
                <a:gd name="T11" fmla="*/ 5 h 23"/>
                <a:gd name="T12" fmla="*/ 10 w 12"/>
                <a:gd name="T13" fmla="*/ 4 h 23"/>
                <a:gd name="T14" fmla="*/ 10 w 12"/>
                <a:gd name="T15" fmla="*/ 3 h 23"/>
                <a:gd name="T16" fmla="*/ 9 w 12"/>
                <a:gd name="T17" fmla="*/ 3 h 23"/>
                <a:gd name="T18" fmla="*/ 8 w 12"/>
                <a:gd name="T19" fmla="*/ 3 h 23"/>
                <a:gd name="T20" fmla="*/ 7 w 12"/>
                <a:gd name="T21" fmla="*/ 3 h 23"/>
                <a:gd name="T22" fmla="*/ 7 w 12"/>
                <a:gd name="T23" fmla="*/ 1 h 23"/>
                <a:gd name="T24" fmla="*/ 6 w 12"/>
                <a:gd name="T25" fmla="*/ 0 h 23"/>
                <a:gd name="T26" fmla="*/ 6 w 12"/>
                <a:gd name="T27" fmla="*/ 1 h 23"/>
                <a:gd name="T28" fmla="*/ 6 w 12"/>
                <a:gd name="T29" fmla="*/ 3 h 23"/>
                <a:gd name="T30" fmla="*/ 6 w 12"/>
                <a:gd name="T31" fmla="*/ 3 h 23"/>
                <a:gd name="T32" fmla="*/ 4 w 12"/>
                <a:gd name="T33" fmla="*/ 4 h 23"/>
                <a:gd name="T34" fmla="*/ 4 w 12"/>
                <a:gd name="T35" fmla="*/ 1 h 23"/>
                <a:gd name="T36" fmla="*/ 3 w 12"/>
                <a:gd name="T37" fmla="*/ 1 h 23"/>
                <a:gd name="T38" fmla="*/ 3 w 12"/>
                <a:gd name="T39" fmla="*/ 2 h 23"/>
                <a:gd name="T40" fmla="*/ 3 w 12"/>
                <a:gd name="T41" fmla="*/ 4 h 23"/>
                <a:gd name="T42" fmla="*/ 1 w 12"/>
                <a:gd name="T43" fmla="*/ 5 h 23"/>
                <a:gd name="T44" fmla="*/ 1 w 12"/>
                <a:gd name="T45" fmla="*/ 7 h 23"/>
                <a:gd name="T46" fmla="*/ 0 w 12"/>
                <a:gd name="T47" fmla="*/ 8 h 23"/>
                <a:gd name="T48" fmla="*/ 1 w 12"/>
                <a:gd name="T49" fmla="*/ 10 h 23"/>
                <a:gd name="T50" fmla="*/ 2 w 12"/>
                <a:gd name="T51" fmla="*/ 11 h 23"/>
                <a:gd name="T52" fmla="*/ 4 w 12"/>
                <a:gd name="T53" fmla="*/ 12 h 23"/>
                <a:gd name="T54" fmla="*/ 4 w 12"/>
                <a:gd name="T55" fmla="*/ 12 h 23"/>
                <a:gd name="T56" fmla="*/ 5 w 12"/>
                <a:gd name="T57" fmla="*/ 17 h 23"/>
                <a:gd name="T58" fmla="*/ 4 w 12"/>
                <a:gd name="T59" fmla="*/ 17 h 23"/>
                <a:gd name="T60" fmla="*/ 2 w 12"/>
                <a:gd name="T61" fmla="*/ 17 h 23"/>
                <a:gd name="T62" fmla="*/ 2 w 12"/>
                <a:gd name="T63" fmla="*/ 18 h 23"/>
                <a:gd name="T64" fmla="*/ 2 w 12"/>
                <a:gd name="T65" fmla="*/ 18 h 23"/>
                <a:gd name="T66" fmla="*/ 2 w 12"/>
                <a:gd name="T67" fmla="*/ 19 h 23"/>
                <a:gd name="T68" fmla="*/ 2 w 12"/>
                <a:gd name="T69" fmla="*/ 20 h 23"/>
                <a:gd name="T70" fmla="*/ 3 w 12"/>
                <a:gd name="T71" fmla="*/ 20 h 23"/>
                <a:gd name="T72" fmla="*/ 5 w 12"/>
                <a:gd name="T73" fmla="*/ 20 h 23"/>
                <a:gd name="T74" fmla="*/ 6 w 12"/>
                <a:gd name="T75" fmla="*/ 23 h 23"/>
                <a:gd name="T76" fmla="*/ 7 w 12"/>
                <a:gd name="T77" fmla="*/ 23 h 23"/>
                <a:gd name="T78" fmla="*/ 7 w 12"/>
                <a:gd name="T79" fmla="*/ 23 h 23"/>
                <a:gd name="T80" fmla="*/ 7 w 12"/>
                <a:gd name="T81" fmla="*/ 20 h 23"/>
                <a:gd name="T82" fmla="*/ 8 w 12"/>
                <a:gd name="T83" fmla="*/ 20 h 23"/>
                <a:gd name="T84" fmla="*/ 9 w 12"/>
                <a:gd name="T85" fmla="*/ 22 h 23"/>
                <a:gd name="T86" fmla="*/ 10 w 12"/>
                <a:gd name="T87" fmla="*/ 23 h 23"/>
                <a:gd name="T88" fmla="*/ 10 w 12"/>
                <a:gd name="T89" fmla="*/ 22 h 23"/>
                <a:gd name="T90" fmla="*/ 10 w 12"/>
                <a:gd name="T91" fmla="*/ 19 h 23"/>
                <a:gd name="T92" fmla="*/ 11 w 12"/>
                <a:gd name="T93" fmla="*/ 18 h 23"/>
                <a:gd name="T94" fmla="*/ 12 w 12"/>
                <a:gd name="T95" fmla="*/ 17 h 23"/>
                <a:gd name="T96" fmla="*/ 12 w 12"/>
                <a:gd name="T97" fmla="*/ 14 h 23"/>
                <a:gd name="T98" fmla="*/ 11 w 12"/>
                <a:gd name="T99" fmla="*/ 12 h 23"/>
                <a:gd name="T100" fmla="*/ 8 w 12"/>
                <a:gd name="T101" fmla="*/ 10 h 23"/>
                <a:gd name="T102" fmla="*/ 5 w 12"/>
                <a:gd name="T103" fmla="*/ 6 h 23"/>
                <a:gd name="T104" fmla="*/ 6 w 12"/>
                <a:gd name="T105" fmla="*/ 6 h 23"/>
                <a:gd name="T106" fmla="*/ 7 w 12"/>
                <a:gd name="T107" fmla="*/ 10 h 23"/>
                <a:gd name="T108" fmla="*/ 5 w 12"/>
                <a:gd name="T109" fmla="*/ 9 h 23"/>
                <a:gd name="T110" fmla="*/ 5 w 12"/>
                <a:gd name="T111" fmla="*/ 6 h 23"/>
                <a:gd name="T112" fmla="*/ 6 w 12"/>
                <a:gd name="T113" fmla="*/ 17 h 23"/>
                <a:gd name="T114" fmla="*/ 6 w 12"/>
                <a:gd name="T115" fmla="*/ 13 h 23"/>
                <a:gd name="T116" fmla="*/ 7 w 12"/>
                <a:gd name="T117" fmla="*/ 13 h 23"/>
                <a:gd name="T118" fmla="*/ 8 w 12"/>
                <a:gd name="T119" fmla="*/ 17 h 23"/>
                <a:gd name="T120" fmla="*/ 6 w 12"/>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8" name="Freeform 215"/>
            <p:cNvSpPr>
              <a:spLocks noEditPoints="1"/>
            </p:cNvSpPr>
            <p:nvPr/>
          </p:nvSpPr>
          <p:spPr bwMode="auto">
            <a:xfrm>
              <a:off x="3232547" y="1196774"/>
              <a:ext cx="164306" cy="166688"/>
            </a:xfrm>
            <a:custGeom>
              <a:avLst/>
              <a:gdLst>
                <a:gd name="T0" fmla="*/ 28 w 64"/>
                <a:gd name="T1" fmla="*/ 3 h 65"/>
                <a:gd name="T2" fmla="*/ 2 w 64"/>
                <a:gd name="T3" fmla="*/ 37 h 65"/>
                <a:gd name="T4" fmla="*/ 37 w 64"/>
                <a:gd name="T5" fmla="*/ 62 h 65"/>
                <a:gd name="T6" fmla="*/ 62 w 64"/>
                <a:gd name="T7" fmla="*/ 28 h 65"/>
                <a:gd name="T8" fmla="*/ 28 w 64"/>
                <a:gd name="T9" fmla="*/ 3 h 65"/>
                <a:gd name="T10" fmla="*/ 36 w 64"/>
                <a:gd name="T11" fmla="*/ 56 h 65"/>
                <a:gd name="T12" fmla="*/ 8 w 64"/>
                <a:gd name="T13" fmla="*/ 36 h 65"/>
                <a:gd name="T14" fmla="*/ 28 w 64"/>
                <a:gd name="T15" fmla="*/ 8 h 65"/>
                <a:gd name="T16" fmla="*/ 56 w 64"/>
                <a:gd name="T17" fmla="*/ 29 h 65"/>
                <a:gd name="T18" fmla="*/ 36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9" name="Freeform 216"/>
            <p:cNvSpPr>
              <a:spLocks noEditPoints="1"/>
            </p:cNvSpPr>
            <p:nvPr/>
          </p:nvSpPr>
          <p:spPr bwMode="auto">
            <a:xfrm>
              <a:off x="3288507" y="1227731"/>
              <a:ext cx="54769" cy="104775"/>
            </a:xfrm>
            <a:custGeom>
              <a:avLst/>
              <a:gdLst>
                <a:gd name="T0" fmla="*/ 14 w 21"/>
                <a:gd name="T1" fmla="*/ 18 h 41"/>
                <a:gd name="T2" fmla="*/ 13 w 21"/>
                <a:gd name="T3" fmla="*/ 10 h 41"/>
                <a:gd name="T4" fmla="*/ 14 w 21"/>
                <a:gd name="T5" fmla="*/ 10 h 41"/>
                <a:gd name="T6" fmla="*/ 16 w 21"/>
                <a:gd name="T7" fmla="*/ 10 h 41"/>
                <a:gd name="T8" fmla="*/ 17 w 21"/>
                <a:gd name="T9" fmla="*/ 9 h 41"/>
                <a:gd name="T10" fmla="*/ 17 w 21"/>
                <a:gd name="T11" fmla="*/ 8 h 41"/>
                <a:gd name="T12" fmla="*/ 17 w 21"/>
                <a:gd name="T13" fmla="*/ 6 h 41"/>
                <a:gd name="T14" fmla="*/ 17 w 21"/>
                <a:gd name="T15" fmla="*/ 5 h 41"/>
                <a:gd name="T16" fmla="*/ 16 w 21"/>
                <a:gd name="T17" fmla="*/ 5 h 41"/>
                <a:gd name="T18" fmla="*/ 14 w 21"/>
                <a:gd name="T19" fmla="*/ 5 h 41"/>
                <a:gd name="T20" fmla="*/ 12 w 21"/>
                <a:gd name="T21" fmla="*/ 5 h 41"/>
                <a:gd name="T22" fmla="*/ 12 w 21"/>
                <a:gd name="T23" fmla="*/ 1 h 41"/>
                <a:gd name="T24" fmla="*/ 10 w 21"/>
                <a:gd name="T25" fmla="*/ 0 h 41"/>
                <a:gd name="T26" fmla="*/ 9 w 21"/>
                <a:gd name="T27" fmla="*/ 2 h 41"/>
                <a:gd name="T28" fmla="*/ 10 w 21"/>
                <a:gd name="T29" fmla="*/ 5 h 41"/>
                <a:gd name="T30" fmla="*/ 10 w 21"/>
                <a:gd name="T31" fmla="*/ 5 h 41"/>
                <a:gd name="T32" fmla="*/ 7 w 21"/>
                <a:gd name="T33" fmla="*/ 6 h 41"/>
                <a:gd name="T34" fmla="*/ 7 w 21"/>
                <a:gd name="T35" fmla="*/ 2 h 41"/>
                <a:gd name="T36" fmla="*/ 5 w 21"/>
                <a:gd name="T37" fmla="*/ 1 h 41"/>
                <a:gd name="T38" fmla="*/ 4 w 21"/>
                <a:gd name="T39" fmla="*/ 2 h 41"/>
                <a:gd name="T40" fmla="*/ 5 w 21"/>
                <a:gd name="T41" fmla="*/ 7 h 41"/>
                <a:gd name="T42" fmla="*/ 2 w 21"/>
                <a:gd name="T43" fmla="*/ 9 h 41"/>
                <a:gd name="T44" fmla="*/ 1 w 21"/>
                <a:gd name="T45" fmla="*/ 11 h 41"/>
                <a:gd name="T46" fmla="*/ 0 w 21"/>
                <a:gd name="T47" fmla="*/ 14 h 41"/>
                <a:gd name="T48" fmla="*/ 2 w 21"/>
                <a:gd name="T49" fmla="*/ 18 h 41"/>
                <a:gd name="T50" fmla="*/ 4 w 21"/>
                <a:gd name="T51" fmla="*/ 20 h 41"/>
                <a:gd name="T52" fmla="*/ 6 w 21"/>
                <a:gd name="T53" fmla="*/ 21 h 41"/>
                <a:gd name="T54" fmla="*/ 7 w 21"/>
                <a:gd name="T55" fmla="*/ 21 h 41"/>
                <a:gd name="T56" fmla="*/ 8 w 21"/>
                <a:gd name="T57" fmla="*/ 30 h 41"/>
                <a:gd name="T58" fmla="*/ 6 w 21"/>
                <a:gd name="T59" fmla="*/ 30 h 41"/>
                <a:gd name="T60" fmla="*/ 3 w 21"/>
                <a:gd name="T61" fmla="*/ 30 h 41"/>
                <a:gd name="T62" fmla="*/ 3 w 21"/>
                <a:gd name="T63" fmla="*/ 31 h 41"/>
                <a:gd name="T64" fmla="*/ 2 w 21"/>
                <a:gd name="T65" fmla="*/ 32 h 41"/>
                <a:gd name="T66" fmla="*/ 2 w 21"/>
                <a:gd name="T67" fmla="*/ 34 h 41"/>
                <a:gd name="T68" fmla="*/ 3 w 21"/>
                <a:gd name="T69" fmla="*/ 35 h 41"/>
                <a:gd name="T70" fmla="*/ 6 w 21"/>
                <a:gd name="T71" fmla="*/ 35 h 41"/>
                <a:gd name="T72" fmla="*/ 9 w 21"/>
                <a:gd name="T73" fmla="*/ 35 h 41"/>
                <a:gd name="T74" fmla="*/ 10 w 21"/>
                <a:gd name="T75" fmla="*/ 40 h 41"/>
                <a:gd name="T76" fmla="*/ 11 w 21"/>
                <a:gd name="T77" fmla="*/ 41 h 41"/>
                <a:gd name="T78" fmla="*/ 12 w 21"/>
                <a:gd name="T79" fmla="*/ 39 h 41"/>
                <a:gd name="T80" fmla="*/ 12 w 21"/>
                <a:gd name="T81" fmla="*/ 35 h 41"/>
                <a:gd name="T82" fmla="*/ 14 w 21"/>
                <a:gd name="T83" fmla="*/ 34 h 41"/>
                <a:gd name="T84" fmla="*/ 15 w 21"/>
                <a:gd name="T85" fmla="*/ 39 h 41"/>
                <a:gd name="T86" fmla="*/ 16 w 21"/>
                <a:gd name="T87" fmla="*/ 40 h 41"/>
                <a:gd name="T88" fmla="*/ 18 w 21"/>
                <a:gd name="T89" fmla="*/ 38 h 41"/>
                <a:gd name="T90" fmla="*/ 17 w 21"/>
                <a:gd name="T91" fmla="*/ 33 h 41"/>
                <a:gd name="T92" fmla="*/ 19 w 21"/>
                <a:gd name="T93" fmla="*/ 32 h 41"/>
                <a:gd name="T94" fmla="*/ 21 w 21"/>
                <a:gd name="T95" fmla="*/ 29 h 41"/>
                <a:gd name="T96" fmla="*/ 21 w 21"/>
                <a:gd name="T97" fmla="*/ 25 h 41"/>
                <a:gd name="T98" fmla="*/ 18 w 21"/>
                <a:gd name="T99" fmla="*/ 20 h 41"/>
                <a:gd name="T100" fmla="*/ 14 w 21"/>
                <a:gd name="T101" fmla="*/ 18 h 41"/>
                <a:gd name="T102" fmla="*/ 8 w 21"/>
                <a:gd name="T103" fmla="*/ 10 h 41"/>
                <a:gd name="T104" fmla="*/ 11 w 21"/>
                <a:gd name="T105" fmla="*/ 10 h 41"/>
                <a:gd name="T106" fmla="*/ 12 w 21"/>
                <a:gd name="T107" fmla="*/ 17 h 41"/>
                <a:gd name="T108" fmla="*/ 9 w 21"/>
                <a:gd name="T109" fmla="*/ 16 h 41"/>
                <a:gd name="T110" fmla="*/ 8 w 21"/>
                <a:gd name="T111" fmla="*/ 10 h 41"/>
                <a:gd name="T112" fmla="*/ 11 w 21"/>
                <a:gd name="T113" fmla="*/ 30 h 41"/>
                <a:gd name="T114" fmla="*/ 10 w 21"/>
                <a:gd name="T115" fmla="*/ 22 h 41"/>
                <a:gd name="T116" fmla="*/ 13 w 21"/>
                <a:gd name="T117" fmla="*/ 23 h 41"/>
                <a:gd name="T118" fmla="*/ 13 w 21"/>
                <a:gd name="T119" fmla="*/ 29 h 41"/>
                <a:gd name="T120" fmla="*/ 11 w 21"/>
                <a:gd name="T12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0" name="Freeform 217"/>
            <p:cNvSpPr>
              <a:spLocks noEditPoints="1"/>
            </p:cNvSpPr>
            <p:nvPr/>
          </p:nvSpPr>
          <p:spPr bwMode="auto">
            <a:xfrm>
              <a:off x="642937" y="2406450"/>
              <a:ext cx="260747" cy="260747"/>
            </a:xfrm>
            <a:custGeom>
              <a:avLst/>
              <a:gdLst>
                <a:gd name="T0" fmla="*/ 95 w 101"/>
                <a:gd name="T1" fmla="*/ 46 h 101"/>
                <a:gd name="T2" fmla="*/ 88 w 101"/>
                <a:gd name="T3" fmla="*/ 45 h 101"/>
                <a:gd name="T4" fmla="*/ 86 w 101"/>
                <a:gd name="T5" fmla="*/ 38 h 101"/>
                <a:gd name="T6" fmla="*/ 92 w 101"/>
                <a:gd name="T7" fmla="*/ 34 h 101"/>
                <a:gd name="T8" fmla="*/ 94 w 101"/>
                <a:gd name="T9" fmla="*/ 24 h 101"/>
                <a:gd name="T10" fmla="*/ 89 w 101"/>
                <a:gd name="T11" fmla="*/ 18 h 101"/>
                <a:gd name="T12" fmla="*/ 79 w 101"/>
                <a:gd name="T13" fmla="*/ 16 h 101"/>
                <a:gd name="T14" fmla="*/ 73 w 101"/>
                <a:gd name="T15" fmla="*/ 20 h 101"/>
                <a:gd name="T16" fmla="*/ 67 w 101"/>
                <a:gd name="T17" fmla="*/ 17 h 101"/>
                <a:gd name="T18" fmla="*/ 68 w 101"/>
                <a:gd name="T19" fmla="*/ 9 h 101"/>
                <a:gd name="T20" fmla="*/ 62 w 101"/>
                <a:gd name="T21" fmla="*/ 1 h 101"/>
                <a:gd name="T22" fmla="*/ 55 w 101"/>
                <a:gd name="T23" fmla="*/ 0 h 101"/>
                <a:gd name="T24" fmla="*/ 47 w 101"/>
                <a:gd name="T25" fmla="*/ 6 h 101"/>
                <a:gd name="T26" fmla="*/ 46 w 101"/>
                <a:gd name="T27" fmla="*/ 13 h 101"/>
                <a:gd name="T28" fmla="*/ 38 w 101"/>
                <a:gd name="T29" fmla="*/ 15 h 101"/>
                <a:gd name="T30" fmla="*/ 34 w 101"/>
                <a:gd name="T31" fmla="*/ 9 h 101"/>
                <a:gd name="T32" fmla="*/ 25 w 101"/>
                <a:gd name="T33" fmla="*/ 8 h 101"/>
                <a:gd name="T34" fmla="*/ 18 w 101"/>
                <a:gd name="T35" fmla="*/ 12 h 101"/>
                <a:gd name="T36" fmla="*/ 17 w 101"/>
                <a:gd name="T37" fmla="*/ 22 h 101"/>
                <a:gd name="T38" fmla="*/ 20 w 101"/>
                <a:gd name="T39" fmla="*/ 27 h 101"/>
                <a:gd name="T40" fmla="*/ 16 w 101"/>
                <a:gd name="T41" fmla="*/ 34 h 101"/>
                <a:gd name="T42" fmla="*/ 10 w 101"/>
                <a:gd name="T43" fmla="*/ 33 h 101"/>
                <a:gd name="T44" fmla="*/ 2 w 101"/>
                <a:gd name="T45" fmla="*/ 39 h 101"/>
                <a:gd name="T46" fmla="*/ 1 w 101"/>
                <a:gd name="T47" fmla="*/ 47 h 101"/>
                <a:gd name="T48" fmla="*/ 7 w 101"/>
                <a:gd name="T49" fmla="*/ 55 h 101"/>
                <a:gd name="T50" fmla="*/ 13 w 101"/>
                <a:gd name="T51" fmla="*/ 55 h 101"/>
                <a:gd name="T52" fmla="*/ 14 w 101"/>
                <a:gd name="T53" fmla="*/ 63 h 101"/>
                <a:gd name="T54" fmla="*/ 10 w 101"/>
                <a:gd name="T55" fmla="*/ 67 h 101"/>
                <a:gd name="T56" fmla="*/ 8 w 101"/>
                <a:gd name="T57" fmla="*/ 77 h 101"/>
                <a:gd name="T58" fmla="*/ 13 w 101"/>
                <a:gd name="T59" fmla="*/ 83 h 101"/>
                <a:gd name="T60" fmla="*/ 23 w 101"/>
                <a:gd name="T61" fmla="*/ 84 h 101"/>
                <a:gd name="T62" fmla="*/ 27 w 101"/>
                <a:gd name="T63" fmla="*/ 81 h 101"/>
                <a:gd name="T64" fmla="*/ 34 w 101"/>
                <a:gd name="T65" fmla="*/ 85 h 101"/>
                <a:gd name="T66" fmla="*/ 34 w 101"/>
                <a:gd name="T67" fmla="*/ 91 h 101"/>
                <a:gd name="T68" fmla="*/ 39 w 101"/>
                <a:gd name="T69" fmla="*/ 99 h 101"/>
                <a:gd name="T70" fmla="*/ 47 w 101"/>
                <a:gd name="T71" fmla="*/ 100 h 101"/>
                <a:gd name="T72" fmla="*/ 55 w 101"/>
                <a:gd name="T73" fmla="*/ 94 h 101"/>
                <a:gd name="T74" fmla="*/ 56 w 101"/>
                <a:gd name="T75" fmla="*/ 88 h 101"/>
                <a:gd name="T76" fmla="*/ 64 w 101"/>
                <a:gd name="T77" fmla="*/ 86 h 101"/>
                <a:gd name="T78" fmla="*/ 67 w 101"/>
                <a:gd name="T79" fmla="*/ 91 h 101"/>
                <a:gd name="T80" fmla="*/ 77 w 101"/>
                <a:gd name="T81" fmla="*/ 93 h 101"/>
                <a:gd name="T82" fmla="*/ 84 w 101"/>
                <a:gd name="T83" fmla="*/ 88 h 101"/>
                <a:gd name="T84" fmla="*/ 85 w 101"/>
                <a:gd name="T85" fmla="*/ 78 h 101"/>
                <a:gd name="T86" fmla="*/ 81 w 101"/>
                <a:gd name="T87" fmla="*/ 73 h 101"/>
                <a:gd name="T88" fmla="*/ 85 w 101"/>
                <a:gd name="T89" fmla="*/ 67 h 101"/>
                <a:gd name="T90" fmla="*/ 92 w 101"/>
                <a:gd name="T91" fmla="*/ 68 h 101"/>
                <a:gd name="T92" fmla="*/ 100 w 101"/>
                <a:gd name="T93" fmla="*/ 62 h 101"/>
                <a:gd name="T94" fmla="*/ 101 w 101"/>
                <a:gd name="T95" fmla="*/ 54 h 101"/>
                <a:gd name="T96" fmla="*/ 95 w 101"/>
                <a:gd name="T97" fmla="*/ 46 h 101"/>
                <a:gd name="T98" fmla="*/ 61 w 101"/>
                <a:gd name="T99" fmla="*/ 66 h 101"/>
                <a:gd name="T100" fmla="*/ 35 w 101"/>
                <a:gd name="T101" fmla="*/ 62 h 101"/>
                <a:gd name="T102" fmla="*/ 39 w 101"/>
                <a:gd name="T103" fmla="*/ 35 h 101"/>
                <a:gd name="T104" fmla="*/ 65 w 101"/>
                <a:gd name="T105" fmla="*/ 40 h 101"/>
                <a:gd name="T106" fmla="*/ 61 w 101"/>
                <a:gd name="T10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1" name="Freeform 218"/>
            <p:cNvSpPr>
              <a:spLocks noEditPoints="1"/>
            </p:cNvSpPr>
            <p:nvPr/>
          </p:nvSpPr>
          <p:spPr bwMode="auto">
            <a:xfrm>
              <a:off x="589359" y="2718393"/>
              <a:ext cx="92869" cy="90488"/>
            </a:xfrm>
            <a:custGeom>
              <a:avLst/>
              <a:gdLst>
                <a:gd name="T0" fmla="*/ 35 w 36"/>
                <a:gd name="T1" fmla="*/ 12 h 35"/>
                <a:gd name="T2" fmla="*/ 32 w 36"/>
                <a:gd name="T3" fmla="*/ 10 h 35"/>
                <a:gd name="T4" fmla="*/ 29 w 36"/>
                <a:gd name="T5" fmla="*/ 11 h 35"/>
                <a:gd name="T6" fmla="*/ 28 w 36"/>
                <a:gd name="T7" fmla="*/ 9 h 35"/>
                <a:gd name="T8" fmla="*/ 29 w 36"/>
                <a:gd name="T9" fmla="*/ 7 h 35"/>
                <a:gd name="T10" fmla="*/ 28 w 36"/>
                <a:gd name="T11" fmla="*/ 3 h 35"/>
                <a:gd name="T12" fmla="*/ 26 w 36"/>
                <a:gd name="T13" fmla="*/ 2 h 35"/>
                <a:gd name="T14" fmla="*/ 22 w 36"/>
                <a:gd name="T15" fmla="*/ 3 h 35"/>
                <a:gd name="T16" fmla="*/ 21 w 36"/>
                <a:gd name="T17" fmla="*/ 5 h 35"/>
                <a:gd name="T18" fmla="*/ 19 w 36"/>
                <a:gd name="T19" fmla="*/ 4 h 35"/>
                <a:gd name="T20" fmla="*/ 18 w 36"/>
                <a:gd name="T21" fmla="*/ 2 h 35"/>
                <a:gd name="T22" fmla="*/ 15 w 36"/>
                <a:gd name="T23" fmla="*/ 0 h 35"/>
                <a:gd name="T24" fmla="*/ 12 w 36"/>
                <a:gd name="T25" fmla="*/ 1 h 35"/>
                <a:gd name="T26" fmla="*/ 11 w 36"/>
                <a:gd name="T27" fmla="*/ 4 h 35"/>
                <a:gd name="T28" fmla="*/ 11 w 36"/>
                <a:gd name="T29" fmla="*/ 6 h 35"/>
                <a:gd name="T30" fmla="*/ 9 w 36"/>
                <a:gd name="T31" fmla="*/ 8 h 35"/>
                <a:gd name="T32" fmla="*/ 7 w 36"/>
                <a:gd name="T33" fmla="*/ 6 h 35"/>
                <a:gd name="T34" fmla="*/ 4 w 36"/>
                <a:gd name="T35" fmla="*/ 7 h 35"/>
                <a:gd name="T36" fmla="*/ 2 w 36"/>
                <a:gd name="T37" fmla="*/ 10 h 35"/>
                <a:gd name="T38" fmla="*/ 3 w 36"/>
                <a:gd name="T39" fmla="*/ 13 h 35"/>
                <a:gd name="T40" fmla="*/ 5 w 36"/>
                <a:gd name="T41" fmla="*/ 14 h 35"/>
                <a:gd name="T42" fmla="*/ 4 w 36"/>
                <a:gd name="T43" fmla="*/ 17 h 35"/>
                <a:gd name="T44" fmla="*/ 2 w 36"/>
                <a:gd name="T45" fmla="*/ 17 h 35"/>
                <a:gd name="T46" fmla="*/ 1 w 36"/>
                <a:gd name="T47" fmla="*/ 20 h 35"/>
                <a:gd name="T48" fmla="*/ 1 w 36"/>
                <a:gd name="T49" fmla="*/ 23 h 35"/>
                <a:gd name="T50" fmla="*/ 4 w 36"/>
                <a:gd name="T51" fmla="*/ 25 h 35"/>
                <a:gd name="T52" fmla="*/ 6 w 36"/>
                <a:gd name="T53" fmla="*/ 24 h 35"/>
                <a:gd name="T54" fmla="*/ 8 w 36"/>
                <a:gd name="T55" fmla="*/ 27 h 35"/>
                <a:gd name="T56" fmla="*/ 7 w 36"/>
                <a:gd name="T57" fmla="*/ 28 h 35"/>
                <a:gd name="T58" fmla="*/ 8 w 36"/>
                <a:gd name="T59" fmla="*/ 32 h 35"/>
                <a:gd name="T60" fmla="*/ 10 w 36"/>
                <a:gd name="T61" fmla="*/ 33 h 35"/>
                <a:gd name="T62" fmla="*/ 14 w 36"/>
                <a:gd name="T63" fmla="*/ 32 h 35"/>
                <a:gd name="T64" fmla="*/ 15 w 36"/>
                <a:gd name="T65" fmla="*/ 30 h 35"/>
                <a:gd name="T66" fmla="*/ 17 w 36"/>
                <a:gd name="T67" fmla="*/ 31 h 35"/>
                <a:gd name="T68" fmla="*/ 18 w 36"/>
                <a:gd name="T69" fmla="*/ 33 h 35"/>
                <a:gd name="T70" fmla="*/ 21 w 36"/>
                <a:gd name="T71" fmla="*/ 35 h 35"/>
                <a:gd name="T72" fmla="*/ 24 w 36"/>
                <a:gd name="T73" fmla="*/ 34 h 35"/>
                <a:gd name="T74" fmla="*/ 25 w 36"/>
                <a:gd name="T75" fmla="*/ 31 h 35"/>
                <a:gd name="T76" fmla="*/ 25 w 36"/>
                <a:gd name="T77" fmla="*/ 29 h 35"/>
                <a:gd name="T78" fmla="*/ 27 w 36"/>
                <a:gd name="T79" fmla="*/ 27 h 35"/>
                <a:gd name="T80" fmla="*/ 29 w 36"/>
                <a:gd name="T81" fmla="*/ 29 h 35"/>
                <a:gd name="T82" fmla="*/ 32 w 36"/>
                <a:gd name="T83" fmla="*/ 28 h 35"/>
                <a:gd name="T84" fmla="*/ 34 w 36"/>
                <a:gd name="T85" fmla="*/ 25 h 35"/>
                <a:gd name="T86" fmla="*/ 33 w 36"/>
                <a:gd name="T87" fmla="*/ 22 h 35"/>
                <a:gd name="T88" fmla="*/ 31 w 36"/>
                <a:gd name="T89" fmla="*/ 21 h 35"/>
                <a:gd name="T90" fmla="*/ 31 w 36"/>
                <a:gd name="T91" fmla="*/ 18 h 35"/>
                <a:gd name="T92" fmla="*/ 34 w 36"/>
                <a:gd name="T93" fmla="*/ 18 h 35"/>
                <a:gd name="T94" fmla="*/ 35 w 36"/>
                <a:gd name="T95" fmla="*/ 15 h 35"/>
                <a:gd name="T96" fmla="*/ 35 w 36"/>
                <a:gd name="T97" fmla="*/ 12 h 35"/>
                <a:gd name="T98" fmla="*/ 19 w 36"/>
                <a:gd name="T99" fmla="*/ 24 h 35"/>
                <a:gd name="T100" fmla="*/ 11 w 36"/>
                <a:gd name="T101" fmla="*/ 19 h 35"/>
                <a:gd name="T102" fmla="*/ 16 w 36"/>
                <a:gd name="T103" fmla="*/ 11 h 35"/>
                <a:gd name="T104" fmla="*/ 24 w 36"/>
                <a:gd name="T105" fmla="*/ 16 h 35"/>
                <a:gd name="T106" fmla="*/ 19 w 36"/>
                <a:gd name="T10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5">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solidFill>
              <a:schemeClr val="accent3"/>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2" name="Freeform 219"/>
            <p:cNvSpPr>
              <a:spLocks noEditPoints="1"/>
            </p:cNvSpPr>
            <p:nvPr/>
          </p:nvSpPr>
          <p:spPr bwMode="auto">
            <a:xfrm>
              <a:off x="638175" y="2308818"/>
              <a:ext cx="100013" cy="100013"/>
            </a:xfrm>
            <a:custGeom>
              <a:avLst/>
              <a:gdLst>
                <a:gd name="T0" fmla="*/ 38 w 39"/>
                <a:gd name="T1" fmla="*/ 13 h 39"/>
                <a:gd name="T2" fmla="*/ 34 w 39"/>
                <a:gd name="T3" fmla="*/ 11 h 39"/>
                <a:gd name="T4" fmla="*/ 32 w 39"/>
                <a:gd name="T5" fmla="*/ 12 h 39"/>
                <a:gd name="T6" fmla="*/ 30 w 39"/>
                <a:gd name="T7" fmla="*/ 10 h 39"/>
                <a:gd name="T8" fmla="*/ 32 w 39"/>
                <a:gd name="T9" fmla="*/ 7 h 39"/>
                <a:gd name="T10" fmla="*/ 31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4 w 39"/>
                <a:gd name="T35" fmla="*/ 8 h 39"/>
                <a:gd name="T36" fmla="*/ 2 w 39"/>
                <a:gd name="T37" fmla="*/ 11 h 39"/>
                <a:gd name="T38" fmla="*/ 3 w 39"/>
                <a:gd name="T39" fmla="*/ 14 h 39"/>
                <a:gd name="T40" fmla="*/ 5 w 39"/>
                <a:gd name="T41" fmla="*/ 15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1 w 39"/>
                <a:gd name="T61" fmla="*/ 37 h 39"/>
                <a:gd name="T62" fmla="*/ 14 w 39"/>
                <a:gd name="T63" fmla="*/ 36 h 39"/>
                <a:gd name="T64" fmla="*/ 16 w 39"/>
                <a:gd name="T65" fmla="*/ 34 h 39"/>
                <a:gd name="T66" fmla="*/ 19 w 39"/>
                <a:gd name="T67" fmla="*/ 34 h 39"/>
                <a:gd name="T68" fmla="*/ 19 w 39"/>
                <a:gd name="T69" fmla="*/ 36 h 39"/>
                <a:gd name="T70" fmla="*/ 23 w 39"/>
                <a:gd name="T71" fmla="*/ 38 h 39"/>
                <a:gd name="T72" fmla="*/ 26 w 39"/>
                <a:gd name="T73" fmla="*/ 38 h 39"/>
                <a:gd name="T74" fmla="*/ 27 w 39"/>
                <a:gd name="T75" fmla="*/ 34 h 39"/>
                <a:gd name="T76" fmla="*/ 27 w 39"/>
                <a:gd name="T77" fmla="*/ 32 h 39"/>
                <a:gd name="T78" fmla="*/ 29 w 39"/>
                <a:gd name="T79" fmla="*/ 30 h 39"/>
                <a:gd name="T80" fmla="*/ 31 w 39"/>
                <a:gd name="T81" fmla="*/ 31 h 39"/>
                <a:gd name="T82" fmla="*/ 35 w 39"/>
                <a:gd name="T83" fmla="*/ 30 h 39"/>
                <a:gd name="T84" fmla="*/ 37 w 39"/>
                <a:gd name="T85" fmla="*/ 28 h 39"/>
                <a:gd name="T86" fmla="*/ 36 w 39"/>
                <a:gd name="T87" fmla="*/ 24 h 39"/>
                <a:gd name="T88" fmla="*/ 33 w 39"/>
                <a:gd name="T89" fmla="*/ 23 h 39"/>
                <a:gd name="T90" fmla="*/ 34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3" name="Freeform 220"/>
            <p:cNvSpPr>
              <a:spLocks noEditPoints="1"/>
            </p:cNvSpPr>
            <p:nvPr/>
          </p:nvSpPr>
          <p:spPr bwMode="auto">
            <a:xfrm>
              <a:off x="1909762" y="2164753"/>
              <a:ext cx="100013" cy="100013"/>
            </a:xfrm>
            <a:custGeom>
              <a:avLst/>
              <a:gdLst>
                <a:gd name="T0" fmla="*/ 38 w 39"/>
                <a:gd name="T1" fmla="*/ 14 h 39"/>
                <a:gd name="T2" fmla="*/ 35 w 39"/>
                <a:gd name="T3" fmla="*/ 12 h 39"/>
                <a:gd name="T4" fmla="*/ 32 w 39"/>
                <a:gd name="T5" fmla="*/ 12 h 39"/>
                <a:gd name="T6" fmla="*/ 30 w 39"/>
                <a:gd name="T7" fmla="*/ 10 h 39"/>
                <a:gd name="T8" fmla="*/ 32 w 39"/>
                <a:gd name="T9" fmla="*/ 8 h 39"/>
                <a:gd name="T10" fmla="*/ 31 w 39"/>
                <a:gd name="T11" fmla="*/ 4 h 39"/>
                <a:gd name="T12" fmla="*/ 28 w 39"/>
                <a:gd name="T13" fmla="*/ 2 h 39"/>
                <a:gd name="T14" fmla="*/ 24 w 39"/>
                <a:gd name="T15" fmla="*/ 3 h 39"/>
                <a:gd name="T16" fmla="*/ 23 w 39"/>
                <a:gd name="T17" fmla="*/ 6 h 39"/>
                <a:gd name="T18" fmla="*/ 20 w 39"/>
                <a:gd name="T19" fmla="*/ 5 h 39"/>
                <a:gd name="T20" fmla="*/ 20 w 39"/>
                <a:gd name="T21" fmla="*/ 3 h 39"/>
                <a:gd name="T22" fmla="*/ 16 w 39"/>
                <a:gd name="T23" fmla="*/ 1 h 39"/>
                <a:gd name="T24" fmla="*/ 13 w 39"/>
                <a:gd name="T25" fmla="*/ 1 h 39"/>
                <a:gd name="T26" fmla="*/ 11 w 39"/>
                <a:gd name="T27" fmla="*/ 5 h 39"/>
                <a:gd name="T28" fmla="*/ 12 w 39"/>
                <a:gd name="T29" fmla="*/ 7 h 39"/>
                <a:gd name="T30" fmla="*/ 10 w 39"/>
                <a:gd name="T31" fmla="*/ 9 h 39"/>
                <a:gd name="T32" fmla="*/ 7 w 39"/>
                <a:gd name="T33" fmla="*/ 8 h 39"/>
                <a:gd name="T34" fmla="*/ 4 w 39"/>
                <a:gd name="T35" fmla="*/ 9 h 39"/>
                <a:gd name="T36" fmla="*/ 2 w 39"/>
                <a:gd name="T37" fmla="*/ 11 h 39"/>
                <a:gd name="T38" fmla="*/ 3 w 39"/>
                <a:gd name="T39" fmla="*/ 15 h 39"/>
                <a:gd name="T40" fmla="*/ 5 w 39"/>
                <a:gd name="T41" fmla="*/ 16 h 39"/>
                <a:gd name="T42" fmla="*/ 5 w 39"/>
                <a:gd name="T43" fmla="*/ 19 h 39"/>
                <a:gd name="T44" fmla="*/ 2 w 39"/>
                <a:gd name="T45" fmla="*/ 20 h 39"/>
                <a:gd name="T46" fmla="*/ 0 w 39"/>
                <a:gd name="T47" fmla="*/ 23 h 39"/>
                <a:gd name="T48" fmla="*/ 1 w 39"/>
                <a:gd name="T49" fmla="*/ 26 h 39"/>
                <a:gd name="T50" fmla="*/ 4 w 39"/>
                <a:gd name="T51" fmla="*/ 28 h 39"/>
                <a:gd name="T52" fmla="*/ 7 w 39"/>
                <a:gd name="T53" fmla="*/ 27 h 39"/>
                <a:gd name="T54" fmla="*/ 9 w 39"/>
                <a:gd name="T55" fmla="*/ 30 h 39"/>
                <a:gd name="T56" fmla="*/ 7 w 39"/>
                <a:gd name="T57" fmla="*/ 32 h 39"/>
                <a:gd name="T58" fmla="*/ 8 w 39"/>
                <a:gd name="T59" fmla="*/ 36 h 39"/>
                <a:gd name="T60" fmla="*/ 11 w 39"/>
                <a:gd name="T61" fmla="*/ 37 h 39"/>
                <a:gd name="T62" fmla="*/ 15 w 39"/>
                <a:gd name="T63" fmla="*/ 36 h 39"/>
                <a:gd name="T64" fmla="*/ 16 w 39"/>
                <a:gd name="T65" fmla="*/ 34 h 39"/>
                <a:gd name="T66" fmla="*/ 19 w 39"/>
                <a:gd name="T67" fmla="*/ 35 h 39"/>
                <a:gd name="T68" fmla="*/ 19 w 39"/>
                <a:gd name="T69" fmla="*/ 37 h 39"/>
                <a:gd name="T70" fmla="*/ 23 w 39"/>
                <a:gd name="T71" fmla="*/ 39 h 39"/>
                <a:gd name="T72" fmla="*/ 26 w 39"/>
                <a:gd name="T73" fmla="*/ 38 h 39"/>
                <a:gd name="T74" fmla="*/ 28 w 39"/>
                <a:gd name="T75" fmla="*/ 35 h 39"/>
                <a:gd name="T76" fmla="*/ 27 w 39"/>
                <a:gd name="T77" fmla="*/ 32 h 39"/>
                <a:gd name="T78" fmla="*/ 29 w 39"/>
                <a:gd name="T79" fmla="*/ 31 h 39"/>
                <a:gd name="T80" fmla="*/ 32 w 39"/>
                <a:gd name="T81" fmla="*/ 32 h 39"/>
                <a:gd name="T82" fmla="*/ 35 w 39"/>
                <a:gd name="T83" fmla="*/ 31 h 39"/>
                <a:gd name="T84" fmla="*/ 37 w 39"/>
                <a:gd name="T85" fmla="*/ 28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2 w 39"/>
                <a:gd name="T101" fmla="*/ 22 h 39"/>
                <a:gd name="T102" fmla="*/ 17 w 39"/>
                <a:gd name="T103" fmla="*/ 13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4" name="Freeform 221"/>
            <p:cNvSpPr>
              <a:spLocks noEditPoints="1"/>
            </p:cNvSpPr>
            <p:nvPr/>
          </p:nvSpPr>
          <p:spPr bwMode="auto">
            <a:xfrm>
              <a:off x="2357437" y="1907578"/>
              <a:ext cx="100013" cy="100013"/>
            </a:xfrm>
            <a:custGeom>
              <a:avLst/>
              <a:gdLst>
                <a:gd name="T0" fmla="*/ 38 w 39"/>
                <a:gd name="T1" fmla="*/ 13 h 39"/>
                <a:gd name="T2" fmla="*/ 35 w 39"/>
                <a:gd name="T3" fmla="*/ 11 h 39"/>
                <a:gd name="T4" fmla="*/ 32 w 39"/>
                <a:gd name="T5" fmla="*/ 12 h 39"/>
                <a:gd name="T6" fmla="*/ 31 w 39"/>
                <a:gd name="T7" fmla="*/ 10 h 39"/>
                <a:gd name="T8" fmla="*/ 32 w 39"/>
                <a:gd name="T9" fmla="*/ 7 h 39"/>
                <a:gd name="T10" fmla="*/ 31 w 39"/>
                <a:gd name="T11" fmla="*/ 4 h 39"/>
                <a:gd name="T12" fmla="*/ 28 w 39"/>
                <a:gd name="T13" fmla="*/ 2 h 39"/>
                <a:gd name="T14" fmla="*/ 25 w 39"/>
                <a:gd name="T15" fmla="*/ 3 h 39"/>
                <a:gd name="T16" fmla="*/ 23 w 39"/>
                <a:gd name="T17" fmla="*/ 5 h 39"/>
                <a:gd name="T18" fmla="*/ 21 w 39"/>
                <a:gd name="T19" fmla="*/ 5 h 39"/>
                <a:gd name="T20" fmla="*/ 20 w 39"/>
                <a:gd name="T21" fmla="*/ 2 h 39"/>
                <a:gd name="T22" fmla="*/ 17 w 39"/>
                <a:gd name="T23" fmla="*/ 0 h 39"/>
                <a:gd name="T24" fmla="*/ 14 w 39"/>
                <a:gd name="T25" fmla="*/ 1 h 39"/>
                <a:gd name="T26" fmla="*/ 12 w 39"/>
                <a:gd name="T27" fmla="*/ 4 h 39"/>
                <a:gd name="T28" fmla="*/ 12 w 39"/>
                <a:gd name="T29" fmla="*/ 7 h 39"/>
                <a:gd name="T30" fmla="*/ 10 w 39"/>
                <a:gd name="T31" fmla="*/ 9 h 39"/>
                <a:gd name="T32" fmla="*/ 8 w 39"/>
                <a:gd name="T33" fmla="*/ 7 h 39"/>
                <a:gd name="T34" fmla="*/ 4 w 39"/>
                <a:gd name="T35" fmla="*/ 8 h 39"/>
                <a:gd name="T36" fmla="*/ 2 w 39"/>
                <a:gd name="T37" fmla="*/ 11 h 39"/>
                <a:gd name="T38" fmla="*/ 3 w 39"/>
                <a:gd name="T39" fmla="*/ 15 h 39"/>
                <a:gd name="T40" fmla="*/ 5 w 39"/>
                <a:gd name="T41" fmla="*/ 16 h 39"/>
                <a:gd name="T42" fmla="*/ 5 w 39"/>
                <a:gd name="T43" fmla="*/ 19 h 39"/>
                <a:gd name="T44" fmla="*/ 3 w 39"/>
                <a:gd name="T45" fmla="*/ 19 h 39"/>
                <a:gd name="T46" fmla="*/ 1 w 39"/>
                <a:gd name="T47" fmla="*/ 23 h 39"/>
                <a:gd name="T48" fmla="*/ 1 w 39"/>
                <a:gd name="T49" fmla="*/ 26 h 39"/>
                <a:gd name="T50" fmla="*/ 5 w 39"/>
                <a:gd name="T51" fmla="*/ 28 h 39"/>
                <a:gd name="T52" fmla="*/ 7 w 39"/>
                <a:gd name="T53" fmla="*/ 27 h 39"/>
                <a:gd name="T54" fmla="*/ 9 w 39"/>
                <a:gd name="T55" fmla="*/ 30 h 39"/>
                <a:gd name="T56" fmla="*/ 8 w 39"/>
                <a:gd name="T57" fmla="*/ 32 h 39"/>
                <a:gd name="T58" fmla="*/ 9 w 39"/>
                <a:gd name="T59" fmla="*/ 35 h 39"/>
                <a:gd name="T60" fmla="*/ 11 w 39"/>
                <a:gd name="T61" fmla="*/ 37 h 39"/>
                <a:gd name="T62" fmla="*/ 15 w 39"/>
                <a:gd name="T63" fmla="*/ 36 h 39"/>
                <a:gd name="T64" fmla="*/ 16 w 39"/>
                <a:gd name="T65" fmla="*/ 34 h 39"/>
                <a:gd name="T66" fmla="*/ 19 w 39"/>
                <a:gd name="T67" fmla="*/ 34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0 h 39"/>
                <a:gd name="T80" fmla="*/ 32 w 39"/>
                <a:gd name="T81" fmla="*/ 32 h 39"/>
                <a:gd name="T82" fmla="*/ 36 w 39"/>
                <a:gd name="T83" fmla="*/ 31 h 39"/>
                <a:gd name="T84" fmla="*/ 37 w 39"/>
                <a:gd name="T85" fmla="*/ 28 h 39"/>
                <a:gd name="T86" fmla="*/ 36 w 39"/>
                <a:gd name="T87" fmla="*/ 24 h 39"/>
                <a:gd name="T88" fmla="*/ 34 w 39"/>
                <a:gd name="T89" fmla="*/ 23 h 39"/>
                <a:gd name="T90" fmla="*/ 34 w 39"/>
                <a:gd name="T91" fmla="*/ 20 h 39"/>
                <a:gd name="T92" fmla="*/ 37 w 39"/>
                <a:gd name="T93" fmla="*/ 20 h 39"/>
                <a:gd name="T94" fmla="*/ 39 w 39"/>
                <a:gd name="T95" fmla="*/ 16 h 39"/>
                <a:gd name="T96" fmla="*/ 38 w 39"/>
                <a:gd name="T97" fmla="*/ 13 h 39"/>
                <a:gd name="T98" fmla="*/ 21 w 39"/>
                <a:gd name="T99" fmla="*/ 27 h 39"/>
                <a:gd name="T100" fmla="*/ 12 w 39"/>
                <a:gd name="T101" fmla="*/ 21 h 39"/>
                <a:gd name="T102" fmla="*/ 18 w 39"/>
                <a:gd name="T103" fmla="*/ 12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5" name="Freeform 222"/>
            <p:cNvSpPr>
              <a:spLocks noEditPoints="1"/>
            </p:cNvSpPr>
            <p:nvPr/>
          </p:nvSpPr>
          <p:spPr bwMode="auto">
            <a:xfrm>
              <a:off x="3549253" y="2605285"/>
              <a:ext cx="100013" cy="97631"/>
            </a:xfrm>
            <a:custGeom>
              <a:avLst/>
              <a:gdLst>
                <a:gd name="T0" fmla="*/ 37 w 39"/>
                <a:gd name="T1" fmla="*/ 13 h 38"/>
                <a:gd name="T2" fmla="*/ 34 w 39"/>
                <a:gd name="T3" fmla="*/ 11 h 38"/>
                <a:gd name="T4" fmla="*/ 31 w 39"/>
                <a:gd name="T5" fmla="*/ 12 h 38"/>
                <a:gd name="T6" fmla="*/ 30 w 39"/>
                <a:gd name="T7" fmla="*/ 9 h 38"/>
                <a:gd name="T8" fmla="*/ 31 w 39"/>
                <a:gd name="T9" fmla="*/ 7 h 38"/>
                <a:gd name="T10" fmla="*/ 30 w 39"/>
                <a:gd name="T11" fmla="*/ 3 h 38"/>
                <a:gd name="T12" fmla="*/ 28 w 39"/>
                <a:gd name="T13" fmla="*/ 2 h 38"/>
                <a:gd name="T14" fmla="*/ 24 w 39"/>
                <a:gd name="T15" fmla="*/ 3 h 38"/>
                <a:gd name="T16" fmla="*/ 23 w 39"/>
                <a:gd name="T17" fmla="*/ 5 h 38"/>
                <a:gd name="T18" fmla="*/ 20 w 39"/>
                <a:gd name="T19" fmla="*/ 4 h 38"/>
                <a:gd name="T20" fmla="*/ 19 w 39"/>
                <a:gd name="T21" fmla="*/ 2 h 38"/>
                <a:gd name="T22" fmla="*/ 16 w 39"/>
                <a:gd name="T23" fmla="*/ 0 h 38"/>
                <a:gd name="T24" fmla="*/ 13 w 39"/>
                <a:gd name="T25" fmla="*/ 1 h 38"/>
                <a:gd name="T26" fmla="*/ 11 w 39"/>
                <a:gd name="T27" fmla="*/ 4 h 38"/>
                <a:gd name="T28" fmla="*/ 11 w 39"/>
                <a:gd name="T29" fmla="*/ 6 h 38"/>
                <a:gd name="T30" fmla="*/ 9 w 39"/>
                <a:gd name="T31" fmla="*/ 8 h 38"/>
                <a:gd name="T32" fmla="*/ 7 w 39"/>
                <a:gd name="T33" fmla="*/ 7 h 38"/>
                <a:gd name="T34" fmla="*/ 3 w 39"/>
                <a:gd name="T35" fmla="*/ 8 h 38"/>
                <a:gd name="T36" fmla="*/ 2 w 39"/>
                <a:gd name="T37" fmla="*/ 10 h 38"/>
                <a:gd name="T38" fmla="*/ 3 w 39"/>
                <a:gd name="T39" fmla="*/ 14 h 38"/>
                <a:gd name="T40" fmla="*/ 5 w 39"/>
                <a:gd name="T41" fmla="*/ 15 h 38"/>
                <a:gd name="T42" fmla="*/ 4 w 39"/>
                <a:gd name="T43" fmla="*/ 18 h 38"/>
                <a:gd name="T44" fmla="*/ 2 w 39"/>
                <a:gd name="T45" fmla="*/ 19 h 38"/>
                <a:gd name="T46" fmla="*/ 0 w 39"/>
                <a:gd name="T47" fmla="*/ 22 h 38"/>
                <a:gd name="T48" fmla="*/ 1 w 39"/>
                <a:gd name="T49" fmla="*/ 25 h 38"/>
                <a:gd name="T50" fmla="*/ 4 w 39"/>
                <a:gd name="T51" fmla="*/ 27 h 38"/>
                <a:gd name="T52" fmla="*/ 6 w 39"/>
                <a:gd name="T53" fmla="*/ 27 h 38"/>
                <a:gd name="T54" fmla="*/ 8 w 39"/>
                <a:gd name="T55" fmla="*/ 29 h 38"/>
                <a:gd name="T56" fmla="*/ 7 w 39"/>
                <a:gd name="T57" fmla="*/ 31 h 38"/>
                <a:gd name="T58" fmla="*/ 8 w 39"/>
                <a:gd name="T59" fmla="*/ 35 h 38"/>
                <a:gd name="T60" fmla="*/ 10 w 39"/>
                <a:gd name="T61" fmla="*/ 36 h 38"/>
                <a:gd name="T62" fmla="*/ 14 w 39"/>
                <a:gd name="T63" fmla="*/ 35 h 38"/>
                <a:gd name="T64" fmla="*/ 15 w 39"/>
                <a:gd name="T65" fmla="*/ 33 h 38"/>
                <a:gd name="T66" fmla="*/ 18 w 39"/>
                <a:gd name="T67" fmla="*/ 34 h 38"/>
                <a:gd name="T68" fmla="*/ 19 w 39"/>
                <a:gd name="T69" fmla="*/ 36 h 38"/>
                <a:gd name="T70" fmla="*/ 22 w 39"/>
                <a:gd name="T71" fmla="*/ 38 h 38"/>
                <a:gd name="T72" fmla="*/ 25 w 39"/>
                <a:gd name="T73" fmla="*/ 37 h 38"/>
                <a:gd name="T74" fmla="*/ 27 w 39"/>
                <a:gd name="T75" fmla="*/ 34 h 38"/>
                <a:gd name="T76" fmla="*/ 27 w 39"/>
                <a:gd name="T77" fmla="*/ 32 h 38"/>
                <a:gd name="T78" fmla="*/ 29 w 39"/>
                <a:gd name="T79" fmla="*/ 30 h 38"/>
                <a:gd name="T80" fmla="*/ 31 w 39"/>
                <a:gd name="T81" fmla="*/ 31 h 38"/>
                <a:gd name="T82" fmla="*/ 35 w 39"/>
                <a:gd name="T83" fmla="*/ 30 h 38"/>
                <a:gd name="T84" fmla="*/ 36 w 39"/>
                <a:gd name="T85" fmla="*/ 28 h 38"/>
                <a:gd name="T86" fmla="*/ 35 w 39"/>
                <a:gd name="T87" fmla="*/ 24 h 38"/>
                <a:gd name="T88" fmla="*/ 33 w 39"/>
                <a:gd name="T89" fmla="*/ 22 h 38"/>
                <a:gd name="T90" fmla="*/ 33 w 39"/>
                <a:gd name="T91" fmla="*/ 20 h 38"/>
                <a:gd name="T92" fmla="*/ 36 w 39"/>
                <a:gd name="T93" fmla="*/ 19 h 38"/>
                <a:gd name="T94" fmla="*/ 38 w 39"/>
                <a:gd name="T95" fmla="*/ 16 h 38"/>
                <a:gd name="T96" fmla="*/ 37 w 39"/>
                <a:gd name="T97" fmla="*/ 13 h 38"/>
                <a:gd name="T98" fmla="*/ 20 w 39"/>
                <a:gd name="T99" fmla="*/ 26 h 38"/>
                <a:gd name="T100" fmla="*/ 12 w 39"/>
                <a:gd name="T101" fmla="*/ 21 h 38"/>
                <a:gd name="T102" fmla="*/ 17 w 39"/>
                <a:gd name="T103" fmla="*/ 12 h 38"/>
                <a:gd name="T104" fmla="*/ 26 w 39"/>
                <a:gd name="T105" fmla="*/ 17 h 38"/>
                <a:gd name="T106" fmla="*/ 20 w 39"/>
                <a:gd name="T10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8">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6" name="Freeform 223"/>
            <p:cNvSpPr>
              <a:spLocks noEditPoints="1"/>
            </p:cNvSpPr>
            <p:nvPr/>
          </p:nvSpPr>
          <p:spPr bwMode="auto">
            <a:xfrm>
              <a:off x="3159919" y="2324296"/>
              <a:ext cx="10120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4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5 h 39"/>
                <a:gd name="T40" fmla="*/ 5 w 39"/>
                <a:gd name="T41" fmla="*/ 16 h 39"/>
                <a:gd name="T42" fmla="*/ 4 w 39"/>
                <a:gd name="T43" fmla="*/ 19 h 39"/>
                <a:gd name="T44" fmla="*/ 2 w 39"/>
                <a:gd name="T45" fmla="*/ 19 h 39"/>
                <a:gd name="T46" fmla="*/ 0 w 39"/>
                <a:gd name="T47" fmla="*/ 23 h 39"/>
                <a:gd name="T48" fmla="*/ 1 w 39"/>
                <a:gd name="T49" fmla="*/ 26 h 39"/>
                <a:gd name="T50" fmla="*/ 4 w 39"/>
                <a:gd name="T51" fmla="*/ 28 h 39"/>
                <a:gd name="T52" fmla="*/ 6 w 39"/>
                <a:gd name="T53" fmla="*/ 27 h 39"/>
                <a:gd name="T54" fmla="*/ 8 w 39"/>
                <a:gd name="T55" fmla="*/ 30 h 39"/>
                <a:gd name="T56" fmla="*/ 7 w 39"/>
                <a:gd name="T57" fmla="*/ 32 h 39"/>
                <a:gd name="T58" fmla="*/ 8 w 39"/>
                <a:gd name="T59" fmla="*/ 35 h 39"/>
                <a:gd name="T60" fmla="*/ 11 w 39"/>
                <a:gd name="T61" fmla="*/ 37 h 39"/>
                <a:gd name="T62" fmla="*/ 14 w 39"/>
                <a:gd name="T63" fmla="*/ 36 h 39"/>
                <a:gd name="T64" fmla="*/ 15 w 39"/>
                <a:gd name="T65" fmla="*/ 34 h 39"/>
                <a:gd name="T66" fmla="*/ 18 w 39"/>
                <a:gd name="T67" fmla="*/ 34 h 39"/>
                <a:gd name="T68" fmla="*/ 19 w 39"/>
                <a:gd name="T69" fmla="*/ 37 h 39"/>
                <a:gd name="T70" fmla="*/ 22 w 39"/>
                <a:gd name="T71" fmla="*/ 39 h 39"/>
                <a:gd name="T72" fmla="*/ 25 w 39"/>
                <a:gd name="T73" fmla="*/ 38 h 39"/>
                <a:gd name="T74" fmla="*/ 27 w 39"/>
                <a:gd name="T75" fmla="*/ 35 h 39"/>
                <a:gd name="T76" fmla="*/ 27 w 39"/>
                <a:gd name="T77" fmla="*/ 32 h 39"/>
                <a:gd name="T78" fmla="*/ 29 w 39"/>
                <a:gd name="T79" fmla="*/ 30 h 39"/>
                <a:gd name="T80" fmla="*/ 31 w 39"/>
                <a:gd name="T81" fmla="*/ 32 h 39"/>
                <a:gd name="T82" fmla="*/ 35 w 39"/>
                <a:gd name="T83" fmla="*/ 31 h 39"/>
                <a:gd name="T84" fmla="*/ 37 w 39"/>
                <a:gd name="T85" fmla="*/ 28 h 39"/>
                <a:gd name="T86" fmla="*/ 36 w 39"/>
                <a:gd name="T87" fmla="*/ 24 h 39"/>
                <a:gd name="T88" fmla="*/ 33 w 39"/>
                <a:gd name="T89" fmla="*/ 23 h 39"/>
                <a:gd name="T90" fmla="*/ 34 w 39"/>
                <a:gd name="T91" fmla="*/ 20 h 39"/>
                <a:gd name="T92" fmla="*/ 36 w 39"/>
                <a:gd name="T93" fmla="*/ 20 h 39"/>
                <a:gd name="T94" fmla="*/ 38 w 39"/>
                <a:gd name="T95" fmla="*/ 16 h 39"/>
                <a:gd name="T96" fmla="*/ 38 w 39"/>
                <a:gd name="T97" fmla="*/ 13 h 39"/>
                <a:gd name="T98" fmla="*/ 21 w 39"/>
                <a:gd name="T99" fmla="*/ 27 h 39"/>
                <a:gd name="T100" fmla="*/ 12 w 39"/>
                <a:gd name="T101" fmla="*/ 21 h 39"/>
                <a:gd name="T102" fmla="*/ 17 w 39"/>
                <a:gd name="T103" fmla="*/ 12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7" name="Freeform 224"/>
            <p:cNvSpPr>
              <a:spLocks noEditPoints="1"/>
            </p:cNvSpPr>
            <p:nvPr/>
          </p:nvSpPr>
          <p:spPr bwMode="auto">
            <a:xfrm>
              <a:off x="3221832" y="1845666"/>
              <a:ext cx="72628" cy="69056"/>
            </a:xfrm>
            <a:custGeom>
              <a:avLst/>
              <a:gdLst>
                <a:gd name="T0" fmla="*/ 27 w 28"/>
                <a:gd name="T1" fmla="*/ 9 h 27"/>
                <a:gd name="T2" fmla="*/ 25 w 28"/>
                <a:gd name="T3" fmla="*/ 8 h 27"/>
                <a:gd name="T4" fmla="*/ 23 w 28"/>
                <a:gd name="T5" fmla="*/ 9 h 27"/>
                <a:gd name="T6" fmla="*/ 21 w 28"/>
                <a:gd name="T7" fmla="*/ 7 h 27"/>
                <a:gd name="T8" fmla="*/ 23 w 28"/>
                <a:gd name="T9" fmla="*/ 5 h 27"/>
                <a:gd name="T10" fmla="*/ 22 w 28"/>
                <a:gd name="T11" fmla="*/ 3 h 27"/>
                <a:gd name="T12" fmla="*/ 20 w 28"/>
                <a:gd name="T13" fmla="*/ 2 h 27"/>
                <a:gd name="T14" fmla="*/ 17 w 28"/>
                <a:gd name="T15" fmla="*/ 2 h 27"/>
                <a:gd name="T16" fmla="*/ 16 w 28"/>
                <a:gd name="T17" fmla="*/ 4 h 27"/>
                <a:gd name="T18" fmla="*/ 14 w 28"/>
                <a:gd name="T19" fmla="*/ 4 h 27"/>
                <a:gd name="T20" fmla="*/ 14 w 28"/>
                <a:gd name="T21" fmla="*/ 2 h 27"/>
                <a:gd name="T22" fmla="*/ 12 w 28"/>
                <a:gd name="T23" fmla="*/ 0 h 27"/>
                <a:gd name="T24" fmla="*/ 10 w 28"/>
                <a:gd name="T25" fmla="*/ 1 h 27"/>
                <a:gd name="T26" fmla="*/ 8 w 28"/>
                <a:gd name="T27" fmla="*/ 3 h 27"/>
                <a:gd name="T28" fmla="*/ 9 w 28"/>
                <a:gd name="T29" fmla="*/ 5 h 27"/>
                <a:gd name="T30" fmla="*/ 7 w 28"/>
                <a:gd name="T31" fmla="*/ 6 h 27"/>
                <a:gd name="T32" fmla="*/ 6 w 28"/>
                <a:gd name="T33" fmla="*/ 5 h 27"/>
                <a:gd name="T34" fmla="*/ 3 w 28"/>
                <a:gd name="T35" fmla="*/ 6 h 27"/>
                <a:gd name="T36" fmla="*/ 2 w 28"/>
                <a:gd name="T37" fmla="*/ 8 h 27"/>
                <a:gd name="T38" fmla="*/ 2 w 28"/>
                <a:gd name="T39" fmla="*/ 10 h 27"/>
                <a:gd name="T40" fmla="*/ 4 w 28"/>
                <a:gd name="T41" fmla="*/ 11 h 27"/>
                <a:gd name="T42" fmla="*/ 4 w 28"/>
                <a:gd name="T43" fmla="*/ 13 h 27"/>
                <a:gd name="T44" fmla="*/ 2 w 28"/>
                <a:gd name="T45" fmla="*/ 14 h 27"/>
                <a:gd name="T46" fmla="*/ 1 w 28"/>
                <a:gd name="T47" fmla="*/ 16 h 27"/>
                <a:gd name="T48" fmla="*/ 1 w 28"/>
                <a:gd name="T49" fmla="*/ 18 h 27"/>
                <a:gd name="T50" fmla="*/ 3 w 28"/>
                <a:gd name="T51" fmla="*/ 19 h 27"/>
                <a:gd name="T52" fmla="*/ 5 w 28"/>
                <a:gd name="T53" fmla="*/ 19 h 27"/>
                <a:gd name="T54" fmla="*/ 6 w 28"/>
                <a:gd name="T55" fmla="*/ 21 h 27"/>
                <a:gd name="T56" fmla="*/ 5 w 28"/>
                <a:gd name="T57" fmla="*/ 22 h 27"/>
                <a:gd name="T58" fmla="*/ 6 w 28"/>
                <a:gd name="T59" fmla="*/ 25 h 27"/>
                <a:gd name="T60" fmla="*/ 8 w 28"/>
                <a:gd name="T61" fmla="*/ 26 h 27"/>
                <a:gd name="T62" fmla="*/ 11 w 28"/>
                <a:gd name="T63" fmla="*/ 25 h 27"/>
                <a:gd name="T64" fmla="*/ 11 w 28"/>
                <a:gd name="T65" fmla="*/ 24 h 27"/>
                <a:gd name="T66" fmla="*/ 13 w 28"/>
                <a:gd name="T67" fmla="*/ 24 h 27"/>
                <a:gd name="T68" fmla="*/ 14 w 28"/>
                <a:gd name="T69" fmla="*/ 26 h 27"/>
                <a:gd name="T70" fmla="*/ 16 w 28"/>
                <a:gd name="T71" fmla="*/ 27 h 27"/>
                <a:gd name="T72" fmla="*/ 18 w 28"/>
                <a:gd name="T73" fmla="*/ 27 h 27"/>
                <a:gd name="T74" fmla="*/ 20 w 28"/>
                <a:gd name="T75" fmla="*/ 24 h 27"/>
                <a:gd name="T76" fmla="*/ 19 w 28"/>
                <a:gd name="T77" fmla="*/ 22 h 27"/>
                <a:gd name="T78" fmla="*/ 21 w 28"/>
                <a:gd name="T79" fmla="*/ 21 h 27"/>
                <a:gd name="T80" fmla="*/ 22 w 28"/>
                <a:gd name="T81" fmla="*/ 22 h 27"/>
                <a:gd name="T82" fmla="*/ 25 w 28"/>
                <a:gd name="T83" fmla="*/ 22 h 27"/>
                <a:gd name="T84" fmla="*/ 26 w 28"/>
                <a:gd name="T85" fmla="*/ 20 h 27"/>
                <a:gd name="T86" fmla="*/ 25 w 28"/>
                <a:gd name="T87" fmla="*/ 17 h 27"/>
                <a:gd name="T88" fmla="*/ 24 w 28"/>
                <a:gd name="T89" fmla="*/ 16 h 27"/>
                <a:gd name="T90" fmla="*/ 24 w 28"/>
                <a:gd name="T91" fmla="*/ 14 h 27"/>
                <a:gd name="T92" fmla="*/ 26 w 28"/>
                <a:gd name="T93" fmla="*/ 14 h 27"/>
                <a:gd name="T94" fmla="*/ 27 w 28"/>
                <a:gd name="T95" fmla="*/ 11 h 27"/>
                <a:gd name="T96" fmla="*/ 27 w 28"/>
                <a:gd name="T97" fmla="*/ 9 h 27"/>
                <a:gd name="T98" fmla="*/ 15 w 28"/>
                <a:gd name="T99" fmla="*/ 19 h 27"/>
                <a:gd name="T100" fmla="*/ 9 w 28"/>
                <a:gd name="T101" fmla="*/ 15 h 27"/>
                <a:gd name="T102" fmla="*/ 13 w 28"/>
                <a:gd name="T103" fmla="*/ 9 h 27"/>
                <a:gd name="T104" fmla="*/ 19 w 28"/>
                <a:gd name="T105" fmla="*/ 13 h 27"/>
                <a:gd name="T106" fmla="*/ 15 w 28"/>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7">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8" name="Freeform 225"/>
            <p:cNvSpPr>
              <a:spLocks noEditPoints="1"/>
            </p:cNvSpPr>
            <p:nvPr/>
          </p:nvSpPr>
          <p:spPr bwMode="auto">
            <a:xfrm>
              <a:off x="3567113" y="2885081"/>
              <a:ext cx="69056" cy="70247"/>
            </a:xfrm>
            <a:custGeom>
              <a:avLst/>
              <a:gdLst>
                <a:gd name="T0" fmla="*/ 26 w 27"/>
                <a:gd name="T1" fmla="*/ 9 h 27"/>
                <a:gd name="T2" fmla="*/ 24 w 27"/>
                <a:gd name="T3" fmla="*/ 8 h 27"/>
                <a:gd name="T4" fmla="*/ 22 w 27"/>
                <a:gd name="T5" fmla="*/ 8 h 27"/>
                <a:gd name="T6" fmla="*/ 21 w 27"/>
                <a:gd name="T7" fmla="*/ 7 h 27"/>
                <a:gd name="T8" fmla="*/ 22 w 27"/>
                <a:gd name="T9" fmla="*/ 5 h 27"/>
                <a:gd name="T10" fmla="*/ 21 w 27"/>
                <a:gd name="T11" fmla="*/ 2 h 27"/>
                <a:gd name="T12" fmla="*/ 20 w 27"/>
                <a:gd name="T13" fmla="*/ 1 h 27"/>
                <a:gd name="T14" fmla="*/ 17 w 27"/>
                <a:gd name="T15" fmla="*/ 2 h 27"/>
                <a:gd name="T16" fmla="*/ 16 w 27"/>
                <a:gd name="T17" fmla="*/ 4 h 27"/>
                <a:gd name="T18" fmla="*/ 14 w 27"/>
                <a:gd name="T19" fmla="*/ 3 h 27"/>
                <a:gd name="T20" fmla="*/ 14 w 27"/>
                <a:gd name="T21" fmla="*/ 2 h 27"/>
                <a:gd name="T22" fmla="*/ 11 w 27"/>
                <a:gd name="T23" fmla="*/ 0 h 27"/>
                <a:gd name="T24" fmla="*/ 9 w 27"/>
                <a:gd name="T25" fmla="*/ 1 h 27"/>
                <a:gd name="T26" fmla="*/ 8 w 27"/>
                <a:gd name="T27" fmla="*/ 3 h 27"/>
                <a:gd name="T28" fmla="*/ 8 w 27"/>
                <a:gd name="T29" fmla="*/ 5 h 27"/>
                <a:gd name="T30" fmla="*/ 7 w 27"/>
                <a:gd name="T31" fmla="*/ 6 h 27"/>
                <a:gd name="T32" fmla="*/ 5 w 27"/>
                <a:gd name="T33" fmla="*/ 5 h 27"/>
                <a:gd name="T34" fmla="*/ 2 w 27"/>
                <a:gd name="T35" fmla="*/ 6 h 27"/>
                <a:gd name="T36" fmla="*/ 1 w 27"/>
                <a:gd name="T37" fmla="*/ 7 h 27"/>
                <a:gd name="T38" fmla="*/ 2 w 27"/>
                <a:gd name="T39" fmla="*/ 10 h 27"/>
                <a:gd name="T40" fmla="*/ 3 w 27"/>
                <a:gd name="T41" fmla="*/ 11 h 27"/>
                <a:gd name="T42" fmla="*/ 3 w 27"/>
                <a:gd name="T43" fmla="*/ 13 h 27"/>
                <a:gd name="T44" fmla="*/ 2 w 27"/>
                <a:gd name="T45" fmla="*/ 13 h 27"/>
                <a:gd name="T46" fmla="*/ 0 w 27"/>
                <a:gd name="T47" fmla="*/ 16 h 27"/>
                <a:gd name="T48" fmla="*/ 1 w 27"/>
                <a:gd name="T49" fmla="*/ 18 h 27"/>
                <a:gd name="T50" fmla="*/ 3 w 27"/>
                <a:gd name="T51" fmla="*/ 19 h 27"/>
                <a:gd name="T52" fmla="*/ 4 w 27"/>
                <a:gd name="T53" fmla="*/ 19 h 27"/>
                <a:gd name="T54" fmla="*/ 6 w 27"/>
                <a:gd name="T55" fmla="*/ 21 h 27"/>
                <a:gd name="T56" fmla="*/ 5 w 27"/>
                <a:gd name="T57" fmla="*/ 22 h 27"/>
                <a:gd name="T58" fmla="*/ 6 w 27"/>
                <a:gd name="T59" fmla="*/ 25 h 27"/>
                <a:gd name="T60" fmla="*/ 7 w 27"/>
                <a:gd name="T61" fmla="*/ 26 h 27"/>
                <a:gd name="T62" fmla="*/ 10 w 27"/>
                <a:gd name="T63" fmla="*/ 25 h 27"/>
                <a:gd name="T64" fmla="*/ 11 w 27"/>
                <a:gd name="T65" fmla="*/ 24 h 27"/>
                <a:gd name="T66" fmla="*/ 13 w 27"/>
                <a:gd name="T67" fmla="*/ 24 h 27"/>
                <a:gd name="T68" fmla="*/ 13 w 27"/>
                <a:gd name="T69" fmla="*/ 26 h 27"/>
                <a:gd name="T70" fmla="*/ 16 w 27"/>
                <a:gd name="T71" fmla="*/ 27 h 27"/>
                <a:gd name="T72" fmla="*/ 18 w 27"/>
                <a:gd name="T73" fmla="*/ 26 h 27"/>
                <a:gd name="T74" fmla="*/ 19 w 27"/>
                <a:gd name="T75" fmla="*/ 24 h 27"/>
                <a:gd name="T76" fmla="*/ 19 w 27"/>
                <a:gd name="T77" fmla="*/ 22 h 27"/>
                <a:gd name="T78" fmla="*/ 20 w 27"/>
                <a:gd name="T79" fmla="*/ 21 h 27"/>
                <a:gd name="T80" fmla="*/ 22 w 27"/>
                <a:gd name="T81" fmla="*/ 22 h 27"/>
                <a:gd name="T82" fmla="*/ 25 w 27"/>
                <a:gd name="T83" fmla="*/ 21 h 27"/>
                <a:gd name="T84" fmla="*/ 26 w 27"/>
                <a:gd name="T85" fmla="*/ 20 h 27"/>
                <a:gd name="T86" fmla="*/ 25 w 27"/>
                <a:gd name="T87" fmla="*/ 17 h 27"/>
                <a:gd name="T88" fmla="*/ 23 w 27"/>
                <a:gd name="T89" fmla="*/ 16 h 27"/>
                <a:gd name="T90" fmla="*/ 24 w 27"/>
                <a:gd name="T91" fmla="*/ 14 h 27"/>
                <a:gd name="T92" fmla="*/ 26 w 27"/>
                <a:gd name="T93" fmla="*/ 14 h 27"/>
                <a:gd name="T94" fmla="*/ 27 w 27"/>
                <a:gd name="T95" fmla="*/ 11 h 27"/>
                <a:gd name="T96" fmla="*/ 26 w 27"/>
                <a:gd name="T97" fmla="*/ 9 h 27"/>
                <a:gd name="T98" fmla="*/ 15 w 27"/>
                <a:gd name="T99" fmla="*/ 19 h 27"/>
                <a:gd name="T100" fmla="*/ 8 w 27"/>
                <a:gd name="T101" fmla="*/ 15 h 27"/>
                <a:gd name="T102" fmla="*/ 12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9" name="Freeform 226"/>
            <p:cNvSpPr>
              <a:spLocks noEditPoints="1"/>
            </p:cNvSpPr>
            <p:nvPr/>
          </p:nvSpPr>
          <p:spPr bwMode="auto">
            <a:xfrm>
              <a:off x="3243263" y="1613493"/>
              <a:ext cx="69056" cy="72629"/>
            </a:xfrm>
            <a:custGeom>
              <a:avLst/>
              <a:gdLst>
                <a:gd name="T0" fmla="*/ 26 w 27"/>
                <a:gd name="T1" fmla="*/ 10 h 28"/>
                <a:gd name="T2" fmla="*/ 24 w 27"/>
                <a:gd name="T3" fmla="*/ 8 h 28"/>
                <a:gd name="T4" fmla="*/ 22 w 27"/>
                <a:gd name="T5" fmla="*/ 9 h 28"/>
                <a:gd name="T6" fmla="*/ 21 w 27"/>
                <a:gd name="T7" fmla="*/ 7 h 28"/>
                <a:gd name="T8" fmla="*/ 22 w 27"/>
                <a:gd name="T9" fmla="*/ 6 h 28"/>
                <a:gd name="T10" fmla="*/ 21 w 27"/>
                <a:gd name="T11" fmla="*/ 3 h 28"/>
                <a:gd name="T12" fmla="*/ 19 w 27"/>
                <a:gd name="T13" fmla="*/ 2 h 28"/>
                <a:gd name="T14" fmla="*/ 17 w 27"/>
                <a:gd name="T15" fmla="*/ 3 h 28"/>
                <a:gd name="T16" fmla="*/ 16 w 27"/>
                <a:gd name="T17" fmla="*/ 4 h 28"/>
                <a:gd name="T18" fmla="*/ 14 w 27"/>
                <a:gd name="T19" fmla="*/ 4 h 28"/>
                <a:gd name="T20" fmla="*/ 13 w 27"/>
                <a:gd name="T21" fmla="*/ 2 h 28"/>
                <a:gd name="T22" fmla="*/ 11 w 27"/>
                <a:gd name="T23" fmla="*/ 1 h 28"/>
                <a:gd name="T24" fmla="*/ 9 w 27"/>
                <a:gd name="T25" fmla="*/ 1 h 28"/>
                <a:gd name="T26" fmla="*/ 8 w 27"/>
                <a:gd name="T27" fmla="*/ 3 h 28"/>
                <a:gd name="T28" fmla="*/ 8 w 27"/>
                <a:gd name="T29" fmla="*/ 5 h 28"/>
                <a:gd name="T30" fmla="*/ 6 w 27"/>
                <a:gd name="T31" fmla="*/ 6 h 28"/>
                <a:gd name="T32" fmla="*/ 5 w 27"/>
                <a:gd name="T33" fmla="*/ 5 h 28"/>
                <a:gd name="T34" fmla="*/ 2 w 27"/>
                <a:gd name="T35" fmla="*/ 6 h 28"/>
                <a:gd name="T36" fmla="*/ 1 w 27"/>
                <a:gd name="T37" fmla="*/ 8 h 28"/>
                <a:gd name="T38" fmla="*/ 2 w 27"/>
                <a:gd name="T39" fmla="*/ 11 h 28"/>
                <a:gd name="T40" fmla="*/ 3 w 27"/>
                <a:gd name="T41" fmla="*/ 11 h 28"/>
                <a:gd name="T42" fmla="*/ 3 w 27"/>
                <a:gd name="T43" fmla="*/ 14 h 28"/>
                <a:gd name="T44" fmla="*/ 1 w 27"/>
                <a:gd name="T45" fmla="*/ 14 h 28"/>
                <a:gd name="T46" fmla="*/ 0 w 27"/>
                <a:gd name="T47" fmla="*/ 16 h 28"/>
                <a:gd name="T48" fmla="*/ 0 w 27"/>
                <a:gd name="T49" fmla="*/ 18 h 28"/>
                <a:gd name="T50" fmla="*/ 3 w 27"/>
                <a:gd name="T51" fmla="*/ 20 h 28"/>
                <a:gd name="T52" fmla="*/ 4 w 27"/>
                <a:gd name="T53" fmla="*/ 19 h 28"/>
                <a:gd name="T54" fmla="*/ 6 w 27"/>
                <a:gd name="T55" fmla="*/ 21 h 28"/>
                <a:gd name="T56" fmla="*/ 5 w 27"/>
                <a:gd name="T57" fmla="*/ 22 h 28"/>
                <a:gd name="T58" fmla="*/ 5 w 27"/>
                <a:gd name="T59" fmla="*/ 25 h 28"/>
                <a:gd name="T60" fmla="*/ 7 w 27"/>
                <a:gd name="T61" fmla="*/ 26 h 28"/>
                <a:gd name="T62" fmla="*/ 10 w 27"/>
                <a:gd name="T63" fmla="*/ 25 h 28"/>
                <a:gd name="T64" fmla="*/ 11 w 27"/>
                <a:gd name="T65" fmla="*/ 24 h 28"/>
                <a:gd name="T66" fmla="*/ 13 w 27"/>
                <a:gd name="T67" fmla="*/ 24 h 28"/>
                <a:gd name="T68" fmla="*/ 13 w 27"/>
                <a:gd name="T69" fmla="*/ 26 h 28"/>
                <a:gd name="T70" fmla="*/ 15 w 27"/>
                <a:gd name="T71" fmla="*/ 27 h 28"/>
                <a:gd name="T72" fmla="*/ 18 w 27"/>
                <a:gd name="T73" fmla="*/ 27 h 28"/>
                <a:gd name="T74" fmla="*/ 19 w 27"/>
                <a:gd name="T75" fmla="*/ 25 h 28"/>
                <a:gd name="T76" fmla="*/ 18 w 27"/>
                <a:gd name="T77" fmla="*/ 23 h 28"/>
                <a:gd name="T78" fmla="*/ 20 w 27"/>
                <a:gd name="T79" fmla="*/ 22 h 28"/>
                <a:gd name="T80" fmla="*/ 22 w 27"/>
                <a:gd name="T81" fmla="*/ 23 h 28"/>
                <a:gd name="T82" fmla="*/ 24 w 27"/>
                <a:gd name="T83" fmla="*/ 22 h 28"/>
                <a:gd name="T84" fmla="*/ 25 w 27"/>
                <a:gd name="T85" fmla="*/ 20 h 28"/>
                <a:gd name="T86" fmla="*/ 25 w 27"/>
                <a:gd name="T87" fmla="*/ 17 h 28"/>
                <a:gd name="T88" fmla="*/ 23 w 27"/>
                <a:gd name="T89" fmla="*/ 16 h 28"/>
                <a:gd name="T90" fmla="*/ 23 w 27"/>
                <a:gd name="T91" fmla="*/ 15 h 28"/>
                <a:gd name="T92" fmla="*/ 25 w 27"/>
                <a:gd name="T93" fmla="*/ 14 h 28"/>
                <a:gd name="T94" fmla="*/ 27 w 27"/>
                <a:gd name="T95" fmla="*/ 12 h 28"/>
                <a:gd name="T96" fmla="*/ 26 w 27"/>
                <a:gd name="T97" fmla="*/ 10 h 28"/>
                <a:gd name="T98" fmla="*/ 14 w 27"/>
                <a:gd name="T99" fmla="*/ 19 h 28"/>
                <a:gd name="T100" fmla="*/ 8 w 27"/>
                <a:gd name="T101" fmla="*/ 15 h 28"/>
                <a:gd name="T102" fmla="*/ 12 w 27"/>
                <a:gd name="T103" fmla="*/ 9 h 28"/>
                <a:gd name="T104" fmla="*/ 18 w 27"/>
                <a:gd name="T105" fmla="*/ 13 h 28"/>
                <a:gd name="T106" fmla="*/ 14 w 27"/>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8">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0" name="Freeform 227"/>
            <p:cNvSpPr>
              <a:spLocks noEditPoints="1"/>
            </p:cNvSpPr>
            <p:nvPr/>
          </p:nvSpPr>
          <p:spPr bwMode="auto">
            <a:xfrm>
              <a:off x="3011090" y="2357634"/>
              <a:ext cx="100013" cy="100013"/>
            </a:xfrm>
            <a:custGeom>
              <a:avLst/>
              <a:gdLst>
                <a:gd name="T0" fmla="*/ 38 w 39"/>
                <a:gd name="T1" fmla="*/ 14 h 39"/>
                <a:gd name="T2" fmla="*/ 35 w 39"/>
                <a:gd name="T3" fmla="*/ 12 h 39"/>
                <a:gd name="T4" fmla="*/ 32 w 39"/>
                <a:gd name="T5" fmla="*/ 13 h 39"/>
                <a:gd name="T6" fmla="*/ 31 w 39"/>
                <a:gd name="T7" fmla="*/ 10 h 39"/>
                <a:gd name="T8" fmla="*/ 32 w 39"/>
                <a:gd name="T9" fmla="*/ 8 h 39"/>
                <a:gd name="T10" fmla="*/ 31 w 39"/>
                <a:gd name="T11" fmla="*/ 4 h 39"/>
                <a:gd name="T12" fmla="*/ 29 w 39"/>
                <a:gd name="T13" fmla="*/ 3 h 39"/>
                <a:gd name="T14" fmla="*/ 25 w 39"/>
                <a:gd name="T15" fmla="*/ 4 h 39"/>
                <a:gd name="T16" fmla="*/ 23 w 39"/>
                <a:gd name="T17" fmla="*/ 6 h 39"/>
                <a:gd name="T18" fmla="*/ 21 w 39"/>
                <a:gd name="T19" fmla="*/ 5 h 39"/>
                <a:gd name="T20" fmla="*/ 20 w 39"/>
                <a:gd name="T21" fmla="*/ 3 h 39"/>
                <a:gd name="T22" fmla="*/ 17 w 39"/>
                <a:gd name="T23" fmla="*/ 1 h 39"/>
                <a:gd name="T24" fmla="*/ 14 w 39"/>
                <a:gd name="T25" fmla="*/ 2 h 39"/>
                <a:gd name="T26" fmla="*/ 12 w 39"/>
                <a:gd name="T27" fmla="*/ 5 h 39"/>
                <a:gd name="T28" fmla="*/ 12 w 39"/>
                <a:gd name="T29" fmla="*/ 7 h 39"/>
                <a:gd name="T30" fmla="*/ 10 w 39"/>
                <a:gd name="T31" fmla="*/ 9 h 39"/>
                <a:gd name="T32" fmla="*/ 8 w 39"/>
                <a:gd name="T33" fmla="*/ 8 h 39"/>
                <a:gd name="T34" fmla="*/ 4 w 39"/>
                <a:gd name="T35" fmla="*/ 9 h 39"/>
                <a:gd name="T36" fmla="*/ 3 w 39"/>
                <a:gd name="T37" fmla="*/ 11 h 39"/>
                <a:gd name="T38" fmla="*/ 4 w 39"/>
                <a:gd name="T39" fmla="*/ 15 h 39"/>
                <a:gd name="T40" fmla="*/ 5 w 39"/>
                <a:gd name="T41" fmla="*/ 16 h 39"/>
                <a:gd name="T42" fmla="*/ 5 w 39"/>
                <a:gd name="T43" fmla="*/ 19 h 39"/>
                <a:gd name="T44" fmla="*/ 3 w 39"/>
                <a:gd name="T45" fmla="*/ 20 h 39"/>
                <a:gd name="T46" fmla="*/ 1 w 39"/>
                <a:gd name="T47" fmla="*/ 23 h 39"/>
                <a:gd name="T48" fmla="*/ 2 w 39"/>
                <a:gd name="T49" fmla="*/ 26 h 39"/>
                <a:gd name="T50" fmla="*/ 5 w 39"/>
                <a:gd name="T51" fmla="*/ 28 h 39"/>
                <a:gd name="T52" fmla="*/ 7 w 39"/>
                <a:gd name="T53" fmla="*/ 28 h 39"/>
                <a:gd name="T54" fmla="*/ 9 w 39"/>
                <a:gd name="T55" fmla="*/ 30 h 39"/>
                <a:gd name="T56" fmla="*/ 8 w 39"/>
                <a:gd name="T57" fmla="*/ 32 h 39"/>
                <a:gd name="T58" fmla="*/ 9 w 39"/>
                <a:gd name="T59" fmla="*/ 36 h 39"/>
                <a:gd name="T60" fmla="*/ 11 w 39"/>
                <a:gd name="T61" fmla="*/ 37 h 39"/>
                <a:gd name="T62" fmla="*/ 15 w 39"/>
                <a:gd name="T63" fmla="*/ 36 h 39"/>
                <a:gd name="T64" fmla="*/ 16 w 39"/>
                <a:gd name="T65" fmla="*/ 34 h 39"/>
                <a:gd name="T66" fmla="*/ 19 w 39"/>
                <a:gd name="T67" fmla="*/ 35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1 h 39"/>
                <a:gd name="T80" fmla="*/ 32 w 39"/>
                <a:gd name="T81" fmla="*/ 32 h 39"/>
                <a:gd name="T82" fmla="*/ 36 w 39"/>
                <a:gd name="T83" fmla="*/ 31 h 39"/>
                <a:gd name="T84" fmla="*/ 37 w 39"/>
                <a:gd name="T85" fmla="*/ 29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3 w 39"/>
                <a:gd name="T101" fmla="*/ 22 h 39"/>
                <a:gd name="T102" fmla="*/ 18 w 39"/>
                <a:gd name="T103" fmla="*/ 13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1" name="Freeform 228"/>
            <p:cNvSpPr>
              <a:spLocks noEditPoints="1"/>
            </p:cNvSpPr>
            <p:nvPr/>
          </p:nvSpPr>
          <p:spPr bwMode="auto">
            <a:xfrm>
              <a:off x="2650331" y="1746843"/>
              <a:ext cx="141684" cy="141685"/>
            </a:xfrm>
            <a:custGeom>
              <a:avLst/>
              <a:gdLst>
                <a:gd name="T0" fmla="*/ 54 w 55"/>
                <a:gd name="T1" fmla="*/ 18 h 55"/>
                <a:gd name="T2" fmla="*/ 49 w 55"/>
                <a:gd name="T3" fmla="*/ 16 h 55"/>
                <a:gd name="T4" fmla="*/ 45 w 55"/>
                <a:gd name="T5" fmla="*/ 17 h 55"/>
                <a:gd name="T6" fmla="*/ 43 w 55"/>
                <a:gd name="T7" fmla="*/ 14 h 55"/>
                <a:gd name="T8" fmla="*/ 45 w 55"/>
                <a:gd name="T9" fmla="*/ 10 h 55"/>
                <a:gd name="T10" fmla="*/ 44 w 55"/>
                <a:gd name="T11" fmla="*/ 5 h 55"/>
                <a:gd name="T12" fmla="*/ 40 w 55"/>
                <a:gd name="T13" fmla="*/ 3 h 55"/>
                <a:gd name="T14" fmla="*/ 35 w 55"/>
                <a:gd name="T15" fmla="*/ 4 h 55"/>
                <a:gd name="T16" fmla="*/ 33 w 55"/>
                <a:gd name="T17" fmla="*/ 7 h 55"/>
                <a:gd name="T18" fmla="*/ 29 w 55"/>
                <a:gd name="T19" fmla="*/ 7 h 55"/>
                <a:gd name="T20" fmla="*/ 28 w 55"/>
                <a:gd name="T21" fmla="*/ 3 h 55"/>
                <a:gd name="T22" fmla="*/ 23 w 55"/>
                <a:gd name="T23" fmla="*/ 0 h 55"/>
                <a:gd name="T24" fmla="*/ 19 w 55"/>
                <a:gd name="T25" fmla="*/ 1 h 55"/>
                <a:gd name="T26" fmla="*/ 16 w 55"/>
                <a:gd name="T27" fmla="*/ 6 h 55"/>
                <a:gd name="T28" fmla="*/ 17 w 55"/>
                <a:gd name="T29" fmla="*/ 9 h 55"/>
                <a:gd name="T30" fmla="*/ 14 w 55"/>
                <a:gd name="T31" fmla="*/ 12 h 55"/>
                <a:gd name="T32" fmla="*/ 11 w 55"/>
                <a:gd name="T33" fmla="*/ 10 h 55"/>
                <a:gd name="T34" fmla="*/ 5 w 55"/>
                <a:gd name="T35" fmla="*/ 11 h 55"/>
                <a:gd name="T36" fmla="*/ 3 w 55"/>
                <a:gd name="T37" fmla="*/ 15 h 55"/>
                <a:gd name="T38" fmla="*/ 5 w 55"/>
                <a:gd name="T39" fmla="*/ 20 h 55"/>
                <a:gd name="T40" fmla="*/ 7 w 55"/>
                <a:gd name="T41" fmla="*/ 22 h 55"/>
                <a:gd name="T42" fmla="*/ 7 w 55"/>
                <a:gd name="T43" fmla="*/ 26 h 55"/>
                <a:gd name="T44" fmla="*/ 4 w 55"/>
                <a:gd name="T45" fmla="*/ 27 h 55"/>
                <a:gd name="T46" fmla="*/ 1 w 55"/>
                <a:gd name="T47" fmla="*/ 32 h 55"/>
                <a:gd name="T48" fmla="*/ 2 w 55"/>
                <a:gd name="T49" fmla="*/ 36 h 55"/>
                <a:gd name="T50" fmla="*/ 6 w 55"/>
                <a:gd name="T51" fmla="*/ 39 h 55"/>
                <a:gd name="T52" fmla="*/ 9 w 55"/>
                <a:gd name="T53" fmla="*/ 38 h 55"/>
                <a:gd name="T54" fmla="*/ 12 w 55"/>
                <a:gd name="T55" fmla="*/ 41 h 55"/>
                <a:gd name="T56" fmla="*/ 10 w 55"/>
                <a:gd name="T57" fmla="*/ 44 h 55"/>
                <a:gd name="T58" fmla="*/ 12 w 55"/>
                <a:gd name="T59" fmla="*/ 49 h 55"/>
                <a:gd name="T60" fmla="*/ 16 w 55"/>
                <a:gd name="T61" fmla="*/ 52 h 55"/>
                <a:gd name="T62" fmla="*/ 21 w 55"/>
                <a:gd name="T63" fmla="*/ 50 h 55"/>
                <a:gd name="T64" fmla="*/ 23 w 55"/>
                <a:gd name="T65" fmla="*/ 47 h 55"/>
                <a:gd name="T66" fmla="*/ 27 w 55"/>
                <a:gd name="T67" fmla="*/ 48 h 55"/>
                <a:gd name="T68" fmla="*/ 28 w 55"/>
                <a:gd name="T69" fmla="*/ 51 h 55"/>
                <a:gd name="T70" fmla="*/ 32 w 55"/>
                <a:gd name="T71" fmla="*/ 54 h 55"/>
                <a:gd name="T72" fmla="*/ 36 w 55"/>
                <a:gd name="T73" fmla="*/ 53 h 55"/>
                <a:gd name="T74" fmla="*/ 39 w 55"/>
                <a:gd name="T75" fmla="*/ 49 h 55"/>
                <a:gd name="T76" fmla="*/ 38 w 55"/>
                <a:gd name="T77" fmla="*/ 45 h 55"/>
                <a:gd name="T78" fmla="*/ 41 w 55"/>
                <a:gd name="T79" fmla="*/ 42 h 55"/>
                <a:gd name="T80" fmla="*/ 45 w 55"/>
                <a:gd name="T81" fmla="*/ 44 h 55"/>
                <a:gd name="T82" fmla="*/ 50 w 55"/>
                <a:gd name="T83" fmla="*/ 43 h 55"/>
                <a:gd name="T84" fmla="*/ 52 w 55"/>
                <a:gd name="T85" fmla="*/ 39 h 55"/>
                <a:gd name="T86" fmla="*/ 51 w 55"/>
                <a:gd name="T87" fmla="*/ 34 h 55"/>
                <a:gd name="T88" fmla="*/ 47 w 55"/>
                <a:gd name="T89" fmla="*/ 32 h 55"/>
                <a:gd name="T90" fmla="*/ 48 w 55"/>
                <a:gd name="T91" fmla="*/ 28 h 55"/>
                <a:gd name="T92" fmla="*/ 52 w 55"/>
                <a:gd name="T93" fmla="*/ 27 h 55"/>
                <a:gd name="T94" fmla="*/ 55 w 55"/>
                <a:gd name="T95" fmla="*/ 23 h 55"/>
                <a:gd name="T96" fmla="*/ 54 w 55"/>
                <a:gd name="T97" fmla="*/ 18 h 55"/>
                <a:gd name="T98" fmla="*/ 30 w 55"/>
                <a:gd name="T99" fmla="*/ 37 h 55"/>
                <a:gd name="T100" fmla="*/ 17 w 55"/>
                <a:gd name="T101" fmla="*/ 30 h 55"/>
                <a:gd name="T102" fmla="*/ 25 w 55"/>
                <a:gd name="T103" fmla="*/ 17 h 55"/>
                <a:gd name="T104" fmla="*/ 37 w 55"/>
                <a:gd name="T105" fmla="*/ 25 h 55"/>
                <a:gd name="T106" fmla="*/ 30 w 55"/>
                <a:gd name="T10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2" name="Freeform 229"/>
            <p:cNvSpPr>
              <a:spLocks noEditPoints="1"/>
            </p:cNvSpPr>
            <p:nvPr/>
          </p:nvSpPr>
          <p:spPr bwMode="auto">
            <a:xfrm>
              <a:off x="2995612" y="1338459"/>
              <a:ext cx="10001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4 h 39"/>
                <a:gd name="T40" fmla="*/ 5 w 39"/>
                <a:gd name="T41" fmla="*/ 16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0 w 39"/>
                <a:gd name="T61" fmla="*/ 37 h 39"/>
                <a:gd name="T62" fmla="*/ 14 w 39"/>
                <a:gd name="T63" fmla="*/ 36 h 39"/>
                <a:gd name="T64" fmla="*/ 15 w 39"/>
                <a:gd name="T65" fmla="*/ 34 h 39"/>
                <a:gd name="T66" fmla="*/ 18 w 39"/>
                <a:gd name="T67" fmla="*/ 34 h 39"/>
                <a:gd name="T68" fmla="*/ 19 w 39"/>
                <a:gd name="T69" fmla="*/ 36 h 39"/>
                <a:gd name="T70" fmla="*/ 22 w 39"/>
                <a:gd name="T71" fmla="*/ 38 h 39"/>
                <a:gd name="T72" fmla="*/ 25 w 39"/>
                <a:gd name="T73" fmla="*/ 38 h 39"/>
                <a:gd name="T74" fmla="*/ 27 w 39"/>
                <a:gd name="T75" fmla="*/ 34 h 39"/>
                <a:gd name="T76" fmla="*/ 27 w 39"/>
                <a:gd name="T77" fmla="*/ 32 h 39"/>
                <a:gd name="T78" fmla="*/ 29 w 39"/>
                <a:gd name="T79" fmla="*/ 30 h 39"/>
                <a:gd name="T80" fmla="*/ 31 w 39"/>
                <a:gd name="T81" fmla="*/ 31 h 39"/>
                <a:gd name="T82" fmla="*/ 35 w 39"/>
                <a:gd name="T83" fmla="*/ 31 h 39"/>
                <a:gd name="T84" fmla="*/ 36 w 39"/>
                <a:gd name="T85" fmla="*/ 28 h 39"/>
                <a:gd name="T86" fmla="*/ 36 w 39"/>
                <a:gd name="T87" fmla="*/ 24 h 39"/>
                <a:gd name="T88" fmla="*/ 33 w 39"/>
                <a:gd name="T89" fmla="*/ 23 h 39"/>
                <a:gd name="T90" fmla="*/ 33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3" name="Freeform 230"/>
            <p:cNvSpPr>
              <a:spLocks noEditPoints="1"/>
            </p:cNvSpPr>
            <p:nvPr/>
          </p:nvSpPr>
          <p:spPr bwMode="auto">
            <a:xfrm>
              <a:off x="586978" y="2002828"/>
              <a:ext cx="53578" cy="51197"/>
            </a:xfrm>
            <a:custGeom>
              <a:avLst/>
              <a:gdLst>
                <a:gd name="T0" fmla="*/ 20 w 21"/>
                <a:gd name="T1" fmla="*/ 7 h 20"/>
                <a:gd name="T2" fmla="*/ 18 w 21"/>
                <a:gd name="T3" fmla="*/ 6 h 20"/>
                <a:gd name="T4" fmla="*/ 17 w 21"/>
                <a:gd name="T5" fmla="*/ 6 h 20"/>
                <a:gd name="T6" fmla="*/ 16 w 21"/>
                <a:gd name="T7" fmla="*/ 5 h 20"/>
                <a:gd name="T8" fmla="*/ 17 w 21"/>
                <a:gd name="T9" fmla="*/ 4 h 20"/>
                <a:gd name="T10" fmla="*/ 16 w 21"/>
                <a:gd name="T11" fmla="*/ 2 h 20"/>
                <a:gd name="T12" fmla="*/ 15 w 21"/>
                <a:gd name="T13" fmla="*/ 1 h 20"/>
                <a:gd name="T14" fmla="*/ 13 w 21"/>
                <a:gd name="T15" fmla="*/ 1 h 20"/>
                <a:gd name="T16" fmla="*/ 12 w 21"/>
                <a:gd name="T17" fmla="*/ 3 h 20"/>
                <a:gd name="T18" fmla="*/ 10 w 21"/>
                <a:gd name="T19" fmla="*/ 2 h 20"/>
                <a:gd name="T20" fmla="*/ 10 w 21"/>
                <a:gd name="T21" fmla="*/ 1 h 20"/>
                <a:gd name="T22" fmla="*/ 8 w 21"/>
                <a:gd name="T23" fmla="*/ 0 h 20"/>
                <a:gd name="T24" fmla="*/ 7 w 21"/>
                <a:gd name="T25" fmla="*/ 0 h 20"/>
                <a:gd name="T26" fmla="*/ 6 w 21"/>
                <a:gd name="T27" fmla="*/ 2 h 20"/>
                <a:gd name="T28" fmla="*/ 6 w 21"/>
                <a:gd name="T29" fmla="*/ 3 h 20"/>
                <a:gd name="T30" fmla="*/ 5 w 21"/>
                <a:gd name="T31" fmla="*/ 4 h 20"/>
                <a:gd name="T32" fmla="*/ 4 w 21"/>
                <a:gd name="T33" fmla="*/ 4 h 20"/>
                <a:gd name="T34" fmla="*/ 2 w 21"/>
                <a:gd name="T35" fmla="*/ 4 h 20"/>
                <a:gd name="T36" fmla="*/ 1 w 21"/>
                <a:gd name="T37" fmla="*/ 5 h 20"/>
                <a:gd name="T38" fmla="*/ 1 w 21"/>
                <a:gd name="T39" fmla="*/ 7 h 20"/>
                <a:gd name="T40" fmla="*/ 2 w 21"/>
                <a:gd name="T41" fmla="*/ 8 h 20"/>
                <a:gd name="T42" fmla="*/ 2 w 21"/>
                <a:gd name="T43" fmla="*/ 10 h 20"/>
                <a:gd name="T44" fmla="*/ 1 w 21"/>
                <a:gd name="T45" fmla="*/ 10 h 20"/>
                <a:gd name="T46" fmla="*/ 0 w 21"/>
                <a:gd name="T47" fmla="*/ 12 h 20"/>
                <a:gd name="T48" fmla="*/ 0 w 21"/>
                <a:gd name="T49" fmla="*/ 13 h 20"/>
                <a:gd name="T50" fmla="*/ 2 w 21"/>
                <a:gd name="T51" fmla="*/ 14 h 20"/>
                <a:gd name="T52" fmla="*/ 3 w 21"/>
                <a:gd name="T53" fmla="*/ 14 h 20"/>
                <a:gd name="T54" fmla="*/ 4 w 21"/>
                <a:gd name="T55" fmla="*/ 15 h 20"/>
                <a:gd name="T56" fmla="*/ 4 w 21"/>
                <a:gd name="T57" fmla="*/ 17 h 20"/>
                <a:gd name="T58" fmla="*/ 4 w 21"/>
                <a:gd name="T59" fmla="*/ 19 h 20"/>
                <a:gd name="T60" fmla="*/ 5 w 21"/>
                <a:gd name="T61" fmla="*/ 19 h 20"/>
                <a:gd name="T62" fmla="*/ 7 w 21"/>
                <a:gd name="T63" fmla="*/ 19 h 20"/>
                <a:gd name="T64" fmla="*/ 8 w 21"/>
                <a:gd name="T65" fmla="*/ 18 h 20"/>
                <a:gd name="T66" fmla="*/ 10 w 21"/>
                <a:gd name="T67" fmla="*/ 18 h 20"/>
                <a:gd name="T68" fmla="*/ 10 w 21"/>
                <a:gd name="T69" fmla="*/ 19 h 20"/>
                <a:gd name="T70" fmla="*/ 12 w 21"/>
                <a:gd name="T71" fmla="*/ 20 h 20"/>
                <a:gd name="T72" fmla="*/ 13 w 21"/>
                <a:gd name="T73" fmla="*/ 20 h 20"/>
                <a:gd name="T74" fmla="*/ 14 w 21"/>
                <a:gd name="T75" fmla="*/ 18 h 20"/>
                <a:gd name="T76" fmla="*/ 14 w 21"/>
                <a:gd name="T77" fmla="*/ 17 h 20"/>
                <a:gd name="T78" fmla="*/ 15 w 21"/>
                <a:gd name="T79" fmla="*/ 16 h 20"/>
                <a:gd name="T80" fmla="*/ 17 w 21"/>
                <a:gd name="T81" fmla="*/ 17 h 20"/>
                <a:gd name="T82" fmla="*/ 19 w 21"/>
                <a:gd name="T83" fmla="*/ 16 h 20"/>
                <a:gd name="T84" fmla="*/ 19 w 21"/>
                <a:gd name="T85" fmla="*/ 15 h 20"/>
                <a:gd name="T86" fmla="*/ 19 w 21"/>
                <a:gd name="T87" fmla="*/ 13 h 20"/>
                <a:gd name="T88" fmla="*/ 18 w 21"/>
                <a:gd name="T89" fmla="*/ 12 h 20"/>
                <a:gd name="T90" fmla="*/ 18 w 21"/>
                <a:gd name="T91" fmla="*/ 10 h 20"/>
                <a:gd name="T92" fmla="*/ 19 w 21"/>
                <a:gd name="T93" fmla="*/ 10 h 20"/>
                <a:gd name="T94" fmla="*/ 20 w 21"/>
                <a:gd name="T95" fmla="*/ 8 h 20"/>
                <a:gd name="T96" fmla="*/ 20 w 21"/>
                <a:gd name="T97" fmla="*/ 7 h 20"/>
                <a:gd name="T98" fmla="*/ 11 w 21"/>
                <a:gd name="T99" fmla="*/ 14 h 20"/>
                <a:gd name="T100" fmla="*/ 6 w 21"/>
                <a:gd name="T101" fmla="*/ 11 h 20"/>
                <a:gd name="T102" fmla="*/ 9 w 21"/>
                <a:gd name="T103" fmla="*/ 6 h 20"/>
                <a:gd name="T104" fmla="*/ 14 w 21"/>
                <a:gd name="T105" fmla="*/ 9 h 20"/>
                <a:gd name="T106" fmla="*/ 11 w 21"/>
                <a:gd name="T10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4" name="Freeform 231"/>
            <p:cNvSpPr/>
            <p:nvPr/>
          </p:nvSpPr>
          <p:spPr bwMode="auto">
            <a:xfrm>
              <a:off x="1160860" y="2329060"/>
              <a:ext cx="86915" cy="88106"/>
            </a:xfrm>
            <a:custGeom>
              <a:avLst/>
              <a:gdLst>
                <a:gd name="T0" fmla="*/ 0 w 73"/>
                <a:gd name="T1" fmla="*/ 28 h 74"/>
                <a:gd name="T2" fmla="*/ 2 w 73"/>
                <a:gd name="T3" fmla="*/ 56 h 74"/>
                <a:gd name="T4" fmla="*/ 26 w 73"/>
                <a:gd name="T5" fmla="*/ 74 h 74"/>
                <a:gd name="T6" fmla="*/ 54 w 73"/>
                <a:gd name="T7" fmla="*/ 72 h 74"/>
                <a:gd name="T8" fmla="*/ 73 w 73"/>
                <a:gd name="T9" fmla="*/ 48 h 74"/>
                <a:gd name="T10" fmla="*/ 69 w 73"/>
                <a:gd name="T11" fmla="*/ 20 h 74"/>
                <a:gd name="T12" fmla="*/ 45 w 73"/>
                <a:gd name="T13" fmla="*/ 0 h 74"/>
                <a:gd name="T14" fmla="*/ 17 w 73"/>
                <a:gd name="T15" fmla="*/ 5 h 74"/>
                <a:gd name="T16" fmla="*/ 0 w 73"/>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28"/>
                  </a:moveTo>
                  <a:lnTo>
                    <a:pt x="2" y="56"/>
                  </a:lnTo>
                  <a:lnTo>
                    <a:pt x="26" y="74"/>
                  </a:lnTo>
                  <a:lnTo>
                    <a:pt x="54" y="72"/>
                  </a:lnTo>
                  <a:lnTo>
                    <a:pt x="73" y="48"/>
                  </a:lnTo>
                  <a:lnTo>
                    <a:pt x="69" y="20"/>
                  </a:lnTo>
                  <a:lnTo>
                    <a:pt x="45" y="0"/>
                  </a:lnTo>
                  <a:lnTo>
                    <a:pt x="17" y="5"/>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5" name="Freeform 232"/>
            <p:cNvSpPr/>
            <p:nvPr/>
          </p:nvSpPr>
          <p:spPr bwMode="auto">
            <a:xfrm>
              <a:off x="1008459" y="2213568"/>
              <a:ext cx="254794" cy="228600"/>
            </a:xfrm>
            <a:custGeom>
              <a:avLst/>
              <a:gdLst>
                <a:gd name="T0" fmla="*/ 46 w 99"/>
                <a:gd name="T1" fmla="*/ 84 h 89"/>
                <a:gd name="T2" fmla="*/ 69 w 99"/>
                <a:gd name="T3" fmla="*/ 89 h 89"/>
                <a:gd name="T4" fmla="*/ 70 w 99"/>
                <a:gd name="T5" fmla="*/ 87 h 89"/>
                <a:gd name="T6" fmla="*/ 54 w 99"/>
                <a:gd name="T7" fmla="*/ 75 h 89"/>
                <a:gd name="T8" fmla="*/ 52 w 99"/>
                <a:gd name="T9" fmla="*/ 56 h 89"/>
                <a:gd name="T10" fmla="*/ 56 w 99"/>
                <a:gd name="T11" fmla="*/ 50 h 89"/>
                <a:gd name="T12" fmla="*/ 59 w 99"/>
                <a:gd name="T13" fmla="*/ 46 h 89"/>
                <a:gd name="T14" fmla="*/ 63 w 99"/>
                <a:gd name="T15" fmla="*/ 41 h 89"/>
                <a:gd name="T16" fmla="*/ 82 w 99"/>
                <a:gd name="T17" fmla="*/ 39 h 89"/>
                <a:gd name="T18" fmla="*/ 98 w 99"/>
                <a:gd name="T19" fmla="*/ 51 h 89"/>
                <a:gd name="T20" fmla="*/ 99 w 99"/>
                <a:gd name="T21" fmla="*/ 49 h 89"/>
                <a:gd name="T22" fmla="*/ 89 w 99"/>
                <a:gd name="T23" fmla="*/ 29 h 89"/>
                <a:gd name="T24" fmla="*/ 44 w 99"/>
                <a:gd name="T25" fmla="*/ 20 h 89"/>
                <a:gd name="T26" fmla="*/ 20 w 99"/>
                <a:gd name="T27" fmla="*/ 2 h 89"/>
                <a:gd name="T28" fmla="*/ 12 w 99"/>
                <a:gd name="T29" fmla="*/ 4 h 89"/>
                <a:gd name="T30" fmla="*/ 2 w 99"/>
                <a:gd name="T31" fmla="*/ 16 h 89"/>
                <a:gd name="T32" fmla="*/ 3 w 99"/>
                <a:gd name="T33" fmla="*/ 24 h 89"/>
                <a:gd name="T34" fmla="*/ 27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6" name="Freeform 233"/>
            <p:cNvSpPr/>
            <p:nvPr/>
          </p:nvSpPr>
          <p:spPr bwMode="auto">
            <a:xfrm>
              <a:off x="3013472" y="1536103"/>
              <a:ext cx="88106" cy="88106"/>
            </a:xfrm>
            <a:custGeom>
              <a:avLst/>
              <a:gdLst>
                <a:gd name="T0" fmla="*/ 0 w 74"/>
                <a:gd name="T1" fmla="*/ 28 h 74"/>
                <a:gd name="T2" fmla="*/ 5 w 74"/>
                <a:gd name="T3" fmla="*/ 56 h 74"/>
                <a:gd name="T4" fmla="*/ 26 w 74"/>
                <a:gd name="T5" fmla="*/ 74 h 74"/>
                <a:gd name="T6" fmla="*/ 56 w 74"/>
                <a:gd name="T7" fmla="*/ 71 h 74"/>
                <a:gd name="T8" fmla="*/ 74 w 74"/>
                <a:gd name="T9" fmla="*/ 48 h 74"/>
                <a:gd name="T10" fmla="*/ 69 w 74"/>
                <a:gd name="T11" fmla="*/ 20 h 74"/>
                <a:gd name="T12" fmla="*/ 46 w 74"/>
                <a:gd name="T13" fmla="*/ 0 h 74"/>
                <a:gd name="T14" fmla="*/ 17 w 74"/>
                <a:gd name="T15" fmla="*/ 4 h 74"/>
                <a:gd name="T16" fmla="*/ 0 w 74"/>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0" y="28"/>
                  </a:moveTo>
                  <a:lnTo>
                    <a:pt x="5" y="56"/>
                  </a:lnTo>
                  <a:lnTo>
                    <a:pt x="26" y="74"/>
                  </a:lnTo>
                  <a:lnTo>
                    <a:pt x="56" y="71"/>
                  </a:lnTo>
                  <a:lnTo>
                    <a:pt x="74" y="48"/>
                  </a:lnTo>
                  <a:lnTo>
                    <a:pt x="69" y="20"/>
                  </a:lnTo>
                  <a:lnTo>
                    <a:pt x="46" y="0"/>
                  </a:lnTo>
                  <a:lnTo>
                    <a:pt x="17" y="4"/>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7" name="Freeform 234"/>
            <p:cNvSpPr/>
            <p:nvPr/>
          </p:nvSpPr>
          <p:spPr bwMode="auto">
            <a:xfrm>
              <a:off x="2864644" y="1420612"/>
              <a:ext cx="254794" cy="228600"/>
            </a:xfrm>
            <a:custGeom>
              <a:avLst/>
              <a:gdLst>
                <a:gd name="T0" fmla="*/ 46 w 99"/>
                <a:gd name="T1" fmla="*/ 84 h 89"/>
                <a:gd name="T2" fmla="*/ 68 w 99"/>
                <a:gd name="T3" fmla="*/ 89 h 89"/>
                <a:gd name="T4" fmla="*/ 69 w 99"/>
                <a:gd name="T5" fmla="*/ 87 h 89"/>
                <a:gd name="T6" fmla="*/ 53 w 99"/>
                <a:gd name="T7" fmla="*/ 75 h 89"/>
                <a:gd name="T8" fmla="*/ 51 w 99"/>
                <a:gd name="T9" fmla="*/ 56 h 89"/>
                <a:gd name="T10" fmla="*/ 55 w 99"/>
                <a:gd name="T11" fmla="*/ 50 h 89"/>
                <a:gd name="T12" fmla="*/ 58 w 99"/>
                <a:gd name="T13" fmla="*/ 46 h 89"/>
                <a:gd name="T14" fmla="*/ 62 w 99"/>
                <a:gd name="T15" fmla="*/ 41 h 89"/>
                <a:gd name="T16" fmla="*/ 81 w 99"/>
                <a:gd name="T17" fmla="*/ 39 h 89"/>
                <a:gd name="T18" fmla="*/ 97 w 99"/>
                <a:gd name="T19" fmla="*/ 51 h 89"/>
                <a:gd name="T20" fmla="*/ 99 w 99"/>
                <a:gd name="T21" fmla="*/ 49 h 89"/>
                <a:gd name="T22" fmla="*/ 88 w 99"/>
                <a:gd name="T23" fmla="*/ 29 h 89"/>
                <a:gd name="T24" fmla="*/ 43 w 99"/>
                <a:gd name="T25" fmla="*/ 20 h 89"/>
                <a:gd name="T26" fmla="*/ 19 w 99"/>
                <a:gd name="T27" fmla="*/ 2 h 89"/>
                <a:gd name="T28" fmla="*/ 11 w 99"/>
                <a:gd name="T29" fmla="*/ 3 h 89"/>
                <a:gd name="T30" fmla="*/ 2 w 99"/>
                <a:gd name="T31" fmla="*/ 16 h 89"/>
                <a:gd name="T32" fmla="*/ 3 w 99"/>
                <a:gd name="T33" fmla="*/ 24 h 89"/>
                <a:gd name="T34" fmla="*/ 26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8" name="Freeform 235"/>
            <p:cNvSpPr>
              <a:spLocks noEditPoints="1"/>
            </p:cNvSpPr>
            <p:nvPr/>
          </p:nvSpPr>
          <p:spPr bwMode="auto">
            <a:xfrm>
              <a:off x="2647950" y="2632668"/>
              <a:ext cx="177403" cy="178594"/>
            </a:xfrm>
            <a:custGeom>
              <a:avLst/>
              <a:gdLst>
                <a:gd name="T0" fmla="*/ 2 w 69"/>
                <a:gd name="T1" fmla="*/ 30 h 69"/>
                <a:gd name="T2" fmla="*/ 67 w 69"/>
                <a:gd name="T3" fmla="*/ 39 h 69"/>
                <a:gd name="T4" fmla="*/ 53 w 69"/>
                <a:gd name="T5" fmla="*/ 55 h 69"/>
                <a:gd name="T6" fmla="*/ 47 w 69"/>
                <a:gd name="T7" fmla="*/ 52 h 69"/>
                <a:gd name="T8" fmla="*/ 49 w 69"/>
                <a:gd name="T9" fmla="*/ 58 h 69"/>
                <a:gd name="T10" fmla="*/ 42 w 69"/>
                <a:gd name="T11" fmla="*/ 58 h 69"/>
                <a:gd name="T12" fmla="*/ 39 w 69"/>
                <a:gd name="T13" fmla="*/ 58 h 69"/>
                <a:gd name="T14" fmla="*/ 33 w 69"/>
                <a:gd name="T15" fmla="*/ 62 h 69"/>
                <a:gd name="T16" fmla="*/ 31 w 69"/>
                <a:gd name="T17" fmla="*/ 56 h 69"/>
                <a:gd name="T18" fmla="*/ 28 w 69"/>
                <a:gd name="T19" fmla="*/ 61 h 69"/>
                <a:gd name="T20" fmla="*/ 23 w 69"/>
                <a:gd name="T21" fmla="*/ 56 h 69"/>
                <a:gd name="T22" fmla="*/ 21 w 69"/>
                <a:gd name="T23" fmla="*/ 55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8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8 h 69"/>
                <a:gd name="T78" fmla="*/ 61 w 69"/>
                <a:gd name="T79" fmla="*/ 41 h 69"/>
                <a:gd name="T80" fmla="*/ 56 w 69"/>
                <a:gd name="T81" fmla="*/ 46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9" name="Freeform 236"/>
            <p:cNvSpPr/>
            <p:nvPr/>
          </p:nvSpPr>
          <p:spPr bwMode="auto">
            <a:xfrm>
              <a:off x="2722959" y="2671959"/>
              <a:ext cx="26194" cy="61913"/>
            </a:xfrm>
            <a:custGeom>
              <a:avLst/>
              <a:gdLst>
                <a:gd name="T0" fmla="*/ 8 w 10"/>
                <a:gd name="T1" fmla="*/ 15 h 24"/>
                <a:gd name="T2" fmla="*/ 10 w 10"/>
                <a:gd name="T3" fmla="*/ 2 h 24"/>
                <a:gd name="T4" fmla="*/ 8 w 10"/>
                <a:gd name="T5" fmla="*/ 0 h 24"/>
                <a:gd name="T6" fmla="*/ 6 w 10"/>
                <a:gd name="T7" fmla="*/ 2 h 24"/>
                <a:gd name="T8" fmla="*/ 5 w 10"/>
                <a:gd name="T9" fmla="*/ 15 h 24"/>
                <a:gd name="T10" fmla="*/ 1 w 10"/>
                <a:gd name="T11" fmla="*/ 19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0" name="Freeform 237"/>
            <p:cNvSpPr/>
            <p:nvPr/>
          </p:nvSpPr>
          <p:spPr bwMode="auto">
            <a:xfrm>
              <a:off x="2722959" y="2736253"/>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1" name="Freeform 238"/>
            <p:cNvSpPr/>
            <p:nvPr/>
          </p:nvSpPr>
          <p:spPr bwMode="auto">
            <a:xfrm>
              <a:off x="2740819" y="2612428"/>
              <a:ext cx="17859" cy="33338"/>
            </a:xfrm>
            <a:custGeom>
              <a:avLst/>
              <a:gdLst>
                <a:gd name="T0" fmla="*/ 5 w 7"/>
                <a:gd name="T1" fmla="*/ 13 h 13"/>
                <a:gd name="T2" fmla="*/ 7 w 7"/>
                <a:gd name="T3" fmla="*/ 3 h 13"/>
                <a:gd name="T4" fmla="*/ 5 w 7"/>
                <a:gd name="T5" fmla="*/ 1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2" name="Freeform 239"/>
            <p:cNvSpPr>
              <a:spLocks noEditPoints="1"/>
            </p:cNvSpPr>
            <p:nvPr/>
          </p:nvSpPr>
          <p:spPr bwMode="auto">
            <a:xfrm>
              <a:off x="2722959" y="2583853"/>
              <a:ext cx="61913" cy="5476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10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3" name="Freeform 240"/>
            <p:cNvSpPr>
              <a:spLocks noEditPoints="1"/>
            </p:cNvSpPr>
            <p:nvPr/>
          </p:nvSpPr>
          <p:spPr bwMode="auto">
            <a:xfrm>
              <a:off x="3323034" y="2592187"/>
              <a:ext cx="177403" cy="177404"/>
            </a:xfrm>
            <a:custGeom>
              <a:avLst/>
              <a:gdLst>
                <a:gd name="T0" fmla="*/ 2 w 69"/>
                <a:gd name="T1" fmla="*/ 30 h 69"/>
                <a:gd name="T2" fmla="*/ 67 w 69"/>
                <a:gd name="T3" fmla="*/ 39 h 69"/>
                <a:gd name="T4" fmla="*/ 53 w 69"/>
                <a:gd name="T5" fmla="*/ 55 h 69"/>
                <a:gd name="T6" fmla="*/ 47 w 69"/>
                <a:gd name="T7" fmla="*/ 51 h 69"/>
                <a:gd name="T8" fmla="*/ 49 w 69"/>
                <a:gd name="T9" fmla="*/ 58 h 69"/>
                <a:gd name="T10" fmla="*/ 42 w 69"/>
                <a:gd name="T11" fmla="*/ 58 h 69"/>
                <a:gd name="T12" fmla="*/ 39 w 69"/>
                <a:gd name="T13" fmla="*/ 58 h 69"/>
                <a:gd name="T14" fmla="*/ 33 w 69"/>
                <a:gd name="T15" fmla="*/ 62 h 69"/>
                <a:gd name="T16" fmla="*/ 31 w 69"/>
                <a:gd name="T17" fmla="*/ 55 h 69"/>
                <a:gd name="T18" fmla="*/ 28 w 69"/>
                <a:gd name="T19" fmla="*/ 61 h 69"/>
                <a:gd name="T20" fmla="*/ 23 w 69"/>
                <a:gd name="T21" fmla="*/ 56 h 69"/>
                <a:gd name="T22" fmla="*/ 21 w 69"/>
                <a:gd name="T23" fmla="*/ 54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7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7 h 69"/>
                <a:gd name="T78" fmla="*/ 61 w 69"/>
                <a:gd name="T79" fmla="*/ 41 h 69"/>
                <a:gd name="T80" fmla="*/ 56 w 69"/>
                <a:gd name="T81" fmla="*/ 45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4" name="Freeform 241"/>
            <p:cNvSpPr/>
            <p:nvPr/>
          </p:nvSpPr>
          <p:spPr bwMode="auto">
            <a:xfrm>
              <a:off x="3396853" y="2630287"/>
              <a:ext cx="26194" cy="61913"/>
            </a:xfrm>
            <a:custGeom>
              <a:avLst/>
              <a:gdLst>
                <a:gd name="T0" fmla="*/ 8 w 10"/>
                <a:gd name="T1" fmla="*/ 15 h 24"/>
                <a:gd name="T2" fmla="*/ 10 w 10"/>
                <a:gd name="T3" fmla="*/ 2 h 24"/>
                <a:gd name="T4" fmla="*/ 8 w 10"/>
                <a:gd name="T5" fmla="*/ 0 h 24"/>
                <a:gd name="T6" fmla="*/ 6 w 10"/>
                <a:gd name="T7" fmla="*/ 2 h 24"/>
                <a:gd name="T8" fmla="*/ 5 w 10"/>
                <a:gd name="T9" fmla="*/ 14 h 24"/>
                <a:gd name="T10" fmla="*/ 1 w 10"/>
                <a:gd name="T11" fmla="*/ 18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5" name="Freeform 242"/>
            <p:cNvSpPr/>
            <p:nvPr/>
          </p:nvSpPr>
          <p:spPr bwMode="auto">
            <a:xfrm>
              <a:off x="3396853" y="2694581"/>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6" name="Freeform 243"/>
            <p:cNvSpPr/>
            <p:nvPr/>
          </p:nvSpPr>
          <p:spPr bwMode="auto">
            <a:xfrm>
              <a:off x="3414712" y="2571946"/>
              <a:ext cx="19050" cy="33338"/>
            </a:xfrm>
            <a:custGeom>
              <a:avLst/>
              <a:gdLst>
                <a:gd name="T0" fmla="*/ 5 w 7"/>
                <a:gd name="T1" fmla="*/ 13 h 13"/>
                <a:gd name="T2" fmla="*/ 7 w 7"/>
                <a:gd name="T3" fmla="*/ 3 h 13"/>
                <a:gd name="T4" fmla="*/ 5 w 7"/>
                <a:gd name="T5" fmla="*/ 0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7" name="Freeform 244"/>
            <p:cNvSpPr>
              <a:spLocks noEditPoints="1"/>
            </p:cNvSpPr>
            <p:nvPr/>
          </p:nvSpPr>
          <p:spPr bwMode="auto">
            <a:xfrm>
              <a:off x="3396853" y="2543371"/>
              <a:ext cx="61913" cy="5357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9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8" name="Freeform 245"/>
            <p:cNvSpPr>
              <a:spLocks noEditPoints="1"/>
            </p:cNvSpPr>
            <p:nvPr/>
          </p:nvSpPr>
          <p:spPr bwMode="auto">
            <a:xfrm>
              <a:off x="2259807" y="1686122"/>
              <a:ext cx="197644" cy="202406"/>
            </a:xfrm>
            <a:custGeom>
              <a:avLst/>
              <a:gdLst>
                <a:gd name="T0" fmla="*/ 74 w 77"/>
                <a:gd name="T1" fmla="*/ 36 h 79"/>
                <a:gd name="T2" fmla="*/ 72 w 77"/>
                <a:gd name="T3" fmla="*/ 33 h 79"/>
                <a:gd name="T4" fmla="*/ 76 w 77"/>
                <a:gd name="T5" fmla="*/ 10 h 79"/>
                <a:gd name="T6" fmla="*/ 72 w 77"/>
                <a:gd name="T7" fmla="*/ 5 h 79"/>
                <a:gd name="T8" fmla="*/ 60 w 77"/>
                <a:gd name="T9" fmla="*/ 3 h 79"/>
                <a:gd name="T10" fmla="*/ 56 w 77"/>
                <a:gd name="T11" fmla="*/ 7 h 79"/>
                <a:gd name="T12" fmla="*/ 55 w 77"/>
                <a:gd name="T13" fmla="*/ 12 h 79"/>
                <a:gd name="T14" fmla="*/ 50 w 77"/>
                <a:gd name="T15" fmla="*/ 5 h 79"/>
                <a:gd name="T16" fmla="*/ 36 w 77"/>
                <a:gd name="T17" fmla="*/ 3 h 79"/>
                <a:gd name="T18" fmla="*/ 4 w 77"/>
                <a:gd name="T19" fmla="*/ 25 h 79"/>
                <a:gd name="T20" fmla="*/ 5 w 77"/>
                <a:gd name="T21" fmla="*/ 32 h 79"/>
                <a:gd name="T22" fmla="*/ 0 w 77"/>
                <a:gd name="T23" fmla="*/ 66 h 79"/>
                <a:gd name="T24" fmla="*/ 3 w 77"/>
                <a:gd name="T25" fmla="*/ 70 h 79"/>
                <a:gd name="T26" fmla="*/ 62 w 77"/>
                <a:gd name="T27" fmla="*/ 78 h 79"/>
                <a:gd name="T28" fmla="*/ 66 w 77"/>
                <a:gd name="T29" fmla="*/ 76 h 79"/>
                <a:gd name="T30" fmla="*/ 71 w 77"/>
                <a:gd name="T31" fmla="*/ 42 h 79"/>
                <a:gd name="T32" fmla="*/ 74 w 77"/>
                <a:gd name="T33" fmla="*/ 36 h 79"/>
                <a:gd name="T34" fmla="*/ 28 w 77"/>
                <a:gd name="T35" fmla="*/ 68 h 79"/>
                <a:gd name="T36" fmla="*/ 9 w 77"/>
                <a:gd name="T37" fmla="*/ 65 h 79"/>
                <a:gd name="T38" fmla="*/ 12 w 77"/>
                <a:gd name="T39" fmla="*/ 43 h 79"/>
                <a:gd name="T40" fmla="*/ 16 w 77"/>
                <a:gd name="T41" fmla="*/ 40 h 79"/>
                <a:gd name="T42" fmla="*/ 28 w 77"/>
                <a:gd name="T43" fmla="*/ 41 h 79"/>
                <a:gd name="T44" fmla="*/ 31 w 77"/>
                <a:gd name="T45" fmla="*/ 46 h 79"/>
                <a:gd name="T46" fmla="*/ 28 w 77"/>
                <a:gd name="T47" fmla="*/ 68 h 79"/>
                <a:gd name="T48" fmla="*/ 47 w 77"/>
                <a:gd name="T49" fmla="*/ 63 h 79"/>
                <a:gd name="T50" fmla="*/ 43 w 77"/>
                <a:gd name="T51" fmla="*/ 62 h 79"/>
                <a:gd name="T52" fmla="*/ 40 w 77"/>
                <a:gd name="T53" fmla="*/ 58 h 79"/>
                <a:gd name="T54" fmla="*/ 41 w 77"/>
                <a:gd name="T55" fmla="*/ 54 h 79"/>
                <a:gd name="T56" fmla="*/ 49 w 77"/>
                <a:gd name="T57" fmla="*/ 56 h 79"/>
                <a:gd name="T58" fmla="*/ 47 w 77"/>
                <a:gd name="T59" fmla="*/ 63 h 79"/>
                <a:gd name="T60" fmla="*/ 49 w 77"/>
                <a:gd name="T61" fmla="*/ 52 h 79"/>
                <a:gd name="T62" fmla="*/ 41 w 77"/>
                <a:gd name="T63" fmla="*/ 51 h 79"/>
                <a:gd name="T64" fmla="*/ 42 w 77"/>
                <a:gd name="T65" fmla="*/ 47 h 79"/>
                <a:gd name="T66" fmla="*/ 46 w 77"/>
                <a:gd name="T67" fmla="*/ 44 h 79"/>
                <a:gd name="T68" fmla="*/ 50 w 77"/>
                <a:gd name="T69" fmla="*/ 44 h 79"/>
                <a:gd name="T70" fmla="*/ 49 w 77"/>
                <a:gd name="T71" fmla="*/ 52 h 79"/>
                <a:gd name="T72" fmla="*/ 60 w 77"/>
                <a:gd name="T73" fmla="*/ 61 h 79"/>
                <a:gd name="T74" fmla="*/ 55 w 77"/>
                <a:gd name="T75" fmla="*/ 64 h 79"/>
                <a:gd name="T76" fmla="*/ 51 w 77"/>
                <a:gd name="T77" fmla="*/ 63 h 79"/>
                <a:gd name="T78" fmla="*/ 52 w 77"/>
                <a:gd name="T79" fmla="*/ 56 h 79"/>
                <a:gd name="T80" fmla="*/ 60 w 77"/>
                <a:gd name="T81" fmla="*/ 57 h 79"/>
                <a:gd name="T82" fmla="*/ 60 w 77"/>
                <a:gd name="T83" fmla="*/ 61 h 79"/>
                <a:gd name="T84" fmla="*/ 61 w 77"/>
                <a:gd name="T85" fmla="*/ 54 h 79"/>
                <a:gd name="T86" fmla="*/ 53 w 77"/>
                <a:gd name="T87" fmla="*/ 52 h 79"/>
                <a:gd name="T88" fmla="*/ 54 w 77"/>
                <a:gd name="T89" fmla="*/ 45 h 79"/>
                <a:gd name="T90" fmla="*/ 58 w 77"/>
                <a:gd name="T91" fmla="*/ 46 h 79"/>
                <a:gd name="T92" fmla="*/ 61 w 77"/>
                <a:gd name="T93" fmla="*/ 50 h 79"/>
                <a:gd name="T94" fmla="*/ 61 w 77"/>
                <a:gd name="T9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9">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9" name="Freeform 246"/>
            <p:cNvSpPr>
              <a:spLocks noEditPoints="1"/>
            </p:cNvSpPr>
            <p:nvPr/>
          </p:nvSpPr>
          <p:spPr bwMode="auto">
            <a:xfrm>
              <a:off x="1418034" y="2146893"/>
              <a:ext cx="102394" cy="197644"/>
            </a:xfrm>
            <a:custGeom>
              <a:avLst/>
              <a:gdLst>
                <a:gd name="T0" fmla="*/ 34 w 40"/>
                <a:gd name="T1" fmla="*/ 38 h 77"/>
                <a:gd name="T2" fmla="*/ 27 w 40"/>
                <a:gd name="T3" fmla="*/ 33 h 77"/>
                <a:gd name="T4" fmla="*/ 25 w 40"/>
                <a:gd name="T5" fmla="*/ 18 h 77"/>
                <a:gd name="T6" fmla="*/ 26 w 40"/>
                <a:gd name="T7" fmla="*/ 18 h 77"/>
                <a:gd name="T8" fmla="*/ 30 w 40"/>
                <a:gd name="T9" fmla="*/ 18 h 77"/>
                <a:gd name="T10" fmla="*/ 31 w 40"/>
                <a:gd name="T11" fmla="*/ 17 h 77"/>
                <a:gd name="T12" fmla="*/ 32 w 40"/>
                <a:gd name="T13" fmla="*/ 14 h 77"/>
                <a:gd name="T14" fmla="*/ 32 w 40"/>
                <a:gd name="T15" fmla="*/ 11 h 77"/>
                <a:gd name="T16" fmla="*/ 31 w 40"/>
                <a:gd name="T17" fmla="*/ 10 h 77"/>
                <a:gd name="T18" fmla="*/ 30 w 40"/>
                <a:gd name="T19" fmla="*/ 9 h 77"/>
                <a:gd name="T20" fmla="*/ 27 w 40"/>
                <a:gd name="T21" fmla="*/ 9 h 77"/>
                <a:gd name="T22" fmla="*/ 23 w 40"/>
                <a:gd name="T23" fmla="*/ 9 h 77"/>
                <a:gd name="T24" fmla="*/ 23 w 40"/>
                <a:gd name="T25" fmla="*/ 2 h 77"/>
                <a:gd name="T26" fmla="*/ 20 w 40"/>
                <a:gd name="T27" fmla="*/ 0 h 77"/>
                <a:gd name="T28" fmla="*/ 18 w 40"/>
                <a:gd name="T29" fmla="*/ 3 h 77"/>
                <a:gd name="T30" fmla="*/ 19 w 40"/>
                <a:gd name="T31" fmla="*/ 10 h 77"/>
                <a:gd name="T32" fmla="*/ 18 w 40"/>
                <a:gd name="T33" fmla="*/ 10 h 77"/>
                <a:gd name="T34" fmla="*/ 14 w 40"/>
                <a:gd name="T35" fmla="*/ 10 h 77"/>
                <a:gd name="T36" fmla="*/ 13 w 40"/>
                <a:gd name="T37" fmla="*/ 3 h 77"/>
                <a:gd name="T38" fmla="*/ 10 w 40"/>
                <a:gd name="T39" fmla="*/ 1 h 77"/>
                <a:gd name="T40" fmla="*/ 8 w 40"/>
                <a:gd name="T41" fmla="*/ 4 h 77"/>
                <a:gd name="T42" fmla="*/ 9 w 40"/>
                <a:gd name="T43" fmla="*/ 12 h 77"/>
                <a:gd name="T44" fmla="*/ 4 w 40"/>
                <a:gd name="T45" fmla="*/ 16 h 77"/>
                <a:gd name="T46" fmla="*/ 1 w 40"/>
                <a:gd name="T47" fmla="*/ 21 h 77"/>
                <a:gd name="T48" fmla="*/ 0 w 40"/>
                <a:gd name="T49" fmla="*/ 26 h 77"/>
                <a:gd name="T50" fmla="*/ 2 w 40"/>
                <a:gd name="T51" fmla="*/ 33 h 77"/>
                <a:gd name="T52" fmla="*/ 6 w 40"/>
                <a:gd name="T53" fmla="*/ 37 h 77"/>
                <a:gd name="T54" fmla="*/ 11 w 40"/>
                <a:gd name="T55" fmla="*/ 39 h 77"/>
                <a:gd name="T56" fmla="*/ 12 w 40"/>
                <a:gd name="T57" fmla="*/ 40 h 77"/>
                <a:gd name="T58" fmla="*/ 15 w 40"/>
                <a:gd name="T59" fmla="*/ 57 h 77"/>
                <a:gd name="T60" fmla="*/ 10 w 40"/>
                <a:gd name="T61" fmla="*/ 57 h 77"/>
                <a:gd name="T62" fmla="*/ 5 w 40"/>
                <a:gd name="T63" fmla="*/ 56 h 77"/>
                <a:gd name="T64" fmla="*/ 4 w 40"/>
                <a:gd name="T65" fmla="*/ 57 h 77"/>
                <a:gd name="T66" fmla="*/ 3 w 40"/>
                <a:gd name="T67" fmla="*/ 60 h 77"/>
                <a:gd name="T68" fmla="*/ 3 w 40"/>
                <a:gd name="T69" fmla="*/ 63 h 77"/>
                <a:gd name="T70" fmla="*/ 4 w 40"/>
                <a:gd name="T71" fmla="*/ 65 h 77"/>
                <a:gd name="T72" fmla="*/ 9 w 40"/>
                <a:gd name="T73" fmla="*/ 66 h 77"/>
                <a:gd name="T74" fmla="*/ 16 w 40"/>
                <a:gd name="T75" fmla="*/ 66 h 77"/>
                <a:gd name="T76" fmla="*/ 17 w 40"/>
                <a:gd name="T77" fmla="*/ 75 h 77"/>
                <a:gd name="T78" fmla="*/ 20 w 40"/>
                <a:gd name="T79" fmla="*/ 77 h 77"/>
                <a:gd name="T80" fmla="*/ 22 w 40"/>
                <a:gd name="T81" fmla="*/ 74 h 77"/>
                <a:gd name="T82" fmla="*/ 21 w 40"/>
                <a:gd name="T83" fmla="*/ 66 h 77"/>
                <a:gd name="T84" fmla="*/ 26 w 40"/>
                <a:gd name="T85" fmla="*/ 65 h 77"/>
                <a:gd name="T86" fmla="*/ 27 w 40"/>
                <a:gd name="T87" fmla="*/ 73 h 77"/>
                <a:gd name="T88" fmla="*/ 29 w 40"/>
                <a:gd name="T89" fmla="*/ 76 h 77"/>
                <a:gd name="T90" fmla="*/ 32 w 40"/>
                <a:gd name="T91" fmla="*/ 73 h 77"/>
                <a:gd name="T92" fmla="*/ 30 w 40"/>
                <a:gd name="T93" fmla="*/ 63 h 77"/>
                <a:gd name="T94" fmla="*/ 34 w 40"/>
                <a:gd name="T95" fmla="*/ 61 h 77"/>
                <a:gd name="T96" fmla="*/ 38 w 40"/>
                <a:gd name="T97" fmla="*/ 55 h 77"/>
                <a:gd name="T98" fmla="*/ 39 w 40"/>
                <a:gd name="T99" fmla="*/ 47 h 77"/>
                <a:gd name="T100" fmla="*/ 34 w 40"/>
                <a:gd name="T101" fmla="*/ 38 h 77"/>
                <a:gd name="T102" fmla="*/ 15 w 40"/>
                <a:gd name="T103" fmla="*/ 19 h 77"/>
                <a:gd name="T104" fmla="*/ 20 w 40"/>
                <a:gd name="T105" fmla="*/ 18 h 77"/>
                <a:gd name="T106" fmla="*/ 21 w 40"/>
                <a:gd name="T107" fmla="*/ 32 h 77"/>
                <a:gd name="T108" fmla="*/ 16 w 40"/>
                <a:gd name="T109" fmla="*/ 30 h 77"/>
                <a:gd name="T110" fmla="*/ 15 w 40"/>
                <a:gd name="T111" fmla="*/ 19 h 77"/>
                <a:gd name="T112" fmla="*/ 20 w 40"/>
                <a:gd name="T113" fmla="*/ 56 h 77"/>
                <a:gd name="T114" fmla="*/ 18 w 40"/>
                <a:gd name="T115" fmla="*/ 41 h 77"/>
                <a:gd name="T116" fmla="*/ 23 w 40"/>
                <a:gd name="T117" fmla="*/ 43 h 77"/>
                <a:gd name="T118" fmla="*/ 24 w 40"/>
                <a:gd name="T119" fmla="*/ 55 h 77"/>
                <a:gd name="T120" fmla="*/ 20 w 40"/>
                <a:gd name="T121"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7">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0" name="Freeform 247"/>
            <p:cNvSpPr>
              <a:spLocks noEditPoints="1"/>
            </p:cNvSpPr>
            <p:nvPr/>
          </p:nvSpPr>
          <p:spPr bwMode="auto">
            <a:xfrm>
              <a:off x="3500437" y="2105222"/>
              <a:ext cx="117872" cy="232172"/>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1" name="Freeform 248"/>
            <p:cNvSpPr/>
            <p:nvPr/>
          </p:nvSpPr>
          <p:spPr bwMode="auto">
            <a:xfrm>
              <a:off x="2846784" y="2725537"/>
              <a:ext cx="61913" cy="105966"/>
            </a:xfrm>
            <a:custGeom>
              <a:avLst/>
              <a:gdLst>
                <a:gd name="T0" fmla="*/ 17 w 24"/>
                <a:gd name="T1" fmla="*/ 36 h 41"/>
                <a:gd name="T2" fmla="*/ 11 w 24"/>
                <a:gd name="T3" fmla="*/ 40 h 41"/>
                <a:gd name="T4" fmla="*/ 5 w 24"/>
                <a:gd name="T5" fmla="*/ 39 h 41"/>
                <a:gd name="T6" fmla="*/ 1 w 24"/>
                <a:gd name="T7" fmla="*/ 32 h 41"/>
                <a:gd name="T8" fmla="*/ 6 w 24"/>
                <a:gd name="T9" fmla="*/ 5 h 41"/>
                <a:gd name="T10" fmla="*/ 13 w 24"/>
                <a:gd name="T11" fmla="*/ 0 h 41"/>
                <a:gd name="T12" fmla="*/ 19 w 24"/>
                <a:gd name="T13" fmla="*/ 2 h 41"/>
                <a:gd name="T14" fmla="*/ 23 w 24"/>
                <a:gd name="T15" fmla="*/ 8 h 41"/>
                <a:gd name="T16" fmla="*/ 17 w 24"/>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1">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2" name="Freeform 249"/>
            <p:cNvSpPr/>
            <p:nvPr/>
          </p:nvSpPr>
          <p:spPr bwMode="auto">
            <a:xfrm>
              <a:off x="2905126" y="2710059"/>
              <a:ext cx="67865" cy="132160"/>
            </a:xfrm>
            <a:custGeom>
              <a:avLst/>
              <a:gdLst>
                <a:gd name="T0" fmla="*/ 18 w 26"/>
                <a:gd name="T1" fmla="*/ 47 h 51"/>
                <a:gd name="T2" fmla="*/ 11 w 26"/>
                <a:gd name="T3" fmla="*/ 51 h 51"/>
                <a:gd name="T4" fmla="*/ 5 w 26"/>
                <a:gd name="T5" fmla="*/ 50 h 51"/>
                <a:gd name="T6" fmla="*/ 1 w 26"/>
                <a:gd name="T7" fmla="*/ 43 h 51"/>
                <a:gd name="T8" fmla="*/ 9 w 26"/>
                <a:gd name="T9" fmla="*/ 5 h 51"/>
                <a:gd name="T10" fmla="*/ 16 w 26"/>
                <a:gd name="T11" fmla="*/ 0 h 51"/>
                <a:gd name="T12" fmla="*/ 21 w 26"/>
                <a:gd name="T13" fmla="*/ 2 h 51"/>
                <a:gd name="T14" fmla="*/ 26 w 26"/>
                <a:gd name="T15" fmla="*/ 8 h 51"/>
                <a:gd name="T16" fmla="*/ 18 w 26"/>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1">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3" name="Freeform 250"/>
            <p:cNvSpPr/>
            <p:nvPr/>
          </p:nvSpPr>
          <p:spPr bwMode="auto">
            <a:xfrm>
              <a:off x="2967038" y="2687436"/>
              <a:ext cx="75009" cy="166688"/>
            </a:xfrm>
            <a:custGeom>
              <a:avLst/>
              <a:gdLst>
                <a:gd name="T0" fmla="*/ 17 w 29"/>
                <a:gd name="T1" fmla="*/ 61 h 65"/>
                <a:gd name="T2" fmla="*/ 11 w 29"/>
                <a:gd name="T3" fmla="*/ 65 h 65"/>
                <a:gd name="T4" fmla="*/ 5 w 29"/>
                <a:gd name="T5" fmla="*/ 64 h 65"/>
                <a:gd name="T6" fmla="*/ 1 w 29"/>
                <a:gd name="T7" fmla="*/ 57 h 65"/>
                <a:gd name="T8" fmla="*/ 12 w 29"/>
                <a:gd name="T9" fmla="*/ 5 h 65"/>
                <a:gd name="T10" fmla="*/ 18 w 29"/>
                <a:gd name="T11" fmla="*/ 0 h 65"/>
                <a:gd name="T12" fmla="*/ 24 w 29"/>
                <a:gd name="T13" fmla="*/ 2 h 65"/>
                <a:gd name="T14" fmla="*/ 28 w 29"/>
                <a:gd name="T15" fmla="*/ 8 h 65"/>
                <a:gd name="T16" fmla="*/ 17 w 29"/>
                <a:gd name="T1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5">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4" name="Freeform 251"/>
            <p:cNvSpPr/>
            <p:nvPr/>
          </p:nvSpPr>
          <p:spPr bwMode="auto">
            <a:xfrm>
              <a:off x="3024188" y="2733872"/>
              <a:ext cx="66675" cy="133350"/>
            </a:xfrm>
            <a:custGeom>
              <a:avLst/>
              <a:gdLst>
                <a:gd name="T0" fmla="*/ 17 w 26"/>
                <a:gd name="T1" fmla="*/ 47 h 52"/>
                <a:gd name="T2" fmla="*/ 11 w 26"/>
                <a:gd name="T3" fmla="*/ 51 h 52"/>
                <a:gd name="T4" fmla="*/ 5 w 26"/>
                <a:gd name="T5" fmla="*/ 50 h 52"/>
                <a:gd name="T6" fmla="*/ 1 w 26"/>
                <a:gd name="T7" fmla="*/ 44 h 52"/>
                <a:gd name="T8" fmla="*/ 9 w 26"/>
                <a:gd name="T9" fmla="*/ 5 h 52"/>
                <a:gd name="T10" fmla="*/ 15 w 26"/>
                <a:gd name="T11" fmla="*/ 1 h 52"/>
                <a:gd name="T12" fmla="*/ 21 w 26"/>
                <a:gd name="T13" fmla="*/ 2 h 52"/>
                <a:gd name="T14" fmla="*/ 25 w 26"/>
                <a:gd name="T15" fmla="*/ 9 h 52"/>
                <a:gd name="T16" fmla="*/ 17 w 26"/>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2">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5" name="Freeform 252"/>
            <p:cNvSpPr>
              <a:spLocks noEditPoints="1"/>
            </p:cNvSpPr>
            <p:nvPr/>
          </p:nvSpPr>
          <p:spPr bwMode="auto">
            <a:xfrm>
              <a:off x="1269207" y="2171897"/>
              <a:ext cx="120253" cy="121444"/>
            </a:xfrm>
            <a:custGeom>
              <a:avLst/>
              <a:gdLst>
                <a:gd name="T0" fmla="*/ 26 w 47"/>
                <a:gd name="T1" fmla="*/ 2 h 47"/>
                <a:gd name="T2" fmla="*/ 2 w 47"/>
                <a:gd name="T3" fmla="*/ 20 h 47"/>
                <a:gd name="T4" fmla="*/ 20 w 47"/>
                <a:gd name="T5" fmla="*/ 45 h 47"/>
                <a:gd name="T6" fmla="*/ 45 w 47"/>
                <a:gd name="T7" fmla="*/ 27 h 47"/>
                <a:gd name="T8" fmla="*/ 26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6" name="Freeform 253"/>
            <p:cNvSpPr/>
            <p:nvPr/>
          </p:nvSpPr>
          <p:spPr bwMode="auto">
            <a:xfrm>
              <a:off x="1296591" y="2205234"/>
              <a:ext cx="64294" cy="57150"/>
            </a:xfrm>
            <a:custGeom>
              <a:avLst/>
              <a:gdLst>
                <a:gd name="T0" fmla="*/ 14 w 25"/>
                <a:gd name="T1" fmla="*/ 18 h 22"/>
                <a:gd name="T2" fmla="*/ 9 w 25"/>
                <a:gd name="T3" fmla="*/ 14 h 22"/>
                <a:gd name="T4" fmla="*/ 14 w 25"/>
                <a:gd name="T5" fmla="*/ 15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9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1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0 w 25"/>
                <a:gd name="T49" fmla="*/ 11 h 22"/>
                <a:gd name="T50" fmla="*/ 2 w 25"/>
                <a:gd name="T51" fmla="*/ 13 h 22"/>
                <a:gd name="T52" fmla="*/ 5 w 25"/>
                <a:gd name="T53" fmla="*/ 13 h 22"/>
                <a:gd name="T54" fmla="*/ 14 w 25"/>
                <a:gd name="T55" fmla="*/ 21 h 22"/>
                <a:gd name="T56" fmla="*/ 23 w 25"/>
                <a:gd name="T57" fmla="*/ 18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7" name="Freeform 254"/>
            <p:cNvSpPr>
              <a:spLocks noEditPoints="1"/>
            </p:cNvSpPr>
            <p:nvPr/>
          </p:nvSpPr>
          <p:spPr bwMode="auto">
            <a:xfrm>
              <a:off x="2472928" y="1762322"/>
              <a:ext cx="121444" cy="121444"/>
            </a:xfrm>
            <a:custGeom>
              <a:avLst/>
              <a:gdLst>
                <a:gd name="T0" fmla="*/ 27 w 47"/>
                <a:gd name="T1" fmla="*/ 2 h 47"/>
                <a:gd name="T2" fmla="*/ 2 w 47"/>
                <a:gd name="T3" fmla="*/ 20 h 47"/>
                <a:gd name="T4" fmla="*/ 20 w 47"/>
                <a:gd name="T5" fmla="*/ 45 h 47"/>
                <a:gd name="T6" fmla="*/ 45 w 47"/>
                <a:gd name="T7" fmla="*/ 27 h 47"/>
                <a:gd name="T8" fmla="*/ 27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8" name="Freeform 255"/>
            <p:cNvSpPr/>
            <p:nvPr/>
          </p:nvSpPr>
          <p:spPr bwMode="auto">
            <a:xfrm>
              <a:off x="2501503" y="1796850"/>
              <a:ext cx="64294" cy="55960"/>
            </a:xfrm>
            <a:custGeom>
              <a:avLst/>
              <a:gdLst>
                <a:gd name="T0" fmla="*/ 14 w 25"/>
                <a:gd name="T1" fmla="*/ 18 h 22"/>
                <a:gd name="T2" fmla="*/ 9 w 25"/>
                <a:gd name="T3" fmla="*/ 14 h 22"/>
                <a:gd name="T4" fmla="*/ 14 w 25"/>
                <a:gd name="T5" fmla="*/ 14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8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0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1 w 25"/>
                <a:gd name="T49" fmla="*/ 11 h 22"/>
                <a:gd name="T50" fmla="*/ 2 w 25"/>
                <a:gd name="T51" fmla="*/ 13 h 22"/>
                <a:gd name="T52" fmla="*/ 5 w 25"/>
                <a:gd name="T53" fmla="*/ 13 h 22"/>
                <a:gd name="T54" fmla="*/ 14 w 25"/>
                <a:gd name="T55" fmla="*/ 21 h 22"/>
                <a:gd name="T56" fmla="*/ 23 w 25"/>
                <a:gd name="T57" fmla="*/ 17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9" name="Freeform 256"/>
            <p:cNvSpPr>
              <a:spLocks noEditPoints="1"/>
            </p:cNvSpPr>
            <p:nvPr/>
          </p:nvSpPr>
          <p:spPr bwMode="auto">
            <a:xfrm>
              <a:off x="365522" y="2129034"/>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0" name="Freeform 257"/>
            <p:cNvSpPr>
              <a:spLocks noEditPoints="1"/>
            </p:cNvSpPr>
            <p:nvPr/>
          </p:nvSpPr>
          <p:spPr bwMode="auto">
            <a:xfrm>
              <a:off x="2259806" y="1909959"/>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1" name="Freeform 258"/>
            <p:cNvSpPr>
              <a:spLocks noEditPoints="1"/>
            </p:cNvSpPr>
            <p:nvPr/>
          </p:nvSpPr>
          <p:spPr bwMode="auto">
            <a:xfrm>
              <a:off x="3489721" y="2913656"/>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5 w 46"/>
                <a:gd name="T11" fmla="*/ 65 h 75"/>
                <a:gd name="T12" fmla="*/ 36 w 46"/>
                <a:gd name="T13" fmla="*/ 46 h 75"/>
                <a:gd name="T14" fmla="*/ 25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2" name="Freeform 259"/>
            <p:cNvSpPr>
              <a:spLocks noEditPoints="1"/>
            </p:cNvSpPr>
            <p:nvPr/>
          </p:nvSpPr>
          <p:spPr bwMode="auto">
            <a:xfrm>
              <a:off x="3314700" y="2084981"/>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6 w 46"/>
                <a:gd name="T11" fmla="*/ 65 h 75"/>
                <a:gd name="T12" fmla="*/ 36 w 46"/>
                <a:gd name="T13" fmla="*/ 46 h 75"/>
                <a:gd name="T14" fmla="*/ 26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3" name="Freeform 260"/>
            <p:cNvSpPr/>
            <p:nvPr/>
          </p:nvSpPr>
          <p:spPr bwMode="auto">
            <a:xfrm>
              <a:off x="2521744" y="2596950"/>
              <a:ext cx="95250" cy="192881"/>
            </a:xfrm>
            <a:custGeom>
              <a:avLst/>
              <a:gdLst>
                <a:gd name="T0" fmla="*/ 37 w 37"/>
                <a:gd name="T1" fmla="*/ 14 h 75"/>
                <a:gd name="T2" fmla="*/ 37 w 37"/>
                <a:gd name="T3" fmla="*/ 14 h 75"/>
                <a:gd name="T4" fmla="*/ 37 w 37"/>
                <a:gd name="T5" fmla="*/ 14 h 75"/>
                <a:gd name="T6" fmla="*/ 26 w 37"/>
                <a:gd name="T7" fmla="*/ 4 h 75"/>
                <a:gd name="T8" fmla="*/ 25 w 37"/>
                <a:gd name="T9" fmla="*/ 4 h 75"/>
                <a:gd name="T10" fmla="*/ 20 w 37"/>
                <a:gd name="T11" fmla="*/ 3 h 75"/>
                <a:gd name="T12" fmla="*/ 4 w 37"/>
                <a:gd name="T13" fmla="*/ 10 h 75"/>
                <a:gd name="T14" fmla="*/ 1 w 37"/>
                <a:gd name="T15" fmla="*/ 31 h 75"/>
                <a:gd name="T16" fmla="*/ 4 w 37"/>
                <a:gd name="T17" fmla="*/ 35 h 75"/>
                <a:gd name="T18" fmla="*/ 8 w 37"/>
                <a:gd name="T19" fmla="*/ 32 h 75"/>
                <a:gd name="T20" fmla="*/ 10 w 37"/>
                <a:gd name="T21" fmla="*/ 15 h 75"/>
                <a:gd name="T22" fmla="*/ 11 w 37"/>
                <a:gd name="T23" fmla="*/ 16 h 75"/>
                <a:gd name="T24" fmla="*/ 10 w 37"/>
                <a:gd name="T25" fmla="*/ 26 h 75"/>
                <a:gd name="T26" fmla="*/ 9 w 37"/>
                <a:gd name="T27" fmla="*/ 35 h 75"/>
                <a:gd name="T28" fmla="*/ 4 w 37"/>
                <a:gd name="T29" fmla="*/ 68 h 75"/>
                <a:gd name="T30" fmla="*/ 7 w 37"/>
                <a:gd name="T31" fmla="*/ 73 h 75"/>
                <a:gd name="T32" fmla="*/ 12 w 37"/>
                <a:gd name="T33" fmla="*/ 70 h 75"/>
                <a:gd name="T34" fmla="*/ 16 w 37"/>
                <a:gd name="T35" fmla="*/ 39 h 75"/>
                <a:gd name="T36" fmla="*/ 17 w 37"/>
                <a:gd name="T37" fmla="*/ 39 h 75"/>
                <a:gd name="T38" fmla="*/ 13 w 37"/>
                <a:gd name="T39" fmla="*/ 70 h 75"/>
                <a:gd name="T40" fmla="*/ 16 w 37"/>
                <a:gd name="T41" fmla="*/ 74 h 75"/>
                <a:gd name="T42" fmla="*/ 21 w 37"/>
                <a:gd name="T43" fmla="*/ 71 h 75"/>
                <a:gd name="T44" fmla="*/ 26 w 37"/>
                <a:gd name="T45" fmla="*/ 37 h 75"/>
                <a:gd name="T46" fmla="*/ 27 w 37"/>
                <a:gd name="T47" fmla="*/ 28 h 75"/>
                <a:gd name="T48" fmla="*/ 29 w 37"/>
                <a:gd name="T49" fmla="*/ 18 h 75"/>
                <a:gd name="T50" fmla="*/ 30 w 37"/>
                <a:gd name="T51" fmla="*/ 18 h 75"/>
                <a:gd name="T52" fmla="*/ 27 w 37"/>
                <a:gd name="T53" fmla="*/ 35 h 75"/>
                <a:gd name="T54" fmla="*/ 30 w 37"/>
                <a:gd name="T55" fmla="*/ 39 h 75"/>
                <a:gd name="T56" fmla="*/ 34 w 37"/>
                <a:gd name="T57" fmla="*/ 36 h 75"/>
                <a:gd name="T58" fmla="*/ 37 w 37"/>
                <a:gd name="T59" fmla="*/ 14 h 75"/>
                <a:gd name="T60" fmla="*/ 37 w 37"/>
                <a:gd name="T61"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75">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4" name="Freeform 261"/>
            <p:cNvSpPr/>
            <p:nvPr/>
          </p:nvSpPr>
          <p:spPr bwMode="auto">
            <a:xfrm>
              <a:off x="2561035" y="2563612"/>
              <a:ext cx="40481" cy="41672"/>
            </a:xfrm>
            <a:custGeom>
              <a:avLst/>
              <a:gdLst>
                <a:gd name="T0" fmla="*/ 7 w 16"/>
                <a:gd name="T1" fmla="*/ 15 h 16"/>
                <a:gd name="T2" fmla="*/ 16 w 16"/>
                <a:gd name="T3" fmla="*/ 9 h 16"/>
                <a:gd name="T4" fmla="*/ 9 w 16"/>
                <a:gd name="T5" fmla="*/ 0 h 16"/>
                <a:gd name="T6" fmla="*/ 1 w 16"/>
                <a:gd name="T7" fmla="*/ 7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5" name="Freeform 262"/>
            <p:cNvSpPr/>
            <p:nvPr/>
          </p:nvSpPr>
          <p:spPr bwMode="auto">
            <a:xfrm>
              <a:off x="3363515" y="1387275"/>
              <a:ext cx="121444" cy="188119"/>
            </a:xfrm>
            <a:custGeom>
              <a:avLst/>
              <a:gdLst>
                <a:gd name="T0" fmla="*/ 35 w 47"/>
                <a:gd name="T1" fmla="*/ 5 h 73"/>
                <a:gd name="T2" fmla="*/ 35 w 47"/>
                <a:gd name="T3" fmla="*/ 5 h 73"/>
                <a:gd name="T4" fmla="*/ 35 w 47"/>
                <a:gd name="T5" fmla="*/ 5 h 73"/>
                <a:gd name="T6" fmla="*/ 20 w 47"/>
                <a:gd name="T7" fmla="*/ 2 h 73"/>
                <a:gd name="T8" fmla="*/ 20 w 47"/>
                <a:gd name="T9" fmla="*/ 2 h 73"/>
                <a:gd name="T10" fmla="*/ 15 w 47"/>
                <a:gd name="T11" fmla="*/ 4 h 73"/>
                <a:gd name="T12" fmla="*/ 3 w 47"/>
                <a:gd name="T13" fmla="*/ 17 h 73"/>
                <a:gd name="T14" fmla="*/ 10 w 47"/>
                <a:gd name="T15" fmla="*/ 38 h 73"/>
                <a:gd name="T16" fmla="*/ 15 w 47"/>
                <a:gd name="T17" fmla="*/ 40 h 73"/>
                <a:gd name="T18" fmla="*/ 17 w 47"/>
                <a:gd name="T19" fmla="*/ 35 h 73"/>
                <a:gd name="T20" fmla="*/ 11 w 47"/>
                <a:gd name="T21" fmla="*/ 19 h 73"/>
                <a:gd name="T22" fmla="*/ 13 w 47"/>
                <a:gd name="T23" fmla="*/ 19 h 73"/>
                <a:gd name="T24" fmla="*/ 16 w 47"/>
                <a:gd name="T25" fmla="*/ 29 h 73"/>
                <a:gd name="T26" fmla="*/ 19 w 47"/>
                <a:gd name="T27" fmla="*/ 37 h 73"/>
                <a:gd name="T28" fmla="*/ 30 w 47"/>
                <a:gd name="T29" fmla="*/ 69 h 73"/>
                <a:gd name="T30" fmla="*/ 35 w 47"/>
                <a:gd name="T31" fmla="*/ 72 h 73"/>
                <a:gd name="T32" fmla="*/ 37 w 47"/>
                <a:gd name="T33" fmla="*/ 67 h 73"/>
                <a:gd name="T34" fmla="*/ 27 w 47"/>
                <a:gd name="T35" fmla="*/ 37 h 73"/>
                <a:gd name="T36" fmla="*/ 29 w 47"/>
                <a:gd name="T37" fmla="*/ 37 h 73"/>
                <a:gd name="T38" fmla="*/ 39 w 47"/>
                <a:gd name="T39" fmla="*/ 66 h 73"/>
                <a:gd name="T40" fmla="*/ 44 w 47"/>
                <a:gd name="T41" fmla="*/ 69 h 73"/>
                <a:gd name="T42" fmla="*/ 46 w 47"/>
                <a:gd name="T43" fmla="*/ 64 h 73"/>
                <a:gd name="T44" fmla="*/ 35 w 47"/>
                <a:gd name="T45" fmla="*/ 32 h 73"/>
                <a:gd name="T46" fmla="*/ 33 w 47"/>
                <a:gd name="T47" fmla="*/ 23 h 73"/>
                <a:gd name="T48" fmla="*/ 29 w 47"/>
                <a:gd name="T49" fmla="*/ 13 h 73"/>
                <a:gd name="T50" fmla="*/ 30 w 47"/>
                <a:gd name="T51" fmla="*/ 13 h 73"/>
                <a:gd name="T52" fmla="*/ 36 w 47"/>
                <a:gd name="T53" fmla="*/ 29 h 73"/>
                <a:gd name="T54" fmla="*/ 40 w 47"/>
                <a:gd name="T55" fmla="*/ 31 h 73"/>
                <a:gd name="T56" fmla="*/ 42 w 47"/>
                <a:gd name="T57" fmla="*/ 27 h 73"/>
                <a:gd name="T58" fmla="*/ 35 w 47"/>
                <a:gd name="T59" fmla="*/ 6 h 73"/>
                <a:gd name="T60" fmla="*/ 35 w 47"/>
                <a:gd name="T6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73">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6" name="Freeform 263"/>
            <p:cNvSpPr/>
            <p:nvPr/>
          </p:nvSpPr>
          <p:spPr bwMode="auto">
            <a:xfrm>
              <a:off x="3376613" y="1350365"/>
              <a:ext cx="46434" cy="46435"/>
            </a:xfrm>
            <a:custGeom>
              <a:avLst/>
              <a:gdLst>
                <a:gd name="T0" fmla="*/ 11 w 18"/>
                <a:gd name="T1" fmla="*/ 16 h 18"/>
                <a:gd name="T2" fmla="*/ 16 w 18"/>
                <a:gd name="T3" fmla="*/ 7 h 18"/>
                <a:gd name="T4" fmla="*/ 7 w 18"/>
                <a:gd name="T5" fmla="*/ 2 h 18"/>
                <a:gd name="T6" fmla="*/ 2 w 18"/>
                <a:gd name="T7" fmla="*/ 11 h 18"/>
                <a:gd name="T8" fmla="*/ 11 w 18"/>
                <a:gd name="T9" fmla="*/ 16 h 18"/>
              </a:gdLst>
              <a:ahLst/>
              <a:cxnLst>
                <a:cxn ang="0">
                  <a:pos x="T0" y="T1"/>
                </a:cxn>
                <a:cxn ang="0">
                  <a:pos x="T2" y="T3"/>
                </a:cxn>
                <a:cxn ang="0">
                  <a:pos x="T4" y="T5"/>
                </a:cxn>
                <a:cxn ang="0">
                  <a:pos x="T6" y="T7"/>
                </a:cxn>
                <a:cxn ang="0">
                  <a:pos x="T8" y="T9"/>
                </a:cxn>
              </a:cxnLst>
              <a:rect l="0" t="0" r="r" b="b"/>
              <a:pathLst>
                <a:path w="18" h="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7" name="Freeform 264"/>
            <p:cNvSpPr>
              <a:spLocks noEditPoints="1"/>
            </p:cNvSpPr>
            <p:nvPr/>
          </p:nvSpPr>
          <p:spPr bwMode="auto">
            <a:xfrm>
              <a:off x="2357438" y="2550515"/>
              <a:ext cx="121444" cy="223838"/>
            </a:xfrm>
            <a:custGeom>
              <a:avLst/>
              <a:gdLst>
                <a:gd name="T0" fmla="*/ 27 w 47"/>
                <a:gd name="T1" fmla="*/ 14 h 87"/>
                <a:gd name="T2" fmla="*/ 35 w 47"/>
                <a:gd name="T3" fmla="*/ 8 h 87"/>
                <a:gd name="T4" fmla="*/ 29 w 47"/>
                <a:gd name="T5" fmla="*/ 1 h 87"/>
                <a:gd name="T6" fmla="*/ 22 w 47"/>
                <a:gd name="T7" fmla="*/ 6 h 87"/>
                <a:gd name="T8" fmla="*/ 27 w 47"/>
                <a:gd name="T9" fmla="*/ 14 h 87"/>
                <a:gd name="T10" fmla="*/ 41 w 47"/>
                <a:gd name="T11" fmla="*/ 39 h 87"/>
                <a:gd name="T12" fmla="*/ 44 w 47"/>
                <a:gd name="T13" fmla="*/ 42 h 87"/>
                <a:gd name="T14" fmla="*/ 47 w 47"/>
                <a:gd name="T15" fmla="*/ 39 h 87"/>
                <a:gd name="T16" fmla="*/ 46 w 47"/>
                <a:gd name="T17" fmla="*/ 25 h 87"/>
                <a:gd name="T18" fmla="*/ 44 w 47"/>
                <a:gd name="T19" fmla="*/ 22 h 87"/>
                <a:gd name="T20" fmla="*/ 36 w 47"/>
                <a:gd name="T21" fmla="*/ 17 h 87"/>
                <a:gd name="T22" fmla="*/ 29 w 47"/>
                <a:gd name="T23" fmla="*/ 15 h 87"/>
                <a:gd name="T24" fmla="*/ 24 w 47"/>
                <a:gd name="T25" fmla="*/ 17 h 87"/>
                <a:gd name="T26" fmla="*/ 24 w 47"/>
                <a:gd name="T27" fmla="*/ 17 h 87"/>
                <a:gd name="T28" fmla="*/ 24 w 47"/>
                <a:gd name="T29" fmla="*/ 17 h 87"/>
                <a:gd name="T30" fmla="*/ 23 w 47"/>
                <a:gd name="T31" fmla="*/ 18 h 87"/>
                <a:gd name="T32" fmla="*/ 14 w 47"/>
                <a:gd name="T33" fmla="*/ 28 h 87"/>
                <a:gd name="T34" fmla="*/ 14 w 47"/>
                <a:gd name="T35" fmla="*/ 28 h 87"/>
                <a:gd name="T36" fmla="*/ 2 w 47"/>
                <a:gd name="T37" fmla="*/ 36 h 87"/>
                <a:gd name="T38" fmla="*/ 1 w 47"/>
                <a:gd name="T39" fmla="*/ 40 h 87"/>
                <a:gd name="T40" fmla="*/ 6 w 47"/>
                <a:gd name="T41" fmla="*/ 42 h 87"/>
                <a:gd name="T42" fmla="*/ 18 w 47"/>
                <a:gd name="T43" fmla="*/ 34 h 87"/>
                <a:gd name="T44" fmla="*/ 18 w 47"/>
                <a:gd name="T45" fmla="*/ 34 h 87"/>
                <a:gd name="T46" fmla="*/ 19 w 47"/>
                <a:gd name="T47" fmla="*/ 33 h 87"/>
                <a:gd name="T48" fmla="*/ 21 w 47"/>
                <a:gd name="T49" fmla="*/ 31 h 87"/>
                <a:gd name="T50" fmla="*/ 21 w 47"/>
                <a:gd name="T51" fmla="*/ 41 h 87"/>
                <a:gd name="T52" fmla="*/ 22 w 47"/>
                <a:gd name="T53" fmla="*/ 44 h 87"/>
                <a:gd name="T54" fmla="*/ 13 w 47"/>
                <a:gd name="T55" fmla="*/ 58 h 87"/>
                <a:gd name="T56" fmla="*/ 13 w 47"/>
                <a:gd name="T57" fmla="*/ 58 h 87"/>
                <a:gd name="T58" fmla="*/ 13 w 47"/>
                <a:gd name="T59" fmla="*/ 59 h 87"/>
                <a:gd name="T60" fmla="*/ 12 w 47"/>
                <a:gd name="T61" fmla="*/ 61 h 87"/>
                <a:gd name="T62" fmla="*/ 6 w 47"/>
                <a:gd name="T63" fmla="*/ 79 h 87"/>
                <a:gd name="T64" fmla="*/ 10 w 47"/>
                <a:gd name="T65" fmla="*/ 84 h 87"/>
                <a:gd name="T66" fmla="*/ 15 w 47"/>
                <a:gd name="T67" fmla="*/ 80 h 87"/>
                <a:gd name="T68" fmla="*/ 20 w 47"/>
                <a:gd name="T69" fmla="*/ 64 h 87"/>
                <a:gd name="T70" fmla="*/ 28 w 47"/>
                <a:gd name="T71" fmla="*/ 55 h 87"/>
                <a:gd name="T72" fmla="*/ 31 w 47"/>
                <a:gd name="T73" fmla="*/ 83 h 87"/>
                <a:gd name="T74" fmla="*/ 35 w 47"/>
                <a:gd name="T75" fmla="*/ 87 h 87"/>
                <a:gd name="T76" fmla="*/ 39 w 47"/>
                <a:gd name="T77" fmla="*/ 82 h 87"/>
                <a:gd name="T78" fmla="*/ 37 w 47"/>
                <a:gd name="T79" fmla="*/ 45 h 87"/>
                <a:gd name="T80" fmla="*/ 38 w 47"/>
                <a:gd name="T81" fmla="*/ 41 h 87"/>
                <a:gd name="T82" fmla="*/ 38 w 47"/>
                <a:gd name="T83" fmla="*/ 26 h 87"/>
                <a:gd name="T84" fmla="*/ 40 w 47"/>
                <a:gd name="T85" fmla="*/ 27 h 87"/>
                <a:gd name="T86" fmla="*/ 41 w 47"/>
                <a:gd name="T87"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8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8" name="Freeform 265"/>
            <p:cNvSpPr>
              <a:spLocks noEditPoints="1"/>
            </p:cNvSpPr>
            <p:nvPr/>
          </p:nvSpPr>
          <p:spPr bwMode="auto">
            <a:xfrm>
              <a:off x="3312319" y="2300484"/>
              <a:ext cx="128588" cy="219075"/>
            </a:xfrm>
            <a:custGeom>
              <a:avLst/>
              <a:gdLst>
                <a:gd name="T0" fmla="*/ 19 w 50"/>
                <a:gd name="T1" fmla="*/ 13 h 85"/>
                <a:gd name="T2" fmla="*/ 25 w 50"/>
                <a:gd name="T3" fmla="*/ 6 h 85"/>
                <a:gd name="T4" fmla="*/ 18 w 50"/>
                <a:gd name="T5" fmla="*/ 0 h 85"/>
                <a:gd name="T6" fmla="*/ 12 w 50"/>
                <a:gd name="T7" fmla="*/ 7 h 85"/>
                <a:gd name="T8" fmla="*/ 19 w 50"/>
                <a:gd name="T9" fmla="*/ 13 h 85"/>
                <a:gd name="T10" fmla="*/ 39 w 50"/>
                <a:gd name="T11" fmla="*/ 34 h 85"/>
                <a:gd name="T12" fmla="*/ 43 w 50"/>
                <a:gd name="T13" fmla="*/ 36 h 85"/>
                <a:gd name="T14" fmla="*/ 45 w 50"/>
                <a:gd name="T15" fmla="*/ 32 h 85"/>
                <a:gd name="T16" fmla="*/ 41 w 50"/>
                <a:gd name="T17" fmla="*/ 19 h 85"/>
                <a:gd name="T18" fmla="*/ 38 w 50"/>
                <a:gd name="T19" fmla="*/ 17 h 85"/>
                <a:gd name="T20" fmla="*/ 29 w 50"/>
                <a:gd name="T21" fmla="*/ 14 h 85"/>
                <a:gd name="T22" fmla="*/ 22 w 50"/>
                <a:gd name="T23" fmla="*/ 14 h 85"/>
                <a:gd name="T24" fmla="*/ 17 w 50"/>
                <a:gd name="T25" fmla="*/ 17 h 85"/>
                <a:gd name="T26" fmla="*/ 17 w 50"/>
                <a:gd name="T27" fmla="*/ 18 h 85"/>
                <a:gd name="T28" fmla="*/ 17 w 50"/>
                <a:gd name="T29" fmla="*/ 18 h 85"/>
                <a:gd name="T30" fmla="*/ 16 w 50"/>
                <a:gd name="T31" fmla="*/ 18 h 85"/>
                <a:gd name="T32" fmla="*/ 11 w 50"/>
                <a:gd name="T33" fmla="*/ 31 h 85"/>
                <a:gd name="T34" fmla="*/ 11 w 50"/>
                <a:gd name="T35" fmla="*/ 31 h 85"/>
                <a:gd name="T36" fmla="*/ 1 w 50"/>
                <a:gd name="T37" fmla="*/ 41 h 85"/>
                <a:gd name="T38" fmla="*/ 1 w 50"/>
                <a:gd name="T39" fmla="*/ 46 h 85"/>
                <a:gd name="T40" fmla="*/ 6 w 50"/>
                <a:gd name="T41" fmla="*/ 46 h 85"/>
                <a:gd name="T42" fmla="*/ 15 w 50"/>
                <a:gd name="T43" fmla="*/ 35 h 85"/>
                <a:gd name="T44" fmla="*/ 16 w 50"/>
                <a:gd name="T45" fmla="*/ 35 h 85"/>
                <a:gd name="T46" fmla="*/ 17 w 50"/>
                <a:gd name="T47" fmla="*/ 34 h 85"/>
                <a:gd name="T48" fmla="*/ 18 w 50"/>
                <a:gd name="T49" fmla="*/ 31 h 85"/>
                <a:gd name="T50" fmla="*/ 21 w 50"/>
                <a:gd name="T51" fmla="*/ 41 h 85"/>
                <a:gd name="T52" fmla="*/ 22 w 50"/>
                <a:gd name="T53" fmla="*/ 44 h 85"/>
                <a:gd name="T54" fmla="*/ 17 w 50"/>
                <a:gd name="T55" fmla="*/ 60 h 85"/>
                <a:gd name="T56" fmla="*/ 17 w 50"/>
                <a:gd name="T57" fmla="*/ 60 h 85"/>
                <a:gd name="T58" fmla="*/ 17 w 50"/>
                <a:gd name="T59" fmla="*/ 60 h 85"/>
                <a:gd name="T60" fmla="*/ 17 w 50"/>
                <a:gd name="T61" fmla="*/ 63 h 85"/>
                <a:gd name="T62" fmla="*/ 16 w 50"/>
                <a:gd name="T63" fmla="*/ 81 h 85"/>
                <a:gd name="T64" fmla="*/ 21 w 50"/>
                <a:gd name="T65" fmla="*/ 85 h 85"/>
                <a:gd name="T66" fmla="*/ 25 w 50"/>
                <a:gd name="T67" fmla="*/ 80 h 85"/>
                <a:gd name="T68" fmla="*/ 26 w 50"/>
                <a:gd name="T69" fmla="*/ 63 h 85"/>
                <a:gd name="T70" fmla="*/ 31 w 50"/>
                <a:gd name="T71" fmla="*/ 53 h 85"/>
                <a:gd name="T72" fmla="*/ 41 w 50"/>
                <a:gd name="T73" fmla="*/ 79 h 85"/>
                <a:gd name="T74" fmla="*/ 46 w 50"/>
                <a:gd name="T75" fmla="*/ 82 h 85"/>
                <a:gd name="T76" fmla="*/ 49 w 50"/>
                <a:gd name="T77" fmla="*/ 76 h 85"/>
                <a:gd name="T78" fmla="*/ 37 w 50"/>
                <a:gd name="T79" fmla="*/ 41 h 85"/>
                <a:gd name="T80" fmla="*/ 37 w 50"/>
                <a:gd name="T81" fmla="*/ 36 h 85"/>
                <a:gd name="T82" fmla="*/ 33 w 50"/>
                <a:gd name="T83" fmla="*/ 22 h 85"/>
                <a:gd name="T84" fmla="*/ 35 w 50"/>
                <a:gd name="T85" fmla="*/ 23 h 85"/>
                <a:gd name="T86" fmla="*/ 39 w 50"/>
                <a:gd name="T8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5">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9" name="Freeform 266"/>
            <p:cNvSpPr/>
            <p:nvPr/>
          </p:nvSpPr>
          <p:spPr bwMode="auto">
            <a:xfrm>
              <a:off x="2486025" y="1593253"/>
              <a:ext cx="123825" cy="172641"/>
            </a:xfrm>
            <a:custGeom>
              <a:avLst/>
              <a:gdLst>
                <a:gd name="T0" fmla="*/ 33 w 48"/>
                <a:gd name="T1" fmla="*/ 2 h 67"/>
                <a:gd name="T2" fmla="*/ 4 w 48"/>
                <a:gd name="T3" fmla="*/ 15 h 67"/>
                <a:gd name="T4" fmla="*/ 1 w 48"/>
                <a:gd name="T5" fmla="*/ 23 h 67"/>
                <a:gd name="T6" fmla="*/ 5 w 48"/>
                <a:gd name="T7" fmla="*/ 32 h 67"/>
                <a:gd name="T8" fmla="*/ 13 w 48"/>
                <a:gd name="T9" fmla="*/ 35 h 67"/>
                <a:gd name="T10" fmla="*/ 23 w 48"/>
                <a:gd name="T11" fmla="*/ 30 h 67"/>
                <a:gd name="T12" fmla="*/ 39 w 48"/>
                <a:gd name="T13" fmla="*/ 64 h 67"/>
                <a:gd name="T14" fmla="*/ 44 w 48"/>
                <a:gd name="T15" fmla="*/ 66 h 67"/>
                <a:gd name="T16" fmla="*/ 46 w 48"/>
                <a:gd name="T17" fmla="*/ 65 h 67"/>
                <a:gd name="T18" fmla="*/ 48 w 48"/>
                <a:gd name="T19" fmla="*/ 60 h 67"/>
                <a:gd name="T20" fmla="*/ 32 w 48"/>
                <a:gd name="T21" fmla="*/ 26 h 67"/>
                <a:gd name="T22" fmla="*/ 42 w 48"/>
                <a:gd name="T23" fmla="*/ 21 h 67"/>
                <a:gd name="T24" fmla="*/ 45 w 48"/>
                <a:gd name="T25" fmla="*/ 14 h 67"/>
                <a:gd name="T26" fmla="*/ 40 w 48"/>
                <a:gd name="T27" fmla="*/ 4 h 67"/>
                <a:gd name="T28" fmla="*/ 33 w 48"/>
                <a:gd name="T2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7">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0" name="Freeform 267"/>
            <p:cNvSpPr>
              <a:spLocks noEditPoints="1"/>
            </p:cNvSpPr>
            <p:nvPr/>
          </p:nvSpPr>
          <p:spPr bwMode="auto">
            <a:xfrm>
              <a:off x="519112" y="2319534"/>
              <a:ext cx="108347" cy="157163"/>
            </a:xfrm>
            <a:custGeom>
              <a:avLst/>
              <a:gdLst>
                <a:gd name="T0" fmla="*/ 27 w 42"/>
                <a:gd name="T1" fmla="*/ 1 h 61"/>
                <a:gd name="T2" fmla="*/ 8 w 42"/>
                <a:gd name="T3" fmla="*/ 3 h 61"/>
                <a:gd name="T4" fmla="*/ 0 w 42"/>
                <a:gd name="T5" fmla="*/ 13 h 61"/>
                <a:gd name="T6" fmla="*/ 5 w 42"/>
                <a:gd name="T7" fmla="*/ 52 h 61"/>
                <a:gd name="T8" fmla="*/ 15 w 42"/>
                <a:gd name="T9" fmla="*/ 60 h 61"/>
                <a:gd name="T10" fmla="*/ 34 w 42"/>
                <a:gd name="T11" fmla="*/ 58 h 61"/>
                <a:gd name="T12" fmla="*/ 42 w 42"/>
                <a:gd name="T13" fmla="*/ 48 h 61"/>
                <a:gd name="T14" fmla="*/ 37 w 42"/>
                <a:gd name="T15" fmla="*/ 9 h 61"/>
                <a:gd name="T16" fmla="*/ 27 w 42"/>
                <a:gd name="T17" fmla="*/ 1 h 61"/>
                <a:gd name="T18" fmla="*/ 38 w 42"/>
                <a:gd name="T19" fmla="*/ 48 h 61"/>
                <a:gd name="T20" fmla="*/ 33 w 42"/>
                <a:gd name="T21" fmla="*/ 54 h 61"/>
                <a:gd name="T22" fmla="*/ 14 w 42"/>
                <a:gd name="T23" fmla="*/ 56 h 61"/>
                <a:gd name="T24" fmla="*/ 9 w 42"/>
                <a:gd name="T25" fmla="*/ 52 h 61"/>
                <a:gd name="T26" fmla="*/ 4 w 42"/>
                <a:gd name="T27" fmla="*/ 13 h 61"/>
                <a:gd name="T28" fmla="*/ 8 w 42"/>
                <a:gd name="T29" fmla="*/ 7 h 61"/>
                <a:gd name="T30" fmla="*/ 27 w 42"/>
                <a:gd name="T31" fmla="*/ 5 h 61"/>
                <a:gd name="T32" fmla="*/ 33 w 42"/>
                <a:gd name="T33" fmla="*/ 9 h 61"/>
                <a:gd name="T34" fmla="*/ 38 w 4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1">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1" name="Freeform 268"/>
            <p:cNvSpPr/>
            <p:nvPr/>
          </p:nvSpPr>
          <p:spPr bwMode="auto">
            <a:xfrm>
              <a:off x="569119" y="2435025"/>
              <a:ext cx="20240" cy="17860"/>
            </a:xfrm>
            <a:custGeom>
              <a:avLst/>
              <a:gdLst>
                <a:gd name="T0" fmla="*/ 6 w 8"/>
                <a:gd name="T1" fmla="*/ 0 h 7"/>
                <a:gd name="T2" fmla="*/ 2 w 8"/>
                <a:gd name="T3" fmla="*/ 1 h 7"/>
                <a:gd name="T4" fmla="*/ 0 w 8"/>
                <a:gd name="T5" fmla="*/ 2 h 7"/>
                <a:gd name="T6" fmla="*/ 1 w 8"/>
                <a:gd name="T7" fmla="*/ 6 h 7"/>
                <a:gd name="T8" fmla="*/ 3 w 8"/>
                <a:gd name="T9" fmla="*/ 7 h 7"/>
                <a:gd name="T10" fmla="*/ 7 w 8"/>
                <a:gd name="T11" fmla="*/ 7 h 7"/>
                <a:gd name="T12" fmla="*/ 8 w 8"/>
                <a:gd name="T13" fmla="*/ 5 h 7"/>
                <a:gd name="T14" fmla="*/ 7 w 8"/>
                <a:gd name="T15" fmla="*/ 1 h 7"/>
                <a:gd name="T16" fmla="*/ 6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2" name="Freeform 269"/>
            <p:cNvSpPr/>
            <p:nvPr/>
          </p:nvSpPr>
          <p:spPr bwMode="auto">
            <a:xfrm>
              <a:off x="534591" y="2339775"/>
              <a:ext cx="72628" cy="92869"/>
            </a:xfrm>
            <a:custGeom>
              <a:avLst/>
              <a:gdLst>
                <a:gd name="T0" fmla="*/ 23 w 28"/>
                <a:gd name="T1" fmla="*/ 0 h 36"/>
                <a:gd name="T2" fmla="*/ 2 w 28"/>
                <a:gd name="T3" fmla="*/ 3 h 36"/>
                <a:gd name="T4" fmla="*/ 0 w 28"/>
                <a:gd name="T5" fmla="*/ 5 h 36"/>
                <a:gd name="T6" fmla="*/ 4 w 28"/>
                <a:gd name="T7" fmla="*/ 35 h 36"/>
                <a:gd name="T8" fmla="*/ 6 w 28"/>
                <a:gd name="T9" fmla="*/ 36 h 36"/>
                <a:gd name="T10" fmla="*/ 27 w 28"/>
                <a:gd name="T11" fmla="*/ 33 h 36"/>
                <a:gd name="T12" fmla="*/ 28 w 28"/>
                <a:gd name="T13" fmla="*/ 32 h 36"/>
                <a:gd name="T14" fmla="*/ 25 w 28"/>
                <a:gd name="T15" fmla="*/ 2 h 36"/>
                <a:gd name="T16" fmla="*/ 23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3" name="Freeform 270"/>
            <p:cNvSpPr>
              <a:spLocks noEditPoints="1"/>
            </p:cNvSpPr>
            <p:nvPr/>
          </p:nvSpPr>
          <p:spPr bwMode="auto">
            <a:xfrm>
              <a:off x="1572816" y="2151656"/>
              <a:ext cx="120253" cy="172641"/>
            </a:xfrm>
            <a:custGeom>
              <a:avLst/>
              <a:gdLst>
                <a:gd name="T0" fmla="*/ 30 w 47"/>
                <a:gd name="T1" fmla="*/ 1 h 67"/>
                <a:gd name="T2" fmla="*/ 9 w 47"/>
                <a:gd name="T3" fmla="*/ 4 h 67"/>
                <a:gd name="T4" fmla="*/ 0 w 47"/>
                <a:gd name="T5" fmla="*/ 15 h 67"/>
                <a:gd name="T6" fmla="*/ 6 w 47"/>
                <a:gd name="T7" fmla="*/ 58 h 67"/>
                <a:gd name="T8" fmla="*/ 17 w 47"/>
                <a:gd name="T9" fmla="*/ 66 h 67"/>
                <a:gd name="T10" fmla="*/ 38 w 47"/>
                <a:gd name="T11" fmla="*/ 64 h 67"/>
                <a:gd name="T12" fmla="*/ 46 w 47"/>
                <a:gd name="T13" fmla="*/ 53 h 67"/>
                <a:gd name="T14" fmla="*/ 41 w 47"/>
                <a:gd name="T15" fmla="*/ 10 h 67"/>
                <a:gd name="T16" fmla="*/ 30 w 47"/>
                <a:gd name="T17" fmla="*/ 1 h 67"/>
                <a:gd name="T18" fmla="*/ 42 w 47"/>
                <a:gd name="T19" fmla="*/ 53 h 67"/>
                <a:gd name="T20" fmla="*/ 37 w 47"/>
                <a:gd name="T21" fmla="*/ 60 h 67"/>
                <a:gd name="T22" fmla="*/ 16 w 47"/>
                <a:gd name="T23" fmla="*/ 62 h 67"/>
                <a:gd name="T24" fmla="*/ 10 w 47"/>
                <a:gd name="T25" fmla="*/ 57 h 67"/>
                <a:gd name="T26" fmla="*/ 5 w 47"/>
                <a:gd name="T27" fmla="*/ 14 h 67"/>
                <a:gd name="T28" fmla="*/ 10 w 47"/>
                <a:gd name="T29" fmla="*/ 8 h 67"/>
                <a:gd name="T30" fmla="*/ 30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4" name="Freeform 271"/>
            <p:cNvSpPr/>
            <p:nvPr/>
          </p:nvSpPr>
          <p:spPr bwMode="auto">
            <a:xfrm>
              <a:off x="1628775" y="2280243"/>
              <a:ext cx="20240" cy="20241"/>
            </a:xfrm>
            <a:custGeom>
              <a:avLst/>
              <a:gdLst>
                <a:gd name="T0" fmla="*/ 6 w 8"/>
                <a:gd name="T1" fmla="*/ 0 h 8"/>
                <a:gd name="T2" fmla="*/ 1 w 8"/>
                <a:gd name="T3" fmla="*/ 0 h 8"/>
                <a:gd name="T4" fmla="*/ 0 w 8"/>
                <a:gd name="T5" fmla="*/ 2 h 8"/>
                <a:gd name="T6" fmla="*/ 0 w 8"/>
                <a:gd name="T7" fmla="*/ 6 h 8"/>
                <a:gd name="T8" fmla="*/ 2 w 8"/>
                <a:gd name="T9" fmla="*/ 8 h 8"/>
                <a:gd name="T10" fmla="*/ 6 w 8"/>
                <a:gd name="T11" fmla="*/ 7 h 8"/>
                <a:gd name="T12" fmla="*/ 8 w 8"/>
                <a:gd name="T13" fmla="*/ 6 h 8"/>
                <a:gd name="T14" fmla="*/ 7 w 8"/>
                <a:gd name="T15" fmla="*/ 1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5" name="Freeform 272"/>
            <p:cNvSpPr/>
            <p:nvPr/>
          </p:nvSpPr>
          <p:spPr bwMode="auto">
            <a:xfrm>
              <a:off x="1590675" y="2174278"/>
              <a:ext cx="79772" cy="103585"/>
            </a:xfrm>
            <a:custGeom>
              <a:avLst/>
              <a:gdLst>
                <a:gd name="T0" fmla="*/ 25 w 31"/>
                <a:gd name="T1" fmla="*/ 0 h 40"/>
                <a:gd name="T2" fmla="*/ 2 w 31"/>
                <a:gd name="T3" fmla="*/ 3 h 40"/>
                <a:gd name="T4" fmla="*/ 0 w 31"/>
                <a:gd name="T5" fmla="*/ 5 h 40"/>
                <a:gd name="T6" fmla="*/ 4 w 31"/>
                <a:gd name="T7" fmla="*/ 38 h 40"/>
                <a:gd name="T8" fmla="*/ 6 w 31"/>
                <a:gd name="T9" fmla="*/ 40 h 40"/>
                <a:gd name="T10" fmla="*/ 30 w 31"/>
                <a:gd name="T11" fmla="*/ 37 h 40"/>
                <a:gd name="T12" fmla="*/ 31 w 31"/>
                <a:gd name="T13" fmla="*/ 35 h 40"/>
                <a:gd name="T14" fmla="*/ 27 w 31"/>
                <a:gd name="T15" fmla="*/ 2 h 40"/>
                <a:gd name="T16" fmla="*/ 25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6" name="Freeform 273"/>
            <p:cNvSpPr>
              <a:spLocks noEditPoints="1"/>
            </p:cNvSpPr>
            <p:nvPr/>
          </p:nvSpPr>
          <p:spPr bwMode="auto">
            <a:xfrm>
              <a:off x="3108722" y="1288453"/>
              <a:ext cx="121444" cy="172641"/>
            </a:xfrm>
            <a:custGeom>
              <a:avLst/>
              <a:gdLst>
                <a:gd name="T0" fmla="*/ 30 w 47"/>
                <a:gd name="T1" fmla="*/ 0 h 67"/>
                <a:gd name="T2" fmla="*/ 9 w 47"/>
                <a:gd name="T3" fmla="*/ 3 h 67"/>
                <a:gd name="T4" fmla="*/ 1 w 47"/>
                <a:gd name="T5" fmla="*/ 14 h 67"/>
                <a:gd name="T6" fmla="*/ 6 w 47"/>
                <a:gd name="T7" fmla="*/ 57 h 67"/>
                <a:gd name="T8" fmla="*/ 17 w 47"/>
                <a:gd name="T9" fmla="*/ 66 h 67"/>
                <a:gd name="T10" fmla="*/ 38 w 47"/>
                <a:gd name="T11" fmla="*/ 63 h 67"/>
                <a:gd name="T12" fmla="*/ 47 w 47"/>
                <a:gd name="T13" fmla="*/ 52 h 67"/>
                <a:gd name="T14" fmla="*/ 41 w 47"/>
                <a:gd name="T15" fmla="*/ 9 h 67"/>
                <a:gd name="T16" fmla="*/ 30 w 47"/>
                <a:gd name="T17" fmla="*/ 0 h 67"/>
                <a:gd name="T18" fmla="*/ 42 w 47"/>
                <a:gd name="T19" fmla="*/ 53 h 67"/>
                <a:gd name="T20" fmla="*/ 38 w 47"/>
                <a:gd name="T21" fmla="*/ 59 h 67"/>
                <a:gd name="T22" fmla="*/ 17 w 47"/>
                <a:gd name="T23" fmla="*/ 62 h 67"/>
                <a:gd name="T24" fmla="*/ 10 w 47"/>
                <a:gd name="T25" fmla="*/ 57 h 67"/>
                <a:gd name="T26" fmla="*/ 5 w 47"/>
                <a:gd name="T27" fmla="*/ 13 h 67"/>
                <a:gd name="T28" fmla="*/ 10 w 47"/>
                <a:gd name="T29" fmla="*/ 7 h 67"/>
                <a:gd name="T30" fmla="*/ 31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7" name="Freeform 274"/>
            <p:cNvSpPr/>
            <p:nvPr/>
          </p:nvSpPr>
          <p:spPr bwMode="auto">
            <a:xfrm>
              <a:off x="3165872" y="1414660"/>
              <a:ext cx="20240" cy="21431"/>
            </a:xfrm>
            <a:custGeom>
              <a:avLst/>
              <a:gdLst>
                <a:gd name="T0" fmla="*/ 6 w 8"/>
                <a:gd name="T1" fmla="*/ 0 h 8"/>
                <a:gd name="T2" fmla="*/ 2 w 8"/>
                <a:gd name="T3" fmla="*/ 1 h 8"/>
                <a:gd name="T4" fmla="*/ 0 w 8"/>
                <a:gd name="T5" fmla="*/ 3 h 8"/>
                <a:gd name="T6" fmla="*/ 1 w 8"/>
                <a:gd name="T7" fmla="*/ 7 h 8"/>
                <a:gd name="T8" fmla="*/ 3 w 8"/>
                <a:gd name="T9" fmla="*/ 8 h 8"/>
                <a:gd name="T10" fmla="*/ 7 w 8"/>
                <a:gd name="T11" fmla="*/ 8 h 8"/>
                <a:gd name="T12" fmla="*/ 8 w 8"/>
                <a:gd name="T13" fmla="*/ 6 h 8"/>
                <a:gd name="T14" fmla="*/ 8 w 8"/>
                <a:gd name="T15" fmla="*/ 2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8" name="Freeform 275"/>
            <p:cNvSpPr/>
            <p:nvPr/>
          </p:nvSpPr>
          <p:spPr bwMode="auto">
            <a:xfrm>
              <a:off x="3128962" y="1312265"/>
              <a:ext cx="79772" cy="100013"/>
            </a:xfrm>
            <a:custGeom>
              <a:avLst/>
              <a:gdLst>
                <a:gd name="T0" fmla="*/ 25 w 31"/>
                <a:gd name="T1" fmla="*/ 0 h 39"/>
                <a:gd name="T2" fmla="*/ 1 w 31"/>
                <a:gd name="T3" fmla="*/ 3 h 39"/>
                <a:gd name="T4" fmla="*/ 0 w 31"/>
                <a:gd name="T5" fmla="*/ 4 h 39"/>
                <a:gd name="T6" fmla="*/ 4 w 31"/>
                <a:gd name="T7" fmla="*/ 38 h 39"/>
                <a:gd name="T8" fmla="*/ 6 w 31"/>
                <a:gd name="T9" fmla="*/ 39 h 39"/>
                <a:gd name="T10" fmla="*/ 29 w 31"/>
                <a:gd name="T11" fmla="*/ 36 h 39"/>
                <a:gd name="T12" fmla="*/ 31 w 31"/>
                <a:gd name="T13" fmla="*/ 34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9" name="Freeform 276"/>
            <p:cNvSpPr>
              <a:spLocks noEditPoints="1"/>
            </p:cNvSpPr>
            <p:nvPr/>
          </p:nvSpPr>
          <p:spPr bwMode="auto">
            <a:xfrm>
              <a:off x="3345656" y="2836265"/>
              <a:ext cx="123825" cy="172641"/>
            </a:xfrm>
            <a:custGeom>
              <a:avLst/>
              <a:gdLst>
                <a:gd name="T0" fmla="*/ 31 w 48"/>
                <a:gd name="T1" fmla="*/ 1 h 67"/>
                <a:gd name="T2" fmla="*/ 10 w 48"/>
                <a:gd name="T3" fmla="*/ 3 h 67"/>
                <a:gd name="T4" fmla="*/ 1 w 48"/>
                <a:gd name="T5" fmla="*/ 14 h 67"/>
                <a:gd name="T6" fmla="*/ 6 w 48"/>
                <a:gd name="T7" fmla="*/ 58 h 67"/>
                <a:gd name="T8" fmla="*/ 17 w 48"/>
                <a:gd name="T9" fmla="*/ 66 h 67"/>
                <a:gd name="T10" fmla="*/ 38 w 48"/>
                <a:gd name="T11" fmla="*/ 64 h 67"/>
                <a:gd name="T12" fmla="*/ 47 w 48"/>
                <a:gd name="T13" fmla="*/ 53 h 67"/>
                <a:gd name="T14" fmla="*/ 42 w 48"/>
                <a:gd name="T15" fmla="*/ 9 h 67"/>
                <a:gd name="T16" fmla="*/ 31 w 48"/>
                <a:gd name="T17" fmla="*/ 1 h 67"/>
                <a:gd name="T18" fmla="*/ 43 w 48"/>
                <a:gd name="T19" fmla="*/ 53 h 67"/>
                <a:gd name="T20" fmla="*/ 38 w 48"/>
                <a:gd name="T21" fmla="*/ 59 h 67"/>
                <a:gd name="T22" fmla="*/ 17 w 48"/>
                <a:gd name="T23" fmla="*/ 62 h 67"/>
                <a:gd name="T24" fmla="*/ 11 w 48"/>
                <a:gd name="T25" fmla="*/ 57 h 67"/>
                <a:gd name="T26" fmla="*/ 5 w 48"/>
                <a:gd name="T27" fmla="*/ 14 h 67"/>
                <a:gd name="T28" fmla="*/ 10 w 48"/>
                <a:gd name="T29" fmla="*/ 8 h 67"/>
                <a:gd name="T30" fmla="*/ 31 w 48"/>
                <a:gd name="T31" fmla="*/ 5 h 67"/>
                <a:gd name="T32" fmla="*/ 37 w 48"/>
                <a:gd name="T33" fmla="*/ 10 h 67"/>
                <a:gd name="T34" fmla="*/ 43 w 48"/>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7">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0" name="Freeform 277"/>
            <p:cNvSpPr/>
            <p:nvPr/>
          </p:nvSpPr>
          <p:spPr bwMode="auto">
            <a:xfrm>
              <a:off x="3402806" y="2962471"/>
              <a:ext cx="22622" cy="23813"/>
            </a:xfrm>
            <a:custGeom>
              <a:avLst/>
              <a:gdLst>
                <a:gd name="T0" fmla="*/ 6 w 9"/>
                <a:gd name="T1" fmla="*/ 1 h 9"/>
                <a:gd name="T2" fmla="*/ 2 w 9"/>
                <a:gd name="T3" fmla="*/ 1 h 9"/>
                <a:gd name="T4" fmla="*/ 0 w 9"/>
                <a:gd name="T5" fmla="*/ 3 h 9"/>
                <a:gd name="T6" fmla="*/ 1 w 9"/>
                <a:gd name="T7" fmla="*/ 7 h 9"/>
                <a:gd name="T8" fmla="*/ 3 w 9"/>
                <a:gd name="T9" fmla="*/ 8 h 9"/>
                <a:gd name="T10" fmla="*/ 7 w 9"/>
                <a:gd name="T11" fmla="*/ 8 h 9"/>
                <a:gd name="T12" fmla="*/ 9 w 9"/>
                <a:gd name="T13" fmla="*/ 6 h 9"/>
                <a:gd name="T14" fmla="*/ 8 w 9"/>
                <a:gd name="T15" fmla="*/ 2 h 9"/>
                <a:gd name="T16" fmla="*/ 6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1" name="Freeform 278"/>
            <p:cNvSpPr/>
            <p:nvPr/>
          </p:nvSpPr>
          <p:spPr bwMode="auto">
            <a:xfrm>
              <a:off x="3365896" y="2860078"/>
              <a:ext cx="79772" cy="100013"/>
            </a:xfrm>
            <a:custGeom>
              <a:avLst/>
              <a:gdLst>
                <a:gd name="T0" fmla="*/ 25 w 31"/>
                <a:gd name="T1" fmla="*/ 0 h 39"/>
                <a:gd name="T2" fmla="*/ 1 w 31"/>
                <a:gd name="T3" fmla="*/ 3 h 39"/>
                <a:gd name="T4" fmla="*/ 0 w 31"/>
                <a:gd name="T5" fmla="*/ 5 h 39"/>
                <a:gd name="T6" fmla="*/ 4 w 31"/>
                <a:gd name="T7" fmla="*/ 38 h 39"/>
                <a:gd name="T8" fmla="*/ 6 w 31"/>
                <a:gd name="T9" fmla="*/ 39 h 39"/>
                <a:gd name="T10" fmla="*/ 29 w 31"/>
                <a:gd name="T11" fmla="*/ 36 h 39"/>
                <a:gd name="T12" fmla="*/ 31 w 31"/>
                <a:gd name="T13" fmla="*/ 35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grpSp>
        <p:nvGrpSpPr>
          <p:cNvPr id="3" name="Group 3"/>
          <p:cNvGrpSpPr/>
          <p:nvPr/>
        </p:nvGrpSpPr>
        <p:grpSpPr>
          <a:xfrm>
            <a:off x="7289634" y="2542303"/>
            <a:ext cx="685800" cy="686012"/>
            <a:chOff x="10206307" y="3388690"/>
            <a:chExt cx="914400" cy="914400"/>
          </a:xfrm>
        </p:grpSpPr>
        <p:sp>
          <p:nvSpPr>
            <p:cNvPr id="433" name="Oval 464"/>
            <p:cNvSpPr/>
            <p:nvPr/>
          </p:nvSpPr>
          <p:spPr>
            <a:xfrm>
              <a:off x="10206307"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4" name="AutoShape 13"/>
            <p:cNvSpPr/>
            <p:nvPr/>
          </p:nvSpPr>
          <p:spPr bwMode="auto">
            <a:xfrm>
              <a:off x="10529463" y="3675931"/>
              <a:ext cx="268088" cy="346493"/>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grpSp>
        <p:nvGrpSpPr>
          <p:cNvPr id="4" name="Group 4"/>
          <p:cNvGrpSpPr/>
          <p:nvPr/>
        </p:nvGrpSpPr>
        <p:grpSpPr>
          <a:xfrm>
            <a:off x="5994187" y="2470272"/>
            <a:ext cx="829818" cy="830074"/>
            <a:chOff x="8479044" y="3292678"/>
            <a:chExt cx="1106424" cy="1106424"/>
          </a:xfrm>
        </p:grpSpPr>
        <p:sp>
          <p:nvSpPr>
            <p:cNvPr id="436" name="Oval 461"/>
            <p:cNvSpPr/>
            <p:nvPr/>
          </p:nvSpPr>
          <p:spPr>
            <a:xfrm>
              <a:off x="8479044" y="3292678"/>
              <a:ext cx="1106424" cy="11064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7" name="Oval 1009"/>
            <p:cNvSpPr/>
            <p:nvPr/>
          </p:nvSpPr>
          <p:spPr>
            <a:xfrm>
              <a:off x="8654404" y="3468038"/>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8" name="AutoShape 15"/>
            <p:cNvSpPr/>
            <p:nvPr/>
          </p:nvSpPr>
          <p:spPr bwMode="auto">
            <a:xfrm>
              <a:off x="8953093" y="3675931"/>
              <a:ext cx="158323" cy="339915"/>
            </a:xfrm>
            <a:custGeom>
              <a:avLst/>
              <a:gdLst>
                <a:gd name="T0" fmla="*/ 262945285 w 21600"/>
                <a:gd name="T1" fmla="*/ 616631 h 21437"/>
                <a:gd name="T2" fmla="*/ 262945285 w 21600"/>
                <a:gd name="T3" fmla="*/ 451557226 h 21437"/>
                <a:gd name="T4" fmla="*/ 180361170 w 21600"/>
                <a:gd name="T5" fmla="*/ 514655930 h 21437"/>
                <a:gd name="T6" fmla="*/ 173604519 w 21600"/>
                <a:gd name="T7" fmla="*/ 869221096 h 21437"/>
                <a:gd name="T8" fmla="*/ 262945285 w 21600"/>
                <a:gd name="T9" fmla="*/ 869221096 h 21437"/>
                <a:gd name="T10" fmla="*/ 252829379 w 21600"/>
                <a:gd name="T11" fmla="*/ 1326201898 h 21437"/>
                <a:gd name="T12" fmla="*/ 176977025 w 21600"/>
                <a:gd name="T13" fmla="*/ 1326201898 h 21437"/>
                <a:gd name="T14" fmla="*/ 176977025 w 21600"/>
                <a:gd name="T15" fmla="*/ 2147483646 h 21437"/>
                <a:gd name="T16" fmla="*/ 57300181 w 21600"/>
                <a:gd name="T17" fmla="*/ 2147483646 h 21437"/>
                <a:gd name="T18" fmla="*/ 57300181 w 21600"/>
                <a:gd name="T19" fmla="*/ 1326201898 h 21437"/>
                <a:gd name="T20" fmla="*/ 0 w 21600"/>
                <a:gd name="T21" fmla="*/ 1326201898 h 21437"/>
                <a:gd name="T22" fmla="*/ 0 w 21600"/>
                <a:gd name="T23" fmla="*/ 869221096 h 21437"/>
                <a:gd name="T24" fmla="*/ 55620013 w 21600"/>
                <a:gd name="T25" fmla="*/ 869221096 h 21437"/>
                <a:gd name="T26" fmla="*/ 87648428 w 21600"/>
                <a:gd name="T27" fmla="*/ 152203103 h 21437"/>
                <a:gd name="T28" fmla="*/ 262945285 w 21600"/>
                <a:gd name="T29" fmla="*/ 616631 h 21437"/>
                <a:gd name="T30" fmla="*/ 262945285 w 21600"/>
                <a:gd name="T31" fmla="*/ 616631 h 21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437">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solidFill>
              <a:schemeClr val="accent1"/>
            </a:solidFill>
            <a:ln>
              <a:noFill/>
            </a:ln>
          </p:spPr>
          <p:txBody>
            <a:bodyPr lIns="0" tIns="0" rIns="0" bIns="0"/>
            <a:lstStyle/>
            <a:p>
              <a:endParaRPr lang="en-GB">
                <a:solidFill>
                  <a:schemeClr val="tx1">
                    <a:lumMod val="65000"/>
                    <a:lumOff val="35000"/>
                  </a:schemeClr>
                </a:solidFill>
              </a:endParaRPr>
            </a:p>
          </p:txBody>
        </p:sp>
      </p:grpSp>
      <p:grpSp>
        <p:nvGrpSpPr>
          <p:cNvPr id="5" name="Group 5"/>
          <p:cNvGrpSpPr/>
          <p:nvPr/>
        </p:nvGrpSpPr>
        <p:grpSpPr>
          <a:xfrm>
            <a:off x="4842758" y="2542303"/>
            <a:ext cx="685800" cy="686012"/>
            <a:chOff x="6943805" y="3388690"/>
            <a:chExt cx="914400" cy="914400"/>
          </a:xfrm>
        </p:grpSpPr>
        <p:sp>
          <p:nvSpPr>
            <p:cNvPr id="440" name="Oval 463"/>
            <p:cNvSpPr/>
            <p:nvPr/>
          </p:nvSpPr>
          <p:spPr>
            <a:xfrm>
              <a:off x="6943805"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41" name="AutoShape 14"/>
            <p:cNvSpPr/>
            <p:nvPr/>
          </p:nvSpPr>
          <p:spPr bwMode="auto">
            <a:xfrm>
              <a:off x="7231048" y="3690927"/>
              <a:ext cx="339914" cy="309921"/>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sp>
        <p:nvSpPr>
          <p:cNvPr id="442" name="TextBox 441"/>
          <p:cNvSpPr txBox="1"/>
          <p:nvPr/>
        </p:nvSpPr>
        <p:spPr>
          <a:xfrm>
            <a:off x="6014466" y="3398748"/>
            <a:ext cx="754053"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443" name="TextBox 442"/>
          <p:cNvSpPr txBox="1"/>
          <p:nvPr/>
        </p:nvSpPr>
        <p:spPr>
          <a:xfrm>
            <a:off x="4788025" y="3387347"/>
            <a:ext cx="754053"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444" name="TextBox 443"/>
          <p:cNvSpPr txBox="1"/>
          <p:nvPr/>
        </p:nvSpPr>
        <p:spPr>
          <a:xfrm>
            <a:off x="7234902" y="3387348"/>
            <a:ext cx="754053"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445" name="Rectangle 1292"/>
          <p:cNvSpPr/>
          <p:nvPr/>
        </p:nvSpPr>
        <p:spPr>
          <a:xfrm>
            <a:off x="4372038" y="3827388"/>
            <a:ext cx="3656346" cy="346249"/>
          </a:xfrm>
          <a:prstGeom prst="rect">
            <a:avLst/>
          </a:prstGeom>
        </p:spPr>
        <p:txBody>
          <a:bodyPr wrap="square" lIns="68580" tIns="34290" rIns="68580" bIns="3429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93292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500" fill="hold"/>
                                        <p:tgtEl>
                                          <p:spTgt spid="158"/>
                                        </p:tgtEl>
                                        <p:attrNameLst>
                                          <p:attrName>ppt_x</p:attrName>
                                        </p:attrNameLst>
                                      </p:cBhvr>
                                      <p:tavLst>
                                        <p:tav tm="0">
                                          <p:val>
                                            <p:strVal val="1+#ppt_w/2"/>
                                          </p:val>
                                        </p:tav>
                                        <p:tav tm="100000">
                                          <p:val>
                                            <p:strVal val="#ppt_x"/>
                                          </p:val>
                                        </p:tav>
                                      </p:tavLst>
                                    </p:anim>
                                    <p:anim calcmode="lin" valueType="num">
                                      <p:cBhvr additive="base">
                                        <p:cTn id="14" dur="500" fill="hold"/>
                                        <p:tgtEl>
                                          <p:spTgt spid="15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wipe(right)">
                                      <p:cBhvr>
                                        <p:cTn id="18" dur="500"/>
                                        <p:tgtEl>
                                          <p:spTgt spid="159"/>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443"/>
                                        </p:tgtEl>
                                        <p:attrNameLst>
                                          <p:attrName>style.visibility</p:attrName>
                                        </p:attrNameLst>
                                      </p:cBhvr>
                                      <p:to>
                                        <p:strVal val="visible"/>
                                      </p:to>
                                    </p:set>
                                    <p:anim calcmode="lin" valueType="num">
                                      <p:cBhvr additive="base">
                                        <p:cTn id="40" dur="500" fill="hold"/>
                                        <p:tgtEl>
                                          <p:spTgt spid="443"/>
                                        </p:tgtEl>
                                        <p:attrNameLst>
                                          <p:attrName>ppt_x</p:attrName>
                                        </p:attrNameLst>
                                      </p:cBhvr>
                                      <p:tavLst>
                                        <p:tav tm="0">
                                          <p:val>
                                            <p:strVal val="#ppt_x"/>
                                          </p:val>
                                        </p:tav>
                                        <p:tav tm="100000">
                                          <p:val>
                                            <p:strVal val="#ppt_x"/>
                                          </p:val>
                                        </p:tav>
                                      </p:tavLst>
                                    </p:anim>
                                    <p:anim calcmode="lin" valueType="num">
                                      <p:cBhvr additive="base">
                                        <p:cTn id="41" dur="500" fill="hold"/>
                                        <p:tgtEl>
                                          <p:spTgt spid="44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42"/>
                                        </p:tgtEl>
                                        <p:attrNameLst>
                                          <p:attrName>style.visibility</p:attrName>
                                        </p:attrNameLst>
                                      </p:cBhvr>
                                      <p:to>
                                        <p:strVal val="visible"/>
                                      </p:to>
                                    </p:set>
                                    <p:anim calcmode="lin" valueType="num">
                                      <p:cBhvr additive="base">
                                        <p:cTn id="44" dur="500" fill="hold"/>
                                        <p:tgtEl>
                                          <p:spTgt spid="442"/>
                                        </p:tgtEl>
                                        <p:attrNameLst>
                                          <p:attrName>ppt_x</p:attrName>
                                        </p:attrNameLst>
                                      </p:cBhvr>
                                      <p:tavLst>
                                        <p:tav tm="0">
                                          <p:val>
                                            <p:strVal val="#ppt_x"/>
                                          </p:val>
                                        </p:tav>
                                        <p:tav tm="100000">
                                          <p:val>
                                            <p:strVal val="#ppt_x"/>
                                          </p:val>
                                        </p:tav>
                                      </p:tavLst>
                                    </p:anim>
                                    <p:anim calcmode="lin" valueType="num">
                                      <p:cBhvr additive="base">
                                        <p:cTn id="45" dur="500" fill="hold"/>
                                        <p:tgtEl>
                                          <p:spTgt spid="44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44"/>
                                        </p:tgtEl>
                                        <p:attrNameLst>
                                          <p:attrName>style.visibility</p:attrName>
                                        </p:attrNameLst>
                                      </p:cBhvr>
                                      <p:to>
                                        <p:strVal val="visible"/>
                                      </p:to>
                                    </p:set>
                                    <p:anim calcmode="lin" valueType="num">
                                      <p:cBhvr additive="base">
                                        <p:cTn id="48" dur="500" fill="hold"/>
                                        <p:tgtEl>
                                          <p:spTgt spid="444"/>
                                        </p:tgtEl>
                                        <p:attrNameLst>
                                          <p:attrName>ppt_x</p:attrName>
                                        </p:attrNameLst>
                                      </p:cBhvr>
                                      <p:tavLst>
                                        <p:tav tm="0">
                                          <p:val>
                                            <p:strVal val="#ppt_x"/>
                                          </p:val>
                                        </p:tav>
                                        <p:tav tm="100000">
                                          <p:val>
                                            <p:strVal val="#ppt_x"/>
                                          </p:val>
                                        </p:tav>
                                      </p:tavLst>
                                    </p:anim>
                                    <p:anim calcmode="lin" valueType="num">
                                      <p:cBhvr additive="base">
                                        <p:cTn id="49" dur="500" fill="hold"/>
                                        <p:tgtEl>
                                          <p:spTgt spid="444"/>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445"/>
                                        </p:tgtEl>
                                        <p:attrNameLst>
                                          <p:attrName>style.visibility</p:attrName>
                                        </p:attrNameLst>
                                      </p:cBhvr>
                                      <p:to>
                                        <p:strVal val="visible"/>
                                      </p:to>
                                    </p:set>
                                    <p:animEffect transition="in" filter="wipe(up)">
                                      <p:cBhvr>
                                        <p:cTn id="53" dur="1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442" grpId="0"/>
      <p:bldP spid="443" grpId="0"/>
      <p:bldP spid="444" grpId="0"/>
      <p:bldP spid="4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E272084-411B-4522-815A-9E3F39F1E3A4}"/>
              </a:ext>
            </a:extLst>
          </p:cNvPr>
          <p:cNvPicPr>
            <a:picLocks noChangeAspect="1"/>
          </p:cNvPicPr>
          <p:nvPr/>
        </p:nvPicPr>
        <p:blipFill rotWithShape="1">
          <a:blip r:embed="rId3">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sp>
        <p:nvSpPr>
          <p:cNvPr id="8" name="TextBox 59">
            <a:extLst>
              <a:ext uri="{FF2B5EF4-FFF2-40B4-BE49-F238E27FC236}">
                <a16:creationId xmlns:a16="http://schemas.microsoft.com/office/drawing/2014/main" id="{F01D2BD3-A445-47A7-A428-4B6136A7FC41}"/>
              </a:ext>
            </a:extLst>
          </p:cNvPr>
          <p:cNvSpPr txBox="1">
            <a:spLocks noChangeArrowheads="1"/>
          </p:cNvSpPr>
          <p:nvPr/>
        </p:nvSpPr>
        <p:spPr bwMode="auto">
          <a:xfrm>
            <a:off x="909382" y="2227602"/>
            <a:ext cx="4360485"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defRPr/>
            </a:pPr>
            <a:r>
              <a:rPr lang="zh-CN" altLang="en-US" sz="3600" spc="300" dirty="0">
                <a:solidFill>
                  <a:schemeClr val="tx1">
                    <a:lumMod val="65000"/>
                    <a:lumOff val="35000"/>
                  </a:schemeClr>
                </a:solidFill>
                <a:latin typeface="微软雅黑" pitchFamily="34" charset="-122"/>
                <a:ea typeface="微软雅黑" pitchFamily="34" charset="-122"/>
                <a:sym typeface="微软雅黑" pitchFamily="34" charset="-122"/>
              </a:rPr>
              <a:t>演讲完毕 谢谢观看</a:t>
            </a:r>
          </a:p>
        </p:txBody>
      </p:sp>
      <p:sp>
        <p:nvSpPr>
          <p:cNvPr id="9" name="TextBox 64">
            <a:extLst>
              <a:ext uri="{FF2B5EF4-FFF2-40B4-BE49-F238E27FC236}">
                <a16:creationId xmlns:a16="http://schemas.microsoft.com/office/drawing/2014/main" id="{D901C4DD-4EFE-4B32-99AF-547E99C07C88}"/>
              </a:ext>
            </a:extLst>
          </p:cNvPr>
          <p:cNvSpPr txBox="1">
            <a:spLocks noChangeArrowheads="1"/>
          </p:cNvSpPr>
          <p:nvPr/>
        </p:nvSpPr>
        <p:spPr bwMode="auto">
          <a:xfrm>
            <a:off x="909382" y="2851575"/>
            <a:ext cx="387798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月季度工作总结</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计划</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工程报告</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教育培训</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项目策划等</a:t>
            </a:r>
          </a:p>
        </p:txBody>
      </p:sp>
      <p:sp>
        <p:nvSpPr>
          <p:cNvPr id="10" name="矩形 259">
            <a:extLst>
              <a:ext uri="{FF2B5EF4-FFF2-40B4-BE49-F238E27FC236}">
                <a16:creationId xmlns:a16="http://schemas.microsoft.com/office/drawing/2014/main" id="{6B2E7A44-64A7-43F1-8FED-1A3C6124DBEC}"/>
              </a:ext>
            </a:extLst>
          </p:cNvPr>
          <p:cNvSpPr>
            <a:spLocks noChangeArrowheads="1"/>
          </p:cNvSpPr>
          <p:nvPr/>
        </p:nvSpPr>
        <p:spPr bwMode="auto">
          <a:xfrm>
            <a:off x="975031" y="3173931"/>
            <a:ext cx="2556734" cy="20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900" cap="all" smtClean="0">
                <a:solidFill>
                  <a:schemeClr val="tx1">
                    <a:lumMod val="65000"/>
                    <a:lumOff val="35000"/>
                  </a:schemeClr>
                </a:solidFill>
                <a:latin typeface="Arial" panose="020B0604020202020204" pitchFamily="34" charset="0"/>
                <a:cs typeface="Arial" panose="020B0604020202020204" pitchFamily="34" charset="0"/>
              </a:rPr>
              <a:t>汇报人：</a:t>
            </a:r>
            <a:r>
              <a:rPr lang="en-US" altLang="zh-CN" sz="900" cap="all" smtClean="0">
                <a:solidFill>
                  <a:schemeClr val="tx1">
                    <a:lumMod val="65000"/>
                    <a:lumOff val="35000"/>
                  </a:schemeClr>
                </a:solidFill>
                <a:latin typeface="Arial" panose="020B0604020202020204" pitchFamily="34" charset="0"/>
                <a:cs typeface="Arial" panose="020B0604020202020204" pitchFamily="34" charset="0"/>
              </a:rPr>
              <a:t>PPT818         </a:t>
            </a:r>
            <a:r>
              <a:rPr lang="zh-CN" altLang="en-US" sz="900" cap="all" smtClean="0">
                <a:solidFill>
                  <a:schemeClr val="tx1">
                    <a:lumMod val="65000"/>
                    <a:lumOff val="35000"/>
                  </a:schemeClr>
                </a:solidFill>
                <a:latin typeface="Arial" panose="020B0604020202020204" pitchFamily="34" charset="0"/>
                <a:cs typeface="Arial" panose="020B0604020202020204" pitchFamily="34" charset="0"/>
              </a:rPr>
              <a:t>时间：</a:t>
            </a:r>
            <a:r>
              <a:rPr lang="en-US" altLang="zh-CN" sz="900" cap="all" smtClean="0">
                <a:solidFill>
                  <a:schemeClr val="tx1">
                    <a:lumMod val="65000"/>
                    <a:lumOff val="35000"/>
                  </a:schemeClr>
                </a:solidFill>
                <a:latin typeface="Arial" panose="020B0604020202020204" pitchFamily="34" charset="0"/>
                <a:cs typeface="Arial" panose="020B0604020202020204" pitchFamily="34" charset="0"/>
              </a:rPr>
              <a:t>20XX</a:t>
            </a:r>
            <a:r>
              <a:rPr lang="zh-CN" altLang="en-US" sz="900" cap="all" smtClean="0">
                <a:solidFill>
                  <a:schemeClr val="tx1">
                    <a:lumMod val="65000"/>
                    <a:lumOff val="35000"/>
                  </a:schemeClr>
                </a:solidFill>
                <a:latin typeface="Arial" panose="020B0604020202020204" pitchFamily="34" charset="0"/>
                <a:cs typeface="Arial" panose="020B0604020202020204" pitchFamily="34" charset="0"/>
              </a:rPr>
              <a:t>年</a:t>
            </a:r>
            <a:r>
              <a:rPr lang="en-US" altLang="zh-CN" sz="900" cap="all" smtClean="0">
                <a:solidFill>
                  <a:schemeClr val="tx1">
                    <a:lumMod val="65000"/>
                    <a:lumOff val="35000"/>
                  </a:schemeClr>
                </a:solidFill>
                <a:latin typeface="Arial" panose="020B0604020202020204" pitchFamily="34" charset="0"/>
                <a:cs typeface="Arial" panose="020B0604020202020204" pitchFamily="34" charset="0"/>
              </a:rPr>
              <a:t>x</a:t>
            </a:r>
            <a:r>
              <a:rPr lang="zh-CN" altLang="en-US" sz="900" cap="all" smtClean="0">
                <a:solidFill>
                  <a:schemeClr val="tx1">
                    <a:lumMod val="65000"/>
                    <a:lumOff val="35000"/>
                  </a:schemeClr>
                </a:solidFill>
                <a:latin typeface="Arial" panose="020B0604020202020204" pitchFamily="34" charset="0"/>
                <a:cs typeface="Arial" panose="020B0604020202020204" pitchFamily="34" charset="0"/>
              </a:rPr>
              <a:t>月</a:t>
            </a:r>
            <a:r>
              <a:rPr lang="en-US" altLang="zh-CN" sz="900" cap="all" smtClean="0">
                <a:solidFill>
                  <a:schemeClr val="tx1">
                    <a:lumMod val="65000"/>
                    <a:lumOff val="35000"/>
                  </a:schemeClr>
                </a:solidFill>
                <a:latin typeface="Arial" panose="020B0604020202020204" pitchFamily="34" charset="0"/>
                <a:cs typeface="Arial" panose="020B0604020202020204" pitchFamily="34" charset="0"/>
              </a:rPr>
              <a:t>x</a:t>
            </a:r>
            <a:r>
              <a:rPr lang="zh-CN" altLang="en-US" sz="900" cap="all" smtClean="0">
                <a:solidFill>
                  <a:schemeClr val="tx1">
                    <a:lumMod val="65000"/>
                    <a:lumOff val="35000"/>
                  </a:schemeClr>
                </a:solidFill>
                <a:latin typeface="Arial" panose="020B0604020202020204" pitchFamily="34" charset="0"/>
                <a:cs typeface="Arial" panose="020B0604020202020204" pitchFamily="34" charset="0"/>
              </a:rPr>
              <a:t>日</a:t>
            </a:r>
            <a:endParaRPr lang="zh-CN" altLang="en-US" sz="900" cap="all"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TextBox 59">
            <a:extLst>
              <a:ext uri="{FF2B5EF4-FFF2-40B4-BE49-F238E27FC236}">
                <a16:creationId xmlns:a16="http://schemas.microsoft.com/office/drawing/2014/main" id="{FC8E5A74-DB78-482D-8C69-9826474EDADB}"/>
              </a:ext>
            </a:extLst>
          </p:cNvPr>
          <p:cNvSpPr txBox="1">
            <a:spLocks noChangeArrowheads="1"/>
          </p:cNvSpPr>
          <p:nvPr/>
        </p:nvSpPr>
        <p:spPr bwMode="auto">
          <a:xfrm>
            <a:off x="975031" y="1119608"/>
            <a:ext cx="1890257" cy="110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6600" b="1" dirty="0" smtClean="0">
                <a:solidFill>
                  <a:schemeClr val="accent2"/>
                </a:solidFill>
                <a:latin typeface="楷体" panose="02010609060101010101" pitchFamily="49" charset="-122"/>
                <a:ea typeface="楷体" panose="02010609060101010101" pitchFamily="49" charset="-122"/>
              </a:rPr>
              <a:t>20XX</a:t>
            </a:r>
            <a:endParaRPr lang="zh-CN" altLang="en-US" sz="6600" b="1" dirty="0">
              <a:solidFill>
                <a:schemeClr val="accent2"/>
              </a:solidFill>
              <a:latin typeface="楷体" panose="02010609060101010101" pitchFamily="49" charset="-122"/>
              <a:ea typeface="楷体" panose="02010609060101010101" pitchFamily="49" charset="-122"/>
            </a:endParaRPr>
          </a:p>
        </p:txBody>
      </p:sp>
      <p:pic>
        <p:nvPicPr>
          <p:cNvPr id="13" name="图片 12">
            <a:extLst>
              <a:ext uri="{FF2B5EF4-FFF2-40B4-BE49-F238E27FC236}">
                <a16:creationId xmlns:a16="http://schemas.microsoft.com/office/drawing/2014/main" id="{E4DF60FD-7D10-4999-B8B9-D841A54D0F52}"/>
              </a:ext>
            </a:extLst>
          </p:cNvPr>
          <p:cNvPicPr>
            <a:picLocks noChangeAspect="1"/>
          </p:cNvPicPr>
          <p:nvPr/>
        </p:nvPicPr>
        <p:blipFill rotWithShape="1">
          <a:blip r:embed="rId4">
            <a:extLst>
              <a:ext uri="{28A0092B-C50C-407E-A947-70E740481C1C}">
                <a14:useLocalDpi xmlns:a14="http://schemas.microsoft.com/office/drawing/2010/main" val="0"/>
              </a:ext>
            </a:extLst>
          </a:blip>
          <a:srcRect l="59883" t="30790" r="10175"/>
          <a:stretch/>
        </p:blipFill>
        <p:spPr>
          <a:xfrm>
            <a:off x="5444587" y="1348116"/>
            <a:ext cx="3042189" cy="3560912"/>
          </a:xfrm>
          <a:prstGeom prst="rect">
            <a:avLst/>
          </a:prstGeom>
        </p:spPr>
      </p:pic>
      <p:pic>
        <p:nvPicPr>
          <p:cNvPr id="15" name="图片 14">
            <a:extLst>
              <a:ext uri="{FF2B5EF4-FFF2-40B4-BE49-F238E27FC236}">
                <a16:creationId xmlns:a16="http://schemas.microsoft.com/office/drawing/2014/main" id="{CED2BDA5-F2A6-4EC9-906E-29384E609456}"/>
              </a:ext>
            </a:extLst>
          </p:cNvPr>
          <p:cNvPicPr>
            <a:picLocks noChangeAspect="1"/>
          </p:cNvPicPr>
          <p:nvPr/>
        </p:nvPicPr>
        <p:blipFill rotWithShape="1">
          <a:blip r:embed="rId4">
            <a:extLst>
              <a:ext uri="{28A0092B-C50C-407E-A947-70E740481C1C}">
                <a14:useLocalDpi xmlns:a14="http://schemas.microsoft.com/office/drawing/2010/main" val="0"/>
              </a:ext>
            </a:extLst>
          </a:blip>
          <a:srcRect l="1970" t="32890" r="81877" b="45417"/>
          <a:stretch/>
        </p:blipFill>
        <p:spPr>
          <a:xfrm>
            <a:off x="2930937" y="1154710"/>
            <a:ext cx="1476164" cy="1116124"/>
          </a:xfrm>
          <a:prstGeom prst="rect">
            <a:avLst/>
          </a:prstGeom>
        </p:spPr>
      </p:pic>
    </p:spTree>
    <p:extLst>
      <p:ext uri="{BB962C8B-B14F-4D97-AF65-F5344CB8AC3E}">
        <p14:creationId xmlns:p14="http://schemas.microsoft.com/office/powerpoint/2010/main" val="1617487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2" presetClass="entr" presetSubtype="4"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p:tgtEl>
                                          <p:spTgt spid="8"/>
                                        </p:tgtEl>
                                        <p:attrNameLst>
                                          <p:attrName>ppt_y</p:attrName>
                                        </p:attrNameLst>
                                      </p:cBhvr>
                                      <p:tavLst>
                                        <p:tav tm="0">
                                          <p:val>
                                            <p:strVal val="#ppt_y+#ppt_h*1.125000"/>
                                          </p:val>
                                        </p:tav>
                                        <p:tav tm="100000">
                                          <p:val>
                                            <p:strVal val="#ppt_y"/>
                                          </p:val>
                                        </p:tav>
                                      </p:tavLst>
                                    </p:anim>
                                    <p:animEffect transition="in" filter="wipe(up)">
                                      <p:cBhvr>
                                        <p:cTn id="32" dur="750"/>
                                        <p:tgtEl>
                                          <p:spTgt spid="8"/>
                                        </p:tgtEl>
                                      </p:cBhvr>
                                    </p:animEffect>
                                  </p:childTnLst>
                                </p:cTn>
                              </p:par>
                            </p:childTnLst>
                          </p:cTn>
                        </p:par>
                        <p:par>
                          <p:cTn id="33" fill="hold">
                            <p:stCondLst>
                              <p:cond delay="5275"/>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6275"/>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F78E3908-BF48-4480-BF88-F24524DD85AE}"/>
              </a:ext>
            </a:extLst>
          </p:cNvPr>
          <p:cNvPicPr>
            <a:picLocks noChangeAspect="1"/>
          </p:cNvPicPr>
          <p:nvPr/>
        </p:nvPicPr>
        <p:blipFill rotWithShape="1">
          <a:blip r:embed="rId5">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pic>
        <p:nvPicPr>
          <p:cNvPr id="9" name="图片 8">
            <a:extLst>
              <a:ext uri="{FF2B5EF4-FFF2-40B4-BE49-F238E27FC236}">
                <a16:creationId xmlns:a16="http://schemas.microsoft.com/office/drawing/2014/main" id="{8D5A00CB-1438-499C-B928-F9AABA6F1255}"/>
              </a:ext>
            </a:extLst>
          </p:cNvPr>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p:blipFill>
        <p:spPr>
          <a:xfrm flipH="1">
            <a:off x="873856" y="1359578"/>
            <a:ext cx="3230537" cy="3560912"/>
          </a:xfrm>
          <a:prstGeom prst="rect">
            <a:avLst/>
          </a:prstGeom>
        </p:spPr>
      </p:pic>
      <p:sp>
        <p:nvSpPr>
          <p:cNvPr id="7" name="TextBox 15">
            <a:extLst>
              <a:ext uri="{FF2B5EF4-FFF2-40B4-BE49-F238E27FC236}">
                <a16:creationId xmlns:a16="http://schemas.microsoft.com/office/drawing/2014/main" id="{3C24CA4B-2FC0-4FF2-A8EF-C72F486D749F}"/>
              </a:ext>
            </a:extLst>
          </p:cNvPr>
          <p:cNvSpPr txBox="1">
            <a:spLocks noChangeArrowheads="1"/>
          </p:cNvSpPr>
          <p:nvPr/>
        </p:nvSpPr>
        <p:spPr bwMode="auto">
          <a:xfrm>
            <a:off x="5163997" y="2905997"/>
            <a:ext cx="2502504"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a:lnSpc>
                <a:spcPct val="150000"/>
              </a:lnSpc>
            </a:pPr>
            <a:r>
              <a:rPr lang="zh-CN" altLang="en-US" sz="900" dirty="0">
                <a:solidFill>
                  <a:schemeClr val="tx1">
                    <a:lumMod val="50000"/>
                    <a:lumOff val="50000"/>
                  </a:schemeClr>
                </a:solidFill>
              </a:rPr>
              <a:t>★单击此处添加标题 ★单击此处添加标题</a:t>
            </a:r>
            <a:endParaRPr lang="en-US" altLang="zh-CN"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rPr>
              <a:t>★单击此处添加标题 ★单击此处添加标题</a:t>
            </a:r>
          </a:p>
        </p:txBody>
      </p:sp>
      <p:sp>
        <p:nvSpPr>
          <p:cNvPr id="11" name="MH_SubTitle_1">
            <a:extLst>
              <a:ext uri="{FF2B5EF4-FFF2-40B4-BE49-F238E27FC236}">
                <a16:creationId xmlns:a16="http://schemas.microsoft.com/office/drawing/2014/main" id="{03BE4C68-E22C-4D95-AAF6-25828293DC17}"/>
              </a:ext>
            </a:extLst>
          </p:cNvPr>
          <p:cNvSpPr/>
          <p:nvPr>
            <p:custDataLst>
              <p:tags r:id="rId1"/>
            </p:custDataLst>
          </p:nvPr>
        </p:nvSpPr>
        <p:spPr>
          <a:xfrm>
            <a:off x="4709893" y="2301505"/>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69">
              <a:defRPr/>
            </a:pPr>
            <a:r>
              <a:rPr lang="zh-CN" altLang="en-US" sz="1400" b="1" dirty="0">
                <a:solidFill>
                  <a:schemeClr val="accent1"/>
                </a:solidFill>
                <a:latin typeface="微软雅黑" pitchFamily="34" charset="-122"/>
                <a:ea typeface="微软雅黑" pitchFamily="34" charset="-122"/>
              </a:rPr>
              <a:t>项目介绍</a:t>
            </a:r>
            <a:endParaRPr lang="zh-CN" altLang="en-US" sz="1400" kern="0" dirty="0">
              <a:solidFill>
                <a:schemeClr val="accent1"/>
              </a:solidFill>
              <a:latin typeface="微软雅黑" pitchFamily="34" charset="-122"/>
              <a:ea typeface="微软雅黑" pitchFamily="34" charset="-122"/>
            </a:endParaRPr>
          </a:p>
        </p:txBody>
      </p:sp>
      <p:sp>
        <p:nvSpPr>
          <p:cNvPr id="12" name="MH_Other_1">
            <a:extLst>
              <a:ext uri="{FF2B5EF4-FFF2-40B4-BE49-F238E27FC236}">
                <a16:creationId xmlns:a16="http://schemas.microsoft.com/office/drawing/2014/main" id="{68BA08AA-6D46-4357-8B04-FB1A87DF93E9}"/>
              </a:ext>
            </a:extLst>
          </p:cNvPr>
          <p:cNvSpPr txBox="1"/>
          <p:nvPr>
            <p:custDataLst>
              <p:tags r:id="rId2"/>
            </p:custDataLst>
          </p:nvPr>
        </p:nvSpPr>
        <p:spPr>
          <a:xfrm flipH="1">
            <a:off x="4863237" y="226550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extLst>
      <p:ext uri="{BB962C8B-B14F-4D97-AF65-F5344CB8AC3E}">
        <p14:creationId xmlns:p14="http://schemas.microsoft.com/office/powerpoint/2010/main" val="175558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4775249" y="3631652"/>
            <a:ext cx="3449081" cy="594156"/>
            <a:chOff x="4775248" y="3630858"/>
            <a:chExt cx="3449081" cy="594156"/>
          </a:xfrm>
        </p:grpSpPr>
        <p:grpSp>
          <p:nvGrpSpPr>
            <p:cNvPr id="4" name="Group 94"/>
            <p:cNvGrpSpPr/>
            <p:nvPr/>
          </p:nvGrpSpPr>
          <p:grpSpPr>
            <a:xfrm>
              <a:off x="5348893" y="3672198"/>
              <a:ext cx="2875436" cy="552816"/>
              <a:chOff x="7150697" y="4830172"/>
              <a:chExt cx="3833915" cy="737088"/>
            </a:xfrm>
          </p:grpSpPr>
          <p:sp>
            <p:nvSpPr>
              <p:cNvPr id="57" name="Rectangle 4"/>
              <p:cNvSpPr/>
              <p:nvPr/>
            </p:nvSpPr>
            <p:spPr>
              <a:xfrm>
                <a:off x="7150697" y="4830172"/>
                <a:ext cx="1529613" cy="372391"/>
              </a:xfrm>
              <a:prstGeom prst="rect">
                <a:avLst/>
              </a:prstGeom>
            </p:spPr>
            <p:txBody>
              <a:bodyPr wrap="none" lIns="109710" tIns="54855" rIns="109710" bIns="54855">
                <a:normAutofit fontScale="77500" lnSpcReduction="20000"/>
              </a:bodyPr>
              <a:lstStyle/>
              <a:p>
                <a:r>
                  <a:rPr lang="zh-CN" altLang="en-US" sz="1700" b="1">
                    <a:solidFill>
                      <a:schemeClr val="accent4"/>
                    </a:solidFill>
                    <a:cs typeface="+mn-ea"/>
                    <a:sym typeface="+mn-lt"/>
                  </a:rPr>
                  <a:t>标题文本预设</a:t>
                </a:r>
              </a:p>
            </p:txBody>
          </p:sp>
          <p:sp>
            <p:nvSpPr>
              <p:cNvPr id="58" name="TextBox 5"/>
              <p:cNvSpPr txBox="1"/>
              <p:nvPr/>
            </p:nvSpPr>
            <p:spPr>
              <a:xfrm>
                <a:off x="7150697" y="5202563"/>
                <a:ext cx="3833915" cy="364697"/>
              </a:xfrm>
              <a:prstGeom prst="rect">
                <a:avLst/>
              </a:prstGeom>
              <a:noFill/>
            </p:spPr>
            <p:txBody>
              <a:bodyPr wrap="square" lIns="109710" tIns="54855" rIns="109710" bIns="54855">
                <a:normAutofit fontScale="70000" lnSpcReduction="20000"/>
              </a:bodyPr>
              <a:lstStyle/>
              <a:p>
                <a:pPr>
                  <a:lnSpc>
                    <a:spcPct val="120000"/>
                  </a:lnSpc>
                </a:pPr>
                <a:r>
                  <a:rPr lang="zh-CN" altLang="en-US" sz="1100">
                    <a:solidFill>
                      <a:sysClr val="windowText" lastClr="000000"/>
                    </a:solidFill>
                    <a:cs typeface="+mn-ea"/>
                    <a:sym typeface="+mn-lt"/>
                  </a:rPr>
                  <a:t>此部分内容作为文字排版占位显示（建议使用主题字体）</a:t>
                </a:r>
              </a:p>
            </p:txBody>
          </p:sp>
        </p:grpSp>
        <p:grpSp>
          <p:nvGrpSpPr>
            <p:cNvPr id="8" name="Group 98"/>
            <p:cNvGrpSpPr/>
            <p:nvPr/>
          </p:nvGrpSpPr>
          <p:grpSpPr>
            <a:xfrm>
              <a:off x="4775248" y="3630858"/>
              <a:ext cx="573645" cy="573795"/>
              <a:chOff x="6356794" y="4841144"/>
              <a:chExt cx="764860" cy="765060"/>
            </a:xfrm>
          </p:grpSpPr>
          <p:sp>
            <p:nvSpPr>
              <p:cNvPr id="49" name="Oval 6"/>
              <p:cNvSpPr/>
              <p:nvPr/>
            </p:nvSpPr>
            <p:spPr bwMode="auto">
              <a:xfrm>
                <a:off x="6356794" y="4841144"/>
                <a:ext cx="764860" cy="7650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50" name="Freeform: Shape 15"/>
              <p:cNvSpPr>
                <a:spLocks/>
              </p:cNvSpPr>
              <p:nvPr/>
            </p:nvSpPr>
            <p:spPr bwMode="auto">
              <a:xfrm>
                <a:off x="6602877" y="5046238"/>
                <a:ext cx="272695" cy="35487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62" name="组合 61"/>
          <p:cNvGrpSpPr/>
          <p:nvPr/>
        </p:nvGrpSpPr>
        <p:grpSpPr>
          <a:xfrm>
            <a:off x="4775249" y="2935363"/>
            <a:ext cx="3449081" cy="588113"/>
            <a:chOff x="4775248" y="2934568"/>
            <a:chExt cx="3449081" cy="588113"/>
          </a:xfrm>
        </p:grpSpPr>
        <p:grpSp>
          <p:nvGrpSpPr>
            <p:cNvPr id="7" name="Group 93"/>
            <p:cNvGrpSpPr/>
            <p:nvPr/>
          </p:nvGrpSpPr>
          <p:grpSpPr>
            <a:xfrm>
              <a:off x="5348893" y="2969865"/>
              <a:ext cx="2875436" cy="552816"/>
              <a:chOff x="7150697" y="3913787"/>
              <a:chExt cx="3833915" cy="737088"/>
            </a:xfrm>
          </p:grpSpPr>
          <p:sp>
            <p:nvSpPr>
              <p:cNvPr id="51" name="Rectangle 13"/>
              <p:cNvSpPr/>
              <p:nvPr/>
            </p:nvSpPr>
            <p:spPr>
              <a:xfrm>
                <a:off x="7150697" y="3913787"/>
                <a:ext cx="1529613" cy="372391"/>
              </a:xfrm>
              <a:prstGeom prst="rect">
                <a:avLst/>
              </a:prstGeom>
            </p:spPr>
            <p:txBody>
              <a:bodyPr wrap="none" lIns="109710" tIns="54855" rIns="109710" bIns="54855">
                <a:normAutofit fontScale="77500" lnSpcReduction="20000"/>
              </a:bodyPr>
              <a:lstStyle/>
              <a:p>
                <a:r>
                  <a:rPr lang="zh-CN" altLang="en-US" sz="1700" b="1">
                    <a:solidFill>
                      <a:schemeClr val="accent3"/>
                    </a:solidFill>
                    <a:cs typeface="+mn-ea"/>
                    <a:sym typeface="+mn-lt"/>
                  </a:rPr>
                  <a:t>标题文本预设</a:t>
                </a:r>
              </a:p>
            </p:txBody>
          </p:sp>
          <p:sp>
            <p:nvSpPr>
              <p:cNvPr id="52" name="TextBox 14"/>
              <p:cNvSpPr txBox="1"/>
              <p:nvPr/>
            </p:nvSpPr>
            <p:spPr>
              <a:xfrm>
                <a:off x="7150697" y="4286178"/>
                <a:ext cx="3833915" cy="364697"/>
              </a:xfrm>
              <a:prstGeom prst="rect">
                <a:avLst/>
              </a:prstGeom>
              <a:noFill/>
            </p:spPr>
            <p:txBody>
              <a:bodyPr wrap="square" lIns="109710" tIns="54855" rIns="109710" bIns="54855">
                <a:normAutofit fontScale="70000" lnSpcReduction="20000"/>
              </a:bodyPr>
              <a:lstStyle/>
              <a:p>
                <a:pPr>
                  <a:lnSpc>
                    <a:spcPct val="120000"/>
                  </a:lnSpc>
                </a:pPr>
                <a:r>
                  <a:rPr lang="zh-CN" altLang="en-US" sz="1100">
                    <a:solidFill>
                      <a:sysClr val="windowText" lastClr="000000"/>
                    </a:solidFill>
                    <a:cs typeface="+mn-ea"/>
                    <a:sym typeface="+mn-lt"/>
                  </a:rPr>
                  <a:t>此部分内容作为文字排版占位显示（建议使用主题字体）</a:t>
                </a:r>
              </a:p>
            </p:txBody>
          </p:sp>
        </p:grpSp>
        <p:grpSp>
          <p:nvGrpSpPr>
            <p:cNvPr id="9" name="Group 97"/>
            <p:cNvGrpSpPr/>
            <p:nvPr/>
          </p:nvGrpSpPr>
          <p:grpSpPr>
            <a:xfrm>
              <a:off x="4775248" y="2934568"/>
              <a:ext cx="573645" cy="573795"/>
              <a:chOff x="6377202" y="3940454"/>
              <a:chExt cx="764860" cy="765060"/>
            </a:xfrm>
          </p:grpSpPr>
          <p:sp>
            <p:nvSpPr>
              <p:cNvPr id="47" name="Oval 8"/>
              <p:cNvSpPr/>
              <p:nvPr/>
            </p:nvSpPr>
            <p:spPr bwMode="auto">
              <a:xfrm>
                <a:off x="6377202" y="3940454"/>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8" name="Freeform: Shape 16"/>
              <p:cNvSpPr>
                <a:spLocks/>
              </p:cNvSpPr>
              <p:nvPr/>
            </p:nvSpPr>
            <p:spPr bwMode="auto">
              <a:xfrm>
                <a:off x="6580378" y="4152265"/>
                <a:ext cx="358509" cy="34143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60" name="组合 59"/>
          <p:cNvGrpSpPr/>
          <p:nvPr/>
        </p:nvGrpSpPr>
        <p:grpSpPr>
          <a:xfrm>
            <a:off x="4775249" y="1542785"/>
            <a:ext cx="3449081" cy="576024"/>
            <a:chOff x="4775248" y="1541991"/>
            <a:chExt cx="3449081" cy="576024"/>
          </a:xfrm>
        </p:grpSpPr>
        <p:grpSp>
          <p:nvGrpSpPr>
            <p:cNvPr id="5" name="Group 1"/>
            <p:cNvGrpSpPr/>
            <p:nvPr/>
          </p:nvGrpSpPr>
          <p:grpSpPr>
            <a:xfrm>
              <a:off x="5348893" y="1565199"/>
              <a:ext cx="2875436" cy="552816"/>
              <a:chOff x="7150697" y="2166020"/>
              <a:chExt cx="3833915" cy="737088"/>
            </a:xfrm>
          </p:grpSpPr>
          <p:sp>
            <p:nvSpPr>
              <p:cNvPr id="55" name="Rectangle 9"/>
              <p:cNvSpPr/>
              <p:nvPr/>
            </p:nvSpPr>
            <p:spPr>
              <a:xfrm>
                <a:off x="7150697" y="2166020"/>
                <a:ext cx="1529613" cy="372391"/>
              </a:xfrm>
              <a:prstGeom prst="rect">
                <a:avLst/>
              </a:prstGeom>
            </p:spPr>
            <p:txBody>
              <a:bodyPr wrap="none" lIns="109710" tIns="54855" rIns="109710" bIns="54855">
                <a:normAutofit fontScale="77500" lnSpcReduction="20000"/>
              </a:bodyPr>
              <a:lstStyle/>
              <a:p>
                <a:r>
                  <a:rPr lang="zh-CN" altLang="en-US" sz="1700" b="1">
                    <a:solidFill>
                      <a:schemeClr val="accent1"/>
                    </a:solidFill>
                    <a:cs typeface="+mn-ea"/>
                    <a:sym typeface="+mn-lt"/>
                  </a:rPr>
                  <a:t>标题文本预设</a:t>
                </a:r>
              </a:p>
            </p:txBody>
          </p:sp>
          <p:sp>
            <p:nvSpPr>
              <p:cNvPr id="56" name="TextBox 10"/>
              <p:cNvSpPr txBox="1"/>
              <p:nvPr/>
            </p:nvSpPr>
            <p:spPr>
              <a:xfrm>
                <a:off x="7150697" y="2538411"/>
                <a:ext cx="3833915" cy="364697"/>
              </a:xfrm>
              <a:prstGeom prst="rect">
                <a:avLst/>
              </a:prstGeom>
              <a:noFill/>
            </p:spPr>
            <p:txBody>
              <a:bodyPr wrap="square" lIns="109710" tIns="54855" rIns="109710" bIns="54855">
                <a:normAutofit fontScale="70000" lnSpcReduction="20000"/>
              </a:bodyPr>
              <a:lstStyle/>
              <a:p>
                <a:pPr>
                  <a:lnSpc>
                    <a:spcPct val="120000"/>
                  </a:lnSpc>
                </a:pPr>
                <a:r>
                  <a:rPr lang="zh-CN" altLang="en-US" sz="1100">
                    <a:solidFill>
                      <a:sysClr val="windowText" lastClr="000000"/>
                    </a:solidFill>
                    <a:cs typeface="+mn-ea"/>
                    <a:sym typeface="+mn-lt"/>
                  </a:rPr>
                  <a:t>此部分内容作为文字排版占位显示（建议使用主题字体）</a:t>
                </a:r>
              </a:p>
            </p:txBody>
          </p:sp>
        </p:grpSp>
        <p:grpSp>
          <p:nvGrpSpPr>
            <p:cNvPr id="10" name="Group 95"/>
            <p:cNvGrpSpPr/>
            <p:nvPr/>
          </p:nvGrpSpPr>
          <p:grpSpPr>
            <a:xfrm>
              <a:off x="4775248" y="1541991"/>
              <a:ext cx="573645" cy="573795"/>
              <a:chOff x="6373382" y="2169288"/>
              <a:chExt cx="764860" cy="765060"/>
            </a:xfrm>
          </p:grpSpPr>
          <p:sp>
            <p:nvSpPr>
              <p:cNvPr id="45" name="Oval 3"/>
              <p:cNvSpPr/>
              <p:nvPr/>
            </p:nvSpPr>
            <p:spPr bwMode="auto">
              <a:xfrm>
                <a:off x="6373382" y="2169288"/>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6" name="Freeform: Shape 17"/>
              <p:cNvSpPr>
                <a:spLocks/>
              </p:cNvSpPr>
              <p:nvPr/>
            </p:nvSpPr>
            <p:spPr bwMode="auto">
              <a:xfrm>
                <a:off x="6548708" y="2385035"/>
                <a:ext cx="414209" cy="33356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61" name="组合 60"/>
          <p:cNvGrpSpPr/>
          <p:nvPr/>
        </p:nvGrpSpPr>
        <p:grpSpPr>
          <a:xfrm>
            <a:off x="4775249" y="2239074"/>
            <a:ext cx="3449081" cy="582069"/>
            <a:chOff x="4775248" y="2238279"/>
            <a:chExt cx="3449081" cy="582069"/>
          </a:xfrm>
        </p:grpSpPr>
        <p:grpSp>
          <p:nvGrpSpPr>
            <p:cNvPr id="6" name="Group 92"/>
            <p:cNvGrpSpPr/>
            <p:nvPr/>
          </p:nvGrpSpPr>
          <p:grpSpPr>
            <a:xfrm>
              <a:off x="5348893" y="2267532"/>
              <a:ext cx="2875436" cy="552816"/>
              <a:chOff x="7150697" y="3043003"/>
              <a:chExt cx="3833915" cy="737088"/>
            </a:xfrm>
          </p:grpSpPr>
          <p:sp>
            <p:nvSpPr>
              <p:cNvPr id="53" name="Rectangle 11"/>
              <p:cNvSpPr/>
              <p:nvPr/>
            </p:nvSpPr>
            <p:spPr>
              <a:xfrm>
                <a:off x="7150697" y="3043003"/>
                <a:ext cx="1529613" cy="372391"/>
              </a:xfrm>
              <a:prstGeom prst="rect">
                <a:avLst/>
              </a:prstGeom>
            </p:spPr>
            <p:txBody>
              <a:bodyPr wrap="none" lIns="109710" tIns="54855" rIns="109710" bIns="54855">
                <a:normAutofit fontScale="77500" lnSpcReduction="20000"/>
              </a:bodyPr>
              <a:lstStyle/>
              <a:p>
                <a:r>
                  <a:rPr lang="zh-CN" altLang="en-US" sz="1700" b="1">
                    <a:solidFill>
                      <a:schemeClr val="accent2"/>
                    </a:solidFill>
                    <a:cs typeface="+mn-ea"/>
                    <a:sym typeface="+mn-lt"/>
                  </a:rPr>
                  <a:t>标题文本预设</a:t>
                </a:r>
              </a:p>
            </p:txBody>
          </p:sp>
          <p:sp>
            <p:nvSpPr>
              <p:cNvPr id="54" name="TextBox 12"/>
              <p:cNvSpPr txBox="1"/>
              <p:nvPr/>
            </p:nvSpPr>
            <p:spPr>
              <a:xfrm>
                <a:off x="7150697" y="3415394"/>
                <a:ext cx="3833915" cy="364697"/>
              </a:xfrm>
              <a:prstGeom prst="rect">
                <a:avLst/>
              </a:prstGeom>
              <a:noFill/>
            </p:spPr>
            <p:txBody>
              <a:bodyPr wrap="square" lIns="109710" tIns="54855" rIns="109710" bIns="54855">
                <a:normAutofit fontScale="70000" lnSpcReduction="20000"/>
              </a:bodyPr>
              <a:lstStyle/>
              <a:p>
                <a:pPr>
                  <a:lnSpc>
                    <a:spcPct val="120000"/>
                  </a:lnSpc>
                </a:pPr>
                <a:r>
                  <a:rPr lang="zh-CN" altLang="en-US" sz="1100">
                    <a:solidFill>
                      <a:sysClr val="windowText" lastClr="000000"/>
                    </a:solidFill>
                    <a:cs typeface="+mn-ea"/>
                    <a:sym typeface="+mn-lt"/>
                  </a:rPr>
                  <a:t>此部分内容作为文字排版占位显示（建议使用主题字体）</a:t>
                </a:r>
              </a:p>
            </p:txBody>
          </p:sp>
        </p:grpSp>
        <p:grpSp>
          <p:nvGrpSpPr>
            <p:cNvPr id="11" name="Group 96"/>
            <p:cNvGrpSpPr/>
            <p:nvPr/>
          </p:nvGrpSpPr>
          <p:grpSpPr>
            <a:xfrm>
              <a:off x="4775248" y="2238279"/>
              <a:ext cx="573645" cy="573795"/>
              <a:chOff x="6377202" y="3049115"/>
              <a:chExt cx="764860" cy="765060"/>
            </a:xfrm>
          </p:grpSpPr>
          <p:sp>
            <p:nvSpPr>
              <p:cNvPr id="43" name="Oval 7"/>
              <p:cNvSpPr/>
              <p:nvPr/>
            </p:nvSpPr>
            <p:spPr bwMode="auto">
              <a:xfrm>
                <a:off x="6377202" y="3049115"/>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4" name="Freeform: Shape 18"/>
              <p:cNvSpPr>
                <a:spLocks/>
              </p:cNvSpPr>
              <p:nvPr/>
            </p:nvSpPr>
            <p:spPr bwMode="auto">
              <a:xfrm>
                <a:off x="6593915" y="3298192"/>
                <a:ext cx="331434" cy="266907"/>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59" name="组合 58"/>
          <p:cNvGrpSpPr/>
          <p:nvPr/>
        </p:nvGrpSpPr>
        <p:grpSpPr>
          <a:xfrm>
            <a:off x="1096493" y="1292884"/>
            <a:ext cx="2966740" cy="2969372"/>
            <a:chOff x="1096493" y="1292090"/>
            <a:chExt cx="2966740" cy="2969372"/>
          </a:xfrm>
        </p:grpSpPr>
        <p:grpSp>
          <p:nvGrpSpPr>
            <p:cNvPr id="12" name="Group 60"/>
            <p:cNvGrpSpPr/>
            <p:nvPr/>
          </p:nvGrpSpPr>
          <p:grpSpPr>
            <a:xfrm>
              <a:off x="1946950" y="1486875"/>
              <a:ext cx="2116283" cy="2774587"/>
              <a:chOff x="12795250" y="366713"/>
              <a:chExt cx="2738438" cy="3589337"/>
            </a:xfrm>
          </p:grpSpPr>
          <p:sp>
            <p:nvSpPr>
              <p:cNvPr id="23" name="Freeform: Shape 61"/>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4" name="Freeform: Shape 62"/>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chemeClr val="tx2">
                  <a:lumMod val="20000"/>
                  <a:lumOff val="8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5" name="Freeform: Shape 64"/>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6" name="Freeform: Shape 65"/>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chemeClr val="bg1"/>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7" name="Freeform: Shape 66"/>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8" name="Rectangle 67"/>
              <p:cNvSpPr>
                <a:spLocks/>
              </p:cNvSpPr>
              <p:nvPr/>
            </p:nvSpPr>
            <p:spPr bwMode="auto">
              <a:xfrm>
                <a:off x="14228763" y="3360738"/>
                <a:ext cx="868363" cy="107950"/>
              </a:xfrm>
              <a:prstGeom prst="rect">
                <a:avLst/>
              </a:prstGeom>
              <a:solidFill>
                <a:schemeClr val="tx2">
                  <a:lumMod val="60000"/>
                  <a:lumOff val="4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29" name="Rectangle 68"/>
              <p:cNvSpPr>
                <a:spLocks/>
              </p:cNvSpPr>
              <p:nvPr/>
            </p:nvSpPr>
            <p:spPr bwMode="auto">
              <a:xfrm>
                <a:off x="13214350" y="1423988"/>
                <a:ext cx="1882775" cy="50800"/>
              </a:xfrm>
              <a:prstGeom prst="rect">
                <a:avLst/>
              </a:pr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30" name="Rectangle 69"/>
              <p:cNvSpPr>
                <a:spLocks/>
              </p:cNvSpPr>
              <p:nvPr/>
            </p:nvSpPr>
            <p:spPr bwMode="auto">
              <a:xfrm>
                <a:off x="13214350" y="1619250"/>
                <a:ext cx="1882775" cy="57150"/>
              </a:xfrm>
              <a:prstGeom prst="rect">
                <a:avLst/>
              </a:pr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31" name="Rectangle 70"/>
              <p:cNvSpPr>
                <a:spLocks/>
              </p:cNvSpPr>
              <p:nvPr/>
            </p:nvSpPr>
            <p:spPr bwMode="auto">
              <a:xfrm>
                <a:off x="13214350" y="1822450"/>
                <a:ext cx="1882775" cy="50800"/>
              </a:xfrm>
              <a:prstGeom prst="rect">
                <a:avLst/>
              </a:pr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32" name="Rectangle 71"/>
              <p:cNvSpPr>
                <a:spLocks/>
              </p:cNvSpPr>
              <p:nvPr/>
            </p:nvSpPr>
            <p:spPr bwMode="auto">
              <a:xfrm>
                <a:off x="13214350" y="2019300"/>
                <a:ext cx="1882775" cy="57150"/>
              </a:xfrm>
              <a:prstGeom prst="rect">
                <a:avLst/>
              </a:pr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33" name="Rectangle 72"/>
              <p:cNvSpPr>
                <a:spLocks/>
              </p:cNvSpPr>
              <p:nvPr/>
            </p:nvSpPr>
            <p:spPr bwMode="auto">
              <a:xfrm>
                <a:off x="13214350" y="2220913"/>
                <a:ext cx="1882775" cy="57150"/>
              </a:xfrm>
              <a:prstGeom prst="rect">
                <a:avLst/>
              </a:pr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34" name="Rectangle 73"/>
              <p:cNvSpPr>
                <a:spLocks/>
              </p:cNvSpPr>
              <p:nvPr/>
            </p:nvSpPr>
            <p:spPr bwMode="auto">
              <a:xfrm>
                <a:off x="13214350" y="2424113"/>
                <a:ext cx="1882775" cy="50800"/>
              </a:xfrm>
              <a:prstGeom prst="rect">
                <a:avLst/>
              </a:pr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35" name="Rectangle 74"/>
              <p:cNvSpPr>
                <a:spLocks/>
              </p:cNvSpPr>
              <p:nvPr/>
            </p:nvSpPr>
            <p:spPr bwMode="auto">
              <a:xfrm>
                <a:off x="13214350" y="2619375"/>
                <a:ext cx="1882775" cy="57150"/>
              </a:xfrm>
              <a:prstGeom prst="rect">
                <a:avLst/>
              </a:pr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36" name="Rectangle 75"/>
              <p:cNvSpPr>
                <a:spLocks/>
              </p:cNvSpPr>
              <p:nvPr/>
            </p:nvSpPr>
            <p:spPr bwMode="auto">
              <a:xfrm>
                <a:off x="13214350" y="2822575"/>
                <a:ext cx="1882775" cy="50800"/>
              </a:xfrm>
              <a:prstGeom prst="rect">
                <a:avLst/>
              </a:pr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37" name="Rectangle 76"/>
              <p:cNvSpPr>
                <a:spLocks/>
              </p:cNvSpPr>
              <p:nvPr/>
            </p:nvSpPr>
            <p:spPr bwMode="auto">
              <a:xfrm>
                <a:off x="13214350" y="3025775"/>
                <a:ext cx="1882775" cy="50800"/>
              </a:xfrm>
              <a:prstGeom prst="rect">
                <a:avLst/>
              </a:pr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38" name="Rectangle 77"/>
              <p:cNvSpPr>
                <a:spLocks/>
              </p:cNvSpPr>
              <p:nvPr/>
            </p:nvSpPr>
            <p:spPr bwMode="auto">
              <a:xfrm>
                <a:off x="13511213" y="1006475"/>
                <a:ext cx="1325563" cy="106362"/>
              </a:xfrm>
              <a:prstGeom prst="rect">
                <a:avLst/>
              </a:pr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sp>
            <p:nvSpPr>
              <p:cNvPr id="39" name="Freeform: Shape 78"/>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40" name="Freeform: Shape 79"/>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a14="http://schemas.microsoft.com/office/drawing/2010/main" xmlns:p14="http://schemas.microsoft.com/office/powerpoint/2010/main" xmlns:lc="http://schemas.openxmlformats.org/drawingml/2006/lockedCanvas" xmlns="">
                    <a:solidFill>
                      <a:srgbClr val="FFFFFF"/>
                    </a:solidFill>
                  </a14:hiddenFill>
                </a:ex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41" name="Freeform: Shape 80"/>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chemeClr val="tx2">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42" name="Rectangle 81"/>
              <p:cNvSpPr>
                <a:spLocks/>
              </p:cNvSpPr>
              <p:nvPr/>
            </p:nvSpPr>
            <p:spPr bwMode="auto">
              <a:xfrm>
                <a:off x="13682662" y="366713"/>
                <a:ext cx="944563" cy="290512"/>
              </a:xfrm>
              <a:prstGeom prst="rect">
                <a:avLst/>
              </a:prstGeom>
              <a:solidFill>
                <a:schemeClr val="tx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cs typeface="+mn-ea"/>
                  <a:sym typeface="+mn-lt"/>
                </a:endParaRPr>
              </a:p>
            </p:txBody>
          </p:sp>
        </p:grpSp>
        <p:grpSp>
          <p:nvGrpSpPr>
            <p:cNvPr id="13" name="Group 82"/>
            <p:cNvGrpSpPr/>
            <p:nvPr/>
          </p:nvGrpSpPr>
          <p:grpSpPr>
            <a:xfrm>
              <a:off x="2621498" y="1292090"/>
              <a:ext cx="742587" cy="402073"/>
              <a:chOff x="17801829" y="5891398"/>
              <a:chExt cx="954592" cy="516864"/>
            </a:xfrm>
            <a:solidFill>
              <a:schemeClr val="tx2">
                <a:lumMod val="60000"/>
                <a:lumOff val="40000"/>
              </a:schemeClr>
            </a:solidFill>
          </p:grpSpPr>
          <p:sp>
            <p:nvSpPr>
              <p:cNvPr id="21" name="Freeform: Shape 83"/>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2" name="Oval 84"/>
              <p:cNvSpPr>
                <a:spLocks/>
              </p:cNvSpPr>
              <p:nvPr/>
            </p:nvSpPr>
            <p:spPr bwMode="auto">
              <a:xfrm>
                <a:off x="18167266" y="5973356"/>
                <a:ext cx="229951" cy="230011"/>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grpSp>
        <p:grpSp>
          <p:nvGrpSpPr>
            <p:cNvPr id="14" name="Group 85"/>
            <p:cNvGrpSpPr/>
            <p:nvPr/>
          </p:nvGrpSpPr>
          <p:grpSpPr>
            <a:xfrm rot="1080935">
              <a:off x="1096493" y="1970883"/>
              <a:ext cx="1994506" cy="710956"/>
              <a:chOff x="485775" y="495300"/>
              <a:chExt cx="5238750" cy="1866901"/>
            </a:xfrm>
          </p:grpSpPr>
          <p:sp>
            <p:nvSpPr>
              <p:cNvPr id="15" name="Freeform: Shape 86"/>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chemeClr val="accent1">
                  <a:lumMod val="60000"/>
                  <a:lumOff val="4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6" name="Freeform: Shape 87"/>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chemeClr val="accent1"/>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7" name="Freeform: Shape 88"/>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chemeClr val="accent1">
                  <a:lumMod val="20000"/>
                  <a:lumOff val="8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8" name="Freeform: Shape 89"/>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chemeClr val="accent1">
                  <a:lumMod val="20000"/>
                  <a:lumOff val="8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19" name="Freeform: Shape 90"/>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chemeClr val="accent1"/>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sp>
            <p:nvSpPr>
              <p:cNvPr id="20" name="Freeform: Shape 91"/>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chemeClr val="accent1">
                  <a:lumMod val="40000"/>
                  <a:lumOff val="60000"/>
                </a:schemeClr>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cs typeface="+mn-ea"/>
                  <a:sym typeface="+mn-lt"/>
                </a:endParaRPr>
              </a:p>
            </p:txBody>
          </p:sp>
        </p:grpSp>
      </p:grpSp>
    </p:spTree>
    <p:extLst>
      <p:ext uri="{BB962C8B-B14F-4D97-AF65-F5344CB8AC3E}">
        <p14:creationId xmlns:p14="http://schemas.microsoft.com/office/powerpoint/2010/main" val="3369687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80">
                                          <p:stCondLst>
                                            <p:cond delay="0"/>
                                          </p:stCondLst>
                                        </p:cTn>
                                        <p:tgtEl>
                                          <p:spTgt spid="63"/>
                                        </p:tgtEl>
                                      </p:cBhvr>
                                    </p:animEffect>
                                    <p:anim calcmode="lin" valueType="num">
                                      <p:cBhvr>
                                        <p:cTn id="1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19" dur="26">
                                          <p:stCondLst>
                                            <p:cond delay="650"/>
                                          </p:stCondLst>
                                        </p:cTn>
                                        <p:tgtEl>
                                          <p:spTgt spid="63"/>
                                        </p:tgtEl>
                                      </p:cBhvr>
                                      <p:to x="100000" y="60000"/>
                                    </p:animScale>
                                    <p:animScale>
                                      <p:cBhvr>
                                        <p:cTn id="20" dur="166" decel="50000">
                                          <p:stCondLst>
                                            <p:cond delay="676"/>
                                          </p:stCondLst>
                                        </p:cTn>
                                        <p:tgtEl>
                                          <p:spTgt spid="63"/>
                                        </p:tgtEl>
                                      </p:cBhvr>
                                      <p:to x="100000" y="100000"/>
                                    </p:animScale>
                                    <p:animScale>
                                      <p:cBhvr>
                                        <p:cTn id="21" dur="26">
                                          <p:stCondLst>
                                            <p:cond delay="1312"/>
                                          </p:stCondLst>
                                        </p:cTn>
                                        <p:tgtEl>
                                          <p:spTgt spid="63"/>
                                        </p:tgtEl>
                                      </p:cBhvr>
                                      <p:to x="100000" y="80000"/>
                                    </p:animScale>
                                    <p:animScale>
                                      <p:cBhvr>
                                        <p:cTn id="22" dur="166" decel="50000">
                                          <p:stCondLst>
                                            <p:cond delay="1338"/>
                                          </p:stCondLst>
                                        </p:cTn>
                                        <p:tgtEl>
                                          <p:spTgt spid="63"/>
                                        </p:tgtEl>
                                      </p:cBhvr>
                                      <p:to x="100000" y="100000"/>
                                    </p:animScale>
                                    <p:animScale>
                                      <p:cBhvr>
                                        <p:cTn id="23" dur="26">
                                          <p:stCondLst>
                                            <p:cond delay="1642"/>
                                          </p:stCondLst>
                                        </p:cTn>
                                        <p:tgtEl>
                                          <p:spTgt spid="63"/>
                                        </p:tgtEl>
                                      </p:cBhvr>
                                      <p:to x="100000" y="90000"/>
                                    </p:animScale>
                                    <p:animScale>
                                      <p:cBhvr>
                                        <p:cTn id="24" dur="166" decel="50000">
                                          <p:stCondLst>
                                            <p:cond delay="1668"/>
                                          </p:stCondLst>
                                        </p:cTn>
                                        <p:tgtEl>
                                          <p:spTgt spid="63"/>
                                        </p:tgtEl>
                                      </p:cBhvr>
                                      <p:to x="100000" y="100000"/>
                                    </p:animScale>
                                    <p:animScale>
                                      <p:cBhvr>
                                        <p:cTn id="25" dur="26">
                                          <p:stCondLst>
                                            <p:cond delay="1808"/>
                                          </p:stCondLst>
                                        </p:cTn>
                                        <p:tgtEl>
                                          <p:spTgt spid="63"/>
                                        </p:tgtEl>
                                      </p:cBhvr>
                                      <p:to x="100000" y="95000"/>
                                    </p:animScale>
                                    <p:animScale>
                                      <p:cBhvr>
                                        <p:cTn id="26" dur="166" decel="50000">
                                          <p:stCondLst>
                                            <p:cond delay="1834"/>
                                          </p:stCondLst>
                                        </p:cTn>
                                        <p:tgtEl>
                                          <p:spTgt spid="63"/>
                                        </p:tgtEl>
                                      </p:cBhvr>
                                      <p:to x="100000" y="100000"/>
                                    </p:animScale>
                                  </p:childTnLst>
                                </p:cTn>
                              </p:par>
                            </p:childTnLst>
                          </p:cTn>
                        </p:par>
                        <p:par>
                          <p:cTn id="27" fill="hold">
                            <p:stCondLst>
                              <p:cond delay="2500"/>
                            </p:stCondLst>
                            <p:childTnLst>
                              <p:par>
                                <p:cTn id="28" presetID="26"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80">
                                          <p:stCondLst>
                                            <p:cond delay="0"/>
                                          </p:stCondLst>
                                        </p:cTn>
                                        <p:tgtEl>
                                          <p:spTgt spid="62"/>
                                        </p:tgtEl>
                                      </p:cBhvr>
                                    </p:animEffect>
                                    <p:anim calcmode="lin" valueType="num">
                                      <p:cBhvr>
                                        <p:cTn id="31"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36" dur="26">
                                          <p:stCondLst>
                                            <p:cond delay="650"/>
                                          </p:stCondLst>
                                        </p:cTn>
                                        <p:tgtEl>
                                          <p:spTgt spid="62"/>
                                        </p:tgtEl>
                                      </p:cBhvr>
                                      <p:to x="100000" y="60000"/>
                                    </p:animScale>
                                    <p:animScale>
                                      <p:cBhvr>
                                        <p:cTn id="37" dur="166" decel="50000">
                                          <p:stCondLst>
                                            <p:cond delay="676"/>
                                          </p:stCondLst>
                                        </p:cTn>
                                        <p:tgtEl>
                                          <p:spTgt spid="62"/>
                                        </p:tgtEl>
                                      </p:cBhvr>
                                      <p:to x="100000" y="100000"/>
                                    </p:animScale>
                                    <p:animScale>
                                      <p:cBhvr>
                                        <p:cTn id="38" dur="26">
                                          <p:stCondLst>
                                            <p:cond delay="1312"/>
                                          </p:stCondLst>
                                        </p:cTn>
                                        <p:tgtEl>
                                          <p:spTgt spid="62"/>
                                        </p:tgtEl>
                                      </p:cBhvr>
                                      <p:to x="100000" y="80000"/>
                                    </p:animScale>
                                    <p:animScale>
                                      <p:cBhvr>
                                        <p:cTn id="39" dur="166" decel="50000">
                                          <p:stCondLst>
                                            <p:cond delay="1338"/>
                                          </p:stCondLst>
                                        </p:cTn>
                                        <p:tgtEl>
                                          <p:spTgt spid="62"/>
                                        </p:tgtEl>
                                      </p:cBhvr>
                                      <p:to x="100000" y="100000"/>
                                    </p:animScale>
                                    <p:animScale>
                                      <p:cBhvr>
                                        <p:cTn id="40" dur="26">
                                          <p:stCondLst>
                                            <p:cond delay="1642"/>
                                          </p:stCondLst>
                                        </p:cTn>
                                        <p:tgtEl>
                                          <p:spTgt spid="62"/>
                                        </p:tgtEl>
                                      </p:cBhvr>
                                      <p:to x="100000" y="90000"/>
                                    </p:animScale>
                                    <p:animScale>
                                      <p:cBhvr>
                                        <p:cTn id="41" dur="166" decel="50000">
                                          <p:stCondLst>
                                            <p:cond delay="1668"/>
                                          </p:stCondLst>
                                        </p:cTn>
                                        <p:tgtEl>
                                          <p:spTgt spid="62"/>
                                        </p:tgtEl>
                                      </p:cBhvr>
                                      <p:to x="100000" y="100000"/>
                                    </p:animScale>
                                    <p:animScale>
                                      <p:cBhvr>
                                        <p:cTn id="42" dur="26">
                                          <p:stCondLst>
                                            <p:cond delay="1808"/>
                                          </p:stCondLst>
                                        </p:cTn>
                                        <p:tgtEl>
                                          <p:spTgt spid="62"/>
                                        </p:tgtEl>
                                      </p:cBhvr>
                                      <p:to x="100000" y="95000"/>
                                    </p:animScale>
                                    <p:animScale>
                                      <p:cBhvr>
                                        <p:cTn id="43" dur="166" decel="50000">
                                          <p:stCondLst>
                                            <p:cond delay="1834"/>
                                          </p:stCondLst>
                                        </p:cTn>
                                        <p:tgtEl>
                                          <p:spTgt spid="62"/>
                                        </p:tgtEl>
                                      </p:cBhvr>
                                      <p:to x="100000" y="100000"/>
                                    </p:animScale>
                                  </p:childTnLst>
                                </p:cTn>
                              </p:par>
                            </p:childTnLst>
                          </p:cTn>
                        </p:par>
                        <p:par>
                          <p:cTn id="44" fill="hold">
                            <p:stCondLst>
                              <p:cond delay="4500"/>
                            </p:stCondLst>
                            <p:childTnLst>
                              <p:par>
                                <p:cTn id="45" presetID="26" presetClass="entr" presetSubtype="0"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down)">
                                      <p:cBhvr>
                                        <p:cTn id="47" dur="580">
                                          <p:stCondLst>
                                            <p:cond delay="0"/>
                                          </p:stCondLst>
                                        </p:cTn>
                                        <p:tgtEl>
                                          <p:spTgt spid="61"/>
                                        </p:tgtEl>
                                      </p:cBhvr>
                                    </p:animEffect>
                                    <p:anim calcmode="lin" valueType="num">
                                      <p:cBhvr>
                                        <p:cTn id="4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53" dur="26">
                                          <p:stCondLst>
                                            <p:cond delay="650"/>
                                          </p:stCondLst>
                                        </p:cTn>
                                        <p:tgtEl>
                                          <p:spTgt spid="61"/>
                                        </p:tgtEl>
                                      </p:cBhvr>
                                      <p:to x="100000" y="60000"/>
                                    </p:animScale>
                                    <p:animScale>
                                      <p:cBhvr>
                                        <p:cTn id="54" dur="166" decel="50000">
                                          <p:stCondLst>
                                            <p:cond delay="676"/>
                                          </p:stCondLst>
                                        </p:cTn>
                                        <p:tgtEl>
                                          <p:spTgt spid="61"/>
                                        </p:tgtEl>
                                      </p:cBhvr>
                                      <p:to x="100000" y="100000"/>
                                    </p:animScale>
                                    <p:animScale>
                                      <p:cBhvr>
                                        <p:cTn id="55" dur="26">
                                          <p:stCondLst>
                                            <p:cond delay="1312"/>
                                          </p:stCondLst>
                                        </p:cTn>
                                        <p:tgtEl>
                                          <p:spTgt spid="61"/>
                                        </p:tgtEl>
                                      </p:cBhvr>
                                      <p:to x="100000" y="80000"/>
                                    </p:animScale>
                                    <p:animScale>
                                      <p:cBhvr>
                                        <p:cTn id="56" dur="166" decel="50000">
                                          <p:stCondLst>
                                            <p:cond delay="1338"/>
                                          </p:stCondLst>
                                        </p:cTn>
                                        <p:tgtEl>
                                          <p:spTgt spid="61"/>
                                        </p:tgtEl>
                                      </p:cBhvr>
                                      <p:to x="100000" y="100000"/>
                                    </p:animScale>
                                    <p:animScale>
                                      <p:cBhvr>
                                        <p:cTn id="57" dur="26">
                                          <p:stCondLst>
                                            <p:cond delay="1642"/>
                                          </p:stCondLst>
                                        </p:cTn>
                                        <p:tgtEl>
                                          <p:spTgt spid="61"/>
                                        </p:tgtEl>
                                      </p:cBhvr>
                                      <p:to x="100000" y="90000"/>
                                    </p:animScale>
                                    <p:animScale>
                                      <p:cBhvr>
                                        <p:cTn id="58" dur="166" decel="50000">
                                          <p:stCondLst>
                                            <p:cond delay="1668"/>
                                          </p:stCondLst>
                                        </p:cTn>
                                        <p:tgtEl>
                                          <p:spTgt spid="61"/>
                                        </p:tgtEl>
                                      </p:cBhvr>
                                      <p:to x="100000" y="100000"/>
                                    </p:animScale>
                                    <p:animScale>
                                      <p:cBhvr>
                                        <p:cTn id="59" dur="26">
                                          <p:stCondLst>
                                            <p:cond delay="1808"/>
                                          </p:stCondLst>
                                        </p:cTn>
                                        <p:tgtEl>
                                          <p:spTgt spid="61"/>
                                        </p:tgtEl>
                                      </p:cBhvr>
                                      <p:to x="100000" y="95000"/>
                                    </p:animScale>
                                    <p:animScale>
                                      <p:cBhvr>
                                        <p:cTn id="60" dur="166" decel="50000">
                                          <p:stCondLst>
                                            <p:cond delay="1834"/>
                                          </p:stCondLst>
                                        </p:cTn>
                                        <p:tgtEl>
                                          <p:spTgt spid="61"/>
                                        </p:tgtEl>
                                      </p:cBhvr>
                                      <p:to x="100000" y="100000"/>
                                    </p:animScale>
                                  </p:childTnLst>
                                </p:cTn>
                              </p:par>
                            </p:childTnLst>
                          </p:cTn>
                        </p:par>
                        <p:par>
                          <p:cTn id="61" fill="hold">
                            <p:stCondLst>
                              <p:cond delay="6500"/>
                            </p:stCondLst>
                            <p:childTnLst>
                              <p:par>
                                <p:cTn id="62" presetID="26"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down)">
                                      <p:cBhvr>
                                        <p:cTn id="64" dur="580">
                                          <p:stCondLst>
                                            <p:cond delay="0"/>
                                          </p:stCondLst>
                                        </p:cTn>
                                        <p:tgtEl>
                                          <p:spTgt spid="60"/>
                                        </p:tgtEl>
                                      </p:cBhvr>
                                    </p:animEffect>
                                    <p:anim calcmode="lin" valueType="num">
                                      <p:cBhvr>
                                        <p:cTn id="6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70" dur="26">
                                          <p:stCondLst>
                                            <p:cond delay="650"/>
                                          </p:stCondLst>
                                        </p:cTn>
                                        <p:tgtEl>
                                          <p:spTgt spid="60"/>
                                        </p:tgtEl>
                                      </p:cBhvr>
                                      <p:to x="100000" y="60000"/>
                                    </p:animScale>
                                    <p:animScale>
                                      <p:cBhvr>
                                        <p:cTn id="71" dur="166" decel="50000">
                                          <p:stCondLst>
                                            <p:cond delay="676"/>
                                          </p:stCondLst>
                                        </p:cTn>
                                        <p:tgtEl>
                                          <p:spTgt spid="60"/>
                                        </p:tgtEl>
                                      </p:cBhvr>
                                      <p:to x="100000" y="100000"/>
                                    </p:animScale>
                                    <p:animScale>
                                      <p:cBhvr>
                                        <p:cTn id="72" dur="26">
                                          <p:stCondLst>
                                            <p:cond delay="1312"/>
                                          </p:stCondLst>
                                        </p:cTn>
                                        <p:tgtEl>
                                          <p:spTgt spid="60"/>
                                        </p:tgtEl>
                                      </p:cBhvr>
                                      <p:to x="100000" y="80000"/>
                                    </p:animScale>
                                    <p:animScale>
                                      <p:cBhvr>
                                        <p:cTn id="73" dur="166" decel="50000">
                                          <p:stCondLst>
                                            <p:cond delay="1338"/>
                                          </p:stCondLst>
                                        </p:cTn>
                                        <p:tgtEl>
                                          <p:spTgt spid="60"/>
                                        </p:tgtEl>
                                      </p:cBhvr>
                                      <p:to x="100000" y="100000"/>
                                    </p:animScale>
                                    <p:animScale>
                                      <p:cBhvr>
                                        <p:cTn id="74" dur="26">
                                          <p:stCondLst>
                                            <p:cond delay="1642"/>
                                          </p:stCondLst>
                                        </p:cTn>
                                        <p:tgtEl>
                                          <p:spTgt spid="60"/>
                                        </p:tgtEl>
                                      </p:cBhvr>
                                      <p:to x="100000" y="90000"/>
                                    </p:animScale>
                                    <p:animScale>
                                      <p:cBhvr>
                                        <p:cTn id="75" dur="166" decel="50000">
                                          <p:stCondLst>
                                            <p:cond delay="1668"/>
                                          </p:stCondLst>
                                        </p:cTn>
                                        <p:tgtEl>
                                          <p:spTgt spid="60"/>
                                        </p:tgtEl>
                                      </p:cBhvr>
                                      <p:to x="100000" y="100000"/>
                                    </p:animScale>
                                    <p:animScale>
                                      <p:cBhvr>
                                        <p:cTn id="76" dur="26">
                                          <p:stCondLst>
                                            <p:cond delay="1808"/>
                                          </p:stCondLst>
                                        </p:cTn>
                                        <p:tgtEl>
                                          <p:spTgt spid="60"/>
                                        </p:tgtEl>
                                      </p:cBhvr>
                                      <p:to x="100000" y="95000"/>
                                    </p:animScale>
                                    <p:animScale>
                                      <p:cBhvr>
                                        <p:cTn id="77" dur="166" decel="50000">
                                          <p:stCondLst>
                                            <p:cond delay="1834"/>
                                          </p:stCondLst>
                                        </p:cTn>
                                        <p:tgtEl>
                                          <p:spTgt spid="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a:xfrm>
            <a:off x="781307" y="1372701"/>
            <a:ext cx="1879128" cy="1371600"/>
          </a:xfrm>
          <a:prstGeom prst="parallelogram">
            <a:avLst>
              <a:gd name="adj" fmla="val 0"/>
            </a:avLst>
          </a:prstGeom>
          <a:blipFill>
            <a:blip r:embed="rId3"/>
            <a:stretch>
              <a:fillRect t="-9663" r="-6162" b="-22213"/>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a:endParaRPr>
          </a:p>
        </p:txBody>
      </p:sp>
      <p:sp>
        <p:nvSpPr>
          <p:cNvPr id="12" name="平行四边形 11"/>
          <p:cNvSpPr/>
          <p:nvPr/>
        </p:nvSpPr>
        <p:spPr>
          <a:xfrm>
            <a:off x="3505452" y="1372700"/>
            <a:ext cx="1900771" cy="1371601"/>
          </a:xfrm>
          <a:prstGeom prst="parallelogram">
            <a:avLst>
              <a:gd name="adj" fmla="val 0"/>
            </a:avLst>
          </a:prstGeom>
          <a:blipFill>
            <a:blip r:embed="rId4"/>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a:endParaRPr>
          </a:p>
        </p:txBody>
      </p:sp>
      <p:sp>
        <p:nvSpPr>
          <p:cNvPr id="13" name="平行四边形 12"/>
          <p:cNvSpPr/>
          <p:nvPr/>
        </p:nvSpPr>
        <p:spPr>
          <a:xfrm>
            <a:off x="6204692" y="1372700"/>
            <a:ext cx="1900771" cy="1371601"/>
          </a:xfrm>
          <a:prstGeom prst="parallelogram">
            <a:avLst>
              <a:gd name="adj" fmla="val 0"/>
            </a:avLst>
          </a:prstGeom>
          <a:blipFill>
            <a:blip r:embed="rId5"/>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a:endParaRPr>
          </a:p>
        </p:txBody>
      </p:sp>
      <p:sp>
        <p:nvSpPr>
          <p:cNvPr id="20" name="矩形 9"/>
          <p:cNvSpPr>
            <a:spLocks noChangeArrowheads="1"/>
          </p:cNvSpPr>
          <p:nvPr/>
        </p:nvSpPr>
        <p:spPr bwMode="auto">
          <a:xfrm>
            <a:off x="6222490"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a:ea typeface="微软雅黑"/>
              </a:rPr>
              <a:t>添加标题文字</a:t>
            </a:r>
          </a:p>
        </p:txBody>
      </p:sp>
      <p:grpSp>
        <p:nvGrpSpPr>
          <p:cNvPr id="3" name="组合 20"/>
          <p:cNvGrpSpPr/>
          <p:nvPr/>
        </p:nvGrpSpPr>
        <p:grpSpPr>
          <a:xfrm>
            <a:off x="6210290" y="3293953"/>
            <a:ext cx="1231543" cy="253906"/>
            <a:chOff x="6401594" y="3274594"/>
            <a:chExt cx="1231756" cy="253908"/>
          </a:xfrm>
        </p:grpSpPr>
        <p:sp>
          <p:nvSpPr>
            <p:cNvPr id="22" name="圆角矩形 21"/>
            <p:cNvSpPr/>
            <p:nvPr/>
          </p:nvSpPr>
          <p:spPr>
            <a:xfrm>
              <a:off x="6401594" y="3274594"/>
              <a:ext cx="1231756" cy="253906"/>
            </a:xfrm>
            <a:prstGeom prst="roundRect">
              <a:avLst>
                <a:gd name="adj" fmla="val 416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a:endParaRPr>
            </a:p>
          </p:txBody>
        </p:sp>
        <p:sp>
          <p:nvSpPr>
            <p:cNvPr id="23" name="矩形 9"/>
            <p:cNvSpPr>
              <a:spLocks noChangeArrowheads="1"/>
            </p:cNvSpPr>
            <p:nvPr/>
          </p:nvSpPr>
          <p:spPr bwMode="auto">
            <a:xfrm>
              <a:off x="6477793" y="3274594"/>
              <a:ext cx="1155557" cy="25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dirty="0">
                  <a:solidFill>
                    <a:schemeClr val="bg1"/>
                  </a:solidFill>
                  <a:latin typeface="微软雅黑"/>
                  <a:ea typeface="微软雅黑"/>
                </a:rPr>
                <a:t>添加详细文字</a:t>
              </a:r>
            </a:p>
          </p:txBody>
        </p:sp>
      </p:grpSp>
      <p:sp>
        <p:nvSpPr>
          <p:cNvPr id="24" name="矩形 1"/>
          <p:cNvSpPr>
            <a:spLocks noChangeArrowheads="1"/>
          </p:cNvSpPr>
          <p:nvPr/>
        </p:nvSpPr>
        <p:spPr bwMode="auto">
          <a:xfrm>
            <a:off x="6134105" y="3518225"/>
            <a:ext cx="2018997" cy="7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a:ea typeface="微软雅黑"/>
            </a:endParaRPr>
          </a:p>
        </p:txBody>
      </p:sp>
      <p:sp>
        <p:nvSpPr>
          <p:cNvPr id="25" name="矩形 9"/>
          <p:cNvSpPr>
            <a:spLocks noChangeArrowheads="1"/>
          </p:cNvSpPr>
          <p:nvPr/>
        </p:nvSpPr>
        <p:spPr bwMode="auto">
          <a:xfrm>
            <a:off x="3521930"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a:ea typeface="微软雅黑"/>
              </a:rPr>
              <a:t>添加标题文字</a:t>
            </a:r>
          </a:p>
        </p:txBody>
      </p:sp>
      <p:grpSp>
        <p:nvGrpSpPr>
          <p:cNvPr id="4" name="组合 25"/>
          <p:cNvGrpSpPr/>
          <p:nvPr/>
        </p:nvGrpSpPr>
        <p:grpSpPr>
          <a:xfrm>
            <a:off x="3509729" y="3293953"/>
            <a:ext cx="1231543" cy="253906"/>
            <a:chOff x="6401594" y="3274594"/>
            <a:chExt cx="1231756" cy="253908"/>
          </a:xfrm>
        </p:grpSpPr>
        <p:sp>
          <p:nvSpPr>
            <p:cNvPr id="27" name="圆角矩形 26"/>
            <p:cNvSpPr/>
            <p:nvPr/>
          </p:nvSpPr>
          <p:spPr>
            <a:xfrm>
              <a:off x="6401594" y="3274594"/>
              <a:ext cx="1231756" cy="253906"/>
            </a:xfrm>
            <a:prstGeom prst="roundRect">
              <a:avLst>
                <a:gd name="adj" fmla="val 41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a:endParaRPr>
            </a:p>
          </p:txBody>
        </p:sp>
        <p:sp>
          <p:nvSpPr>
            <p:cNvPr id="28" name="矩形 9"/>
            <p:cNvSpPr>
              <a:spLocks noChangeArrowheads="1"/>
            </p:cNvSpPr>
            <p:nvPr/>
          </p:nvSpPr>
          <p:spPr bwMode="auto">
            <a:xfrm>
              <a:off x="6477793" y="3274594"/>
              <a:ext cx="1155557" cy="25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微软雅黑"/>
                  <a:ea typeface="微软雅黑"/>
                </a:rPr>
                <a:t>添加详细文字</a:t>
              </a:r>
            </a:p>
          </p:txBody>
        </p:sp>
      </p:grpSp>
      <p:sp>
        <p:nvSpPr>
          <p:cNvPr id="29" name="矩形 1"/>
          <p:cNvSpPr>
            <a:spLocks noChangeArrowheads="1"/>
          </p:cNvSpPr>
          <p:nvPr/>
        </p:nvSpPr>
        <p:spPr bwMode="auto">
          <a:xfrm>
            <a:off x="3433545" y="3518225"/>
            <a:ext cx="2018997" cy="7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a:ea typeface="微软雅黑"/>
            </a:endParaRPr>
          </a:p>
        </p:txBody>
      </p:sp>
      <p:sp>
        <p:nvSpPr>
          <p:cNvPr id="30" name="矩形 9"/>
          <p:cNvSpPr>
            <a:spLocks noChangeArrowheads="1"/>
          </p:cNvSpPr>
          <p:nvPr/>
        </p:nvSpPr>
        <p:spPr bwMode="auto">
          <a:xfrm>
            <a:off x="831962"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a:ea typeface="微软雅黑"/>
              </a:rPr>
              <a:t>添加标题文字</a:t>
            </a:r>
          </a:p>
        </p:txBody>
      </p:sp>
      <p:grpSp>
        <p:nvGrpSpPr>
          <p:cNvPr id="5" name="组合 30"/>
          <p:cNvGrpSpPr/>
          <p:nvPr/>
        </p:nvGrpSpPr>
        <p:grpSpPr>
          <a:xfrm>
            <a:off x="819762" y="3293953"/>
            <a:ext cx="1231543" cy="253906"/>
            <a:chOff x="6401594" y="3274594"/>
            <a:chExt cx="1231756" cy="253908"/>
          </a:xfrm>
        </p:grpSpPr>
        <p:sp>
          <p:nvSpPr>
            <p:cNvPr id="32" name="圆角矩形 31"/>
            <p:cNvSpPr/>
            <p:nvPr/>
          </p:nvSpPr>
          <p:spPr>
            <a:xfrm>
              <a:off x="6401594" y="3274594"/>
              <a:ext cx="1231756" cy="253906"/>
            </a:xfrm>
            <a:prstGeom prst="roundRect">
              <a:avLst>
                <a:gd name="adj" fmla="val 41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a:endParaRPr>
            </a:p>
          </p:txBody>
        </p:sp>
        <p:sp>
          <p:nvSpPr>
            <p:cNvPr id="33" name="矩形 9"/>
            <p:cNvSpPr>
              <a:spLocks noChangeArrowheads="1"/>
            </p:cNvSpPr>
            <p:nvPr/>
          </p:nvSpPr>
          <p:spPr bwMode="auto">
            <a:xfrm>
              <a:off x="6477794" y="3274594"/>
              <a:ext cx="1052320" cy="25390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微软雅黑"/>
                  <a:ea typeface="微软雅黑"/>
                </a:rPr>
                <a:t>添加详细文字</a:t>
              </a:r>
            </a:p>
          </p:txBody>
        </p:sp>
      </p:grpSp>
      <p:sp>
        <p:nvSpPr>
          <p:cNvPr id="34" name="矩形 1"/>
          <p:cNvSpPr>
            <a:spLocks noChangeArrowheads="1"/>
          </p:cNvSpPr>
          <p:nvPr/>
        </p:nvSpPr>
        <p:spPr bwMode="auto">
          <a:xfrm>
            <a:off x="743578" y="3518225"/>
            <a:ext cx="2018997" cy="7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a:ea typeface="微软雅黑"/>
            </a:endParaRPr>
          </a:p>
        </p:txBody>
      </p:sp>
    </p:spTree>
    <p:extLst>
      <p:ext uri="{BB962C8B-B14F-4D97-AF65-F5344CB8AC3E}">
        <p14:creationId xmlns:p14="http://schemas.microsoft.com/office/powerpoint/2010/main" val="1912567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2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1700"/>
                            </p:stCondLst>
                            <p:childTnLst>
                              <p:par>
                                <p:cTn id="24" presetID="16" presetClass="entr" presetSubtype="21"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27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3200"/>
                            </p:stCondLst>
                            <p:childTnLst>
                              <p:par>
                                <p:cTn id="39" presetID="16" presetClass="entr" presetSubtype="2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4200"/>
                            </p:stCondLst>
                            <p:childTnLst>
                              <p:par>
                                <p:cTn id="48" presetID="53" presetClass="entr" presetSubtype="16"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par>
                          <p:cTn id="53" fill="hold">
                            <p:stCondLst>
                              <p:cond delay="4700"/>
                            </p:stCondLst>
                            <p:childTnLst>
                              <p:par>
                                <p:cTn id="54" presetID="16" presetClass="entr" presetSubtype="21"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par>
                                <p:cTn id="57" presetID="47"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p:bldP spid="24" grpId="0"/>
      <p:bldP spid="25" grpId="0"/>
      <p:bldP spid="29" grpId="0"/>
      <p:bldP spid="30"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4"/>
          <p:cNvGrpSpPr/>
          <p:nvPr/>
        </p:nvGrpSpPr>
        <p:grpSpPr>
          <a:xfrm>
            <a:off x="3903407" y="1348032"/>
            <a:ext cx="1385318" cy="2493144"/>
            <a:chOff x="3903407" y="1347614"/>
            <a:chExt cx="1385318" cy="2492375"/>
          </a:xfrm>
        </p:grpSpPr>
        <p:grpSp>
          <p:nvGrpSpPr>
            <p:cNvPr id="3" name="组合 95"/>
            <p:cNvGrpSpPr/>
            <p:nvPr/>
          </p:nvGrpSpPr>
          <p:grpSpPr>
            <a:xfrm>
              <a:off x="3903407" y="1347614"/>
              <a:ext cx="1385318" cy="2492375"/>
              <a:chOff x="3851919" y="1591543"/>
              <a:chExt cx="1385318" cy="2492375"/>
            </a:xfrm>
          </p:grpSpPr>
          <p:sp>
            <p:nvSpPr>
              <p:cNvPr id="98"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99"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0"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97" name="TextBox 96"/>
            <p:cNvSpPr txBox="1"/>
            <p:nvPr/>
          </p:nvSpPr>
          <p:spPr>
            <a:xfrm>
              <a:off x="4276091" y="2804540"/>
              <a:ext cx="513282" cy="523059"/>
            </a:xfrm>
            <a:prstGeom prst="rect">
              <a:avLst/>
            </a:prstGeom>
            <a:noFill/>
          </p:spPr>
          <p:txBody>
            <a:bodyPr wrap="none" rtlCol="0">
              <a:spAutoFit/>
            </a:bodyPr>
            <a:lstStyle/>
            <a:p>
              <a:r>
                <a:rPr lang="en-US" altLang="zh-CN" sz="2800" dirty="0">
                  <a:solidFill>
                    <a:prstClr val="white"/>
                  </a:solidFill>
                  <a:latin typeface="Impact" pitchFamily="34" charset="0"/>
                </a:rPr>
                <a:t>01</a:t>
              </a:r>
              <a:endParaRPr lang="zh-CN" altLang="en-US" sz="2800" dirty="0">
                <a:solidFill>
                  <a:prstClr val="white"/>
                </a:solidFill>
                <a:latin typeface="Impact" pitchFamily="34" charset="0"/>
              </a:endParaRPr>
            </a:p>
          </p:txBody>
        </p:sp>
      </p:grpSp>
      <p:grpSp>
        <p:nvGrpSpPr>
          <p:cNvPr id="4" name="组合 100"/>
          <p:cNvGrpSpPr/>
          <p:nvPr/>
        </p:nvGrpSpPr>
        <p:grpSpPr>
          <a:xfrm>
            <a:off x="1522701" y="1348030"/>
            <a:ext cx="1225224" cy="2205024"/>
            <a:chOff x="1522701" y="1347614"/>
            <a:chExt cx="1225224" cy="2204343"/>
          </a:xfrm>
        </p:grpSpPr>
        <p:grpSp>
          <p:nvGrpSpPr>
            <p:cNvPr id="5" name="组合 101"/>
            <p:cNvGrpSpPr/>
            <p:nvPr/>
          </p:nvGrpSpPr>
          <p:grpSpPr>
            <a:xfrm>
              <a:off x="1522701" y="1347614"/>
              <a:ext cx="1225224" cy="2204343"/>
              <a:chOff x="3851919" y="1591543"/>
              <a:chExt cx="1385318" cy="2492375"/>
            </a:xfrm>
          </p:grpSpPr>
          <p:sp>
            <p:nvSpPr>
              <p:cNvPr id="104"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5"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6"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103" name="TextBox 102"/>
            <p:cNvSpPr txBox="1"/>
            <p:nvPr/>
          </p:nvSpPr>
          <p:spPr>
            <a:xfrm>
              <a:off x="1819193" y="2660570"/>
              <a:ext cx="556563" cy="523058"/>
            </a:xfrm>
            <a:prstGeom prst="rect">
              <a:avLst/>
            </a:prstGeom>
            <a:noFill/>
          </p:spPr>
          <p:txBody>
            <a:bodyPr wrap="none" rtlCol="0">
              <a:spAutoFit/>
            </a:bodyPr>
            <a:lstStyle/>
            <a:p>
              <a:r>
                <a:rPr lang="en-US" altLang="zh-CN" sz="2800" dirty="0">
                  <a:solidFill>
                    <a:prstClr val="white"/>
                  </a:solidFill>
                  <a:latin typeface="Impact" pitchFamily="34" charset="0"/>
                </a:rPr>
                <a:t>02</a:t>
              </a:r>
              <a:endParaRPr lang="zh-CN" altLang="en-US" sz="2800" dirty="0">
                <a:solidFill>
                  <a:prstClr val="white"/>
                </a:solidFill>
                <a:latin typeface="Impact" pitchFamily="34" charset="0"/>
              </a:endParaRPr>
            </a:p>
          </p:txBody>
        </p:sp>
      </p:grpSp>
      <p:grpSp>
        <p:nvGrpSpPr>
          <p:cNvPr id="6" name="组合 106"/>
          <p:cNvGrpSpPr/>
          <p:nvPr/>
        </p:nvGrpSpPr>
        <p:grpSpPr>
          <a:xfrm>
            <a:off x="6444208" y="1348030"/>
            <a:ext cx="1225224" cy="2205024"/>
            <a:chOff x="6444208" y="1347614"/>
            <a:chExt cx="1225224" cy="2204343"/>
          </a:xfrm>
          <a:solidFill>
            <a:schemeClr val="accent5"/>
          </a:solidFill>
        </p:grpSpPr>
        <p:grpSp>
          <p:nvGrpSpPr>
            <p:cNvPr id="7" name="组合 107"/>
            <p:cNvGrpSpPr/>
            <p:nvPr/>
          </p:nvGrpSpPr>
          <p:grpSpPr>
            <a:xfrm>
              <a:off x="6444208" y="1347614"/>
              <a:ext cx="1225224" cy="2204343"/>
              <a:chOff x="3851919" y="1591543"/>
              <a:chExt cx="1385318" cy="2492375"/>
            </a:xfrm>
            <a:grpFill/>
          </p:grpSpPr>
          <p:sp>
            <p:nvSpPr>
              <p:cNvPr id="110"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11"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12"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109" name="TextBox 108"/>
            <p:cNvSpPr txBox="1"/>
            <p:nvPr/>
          </p:nvSpPr>
          <p:spPr>
            <a:xfrm>
              <a:off x="6740520" y="2660570"/>
              <a:ext cx="567784" cy="523058"/>
            </a:xfrm>
            <a:prstGeom prst="rect">
              <a:avLst/>
            </a:prstGeom>
            <a:noFill/>
          </p:spPr>
          <p:txBody>
            <a:bodyPr wrap="none" rtlCol="0">
              <a:spAutoFit/>
            </a:bodyPr>
            <a:lstStyle/>
            <a:p>
              <a:r>
                <a:rPr lang="en-US" altLang="zh-CN" sz="2800" dirty="0">
                  <a:solidFill>
                    <a:prstClr val="white"/>
                  </a:solidFill>
                  <a:latin typeface="Impact" pitchFamily="34" charset="0"/>
                </a:rPr>
                <a:t>03</a:t>
              </a:r>
              <a:endParaRPr lang="zh-CN" altLang="en-US" sz="2800" dirty="0">
                <a:solidFill>
                  <a:prstClr val="white"/>
                </a:solidFill>
                <a:latin typeface="Impact" pitchFamily="34" charset="0"/>
              </a:endParaRPr>
            </a:p>
          </p:txBody>
        </p:sp>
      </p:grpSp>
      <p:sp>
        <p:nvSpPr>
          <p:cNvPr id="113" name="矩形 1"/>
          <p:cNvSpPr>
            <a:spLocks noChangeArrowheads="1"/>
          </p:cNvSpPr>
          <p:nvPr/>
        </p:nvSpPr>
        <p:spPr bwMode="auto">
          <a:xfrm>
            <a:off x="1132424" y="3957207"/>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随着计算机技术的发展及印刷技术进步，平面设计在视觉感观领域的表现也越来越丰富的这真正的对今天的平面设计的。</a:t>
            </a:r>
          </a:p>
        </p:txBody>
      </p:sp>
      <p:sp>
        <p:nvSpPr>
          <p:cNvPr id="114" name="矩形 1"/>
          <p:cNvSpPr>
            <a:spLocks noChangeArrowheads="1"/>
          </p:cNvSpPr>
          <p:nvPr/>
        </p:nvSpPr>
        <p:spPr bwMode="auto">
          <a:xfrm>
            <a:off x="3651560" y="3957207"/>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随着计算机技术的发展及印刷技术进步，平面设计在视觉感观领域的表现也越来越丰富的这真正的对今天的平面设计的。</a:t>
            </a:r>
          </a:p>
        </p:txBody>
      </p:sp>
      <p:sp>
        <p:nvSpPr>
          <p:cNvPr id="115" name="矩形 1"/>
          <p:cNvSpPr>
            <a:spLocks noChangeArrowheads="1"/>
          </p:cNvSpPr>
          <p:nvPr/>
        </p:nvSpPr>
        <p:spPr bwMode="auto">
          <a:xfrm>
            <a:off x="6170696" y="3957207"/>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随着计算机技术的发展及印刷技术进步，平面设计在视觉感观领域的表现也越来越丰富的这真正的对今天的平面设计的。</a:t>
            </a:r>
          </a:p>
        </p:txBody>
      </p:sp>
    </p:spTree>
    <p:extLst>
      <p:ext uri="{BB962C8B-B14F-4D97-AF65-F5344CB8AC3E}">
        <p14:creationId xmlns:p14="http://schemas.microsoft.com/office/powerpoint/2010/main" val="1812651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3"/>
                                        </p:tgtEl>
                                        <p:attrNameLst>
                                          <p:attrName>style.visibility</p:attrName>
                                        </p:attrNameLst>
                                      </p:cBhvr>
                                      <p:to>
                                        <p:strVal val="visible"/>
                                      </p:to>
                                    </p:set>
                                    <p:anim calcmode="lin" valueType="num">
                                      <p:cBhvr additive="base">
                                        <p:cTn id="22" dur="300" fill="hold"/>
                                        <p:tgtEl>
                                          <p:spTgt spid="113"/>
                                        </p:tgtEl>
                                        <p:attrNameLst>
                                          <p:attrName>ppt_x</p:attrName>
                                        </p:attrNameLst>
                                      </p:cBhvr>
                                      <p:tavLst>
                                        <p:tav tm="0">
                                          <p:val>
                                            <p:strVal val="0-#ppt_w/2"/>
                                          </p:val>
                                        </p:tav>
                                        <p:tav tm="100000">
                                          <p:val>
                                            <p:strVal val="#ppt_x"/>
                                          </p:val>
                                        </p:tav>
                                      </p:tavLst>
                                    </p:anim>
                                    <p:anim calcmode="lin" valueType="num">
                                      <p:cBhvr additive="base">
                                        <p:cTn id="23" dur="300" fill="hold"/>
                                        <p:tgtEl>
                                          <p:spTgt spid="113"/>
                                        </p:tgtEl>
                                        <p:attrNameLst>
                                          <p:attrName>ppt_y</p:attrName>
                                        </p:attrNameLst>
                                      </p:cBhvr>
                                      <p:tavLst>
                                        <p:tav tm="0">
                                          <p:val>
                                            <p:strVal val="#ppt_y"/>
                                          </p:val>
                                        </p:tav>
                                        <p:tav tm="100000">
                                          <p:val>
                                            <p:strVal val="#ppt_y"/>
                                          </p:val>
                                        </p:tav>
                                      </p:tavLst>
                                    </p:anim>
                                  </p:childTnLst>
                                </p:cTn>
                              </p:par>
                            </p:childTnLst>
                          </p:cTn>
                        </p:par>
                        <p:par>
                          <p:cTn id="24" fill="hold">
                            <p:stCondLst>
                              <p:cond delay="1800"/>
                            </p:stCondLst>
                            <p:childTnLst>
                              <p:par>
                                <p:cTn id="25" presetID="2" presetClass="entr" presetSubtype="8"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300" fill="hold"/>
                                        <p:tgtEl>
                                          <p:spTgt spid="114"/>
                                        </p:tgtEl>
                                        <p:attrNameLst>
                                          <p:attrName>ppt_x</p:attrName>
                                        </p:attrNameLst>
                                      </p:cBhvr>
                                      <p:tavLst>
                                        <p:tav tm="0">
                                          <p:val>
                                            <p:strVal val="0-#ppt_w/2"/>
                                          </p:val>
                                        </p:tav>
                                        <p:tav tm="100000">
                                          <p:val>
                                            <p:strVal val="#ppt_x"/>
                                          </p:val>
                                        </p:tav>
                                      </p:tavLst>
                                    </p:anim>
                                    <p:anim calcmode="lin" valueType="num">
                                      <p:cBhvr additive="base">
                                        <p:cTn id="28" dur="3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2100"/>
                            </p:stCondLst>
                            <p:childTnLst>
                              <p:par>
                                <p:cTn id="30" presetID="2" presetClass="entr" presetSubtype="8" fill="hold" grpId="0" nodeType="after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additive="base">
                                        <p:cTn id="32" dur="300" fill="hold"/>
                                        <p:tgtEl>
                                          <p:spTgt spid="115"/>
                                        </p:tgtEl>
                                        <p:attrNameLst>
                                          <p:attrName>ppt_x</p:attrName>
                                        </p:attrNameLst>
                                      </p:cBhvr>
                                      <p:tavLst>
                                        <p:tav tm="0">
                                          <p:val>
                                            <p:strVal val="0-#ppt_w/2"/>
                                          </p:val>
                                        </p:tav>
                                        <p:tav tm="100000">
                                          <p:val>
                                            <p:strVal val="#ppt_x"/>
                                          </p:val>
                                        </p:tav>
                                      </p:tavLst>
                                    </p:anim>
                                    <p:anim calcmode="lin" valueType="num">
                                      <p:cBhvr additive="base">
                                        <p:cTn id="33" dur="3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椭圆 39"/>
          <p:cNvSpPr/>
          <p:nvPr/>
        </p:nvSpPr>
        <p:spPr>
          <a:xfrm>
            <a:off x="656035" y="857515"/>
            <a:ext cx="3106340" cy="31061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4" name="椭圆 43"/>
          <p:cNvSpPr/>
          <p:nvPr/>
        </p:nvSpPr>
        <p:spPr>
          <a:xfrm>
            <a:off x="3782616" y="1312474"/>
            <a:ext cx="313134" cy="3132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9" name="椭圆 38"/>
          <p:cNvSpPr/>
          <p:nvPr/>
        </p:nvSpPr>
        <p:spPr>
          <a:xfrm>
            <a:off x="3411141" y="1090949"/>
            <a:ext cx="246459" cy="2477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5" name="椭圆 44"/>
          <p:cNvSpPr/>
          <p:nvPr/>
        </p:nvSpPr>
        <p:spPr>
          <a:xfrm flipH="1">
            <a:off x="223837" y="1439911"/>
            <a:ext cx="415529" cy="4144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0" name="椭圆 29"/>
          <p:cNvSpPr/>
          <p:nvPr/>
        </p:nvSpPr>
        <p:spPr>
          <a:xfrm>
            <a:off x="3942160" y="2247404"/>
            <a:ext cx="154781" cy="1536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6" name="椭圆 25"/>
          <p:cNvSpPr/>
          <p:nvPr/>
        </p:nvSpPr>
        <p:spPr>
          <a:xfrm rot="11047877">
            <a:off x="1453754" y="4495998"/>
            <a:ext cx="123825" cy="1238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8" name="椭圆 27"/>
          <p:cNvSpPr/>
          <p:nvPr/>
        </p:nvSpPr>
        <p:spPr>
          <a:xfrm>
            <a:off x="996553" y="3809986"/>
            <a:ext cx="452438" cy="4525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9" name="椭圆 28"/>
          <p:cNvSpPr/>
          <p:nvPr/>
        </p:nvSpPr>
        <p:spPr>
          <a:xfrm flipV="1">
            <a:off x="1922860" y="4481705"/>
            <a:ext cx="509588" cy="5097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3" name="椭圆 32"/>
          <p:cNvSpPr/>
          <p:nvPr/>
        </p:nvSpPr>
        <p:spPr>
          <a:xfrm>
            <a:off x="432198" y="3865962"/>
            <a:ext cx="215503" cy="2155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5" name="椭圆 34"/>
          <p:cNvSpPr/>
          <p:nvPr/>
        </p:nvSpPr>
        <p:spPr>
          <a:xfrm flipH="1">
            <a:off x="2064544" y="4029128"/>
            <a:ext cx="226219" cy="2262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6" name="椭圆 35"/>
          <p:cNvSpPr/>
          <p:nvPr/>
        </p:nvSpPr>
        <p:spPr>
          <a:xfrm flipH="1">
            <a:off x="3312319" y="3899310"/>
            <a:ext cx="173831" cy="1750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2" name="椭圆 41"/>
          <p:cNvSpPr/>
          <p:nvPr/>
        </p:nvSpPr>
        <p:spPr>
          <a:xfrm>
            <a:off x="2707482" y="4186340"/>
            <a:ext cx="188119" cy="189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grpSp>
        <p:nvGrpSpPr>
          <p:cNvPr id="3" name="组合 54"/>
          <p:cNvGrpSpPr/>
          <p:nvPr/>
        </p:nvGrpSpPr>
        <p:grpSpPr>
          <a:xfrm>
            <a:off x="3404562" y="2527505"/>
            <a:ext cx="1256201" cy="1256588"/>
            <a:chOff x="4539416" y="3368966"/>
            <a:chExt cx="1674934" cy="1674934"/>
          </a:xfrm>
          <a:solidFill>
            <a:schemeClr val="accent2"/>
          </a:solidFill>
        </p:grpSpPr>
        <p:sp>
          <p:nvSpPr>
            <p:cNvPr id="32" name="椭圆 31"/>
            <p:cNvSpPr/>
            <p:nvPr/>
          </p:nvSpPr>
          <p:spPr>
            <a:xfrm>
              <a:off x="4539416" y="3368966"/>
              <a:ext cx="1674934" cy="16749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3" name="文本框 52"/>
            <p:cNvSpPr txBox="1"/>
            <p:nvPr/>
          </p:nvSpPr>
          <p:spPr>
            <a:xfrm>
              <a:off x="4666677" y="3974426"/>
              <a:ext cx="1477327" cy="369218"/>
            </a:xfrm>
            <a:prstGeom prst="rect">
              <a:avLst/>
            </a:prstGeom>
            <a:grpFill/>
          </p:spPr>
          <p:txBody>
            <a:bodyPr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输入图片标题</a:t>
              </a:r>
            </a:p>
          </p:txBody>
        </p:sp>
      </p:grpSp>
      <p:sp>
        <p:nvSpPr>
          <p:cNvPr id="59" name="椭圆 58"/>
          <p:cNvSpPr/>
          <p:nvPr/>
        </p:nvSpPr>
        <p:spPr>
          <a:xfrm>
            <a:off x="-30956" y="2776205"/>
            <a:ext cx="707231" cy="7110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grpSp>
        <p:nvGrpSpPr>
          <p:cNvPr id="4" name="组合 84"/>
          <p:cNvGrpSpPr>
            <a:grpSpLocks/>
          </p:cNvGrpSpPr>
          <p:nvPr/>
        </p:nvGrpSpPr>
        <p:grpSpPr bwMode="auto">
          <a:xfrm>
            <a:off x="4979194" y="1162409"/>
            <a:ext cx="3615929" cy="781759"/>
            <a:chOff x="6639013" y="1549333"/>
            <a:chExt cx="4820607" cy="1041899"/>
          </a:xfrm>
        </p:grpSpPr>
        <p:sp>
          <p:nvSpPr>
            <p:cNvPr id="60" name="文本框 59"/>
            <p:cNvSpPr txBox="1"/>
            <p:nvPr/>
          </p:nvSpPr>
          <p:spPr>
            <a:xfrm>
              <a:off x="6639013" y="1549333"/>
              <a:ext cx="4820607" cy="369174"/>
            </a:xfrm>
            <a:prstGeom prst="rect">
              <a:avLst/>
            </a:prstGeom>
            <a:noFill/>
          </p:spPr>
          <p:txBody>
            <a:bodyPr>
              <a:spAutoFit/>
            </a:bodyPr>
            <a:lstStyle/>
            <a:p>
              <a:pPr marL="214313" indent="-214313">
                <a:buFont typeface="Wingdings" panose="05000000000000000000" pitchFamily="2" charset="2"/>
                <a:buChar char="l"/>
                <a:defRPr/>
              </a:pPr>
              <a:r>
                <a:rPr lang="zh-CN" altLang="en-US" sz="1200" dirty="0">
                  <a:solidFill>
                    <a:schemeClr val="tx1">
                      <a:lumMod val="75000"/>
                      <a:lumOff val="25000"/>
                    </a:schemeClr>
                  </a:solidFill>
                  <a:latin typeface="微软雅黑" pitchFamily="34" charset="-122"/>
                  <a:ea typeface="微软雅黑" pitchFamily="34" charset="-122"/>
                </a:rPr>
                <a:t>输入小标题</a:t>
              </a:r>
            </a:p>
          </p:txBody>
        </p:sp>
        <p:sp>
          <p:nvSpPr>
            <p:cNvPr id="62" name="矩形 61"/>
            <p:cNvSpPr/>
            <p:nvPr/>
          </p:nvSpPr>
          <p:spPr>
            <a:xfrm>
              <a:off x="6921551" y="1914414"/>
              <a:ext cx="4538069" cy="676818"/>
            </a:xfrm>
            <a:prstGeom prst="rect">
              <a:avLst/>
            </a:prstGeom>
          </p:spPr>
          <p:txBody>
            <a:bodyPr>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grpSp>
      <p:grpSp>
        <p:nvGrpSpPr>
          <p:cNvPr id="5" name="组合 83"/>
          <p:cNvGrpSpPr>
            <a:grpSpLocks/>
          </p:cNvGrpSpPr>
          <p:nvPr/>
        </p:nvGrpSpPr>
        <p:grpSpPr bwMode="auto">
          <a:xfrm>
            <a:off x="4979194" y="2054462"/>
            <a:ext cx="3615929" cy="742453"/>
            <a:chOff x="6639013" y="2635729"/>
            <a:chExt cx="4820607" cy="990030"/>
          </a:xfrm>
        </p:grpSpPr>
        <p:sp>
          <p:nvSpPr>
            <p:cNvPr id="63" name="矩形 62"/>
            <p:cNvSpPr/>
            <p:nvPr/>
          </p:nvSpPr>
          <p:spPr>
            <a:xfrm>
              <a:off x="6921551" y="2948588"/>
              <a:ext cx="4538069" cy="677171"/>
            </a:xfrm>
            <a:prstGeom prst="rect">
              <a:avLst/>
            </a:prstGeom>
          </p:spPr>
          <p:txBody>
            <a:bodyPr>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65" name="文本框 64"/>
            <p:cNvSpPr txBox="1"/>
            <p:nvPr/>
          </p:nvSpPr>
          <p:spPr>
            <a:xfrm>
              <a:off x="6639013" y="2635729"/>
              <a:ext cx="4820607" cy="369366"/>
            </a:xfrm>
            <a:prstGeom prst="rect">
              <a:avLst/>
            </a:prstGeom>
            <a:noFill/>
          </p:spPr>
          <p:txBody>
            <a:bodyPr>
              <a:spAutoFit/>
            </a:bodyPr>
            <a:lstStyle/>
            <a:p>
              <a:pPr marL="214313" indent="-214313">
                <a:buFont typeface="Wingdings" panose="05000000000000000000" pitchFamily="2" charset="2"/>
                <a:buChar char="l"/>
                <a:defRPr/>
              </a:pPr>
              <a:r>
                <a:rPr lang="zh-CN" altLang="en-US" sz="1200" dirty="0">
                  <a:solidFill>
                    <a:schemeClr val="tx1">
                      <a:lumMod val="75000"/>
                      <a:lumOff val="25000"/>
                    </a:schemeClr>
                  </a:solidFill>
                  <a:latin typeface="微软雅黑" pitchFamily="34" charset="-122"/>
                  <a:ea typeface="微软雅黑" pitchFamily="34" charset="-122"/>
                </a:rPr>
                <a:t>输入小标题</a:t>
              </a:r>
            </a:p>
          </p:txBody>
        </p:sp>
      </p:grpSp>
      <p:grpSp>
        <p:nvGrpSpPr>
          <p:cNvPr id="6" name="组合 82"/>
          <p:cNvGrpSpPr>
            <a:grpSpLocks/>
          </p:cNvGrpSpPr>
          <p:nvPr/>
        </p:nvGrpSpPr>
        <p:grpSpPr bwMode="auto">
          <a:xfrm>
            <a:off x="4979194" y="3229972"/>
            <a:ext cx="3615929" cy="750792"/>
            <a:chOff x="6639013" y="4154738"/>
            <a:chExt cx="4820607" cy="1000085"/>
          </a:xfrm>
        </p:grpSpPr>
        <p:sp>
          <p:nvSpPr>
            <p:cNvPr id="64" name="矩形 63"/>
            <p:cNvSpPr/>
            <p:nvPr/>
          </p:nvSpPr>
          <p:spPr>
            <a:xfrm>
              <a:off x="6921551" y="4478371"/>
              <a:ext cx="4538069" cy="676452"/>
            </a:xfrm>
            <a:prstGeom prst="rect">
              <a:avLst/>
            </a:prstGeom>
          </p:spPr>
          <p:txBody>
            <a:bodyPr>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68" name="文本框 67"/>
            <p:cNvSpPr txBox="1"/>
            <p:nvPr/>
          </p:nvSpPr>
          <p:spPr>
            <a:xfrm>
              <a:off x="6639013" y="4154738"/>
              <a:ext cx="4820607" cy="368974"/>
            </a:xfrm>
            <a:prstGeom prst="rect">
              <a:avLst/>
            </a:prstGeom>
            <a:noFill/>
          </p:spPr>
          <p:txBody>
            <a:bodyPr>
              <a:spAutoFit/>
            </a:bodyPr>
            <a:lstStyle/>
            <a:p>
              <a:pPr marL="214313" indent="-214313">
                <a:buFont typeface="Wingdings" panose="05000000000000000000" pitchFamily="2" charset="2"/>
                <a:buChar char="l"/>
                <a:defRPr/>
              </a:pPr>
              <a:r>
                <a:rPr lang="zh-CN" altLang="en-US" sz="1200" dirty="0">
                  <a:solidFill>
                    <a:schemeClr val="tx1">
                      <a:lumMod val="75000"/>
                      <a:lumOff val="25000"/>
                    </a:schemeClr>
                  </a:solidFill>
                  <a:latin typeface="微软雅黑" pitchFamily="34" charset="-122"/>
                  <a:ea typeface="微软雅黑" pitchFamily="34" charset="-122"/>
                </a:rPr>
                <a:t>输入小标题</a:t>
              </a:r>
            </a:p>
          </p:txBody>
        </p:sp>
      </p:grpSp>
      <p:pic>
        <p:nvPicPr>
          <p:cNvPr id="86" name="图片 85"/>
          <p:cNvPicPr>
            <a:picLocks noChangeAspect="1"/>
          </p:cNvPicPr>
          <p:nvPr/>
        </p:nvPicPr>
        <p:blipFill>
          <a:blip r:embed="rId3" cstate="print"/>
          <a:srcRect l="15987" t="309" r="20936" b="54406"/>
          <a:stretch>
            <a:fillRect/>
          </a:stretch>
        </p:blipFill>
        <p:spPr>
          <a:xfrm rot="1986105">
            <a:off x="3691867" y="2593975"/>
            <a:ext cx="1075053" cy="1075385"/>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87" name="图片 86"/>
          <p:cNvPicPr>
            <a:picLocks noChangeAspect="1"/>
          </p:cNvPicPr>
          <p:nvPr/>
        </p:nvPicPr>
        <p:blipFill>
          <a:blip r:embed="rId4" cstate="print"/>
          <a:srcRect l="15987" t="309" r="20936" b="54406"/>
          <a:stretch>
            <a:fillRect/>
          </a:stretch>
        </p:blipFill>
        <p:spPr>
          <a:xfrm rot="2636422">
            <a:off x="543880" y="1397153"/>
            <a:ext cx="2609098" cy="2609903"/>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774" y="983974"/>
            <a:ext cx="2809164" cy="2748841"/>
          </a:xfrm>
          <a:prstGeom prst="ellipse">
            <a:avLst/>
          </a:prstGeom>
        </p:spPr>
      </p:pic>
    </p:spTree>
    <p:extLst>
      <p:ext uri="{BB962C8B-B14F-4D97-AF65-F5344CB8AC3E}">
        <p14:creationId xmlns:p14="http://schemas.microsoft.com/office/powerpoint/2010/main" val="128457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p:cTn id="15" dur="500" fill="hold"/>
                                        <p:tgtEl>
                                          <p:spTgt spid="87"/>
                                        </p:tgtEl>
                                        <p:attrNameLst>
                                          <p:attrName>ppt_w</p:attrName>
                                        </p:attrNameLst>
                                      </p:cBhvr>
                                      <p:tavLst>
                                        <p:tav tm="0">
                                          <p:val>
                                            <p:fltVal val="0"/>
                                          </p:val>
                                        </p:tav>
                                        <p:tav tm="100000">
                                          <p:val>
                                            <p:strVal val="#ppt_w"/>
                                          </p:val>
                                        </p:tav>
                                      </p:tavLst>
                                    </p:anim>
                                    <p:anim calcmode="lin" valueType="num">
                                      <p:cBhvr>
                                        <p:cTn id="16" dur="500" fill="hold"/>
                                        <p:tgtEl>
                                          <p:spTgt spid="8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500" fill="hold"/>
                                        <p:tgtEl>
                                          <p:spTgt spid="86"/>
                                        </p:tgtEl>
                                        <p:attrNameLst>
                                          <p:attrName>ppt_w</p:attrName>
                                        </p:attrNameLst>
                                      </p:cBhvr>
                                      <p:tavLst>
                                        <p:tav tm="0">
                                          <p:val>
                                            <p:fltVal val="0"/>
                                          </p:val>
                                        </p:tav>
                                        <p:tav tm="100000">
                                          <p:val>
                                            <p:strVal val="#ppt_w"/>
                                          </p:val>
                                        </p:tav>
                                      </p:tavLst>
                                    </p:anim>
                                    <p:anim calcmode="lin" valueType="num">
                                      <p:cBhvr>
                                        <p:cTn id="24" dur="500" fill="hold"/>
                                        <p:tgtEl>
                                          <p:spTgt spid="8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30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30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3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30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30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60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60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60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60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600"/>
                                  </p:stCondLst>
                                  <p:childTnLst>
                                    <p:set>
                                      <p:cBhvr>
                                        <p:cTn id="62" dur="1" fill="hold">
                                          <p:stCondLst>
                                            <p:cond delay="0"/>
                                          </p:stCondLst>
                                        </p:cTn>
                                        <p:tgtEl>
                                          <p:spTgt spid="42"/>
                                        </p:tgtEl>
                                        <p:attrNameLst>
                                          <p:attrName>style.visibility</p:attrName>
                                        </p:attrNameLst>
                                      </p:cBhvr>
                                      <p:to>
                                        <p:strVal val="visible"/>
                                      </p:to>
                                    </p:set>
                                    <p:anim calcmode="lin" valueType="num">
                                      <p:cBhvr>
                                        <p:cTn id="63" dur="500" fill="hold"/>
                                        <p:tgtEl>
                                          <p:spTgt spid="42"/>
                                        </p:tgtEl>
                                        <p:attrNameLst>
                                          <p:attrName>ppt_w</p:attrName>
                                        </p:attrNameLst>
                                      </p:cBhvr>
                                      <p:tavLst>
                                        <p:tav tm="0">
                                          <p:val>
                                            <p:fltVal val="0"/>
                                          </p:val>
                                        </p:tav>
                                        <p:tav tm="100000">
                                          <p:val>
                                            <p:strVal val="#ppt_w"/>
                                          </p:val>
                                        </p:tav>
                                      </p:tavLst>
                                    </p:anim>
                                    <p:anim calcmode="lin" valueType="num">
                                      <p:cBhvr>
                                        <p:cTn id="64" dur="500" fill="hold"/>
                                        <p:tgtEl>
                                          <p:spTgt spid="42"/>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30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fltVal val="0"/>
                                          </p:val>
                                        </p:tav>
                                        <p:tav tm="100000">
                                          <p:val>
                                            <p:strVal val="#ppt_w"/>
                                          </p:val>
                                        </p:tav>
                                      </p:tavLst>
                                    </p:anim>
                                    <p:anim calcmode="lin" valueType="num">
                                      <p:cBhvr>
                                        <p:cTn id="68" dur="500" fill="hold"/>
                                        <p:tgtEl>
                                          <p:spTgt spid="59"/>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30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childTnLst>
                                </p:cTn>
                              </p:par>
                              <p:par>
                                <p:cTn id="73" presetID="22" presetClass="entr" presetSubtype="8" fill="hold" nodeType="withEffect">
                                  <p:stCondLst>
                                    <p:cond delay="90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2" presetClass="entr" presetSubtype="8" fill="hold" nodeType="withEffect">
                                  <p:stCondLst>
                                    <p:cond delay="1100"/>
                                  </p:stCondLst>
                                  <p:childTnLst>
                                    <p:set>
                                      <p:cBhvr>
                                        <p:cTn id="77" dur="1" fill="hold">
                                          <p:stCondLst>
                                            <p:cond delay="0"/>
                                          </p:stCondLst>
                                        </p:cTn>
                                        <p:tgtEl>
                                          <p:spTgt spid="5"/>
                                        </p:tgtEl>
                                        <p:attrNameLst>
                                          <p:attrName>style.visibility</p:attrName>
                                        </p:attrNameLst>
                                      </p:cBhvr>
                                      <p:to>
                                        <p:strVal val="visible"/>
                                      </p:to>
                                    </p:set>
                                    <p:animEffect transition="in" filter="wipe(left)">
                                      <p:cBhvr>
                                        <p:cTn id="78" dur="500"/>
                                        <p:tgtEl>
                                          <p:spTgt spid="5"/>
                                        </p:tgtEl>
                                      </p:cBhvr>
                                    </p:animEffect>
                                  </p:childTnLst>
                                </p:cTn>
                              </p:par>
                              <p:par>
                                <p:cTn id="79" presetID="22" presetClass="entr" presetSubtype="8" fill="hold" nodeType="withEffect">
                                  <p:stCondLst>
                                    <p:cond delay="130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39" grpId="0" animBg="1"/>
      <p:bldP spid="45" grpId="0" animBg="1"/>
      <p:bldP spid="30" grpId="0" animBg="1"/>
      <p:bldP spid="26" grpId="0" animBg="1"/>
      <p:bldP spid="28" grpId="0" animBg="1"/>
      <p:bldP spid="29" grpId="0" animBg="1"/>
      <p:bldP spid="33" grpId="0" animBg="1"/>
      <p:bldP spid="35" grpId="0" animBg="1"/>
      <p:bldP spid="36" grpId="0" animBg="1"/>
      <p:bldP spid="42"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478B6844-33AB-44C5-B183-D564F964D499}"/>
              </a:ext>
            </a:extLst>
          </p:cNvPr>
          <p:cNvPicPr>
            <a:picLocks noChangeAspect="1"/>
          </p:cNvPicPr>
          <p:nvPr/>
        </p:nvPicPr>
        <p:blipFill rotWithShape="1">
          <a:blip r:embed="rId5">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pic>
        <p:nvPicPr>
          <p:cNvPr id="9" name="图片 8">
            <a:extLst>
              <a:ext uri="{FF2B5EF4-FFF2-40B4-BE49-F238E27FC236}">
                <a16:creationId xmlns:a16="http://schemas.microsoft.com/office/drawing/2014/main" id="{CC1F8E1A-6C91-49A4-B8BA-F214BD2A84A2}"/>
              </a:ext>
            </a:extLst>
          </p:cNvPr>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p:blipFill>
        <p:spPr>
          <a:xfrm flipH="1">
            <a:off x="873856" y="1359578"/>
            <a:ext cx="3230537" cy="3560912"/>
          </a:xfrm>
          <a:prstGeom prst="rect">
            <a:avLst/>
          </a:prstGeom>
        </p:spPr>
      </p:pic>
      <p:sp>
        <p:nvSpPr>
          <p:cNvPr id="7" name="TextBox 15">
            <a:extLst>
              <a:ext uri="{FF2B5EF4-FFF2-40B4-BE49-F238E27FC236}">
                <a16:creationId xmlns:a16="http://schemas.microsoft.com/office/drawing/2014/main" id="{3C24CA4B-2FC0-4FF2-A8EF-C72F486D749F}"/>
              </a:ext>
            </a:extLst>
          </p:cNvPr>
          <p:cNvSpPr txBox="1">
            <a:spLocks noChangeArrowheads="1"/>
          </p:cNvSpPr>
          <p:nvPr/>
        </p:nvSpPr>
        <p:spPr bwMode="auto">
          <a:xfrm>
            <a:off x="5163583" y="2696447"/>
            <a:ext cx="2502504"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a:lnSpc>
                <a:spcPct val="150000"/>
              </a:lnSpc>
            </a:pPr>
            <a:r>
              <a:rPr lang="zh-CN" altLang="en-US" sz="900" dirty="0">
                <a:solidFill>
                  <a:schemeClr val="tx1">
                    <a:lumMod val="50000"/>
                    <a:lumOff val="50000"/>
                  </a:schemeClr>
                </a:solidFill>
              </a:rPr>
              <a:t>★单击此处添加标题 ★单击此处添加标题</a:t>
            </a:r>
            <a:endParaRPr lang="en-US" altLang="zh-CN"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rPr>
              <a:t>★单击此处添加标题 ★单击此处添加标题</a:t>
            </a:r>
          </a:p>
        </p:txBody>
      </p:sp>
      <p:sp>
        <p:nvSpPr>
          <p:cNvPr id="11" name="MH_SubTitle_1">
            <a:extLst>
              <a:ext uri="{FF2B5EF4-FFF2-40B4-BE49-F238E27FC236}">
                <a16:creationId xmlns:a16="http://schemas.microsoft.com/office/drawing/2014/main" id="{03BE4C68-E22C-4D95-AAF6-25828293DC17}"/>
              </a:ext>
            </a:extLst>
          </p:cNvPr>
          <p:cNvSpPr/>
          <p:nvPr>
            <p:custDataLst>
              <p:tags r:id="rId1"/>
            </p:custDataLst>
          </p:nvPr>
        </p:nvSpPr>
        <p:spPr>
          <a:xfrm>
            <a:off x="4709479" y="2091955"/>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r>
              <a:rPr lang="zh-CN" altLang="en-US" sz="1400" b="1" dirty="0">
                <a:solidFill>
                  <a:schemeClr val="accent1"/>
                </a:solidFill>
                <a:latin typeface="微软雅黑" pitchFamily="34" charset="-122"/>
                <a:ea typeface="微软雅黑" pitchFamily="34" charset="-122"/>
              </a:rPr>
              <a:t>产品运行</a:t>
            </a:r>
            <a:endParaRPr lang="zh-CN" altLang="en-US" sz="1400" kern="0" dirty="0">
              <a:solidFill>
                <a:schemeClr val="accent1"/>
              </a:solidFill>
              <a:latin typeface="微软雅黑" pitchFamily="34" charset="-122"/>
              <a:ea typeface="微软雅黑" pitchFamily="34" charset="-122"/>
            </a:endParaRPr>
          </a:p>
        </p:txBody>
      </p:sp>
      <p:sp>
        <p:nvSpPr>
          <p:cNvPr id="12" name="MH_Other_1">
            <a:extLst>
              <a:ext uri="{FF2B5EF4-FFF2-40B4-BE49-F238E27FC236}">
                <a16:creationId xmlns:a16="http://schemas.microsoft.com/office/drawing/2014/main" id="{68BA08AA-6D46-4357-8B04-FB1A87DF93E9}"/>
              </a:ext>
            </a:extLst>
          </p:cNvPr>
          <p:cNvSpPr txBox="1"/>
          <p:nvPr>
            <p:custDataLst>
              <p:tags r:id="rId2"/>
            </p:custDataLst>
          </p:nvPr>
        </p:nvSpPr>
        <p:spPr>
          <a:xfrm flipH="1">
            <a:off x="4862823" y="205595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extLst>
      <p:ext uri="{BB962C8B-B14F-4D97-AF65-F5344CB8AC3E}">
        <p14:creationId xmlns:p14="http://schemas.microsoft.com/office/powerpoint/2010/main" val="187910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A_淘宝网Chenying0907出品 9"/>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bwMode="auto">
          <a:xfrm>
            <a:off x="663435" y="1904792"/>
            <a:ext cx="2041185" cy="14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PA_淘宝网Chenying0907出品 3"/>
          <p:cNvSpPr>
            <a:spLocks noChangeArrowheads="1"/>
          </p:cNvSpPr>
          <p:nvPr>
            <p:custDataLst>
              <p:tags r:id="rId2"/>
            </p:custDataLst>
          </p:nvPr>
        </p:nvSpPr>
        <p:spPr bwMode="auto">
          <a:xfrm>
            <a:off x="2092413" y="2608274"/>
            <a:ext cx="1631156" cy="284693"/>
          </a:xfrm>
          <a:prstGeom prst="rect">
            <a:avLst/>
          </a:prstGeom>
          <a:solidFill>
            <a:srgbClr val="0B4F7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342830"/>
            <a:r>
              <a:rPr kumimoji="1" lang="zh-CN" altLang="en-US" sz="1400" dirty="0">
                <a:solidFill>
                  <a:schemeClr val="bg1"/>
                </a:solidFill>
                <a:latin typeface="Century Gothic" panose="020B0502020202020204" pitchFamily="34" charset="0"/>
                <a:ea typeface="微软雅黑" panose="020B0503020204020204" pitchFamily="34" charset="-122"/>
                <a:cs typeface="Impact"/>
              </a:rPr>
              <a:t>点击添加标题</a:t>
            </a:r>
          </a:p>
        </p:txBody>
      </p:sp>
      <p:sp>
        <p:nvSpPr>
          <p:cNvPr id="20486" name="PA_淘宝网Chenying0907出品 1"/>
          <p:cNvSpPr>
            <a:spLocks noChangeArrowheads="1"/>
          </p:cNvSpPr>
          <p:nvPr>
            <p:custDataLst>
              <p:tags r:id="rId3"/>
            </p:custDataLst>
          </p:nvPr>
        </p:nvSpPr>
        <p:spPr bwMode="auto">
          <a:xfrm>
            <a:off x="2875291" y="3184612"/>
            <a:ext cx="187872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p>
        </p:txBody>
      </p:sp>
      <p:pic>
        <p:nvPicPr>
          <p:cNvPr id="20487" name="PA_淘宝网Chenying0907出品 10"/>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auto">
          <a:xfrm>
            <a:off x="4624313" y="2462051"/>
            <a:ext cx="1971232" cy="14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PA_淘宝网Chenying0907出品 11"/>
          <p:cNvSpPr>
            <a:spLocks noChangeArrowheads="1"/>
          </p:cNvSpPr>
          <p:nvPr>
            <p:custDataLst>
              <p:tags r:id="rId5"/>
            </p:custDataLst>
          </p:nvPr>
        </p:nvSpPr>
        <p:spPr bwMode="auto">
          <a:xfrm>
            <a:off x="6031000" y="3052515"/>
            <a:ext cx="1631156" cy="284693"/>
          </a:xfrm>
          <a:prstGeom prst="rect">
            <a:avLst/>
          </a:prstGeom>
          <a:solidFill>
            <a:srgbClr val="0B4F7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342830"/>
            <a:r>
              <a:rPr kumimoji="1" lang="zh-CN" altLang="en-US" sz="1400" dirty="0">
                <a:solidFill>
                  <a:schemeClr val="bg1"/>
                </a:solidFill>
                <a:latin typeface="Century Gothic" panose="020B0502020202020204" pitchFamily="34" charset="0"/>
                <a:ea typeface="微软雅黑" panose="020B0503020204020204" pitchFamily="34" charset="-122"/>
                <a:cs typeface="Impact"/>
              </a:rPr>
              <a:t>点击添加标题</a:t>
            </a:r>
          </a:p>
        </p:txBody>
      </p:sp>
      <p:sp>
        <p:nvSpPr>
          <p:cNvPr id="20489" name="PA_淘宝网Chenying0907出品 12"/>
          <p:cNvSpPr>
            <a:spLocks noChangeArrowheads="1"/>
          </p:cNvSpPr>
          <p:nvPr>
            <p:custDataLst>
              <p:tags r:id="rId6"/>
            </p:custDataLst>
          </p:nvPr>
        </p:nvSpPr>
        <p:spPr bwMode="auto">
          <a:xfrm>
            <a:off x="6640376" y="3628851"/>
            <a:ext cx="187872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p>
        </p:txBody>
      </p:sp>
    </p:spTree>
    <p:extLst>
      <p:ext uri="{BB962C8B-B14F-4D97-AF65-F5344CB8AC3E}">
        <p14:creationId xmlns:p14="http://schemas.microsoft.com/office/powerpoint/2010/main" val="1400983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0485">
                                            <p:bg/>
                                          </p:spTgt>
                                        </p:tgtEl>
                                        <p:attrNameLst>
                                          <p:attrName>style.visibility</p:attrName>
                                        </p:attrNameLst>
                                      </p:cBhvr>
                                      <p:to>
                                        <p:strVal val="visible"/>
                                      </p:to>
                                    </p:set>
                                    <p:animEffect transition="in" filter="fade">
                                      <p:cBhvr>
                                        <p:cTn id="10" dur="500"/>
                                        <p:tgtEl>
                                          <p:spTgt spid="20485">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485">
                                            <p:txEl>
                                              <p:pRg st="0" end="0"/>
                                            </p:txEl>
                                          </p:spTgt>
                                        </p:tgtEl>
                                        <p:attrNameLst>
                                          <p:attrName>style.visibility</p:attrName>
                                        </p:attrNameLst>
                                      </p:cBhvr>
                                      <p:to>
                                        <p:strVal val="visible"/>
                                      </p:to>
                                    </p:set>
                                    <p:animEffect transition="in" filter="fade">
                                      <p:cBhvr>
                                        <p:cTn id="15" dur="500"/>
                                        <p:tgtEl>
                                          <p:spTgt spid="20485">
                                            <p:txEl>
                                              <p:pRg st="0" end="0"/>
                                            </p:txEl>
                                          </p:spTgt>
                                        </p:tgtEl>
                                      </p:cBhvr>
                                    </p:animEffect>
                                  </p:childTnLst>
                                </p:cTn>
                              </p:par>
                              <p:par>
                                <p:cTn id="16" presetID="10" presetClass="entr" presetSubtype="0" fill="hold" grpId="0" nodeType="withEffect">
                                  <p:stCondLst>
                                    <p:cond delay="1300"/>
                                  </p:stCondLst>
                                  <p:childTnLst>
                                    <p:set>
                                      <p:cBhvr>
                                        <p:cTn id="17" dur="1" fill="hold">
                                          <p:stCondLst>
                                            <p:cond delay="0"/>
                                          </p:stCondLst>
                                        </p:cTn>
                                        <p:tgtEl>
                                          <p:spTgt spid="20486"/>
                                        </p:tgtEl>
                                        <p:attrNameLst>
                                          <p:attrName>style.visibility</p:attrName>
                                        </p:attrNameLst>
                                      </p:cBhvr>
                                      <p:to>
                                        <p:strVal val="visible"/>
                                      </p:to>
                                    </p:set>
                                    <p:animEffect transition="in" filter="fade">
                                      <p:cBhvr>
                                        <p:cTn id="18" dur="500"/>
                                        <p:tgtEl>
                                          <p:spTgt spid="204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487"/>
                                        </p:tgtEl>
                                        <p:attrNameLst>
                                          <p:attrName>style.visibility</p:attrName>
                                        </p:attrNameLst>
                                      </p:cBhvr>
                                      <p:to>
                                        <p:strVal val="visible"/>
                                      </p:to>
                                    </p:set>
                                    <p:animEffect transition="in" filter="fade">
                                      <p:cBhvr>
                                        <p:cTn id="23" dur="500"/>
                                        <p:tgtEl>
                                          <p:spTgt spid="20487"/>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20488"/>
                                        </p:tgtEl>
                                        <p:attrNameLst>
                                          <p:attrName>style.visibility</p:attrName>
                                        </p:attrNameLst>
                                      </p:cBhvr>
                                      <p:to>
                                        <p:strVal val="visible"/>
                                      </p:to>
                                    </p:set>
                                    <p:animEffect transition="in" filter="fade">
                                      <p:cBhvr>
                                        <p:cTn id="26" dur="500"/>
                                        <p:tgtEl>
                                          <p:spTgt spid="20488"/>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20489"/>
                                        </p:tgtEl>
                                        <p:attrNameLst>
                                          <p:attrName>style.visibility</p:attrName>
                                        </p:attrNameLst>
                                      </p:cBhvr>
                                      <p:to>
                                        <p:strVal val="visible"/>
                                      </p:to>
                                    </p:set>
                                    <p:animEffect transition="in" filter="fade">
                                      <p:cBhvr>
                                        <p:cTn id="29"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animBg="1"/>
      <p:bldP spid="20486" grpId="0"/>
      <p:bldP spid="20488" grpId="0" animBg="1"/>
      <p:bldP spid="20489"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851"/>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heme/theme1.xml><?xml version="1.0" encoding="utf-8"?>
<a:theme xmlns:a="http://schemas.openxmlformats.org/drawingml/2006/main" name="Office 主题​​">
  <a:themeElements>
    <a:clrScheme name="自定义 1281">
      <a:dk1>
        <a:sysClr val="windowText" lastClr="000000"/>
      </a:dk1>
      <a:lt1>
        <a:sysClr val="window" lastClr="FFFFFF"/>
      </a:lt1>
      <a:dk2>
        <a:srgbClr val="1F497D"/>
      </a:dk2>
      <a:lt2>
        <a:srgbClr val="EEECE1"/>
      </a:lt2>
      <a:accent1>
        <a:srgbClr val="65BAB7"/>
      </a:accent1>
      <a:accent2>
        <a:srgbClr val="D37A5E"/>
      </a:accent2>
      <a:accent3>
        <a:srgbClr val="65BAB7"/>
      </a:accent3>
      <a:accent4>
        <a:srgbClr val="D37A5E"/>
      </a:accent4>
      <a:accent5>
        <a:srgbClr val="65BAB7"/>
      </a:accent5>
      <a:accent6>
        <a:srgbClr val="D37A5E"/>
      </a:accent6>
      <a:hlink>
        <a:srgbClr val="0000FF"/>
      </a:hlink>
      <a:folHlink>
        <a:srgbClr val="800080"/>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1509</TotalTime>
  <Words>1901</Words>
  <Application>Microsoft Office PowerPoint</Application>
  <PresentationFormat>自定义</PresentationFormat>
  <Paragraphs>199</Paragraphs>
  <Slides>24</Slides>
  <Notes>18</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Arial Unicode MS</vt:lpstr>
      <vt:lpstr>Gill Sans</vt:lpstr>
      <vt:lpstr>Glegoo</vt:lpstr>
      <vt:lpstr>IrisUPC</vt:lpstr>
      <vt:lpstr>Lato Light</vt:lpstr>
      <vt:lpstr>Mission Gothic Regular</vt:lpstr>
      <vt:lpstr>MS PGothic</vt:lpstr>
      <vt:lpstr>Open Sans</vt:lpstr>
      <vt:lpstr>等线</vt:lpstr>
      <vt:lpstr>等线 Light</vt:lpstr>
      <vt:lpstr>方正兰亭黑_GBK</vt:lpstr>
      <vt:lpstr>楷体</vt:lpstr>
      <vt:lpstr>时尚中黑简体</vt:lpstr>
      <vt:lpstr>宋体</vt:lpstr>
      <vt:lpstr>微软雅黑</vt:lpstr>
      <vt:lpstr>Arial</vt:lpstr>
      <vt:lpstr>Calibri</vt:lpstr>
      <vt:lpstr>Calibri Light</vt:lpstr>
      <vt:lpstr>Century Gothic</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303</cp:revision>
  <dcterms:created xsi:type="dcterms:W3CDTF">2017-06-23T03:09:21Z</dcterms:created>
  <dcterms:modified xsi:type="dcterms:W3CDTF">2023-04-17T05:33:13Z</dcterms:modified>
</cp:coreProperties>
</file>