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58" r:id="rId3"/>
    <p:sldId id="263" r:id="rId4"/>
    <p:sldId id="282" r:id="rId5"/>
    <p:sldId id="268" r:id="rId6"/>
    <p:sldId id="281" r:id="rId7"/>
    <p:sldId id="275" r:id="rId8"/>
    <p:sldId id="264" r:id="rId9"/>
    <p:sldId id="256" r:id="rId10"/>
    <p:sldId id="278" r:id="rId11"/>
    <p:sldId id="276" r:id="rId12"/>
    <p:sldId id="270" r:id="rId13"/>
    <p:sldId id="280" r:id="rId14"/>
    <p:sldId id="271" r:id="rId15"/>
    <p:sldId id="272" r:id="rId16"/>
    <p:sldId id="266" r:id="rId17"/>
    <p:sldId id="267" r:id="rId18"/>
    <p:sldId id="261" r:id="rId19"/>
    <p:sldId id="277" r:id="rId20"/>
    <p:sldId id="283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0E"/>
    <a:srgbClr val="BF9000"/>
    <a:srgbClr val="FFCB00"/>
    <a:srgbClr val="0070C0"/>
    <a:srgbClr val="2F528F"/>
    <a:srgbClr val="FCD304"/>
    <a:srgbClr val="3B5973"/>
    <a:srgbClr val="FFC000"/>
    <a:srgbClr val="2B1E26"/>
    <a:srgbClr val="F7C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5313B-AEF5-4729-91D3-6223FCD2BE7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6E853-F26E-4755-935A-7CC11932C8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32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371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135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810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979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762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629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517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723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346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371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2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612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11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9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92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01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729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51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920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E853-F26E-4755-935A-7CC11932C80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82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17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86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33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74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26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76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38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7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80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09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CF15-0FC4-4A82-9488-D8FD0AAF3D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51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CB00"/>
            </a:gs>
            <a:gs pos="74000">
              <a:srgbClr val="FCD304"/>
            </a:gs>
          </a:gsLst>
          <a:lin ang="11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8CF15-0FC4-4A82-9488-D8FD0AAF3D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559EC-A9CA-4532-B946-85F27B6EB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25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8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5993701" y="1266750"/>
            <a:ext cx="2143125" cy="2143125"/>
          </a:xfrm>
          <a:prstGeom prst="ellipse">
            <a:avLst/>
          </a:prstGeom>
          <a:solidFill>
            <a:srgbClr val="F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-837"/>
            <a:ext cx="12192000" cy="6857999"/>
          </a:xfrm>
          <a:prstGeom prst="rect">
            <a:avLst/>
          </a:prstGeom>
          <a:solidFill>
            <a:srgbClr val="FF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10619" y="157915"/>
            <a:ext cx="4389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 smtClean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ea typeface="叶根友圆趣卡通体" panose="02010601030101010101" pitchFamily="2" charset="-122"/>
              </a:rPr>
              <a:t>2030</a:t>
            </a:r>
            <a:endParaRPr lang="zh-CN" altLang="en-US" sz="115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  <a:ea typeface="叶根友圆趣卡通体" panose="02010601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r="4824"/>
          <a:stretch/>
        </p:blipFill>
        <p:spPr>
          <a:xfrm>
            <a:off x="-720876" y="2441020"/>
            <a:ext cx="6682763" cy="4416981"/>
          </a:xfrm>
          <a:prstGeom prst="rect">
            <a:avLst/>
          </a:prstGeom>
        </p:spPr>
      </p:pic>
      <p:sp>
        <p:nvSpPr>
          <p:cNvPr id="14" name="PA_文本框 3"/>
          <p:cNvSpPr txBox="1"/>
          <p:nvPr>
            <p:custDataLst>
              <p:tags r:id="rId1"/>
            </p:custDataLst>
          </p:nvPr>
        </p:nvSpPr>
        <p:spPr>
          <a:xfrm>
            <a:off x="4773887" y="2245978"/>
            <a:ext cx="701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 w="18415" cmpd="sng">
                  <a:noFill/>
                  <a:prstDash val="solid"/>
                </a:ln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algn="l"/>
            <a:r>
              <a:rPr lang="en-US" altLang="zh-CN" sz="5400" dirty="0"/>
              <a:t>BUSINESS REPORT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47748" y="3718518"/>
            <a:ext cx="724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For management, planning, reporting</a:t>
            </a:r>
          </a:p>
        </p:txBody>
      </p:sp>
      <p:sp>
        <p:nvSpPr>
          <p:cNvPr id="3" name="半闭框 2"/>
          <p:cNvSpPr/>
          <p:nvPr/>
        </p:nvSpPr>
        <p:spPr>
          <a:xfrm>
            <a:off x="4425696" y="1489194"/>
            <a:ext cx="1648347" cy="2097435"/>
          </a:xfrm>
          <a:prstGeom prst="halfFrame">
            <a:avLst>
              <a:gd name="adj1" fmla="val 2311"/>
              <a:gd name="adj2" fmla="val 2311"/>
            </a:avLst>
          </a:prstGeom>
          <a:solidFill>
            <a:srgbClr val="2F528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半闭框 23"/>
          <p:cNvSpPr/>
          <p:nvPr/>
        </p:nvSpPr>
        <p:spPr>
          <a:xfrm flipH="1">
            <a:off x="10310882" y="1489193"/>
            <a:ext cx="1648347" cy="2097435"/>
          </a:xfrm>
          <a:prstGeom prst="halfFrame">
            <a:avLst>
              <a:gd name="adj1" fmla="val 2311"/>
              <a:gd name="adj2" fmla="val 2311"/>
            </a:avLst>
          </a:prstGeom>
          <a:solidFill>
            <a:srgbClr val="2F528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>
            <a:cxnSpLocks/>
          </p:cNvCxnSpPr>
          <p:nvPr/>
        </p:nvCxnSpPr>
        <p:spPr>
          <a:xfrm flipV="1">
            <a:off x="4426455" y="3568755"/>
            <a:ext cx="7510845" cy="11926"/>
          </a:xfrm>
          <a:prstGeom prst="line">
            <a:avLst/>
          </a:prstGeom>
          <a:ln w="38100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634685" y="4319012"/>
            <a:ext cx="22268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000" smtClean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汇报人：</a:t>
            </a:r>
            <a:r>
              <a:rPr lang="en-US" altLang="zh-CN" sz="2000" smtClean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PPT818</a:t>
            </a:r>
            <a:endParaRPr lang="zh-CN" altLang="en-US" sz="2000" dirty="0">
              <a:solidFill>
                <a:schemeClr val="bg1"/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78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6 -2.22222E-6 L 2.70833E-6 0.13079 " pathEditMode="relative" rAng="0" ptsTypes="AA">
                                      <p:cBhvr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2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3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7" grpId="0"/>
      <p:bldP spid="14" grpId="0"/>
      <p:bldP spid="14" grpId="1"/>
      <p:bldP spid="16" grpId="0"/>
      <p:bldP spid="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8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37" y="14595"/>
            <a:ext cx="6086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4" t="16533" r="14337" b="15916"/>
          <a:stretch>
            <a:fillRect/>
          </a:stretch>
        </p:blipFill>
        <p:spPr bwMode="auto">
          <a:xfrm rot="20557015">
            <a:off x="384858" y="626834"/>
            <a:ext cx="448945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5" name="TextBox 52"/>
          <p:cNvSpPr txBox="1"/>
          <p:nvPr/>
        </p:nvSpPr>
        <p:spPr>
          <a:xfrm>
            <a:off x="1463265" y="2000494"/>
            <a:ext cx="2464789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</a:t>
            </a:r>
            <a:r>
              <a:rPr lang="zh-CN" altLang="en-US" sz="2400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此替换文本</a:t>
            </a:r>
            <a:endParaRPr lang="en-US" altLang="zh-CN" sz="2400" dirty="0" smtClean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</a:t>
            </a: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here to add your text.</a:t>
            </a:r>
          </a:p>
        </p:txBody>
      </p:sp>
      <p:sp>
        <p:nvSpPr>
          <p:cNvPr id="6" name="TextBox 52"/>
          <p:cNvSpPr txBox="1"/>
          <p:nvPr/>
        </p:nvSpPr>
        <p:spPr>
          <a:xfrm>
            <a:off x="4966365" y="1961778"/>
            <a:ext cx="2871834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400" dirty="0" smtClean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</a:t>
            </a: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here to add your text. Click here to add your text.</a:t>
            </a:r>
          </a:p>
          <a:p>
            <a:pPr>
              <a:lnSpc>
                <a:spcPct val="130000"/>
              </a:lnSpc>
            </a:pPr>
            <a:endParaRPr lang="en-US" altLang="zh-CN" sz="2400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1598802" y="5157447"/>
            <a:ext cx="427633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CN" altLang="en-US" sz="3600" b="1" kern="0" dirty="0" smtClean="0">
                <a:ln w="18415" cmpd="sng">
                  <a:noFill/>
                  <a:prstDash val="solid"/>
                </a:ln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点此替换文本</a:t>
            </a:r>
            <a:endParaRPr lang="zh-CN" altLang="en-US" sz="3600" b="1" kern="0" dirty="0">
              <a:ln w="18415" cmpd="sng">
                <a:noFill/>
                <a:prstDash val="solid"/>
              </a:ln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707977" y="5059992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 r="8349"/>
          <a:stretch/>
        </p:blipFill>
        <p:spPr>
          <a:xfrm>
            <a:off x="5635686" y="2269671"/>
            <a:ext cx="6559932" cy="45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6509" y="3112168"/>
            <a:ext cx="3065491" cy="45982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2879" y="3112168"/>
            <a:ext cx="3065491" cy="459823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528873" y="566927"/>
            <a:ext cx="2518151" cy="3904479"/>
            <a:chOff x="4528873" y="566927"/>
            <a:chExt cx="2518151" cy="3904479"/>
          </a:xfrm>
        </p:grpSpPr>
        <p:sp>
          <p:nvSpPr>
            <p:cNvPr id="17" name="Freeform 4"/>
            <p:cNvSpPr>
              <a:spLocks/>
            </p:cNvSpPr>
            <p:nvPr/>
          </p:nvSpPr>
          <p:spPr bwMode="auto">
            <a:xfrm>
              <a:off x="6321767" y="566927"/>
              <a:ext cx="725257" cy="1215724"/>
            </a:xfrm>
            <a:custGeom>
              <a:avLst/>
              <a:gdLst>
                <a:gd name="T0" fmla="*/ 0 w 197"/>
                <a:gd name="T1" fmla="*/ 514 h 515"/>
                <a:gd name="T2" fmla="*/ 59 w 197"/>
                <a:gd name="T3" fmla="*/ 226 h 515"/>
                <a:gd name="T4" fmla="*/ 104 w 197"/>
                <a:gd name="T5" fmla="*/ 257 h 515"/>
                <a:gd name="T6" fmla="*/ 196 w 197"/>
                <a:gd name="T7" fmla="*/ 0 h 515"/>
                <a:gd name="T8" fmla="*/ 125 w 197"/>
                <a:gd name="T9" fmla="*/ 321 h 515"/>
                <a:gd name="T10" fmla="*/ 79 w 197"/>
                <a:gd name="T11" fmla="*/ 280 h 515"/>
                <a:gd name="T12" fmla="*/ 0 w 197"/>
                <a:gd name="T13" fmla="*/ 514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515">
                  <a:moveTo>
                    <a:pt x="0" y="514"/>
                  </a:moveTo>
                  <a:lnTo>
                    <a:pt x="59" y="226"/>
                  </a:lnTo>
                  <a:lnTo>
                    <a:pt x="104" y="257"/>
                  </a:lnTo>
                  <a:lnTo>
                    <a:pt x="196" y="0"/>
                  </a:lnTo>
                  <a:lnTo>
                    <a:pt x="125" y="321"/>
                  </a:lnTo>
                  <a:lnTo>
                    <a:pt x="79" y="280"/>
                  </a:lnTo>
                  <a:lnTo>
                    <a:pt x="0" y="514"/>
                  </a:lnTo>
                </a:path>
              </a:pathLst>
            </a:custGeom>
            <a:solidFill>
              <a:schemeClr val="bg1"/>
            </a:soli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4528873" y="581091"/>
              <a:ext cx="1130222" cy="1213362"/>
            </a:xfrm>
            <a:custGeom>
              <a:avLst/>
              <a:gdLst>
                <a:gd name="T0" fmla="*/ 306 w 307"/>
                <a:gd name="T1" fmla="*/ 513 h 514"/>
                <a:gd name="T2" fmla="*/ 216 w 307"/>
                <a:gd name="T3" fmla="*/ 242 h 514"/>
                <a:gd name="T4" fmla="*/ 194 w 307"/>
                <a:gd name="T5" fmla="*/ 303 h 514"/>
                <a:gd name="T6" fmla="*/ 119 w 307"/>
                <a:gd name="T7" fmla="*/ 138 h 514"/>
                <a:gd name="T8" fmla="*/ 101 w 307"/>
                <a:gd name="T9" fmla="*/ 199 h 514"/>
                <a:gd name="T10" fmla="*/ 0 w 307"/>
                <a:gd name="T11" fmla="*/ 0 h 514"/>
                <a:gd name="T12" fmla="*/ 101 w 307"/>
                <a:gd name="T13" fmla="*/ 268 h 514"/>
                <a:gd name="T14" fmla="*/ 119 w 307"/>
                <a:gd name="T15" fmla="*/ 188 h 514"/>
                <a:gd name="T16" fmla="*/ 190 w 307"/>
                <a:gd name="T17" fmla="*/ 365 h 514"/>
                <a:gd name="T18" fmla="*/ 213 w 307"/>
                <a:gd name="T19" fmla="*/ 299 h 514"/>
                <a:gd name="T20" fmla="*/ 306 w 307"/>
                <a:gd name="T21" fmla="*/ 51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" h="514">
                  <a:moveTo>
                    <a:pt x="306" y="513"/>
                  </a:moveTo>
                  <a:lnTo>
                    <a:pt x="216" y="242"/>
                  </a:lnTo>
                  <a:lnTo>
                    <a:pt x="194" y="303"/>
                  </a:lnTo>
                  <a:lnTo>
                    <a:pt x="119" y="138"/>
                  </a:lnTo>
                  <a:lnTo>
                    <a:pt x="101" y="199"/>
                  </a:lnTo>
                  <a:lnTo>
                    <a:pt x="0" y="0"/>
                  </a:lnTo>
                  <a:lnTo>
                    <a:pt x="101" y="268"/>
                  </a:lnTo>
                  <a:lnTo>
                    <a:pt x="119" y="188"/>
                  </a:lnTo>
                  <a:lnTo>
                    <a:pt x="190" y="365"/>
                  </a:lnTo>
                  <a:lnTo>
                    <a:pt x="213" y="299"/>
                  </a:lnTo>
                  <a:lnTo>
                    <a:pt x="306" y="513"/>
                  </a:lnTo>
                </a:path>
              </a:pathLst>
            </a:custGeom>
            <a:solidFill>
              <a:srgbClr val="0070C0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6435894" y="3104602"/>
              <a:ext cx="611130" cy="1366804"/>
            </a:xfrm>
            <a:custGeom>
              <a:avLst/>
              <a:gdLst>
                <a:gd name="T0" fmla="*/ 165 w 166"/>
                <a:gd name="T1" fmla="*/ 578 h 579"/>
                <a:gd name="T2" fmla="*/ 146 w 166"/>
                <a:gd name="T3" fmla="*/ 290 h 579"/>
                <a:gd name="T4" fmla="*/ 111 w 166"/>
                <a:gd name="T5" fmla="*/ 346 h 579"/>
                <a:gd name="T6" fmla="*/ 80 w 166"/>
                <a:gd name="T7" fmla="*/ 165 h 579"/>
                <a:gd name="T8" fmla="*/ 48 w 166"/>
                <a:gd name="T9" fmla="*/ 219 h 579"/>
                <a:gd name="T10" fmla="*/ 0 w 166"/>
                <a:gd name="T11" fmla="*/ 0 h 579"/>
                <a:gd name="T12" fmla="*/ 30 w 166"/>
                <a:gd name="T13" fmla="*/ 285 h 579"/>
                <a:gd name="T14" fmla="*/ 67 w 166"/>
                <a:gd name="T15" fmla="*/ 212 h 579"/>
                <a:gd name="T16" fmla="*/ 91 w 166"/>
                <a:gd name="T17" fmla="*/ 402 h 579"/>
                <a:gd name="T18" fmla="*/ 129 w 166"/>
                <a:gd name="T19" fmla="*/ 346 h 579"/>
                <a:gd name="T20" fmla="*/ 165 w 166"/>
                <a:gd name="T21" fmla="*/ 57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579">
                  <a:moveTo>
                    <a:pt x="165" y="578"/>
                  </a:moveTo>
                  <a:lnTo>
                    <a:pt x="146" y="290"/>
                  </a:lnTo>
                  <a:lnTo>
                    <a:pt x="111" y="346"/>
                  </a:lnTo>
                  <a:lnTo>
                    <a:pt x="80" y="165"/>
                  </a:lnTo>
                  <a:lnTo>
                    <a:pt x="48" y="219"/>
                  </a:lnTo>
                  <a:lnTo>
                    <a:pt x="0" y="0"/>
                  </a:lnTo>
                  <a:lnTo>
                    <a:pt x="30" y="285"/>
                  </a:lnTo>
                  <a:lnTo>
                    <a:pt x="67" y="212"/>
                  </a:lnTo>
                  <a:lnTo>
                    <a:pt x="91" y="402"/>
                  </a:lnTo>
                  <a:lnTo>
                    <a:pt x="129" y="346"/>
                  </a:lnTo>
                  <a:lnTo>
                    <a:pt x="165" y="578"/>
                  </a:lnTo>
                </a:path>
              </a:pathLst>
            </a:custGeom>
            <a:solidFill>
              <a:schemeClr val="bg1"/>
            </a:soli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4528873" y="3161256"/>
              <a:ext cx="721575" cy="1215724"/>
            </a:xfrm>
            <a:custGeom>
              <a:avLst/>
              <a:gdLst>
                <a:gd name="T0" fmla="*/ 0 w 196"/>
                <a:gd name="T1" fmla="*/ 514 h 515"/>
                <a:gd name="T2" fmla="*/ 58 w 196"/>
                <a:gd name="T3" fmla="*/ 226 h 515"/>
                <a:gd name="T4" fmla="*/ 103 w 196"/>
                <a:gd name="T5" fmla="*/ 256 h 515"/>
                <a:gd name="T6" fmla="*/ 195 w 196"/>
                <a:gd name="T7" fmla="*/ 0 h 515"/>
                <a:gd name="T8" fmla="*/ 124 w 196"/>
                <a:gd name="T9" fmla="*/ 320 h 515"/>
                <a:gd name="T10" fmla="*/ 78 w 196"/>
                <a:gd name="T11" fmla="*/ 279 h 515"/>
                <a:gd name="T12" fmla="*/ 0 w 196"/>
                <a:gd name="T13" fmla="*/ 514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515">
                  <a:moveTo>
                    <a:pt x="0" y="514"/>
                  </a:moveTo>
                  <a:lnTo>
                    <a:pt x="58" y="226"/>
                  </a:lnTo>
                  <a:lnTo>
                    <a:pt x="103" y="256"/>
                  </a:lnTo>
                  <a:lnTo>
                    <a:pt x="195" y="0"/>
                  </a:lnTo>
                  <a:lnTo>
                    <a:pt x="124" y="320"/>
                  </a:lnTo>
                  <a:lnTo>
                    <a:pt x="78" y="279"/>
                  </a:lnTo>
                  <a:lnTo>
                    <a:pt x="0" y="514"/>
                  </a:lnTo>
                </a:path>
              </a:pathLst>
            </a:custGeom>
            <a:solidFill>
              <a:srgbClr val="0070C0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22" name="Freeform 10"/>
          <p:cNvSpPr>
            <a:spLocks/>
          </p:cNvSpPr>
          <p:nvPr/>
        </p:nvSpPr>
        <p:spPr bwMode="auto">
          <a:xfrm>
            <a:off x="2522450" y="1466327"/>
            <a:ext cx="3479026" cy="1973485"/>
          </a:xfrm>
          <a:custGeom>
            <a:avLst/>
            <a:gdLst>
              <a:gd name="T0" fmla="*/ 490 w 945"/>
              <a:gd name="T1" fmla="*/ 0 h 836"/>
              <a:gd name="T2" fmla="*/ 490 w 945"/>
              <a:gd name="T3" fmla="*/ 75 h 836"/>
              <a:gd name="T4" fmla="*/ 0 w 945"/>
              <a:gd name="T5" fmla="*/ 75 h 836"/>
              <a:gd name="T6" fmla="*/ 0 w 945"/>
              <a:gd name="T7" fmla="*/ 760 h 836"/>
              <a:gd name="T8" fmla="*/ 490 w 945"/>
              <a:gd name="T9" fmla="*/ 760 h 836"/>
              <a:gd name="T10" fmla="*/ 490 w 945"/>
              <a:gd name="T11" fmla="*/ 835 h 836"/>
              <a:gd name="T12" fmla="*/ 944 w 945"/>
              <a:gd name="T13" fmla="*/ 418 h 836"/>
              <a:gd name="T14" fmla="*/ 490 w 945"/>
              <a:gd name="T15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5" h="836">
                <a:moveTo>
                  <a:pt x="490" y="0"/>
                </a:moveTo>
                <a:lnTo>
                  <a:pt x="490" y="75"/>
                </a:lnTo>
                <a:lnTo>
                  <a:pt x="0" y="75"/>
                </a:lnTo>
                <a:lnTo>
                  <a:pt x="0" y="760"/>
                </a:lnTo>
                <a:lnTo>
                  <a:pt x="490" y="760"/>
                </a:lnTo>
                <a:lnTo>
                  <a:pt x="490" y="835"/>
                </a:lnTo>
                <a:lnTo>
                  <a:pt x="944" y="418"/>
                </a:lnTo>
                <a:lnTo>
                  <a:pt x="490" y="0"/>
                </a:lnTo>
              </a:path>
            </a:pathLst>
          </a:custGeom>
          <a:solidFill>
            <a:srgbClr val="0070C0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6001476" y="1466327"/>
            <a:ext cx="3479026" cy="1973485"/>
          </a:xfrm>
          <a:custGeom>
            <a:avLst/>
            <a:gdLst>
              <a:gd name="T0" fmla="*/ 454 w 945"/>
              <a:gd name="T1" fmla="*/ 0 h 836"/>
              <a:gd name="T2" fmla="*/ 454 w 945"/>
              <a:gd name="T3" fmla="*/ 75 h 836"/>
              <a:gd name="T4" fmla="*/ 944 w 945"/>
              <a:gd name="T5" fmla="*/ 75 h 836"/>
              <a:gd name="T6" fmla="*/ 944 w 945"/>
              <a:gd name="T7" fmla="*/ 760 h 836"/>
              <a:gd name="T8" fmla="*/ 454 w 945"/>
              <a:gd name="T9" fmla="*/ 760 h 836"/>
              <a:gd name="T10" fmla="*/ 454 w 945"/>
              <a:gd name="T11" fmla="*/ 835 h 836"/>
              <a:gd name="T12" fmla="*/ 0 w 945"/>
              <a:gd name="T13" fmla="*/ 418 h 836"/>
              <a:gd name="T14" fmla="*/ 454 w 945"/>
              <a:gd name="T15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5" h="836">
                <a:moveTo>
                  <a:pt x="454" y="0"/>
                </a:moveTo>
                <a:lnTo>
                  <a:pt x="454" y="75"/>
                </a:lnTo>
                <a:lnTo>
                  <a:pt x="944" y="75"/>
                </a:lnTo>
                <a:lnTo>
                  <a:pt x="944" y="760"/>
                </a:lnTo>
                <a:lnTo>
                  <a:pt x="454" y="760"/>
                </a:lnTo>
                <a:lnTo>
                  <a:pt x="454" y="835"/>
                </a:lnTo>
                <a:lnTo>
                  <a:pt x="0" y="418"/>
                </a:lnTo>
                <a:lnTo>
                  <a:pt x="454" y="0"/>
                </a:lnTo>
              </a:path>
            </a:pathLst>
          </a:custGeom>
          <a:solidFill>
            <a:schemeClr val="bg1"/>
          </a:soli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rgbClr val="7D7D7D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" name="标题 3"/>
          <p:cNvSpPr txBox="1">
            <a:spLocks/>
          </p:cNvSpPr>
          <p:nvPr/>
        </p:nvSpPr>
        <p:spPr>
          <a:xfrm>
            <a:off x="3815615" y="5120778"/>
            <a:ext cx="4669329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sz="3600" b="1" kern="0" dirty="0" smtClean="0">
                <a:ln w="18415" cmpd="sng">
                  <a:noFill/>
                  <a:prstDash val="solid"/>
                </a:ln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点此替换文本</a:t>
            </a:r>
            <a:endParaRPr lang="zh-CN" altLang="en-US" sz="3600" b="1" kern="0" dirty="0">
              <a:ln w="18415" cmpd="sng">
                <a:noFill/>
                <a:prstDash val="solid"/>
              </a:ln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6" name="TextBox 52"/>
          <p:cNvSpPr txBox="1"/>
          <p:nvPr/>
        </p:nvSpPr>
        <p:spPr>
          <a:xfrm>
            <a:off x="3022612" y="2028754"/>
            <a:ext cx="1963280" cy="84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9" name="TextBox 52"/>
          <p:cNvSpPr txBox="1"/>
          <p:nvPr/>
        </p:nvSpPr>
        <p:spPr>
          <a:xfrm>
            <a:off x="7163229" y="1997941"/>
            <a:ext cx="1963280" cy="84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0070C0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3292202" y="4716942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72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1" grpId="0"/>
      <p:bldP spid="1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815" y="4669935"/>
            <a:ext cx="6723186" cy="2188065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3812691" y="416065"/>
            <a:ext cx="4865710" cy="6786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161415" rtl="0" eaLnBrk="1" latinLnBrk="0" hangingPunct="1">
              <a:defRPr sz="2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1025" algn="l" defTabSz="1161415" rtl="0" eaLnBrk="1" latinLnBrk="0" hangingPunct="1">
              <a:defRPr sz="2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1415" algn="l" defTabSz="1161415" rtl="0" eaLnBrk="1" latinLnBrk="0" hangingPunct="1">
              <a:defRPr sz="2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40" algn="l" defTabSz="1161415" rtl="0" eaLnBrk="1" latinLnBrk="0" hangingPunct="1">
              <a:defRPr sz="2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22830" algn="l" defTabSz="1161415" rtl="0" eaLnBrk="1" latinLnBrk="0" hangingPunct="1">
              <a:defRPr sz="2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3855" algn="l" defTabSz="1161415" rtl="0" eaLnBrk="1" latinLnBrk="0" hangingPunct="1">
              <a:defRPr sz="2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4245" algn="l" defTabSz="1161415" rtl="0" eaLnBrk="1" latinLnBrk="0" hangingPunct="1">
              <a:defRPr sz="2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65270" algn="l" defTabSz="1161415" rtl="0" eaLnBrk="1" latinLnBrk="0" hangingPunct="1">
              <a:defRPr sz="2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45660" algn="l" defTabSz="1161415" rtl="0" eaLnBrk="1" latinLnBrk="0" hangingPunct="1">
              <a:defRPr sz="2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>
              <a:buFont typeface="Arial" panose="020B0604020202020204" pitchFamily="34" charset="0"/>
              <a:buNone/>
            </a:pPr>
            <a:r>
              <a:rPr lang="zh-CN" altLang="en-US" sz="3810" b="1" dirty="0" smtClean="0">
                <a:latin typeface="微软雅黑" panose="020B0503020204020204" charset="-122"/>
                <a:ea typeface="微软雅黑" panose="020B0503020204020204" charset="-122"/>
              </a:rPr>
              <a:t>点此替换文本</a:t>
            </a:r>
            <a:endParaRPr lang="zh-CN" altLang="en-US" sz="381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275699" y="272642"/>
            <a:ext cx="7475517" cy="928100"/>
            <a:chOff x="2275699" y="272642"/>
            <a:chExt cx="7475517" cy="928100"/>
          </a:xfrm>
        </p:grpSpPr>
        <p:sp>
          <p:nvSpPr>
            <p:cNvPr id="4" name="Line 4"/>
            <p:cNvSpPr/>
            <p:nvPr/>
          </p:nvSpPr>
          <p:spPr>
            <a:xfrm>
              <a:off x="2275699" y="272642"/>
              <a:ext cx="7475517" cy="253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Line 5"/>
            <p:cNvSpPr/>
            <p:nvPr/>
          </p:nvSpPr>
          <p:spPr>
            <a:xfrm>
              <a:off x="2275699" y="1198207"/>
              <a:ext cx="7475517" cy="253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42872" y="1565099"/>
            <a:ext cx="10234969" cy="1955720"/>
            <a:chOff x="1042872" y="1565099"/>
            <a:chExt cx="10234969" cy="1955720"/>
          </a:xfrm>
        </p:grpSpPr>
        <p:sp>
          <p:nvSpPr>
            <p:cNvPr id="7" name="矩形 6">
              <a:hlinkClick r:id="rId4" action="ppaction://hlinksldjump"/>
            </p:cNvPr>
            <p:cNvSpPr/>
            <p:nvPr/>
          </p:nvSpPr>
          <p:spPr>
            <a:xfrm>
              <a:off x="1042872" y="1577707"/>
              <a:ext cx="1772048" cy="1935731"/>
            </a:xfrm>
            <a:prstGeom prst="rect">
              <a:avLst/>
            </a:prstGeom>
            <a:solidFill>
              <a:schemeClr val="bg1">
                <a:alpha val="34901"/>
              </a:schemeClr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8102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6141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4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2283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0385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424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6527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4566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buFont typeface="Arial" panose="020B0604020202020204" pitchFamily="34" charset="0"/>
                <a:buNone/>
              </a:pPr>
              <a:endParaRPr lang="zh-CN" altLang="en-US" sz="228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3264" y="1729938"/>
              <a:ext cx="1631263" cy="16312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矩形 10">
              <a:hlinkClick r:id="" action="ppaction://noaction"/>
            </p:cNvPr>
            <p:cNvSpPr/>
            <p:nvPr/>
          </p:nvSpPr>
          <p:spPr>
            <a:xfrm>
              <a:off x="9502234" y="1577707"/>
              <a:ext cx="1775607" cy="1935731"/>
            </a:xfrm>
            <a:prstGeom prst="rect">
              <a:avLst/>
            </a:prstGeom>
            <a:solidFill>
              <a:schemeClr val="bg1">
                <a:alpha val="34901"/>
              </a:schemeClr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8102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6141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4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2283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0385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424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6527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4566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buFont typeface="Arial" panose="020B0604020202020204" pitchFamily="34" charset="0"/>
                <a:buNone/>
              </a:pPr>
              <a:endParaRPr lang="zh-CN" altLang="en-US" sz="228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998" y="1628755"/>
              <a:ext cx="1630079" cy="16300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矩形 8">
              <a:hlinkClick r:id="" action="ppaction://noaction"/>
            </p:cNvPr>
            <p:cNvSpPr/>
            <p:nvPr/>
          </p:nvSpPr>
          <p:spPr>
            <a:xfrm>
              <a:off x="6681260" y="1565099"/>
              <a:ext cx="1775607" cy="1935731"/>
            </a:xfrm>
            <a:prstGeom prst="rect">
              <a:avLst/>
            </a:prstGeom>
            <a:solidFill>
              <a:schemeClr val="bg1">
                <a:alpha val="34901"/>
              </a:schemeClr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8102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6141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4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2283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0385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424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6527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4566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buFont typeface="Arial" panose="020B0604020202020204" pitchFamily="34" charset="0"/>
                <a:buNone/>
              </a:pPr>
              <a:endParaRPr lang="zh-CN" altLang="en-US" sz="228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24" y="1718516"/>
              <a:ext cx="1630079" cy="16300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矩形 5">
              <a:hlinkClick r:id="rId8" action="ppaction://hlinksldjump"/>
            </p:cNvPr>
            <p:cNvSpPr/>
            <p:nvPr/>
          </p:nvSpPr>
          <p:spPr>
            <a:xfrm>
              <a:off x="3860288" y="1585088"/>
              <a:ext cx="1775604" cy="1935731"/>
            </a:xfrm>
            <a:prstGeom prst="rect">
              <a:avLst/>
            </a:prstGeom>
            <a:solidFill>
              <a:schemeClr val="bg1">
                <a:alpha val="34901"/>
              </a:schemeClr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8102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6141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4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2283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0385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4245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6527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45660" algn="l" defTabSz="1161415" rtl="0" eaLnBrk="1" latinLnBrk="0" hangingPunct="1">
                <a:defRPr sz="2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buFont typeface="Arial" panose="020B0604020202020204" pitchFamily="34" charset="0"/>
                <a:buNone/>
              </a:pPr>
              <a:endParaRPr lang="zh-CN" altLang="en-US" sz="228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522" y="1721384"/>
              <a:ext cx="1663133" cy="16631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0" name="组合 29"/>
          <p:cNvGrpSpPr/>
          <p:nvPr/>
        </p:nvGrpSpPr>
        <p:grpSpPr>
          <a:xfrm>
            <a:off x="892164" y="3879988"/>
            <a:ext cx="2073461" cy="1107996"/>
            <a:chOff x="1010105" y="3879988"/>
            <a:chExt cx="2073461" cy="1107996"/>
          </a:xfrm>
        </p:grpSpPr>
        <p:sp>
          <p:nvSpPr>
            <p:cNvPr id="17" name="矩形 86"/>
            <p:cNvSpPr>
              <a:spLocks noChangeArrowheads="1"/>
            </p:cNvSpPr>
            <p:nvPr/>
          </p:nvSpPr>
          <p:spPr bwMode="auto">
            <a:xfrm>
              <a:off x="1010105" y="4280098"/>
              <a:ext cx="20734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defTabSz="1219170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点此替换文本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here. </a:t>
              </a:r>
            </a:p>
          </p:txBody>
        </p:sp>
        <p:sp>
          <p:nvSpPr>
            <p:cNvPr id="18" name="文本框 31"/>
            <p:cNvSpPr>
              <a:spLocks noChangeArrowheads="1"/>
            </p:cNvSpPr>
            <p:nvPr/>
          </p:nvSpPr>
          <p:spPr bwMode="auto">
            <a:xfrm>
              <a:off x="1293650" y="3879988"/>
              <a:ext cx="15063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点此替换文本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51546" y="3845992"/>
            <a:ext cx="2073461" cy="1107996"/>
            <a:chOff x="3083566" y="3879988"/>
            <a:chExt cx="2073461" cy="1107996"/>
          </a:xfrm>
        </p:grpSpPr>
        <p:sp>
          <p:nvSpPr>
            <p:cNvPr id="19" name="矩形 86"/>
            <p:cNvSpPr>
              <a:spLocks noChangeArrowheads="1"/>
            </p:cNvSpPr>
            <p:nvPr/>
          </p:nvSpPr>
          <p:spPr bwMode="auto">
            <a:xfrm>
              <a:off x="3083566" y="4280098"/>
              <a:ext cx="20734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defTabSz="1219170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点此替换文本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here. </a:t>
              </a:r>
            </a:p>
          </p:txBody>
        </p:sp>
        <p:sp>
          <p:nvSpPr>
            <p:cNvPr id="20" name="文本框 31"/>
            <p:cNvSpPr>
              <a:spLocks noChangeArrowheads="1"/>
            </p:cNvSpPr>
            <p:nvPr/>
          </p:nvSpPr>
          <p:spPr bwMode="auto">
            <a:xfrm>
              <a:off x="3367111" y="3879988"/>
              <a:ext cx="15063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点此替换文本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02426" y="3865187"/>
            <a:ext cx="2073461" cy="1107996"/>
            <a:chOff x="5063448" y="3879988"/>
            <a:chExt cx="2073461" cy="1107996"/>
          </a:xfrm>
        </p:grpSpPr>
        <p:sp>
          <p:nvSpPr>
            <p:cNvPr id="21" name="矩形 86"/>
            <p:cNvSpPr>
              <a:spLocks noChangeArrowheads="1"/>
            </p:cNvSpPr>
            <p:nvPr/>
          </p:nvSpPr>
          <p:spPr bwMode="auto">
            <a:xfrm>
              <a:off x="5063448" y="4280098"/>
              <a:ext cx="20734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defTabSz="1219170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点此替换文本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here. </a:t>
              </a:r>
            </a:p>
          </p:txBody>
        </p:sp>
        <p:sp>
          <p:nvSpPr>
            <p:cNvPr id="22" name="文本框 31"/>
            <p:cNvSpPr>
              <a:spLocks noChangeArrowheads="1"/>
            </p:cNvSpPr>
            <p:nvPr/>
          </p:nvSpPr>
          <p:spPr bwMode="auto">
            <a:xfrm>
              <a:off x="5346993" y="3879988"/>
              <a:ext cx="15063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点此替换文本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353306" y="3879988"/>
            <a:ext cx="2073461" cy="1107996"/>
            <a:chOff x="9036640" y="3879988"/>
            <a:chExt cx="2073461" cy="1107996"/>
          </a:xfrm>
        </p:grpSpPr>
        <p:sp>
          <p:nvSpPr>
            <p:cNvPr id="25" name="矩形 86"/>
            <p:cNvSpPr>
              <a:spLocks noChangeArrowheads="1"/>
            </p:cNvSpPr>
            <p:nvPr/>
          </p:nvSpPr>
          <p:spPr bwMode="auto">
            <a:xfrm>
              <a:off x="9036640" y="4280098"/>
              <a:ext cx="20734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defTabSz="1219170" fontAlgn="base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点此替换文本</a:t>
              </a:r>
              <a:r>
                <a: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here. </a:t>
              </a:r>
            </a:p>
          </p:txBody>
        </p:sp>
        <p:sp>
          <p:nvSpPr>
            <p:cNvPr id="26" name="文本框 31"/>
            <p:cNvSpPr>
              <a:spLocks noChangeArrowheads="1"/>
            </p:cNvSpPr>
            <p:nvPr/>
          </p:nvSpPr>
          <p:spPr bwMode="auto">
            <a:xfrm>
              <a:off x="9320185" y="3879988"/>
              <a:ext cx="15063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点此替换文本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5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91937" y="-34297"/>
            <a:ext cx="3161654" cy="2371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1098492" y="706496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91" name="TextBox 90"/>
          <p:cNvSpPr txBox="1"/>
          <p:nvPr/>
        </p:nvSpPr>
        <p:spPr>
          <a:xfrm>
            <a:off x="3143561" y="5113300"/>
            <a:ext cx="826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zh-CN" altLang="en-US" sz="4800" dirty="0" smtClean="0">
                <a:solidFill>
                  <a:schemeClr val="tx1"/>
                </a:solidFill>
              </a:rPr>
              <a:t>点此替换文本</a:t>
            </a:r>
            <a:endParaRPr lang="en-US" altLang="zh-CN" sz="4800" dirty="0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4426397"/>
            <a:ext cx="12192000" cy="2215202"/>
            <a:chOff x="0" y="4426397"/>
            <a:chExt cx="12192000" cy="2215202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>
              <a:biLevel thresh="50000"/>
            </a:blip>
            <a:stretch>
              <a:fillRect/>
            </a:stretch>
          </p:blipFill>
          <p:spPr>
            <a:xfrm>
              <a:off x="644578" y="4426397"/>
              <a:ext cx="6805534" cy="2215202"/>
            </a:xfrm>
            <a:prstGeom prst="rect">
              <a:avLst/>
            </a:prstGeom>
          </p:spPr>
        </p:pic>
        <p:cxnSp>
          <p:nvCxnSpPr>
            <p:cNvPr id="3" name="直接连接符 2"/>
            <p:cNvCxnSpPr>
              <a:cxnSpLocks/>
            </p:cNvCxnSpPr>
            <p:nvPr/>
          </p:nvCxnSpPr>
          <p:spPr>
            <a:xfrm>
              <a:off x="7450112" y="6631199"/>
              <a:ext cx="47418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0" y="6146664"/>
              <a:ext cx="73262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4307521" y="1923110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7516550" y="3139723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15" name="TextBox 52"/>
          <p:cNvSpPr txBox="1"/>
          <p:nvPr/>
        </p:nvSpPr>
        <p:spPr>
          <a:xfrm>
            <a:off x="1840331" y="1437878"/>
            <a:ext cx="246059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096133" y="785392"/>
            <a:ext cx="2420679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zh-CN" altLang="en-US" sz="2000" b="1" dirty="0">
              <a:solidFill>
                <a:schemeClr val="bg1"/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52"/>
          <p:cNvSpPr txBox="1"/>
          <p:nvPr/>
        </p:nvSpPr>
        <p:spPr>
          <a:xfrm>
            <a:off x="5103895" y="2642484"/>
            <a:ext cx="246059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59697" y="1989998"/>
            <a:ext cx="2420679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zh-CN" altLang="en-US" sz="2000" b="1" dirty="0">
              <a:solidFill>
                <a:schemeClr val="bg1"/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TextBox 52"/>
          <p:cNvSpPr txBox="1"/>
          <p:nvPr/>
        </p:nvSpPr>
        <p:spPr>
          <a:xfrm>
            <a:off x="8334955" y="3838223"/>
            <a:ext cx="246059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590757" y="3185737"/>
            <a:ext cx="2420679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zh-CN" altLang="en-US" sz="2000" b="1" dirty="0">
              <a:solidFill>
                <a:schemeClr val="bg1"/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9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uiExpand="1" build="p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1"/>
          <p:cNvSpPr/>
          <p:nvPr/>
        </p:nvSpPr>
        <p:spPr>
          <a:xfrm flipH="1">
            <a:off x="-48988" y="4831758"/>
            <a:ext cx="12240985" cy="2026242"/>
          </a:xfrm>
          <a:custGeom>
            <a:avLst/>
            <a:gdLst>
              <a:gd name="connsiteX0" fmla="*/ 0 w 12192000"/>
              <a:gd name="connsiteY0" fmla="*/ 0 h 881743"/>
              <a:gd name="connsiteX1" fmla="*/ 12192000 w 12192000"/>
              <a:gd name="connsiteY1" fmla="*/ 0 h 881743"/>
              <a:gd name="connsiteX2" fmla="*/ 12192000 w 12192000"/>
              <a:gd name="connsiteY2" fmla="*/ 881743 h 881743"/>
              <a:gd name="connsiteX3" fmla="*/ 0 w 12192000"/>
              <a:gd name="connsiteY3" fmla="*/ 881743 h 881743"/>
              <a:gd name="connsiteX4" fmla="*/ 0 w 12192000"/>
              <a:gd name="connsiteY4" fmla="*/ 0 h 881743"/>
              <a:gd name="connsiteX0" fmla="*/ 0 w 12240985"/>
              <a:gd name="connsiteY0" fmla="*/ 669471 h 1551214"/>
              <a:gd name="connsiteX1" fmla="*/ 12240985 w 12240985"/>
              <a:gd name="connsiteY1" fmla="*/ 0 h 1551214"/>
              <a:gd name="connsiteX2" fmla="*/ 12192000 w 12240985"/>
              <a:gd name="connsiteY2" fmla="*/ 1551214 h 1551214"/>
              <a:gd name="connsiteX3" fmla="*/ 0 w 12240985"/>
              <a:gd name="connsiteY3" fmla="*/ 1551214 h 1551214"/>
              <a:gd name="connsiteX4" fmla="*/ 0 w 12240985"/>
              <a:gd name="connsiteY4" fmla="*/ 669471 h 155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0985" h="1551214">
                <a:moveTo>
                  <a:pt x="0" y="669471"/>
                </a:moveTo>
                <a:lnTo>
                  <a:pt x="12240985" y="0"/>
                </a:lnTo>
                <a:lnTo>
                  <a:pt x="12192000" y="1551214"/>
                </a:lnTo>
                <a:lnTo>
                  <a:pt x="0" y="1551214"/>
                </a:lnTo>
                <a:lnTo>
                  <a:pt x="0" y="669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3"/>
          <p:cNvSpPr>
            <a:spLocks noGrp="1"/>
          </p:cNvSpPr>
          <p:nvPr>
            <p:ph type="title"/>
          </p:nvPr>
        </p:nvSpPr>
        <p:spPr>
          <a:xfrm>
            <a:off x="1208926" y="192403"/>
            <a:ext cx="6715922" cy="646331"/>
          </a:xfr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3600" b="1" kern="0" dirty="0" smtClean="0">
                <a:ln w="18415" cmpd="sng">
                  <a:noFill/>
                  <a:prstDash val="solid"/>
                </a:ln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点此替换文本</a:t>
            </a:r>
            <a:endParaRPr lang="zh-CN" altLang="en-US" sz="3600" b="1" kern="0" dirty="0">
              <a:ln w="18415" cmpd="sng">
                <a:noFill/>
                <a:prstDash val="solid"/>
              </a:ln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362056" y="828382"/>
            <a:ext cx="3657600" cy="3657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472248" y="2062163"/>
            <a:ext cx="947650" cy="947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125585" y="2842952"/>
            <a:ext cx="498763" cy="498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52"/>
          <p:cNvSpPr txBox="1"/>
          <p:nvPr/>
        </p:nvSpPr>
        <p:spPr>
          <a:xfrm>
            <a:off x="6927322" y="1442216"/>
            <a:ext cx="3092334" cy="244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 Click here to add your text. Click here to add your text.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311273" y="116039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10" name="TextBox 52"/>
          <p:cNvSpPr txBox="1"/>
          <p:nvPr/>
        </p:nvSpPr>
        <p:spPr>
          <a:xfrm>
            <a:off x="3871520" y="5999463"/>
            <a:ext cx="555154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4" r="21784"/>
          <a:stretch/>
        </p:blipFill>
        <p:spPr>
          <a:xfrm>
            <a:off x="-738753" y="2660679"/>
            <a:ext cx="4895117" cy="41973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71520" y="5464942"/>
            <a:ext cx="24905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点此替换文本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09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17 0.06296 L -2.70833E-6 3.7037E-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78 0.08125 L 1.04167E-6 4.07407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12 0.00046 L 5E-6 5.55112E-1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 animBg="1"/>
      <p:bldP spid="26" grpId="1" animBg="1"/>
      <p:bldP spid="25" grpId="0" animBg="1"/>
      <p:bldP spid="25" grpId="1" animBg="1"/>
      <p:bldP spid="5" grpId="0" animBg="1"/>
      <p:bldP spid="5" grpId="1" animBg="1"/>
      <p:bldP spid="27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1177033" y="2939143"/>
            <a:ext cx="9828424" cy="3918857"/>
          </a:xfrm>
          <a:custGeom>
            <a:avLst/>
            <a:gdLst>
              <a:gd name="connsiteX0" fmla="*/ 4914212 w 9828424"/>
              <a:gd name="connsiteY0" fmla="*/ 0 h 3918857"/>
              <a:gd name="connsiteX1" fmla="*/ 9828424 w 9828424"/>
              <a:gd name="connsiteY1" fmla="*/ 3820886 h 3918857"/>
              <a:gd name="connsiteX2" fmla="*/ 9825238 w 9828424"/>
              <a:gd name="connsiteY2" fmla="*/ 3918857 h 3918857"/>
              <a:gd name="connsiteX3" fmla="*/ 3186 w 9828424"/>
              <a:gd name="connsiteY3" fmla="*/ 3918857 h 3918857"/>
              <a:gd name="connsiteX4" fmla="*/ 0 w 9828424"/>
              <a:gd name="connsiteY4" fmla="*/ 3820886 h 3918857"/>
              <a:gd name="connsiteX5" fmla="*/ 4914212 w 9828424"/>
              <a:gd name="connsiteY5" fmla="*/ 0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8424" h="3918857">
                <a:moveTo>
                  <a:pt x="4914212" y="0"/>
                </a:moveTo>
                <a:cubicBezTo>
                  <a:pt x="7628256" y="0"/>
                  <a:pt x="9828424" y="1710669"/>
                  <a:pt x="9828424" y="3820886"/>
                </a:cubicBezTo>
                <a:lnTo>
                  <a:pt x="9825238" y="3918857"/>
                </a:lnTo>
                <a:lnTo>
                  <a:pt x="3186" y="3918857"/>
                </a:lnTo>
                <a:lnTo>
                  <a:pt x="0" y="3820886"/>
                </a:lnTo>
                <a:cubicBezTo>
                  <a:pt x="0" y="1710669"/>
                  <a:pt x="2200168" y="0"/>
                  <a:pt x="4914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3"/>
          <a:stretch/>
        </p:blipFill>
        <p:spPr>
          <a:xfrm>
            <a:off x="3086100" y="3312628"/>
            <a:ext cx="6060000" cy="35453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882705" y="1352957"/>
            <a:ext cx="731554" cy="731554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8" name="TextBox 52"/>
          <p:cNvSpPr txBox="1"/>
          <p:nvPr/>
        </p:nvSpPr>
        <p:spPr>
          <a:xfrm>
            <a:off x="1555387" y="2044977"/>
            <a:ext cx="246059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11189" y="1392491"/>
            <a:ext cx="240607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00" b="1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zh-CN" altLang="en-US" sz="2500" b="1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4445696" y="552224"/>
            <a:ext cx="731554" cy="731554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11" name="TextBox 52"/>
          <p:cNvSpPr txBox="1"/>
          <p:nvPr/>
        </p:nvSpPr>
        <p:spPr>
          <a:xfrm>
            <a:off x="5118378" y="1244244"/>
            <a:ext cx="246059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74180" y="591758"/>
            <a:ext cx="2406079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00" b="1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zh-CN" altLang="en-US" sz="2500" b="1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8359453" y="1352957"/>
            <a:ext cx="731554" cy="731554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14" name="TextBox 52"/>
          <p:cNvSpPr txBox="1"/>
          <p:nvPr/>
        </p:nvSpPr>
        <p:spPr>
          <a:xfrm>
            <a:off x="9032135" y="2044977"/>
            <a:ext cx="246059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287937" y="1392491"/>
            <a:ext cx="2406079" cy="54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00" b="1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zh-CN" altLang="en-US" sz="2500" b="1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18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6" r="22541"/>
          <a:stretch/>
        </p:blipFill>
        <p:spPr>
          <a:xfrm>
            <a:off x="4245263" y="1583868"/>
            <a:ext cx="3885452" cy="3964815"/>
          </a:xfrm>
          <a:prstGeom prst="rect">
            <a:avLst/>
          </a:prstGeom>
        </p:spPr>
      </p:pic>
      <p:sp>
        <p:nvSpPr>
          <p:cNvPr id="19" name="TextBox 52"/>
          <p:cNvSpPr txBox="1"/>
          <p:nvPr/>
        </p:nvSpPr>
        <p:spPr>
          <a:xfrm>
            <a:off x="204163" y="1793251"/>
            <a:ext cx="27261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0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text.Click here to add your text.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3175367" y="684282"/>
            <a:ext cx="5894615" cy="5763987"/>
            <a:chOff x="3289667" y="684282"/>
            <a:chExt cx="5894615" cy="5763987"/>
          </a:xfrm>
        </p:grpSpPr>
        <p:sp>
          <p:nvSpPr>
            <p:cNvPr id="12" name="弧形 11"/>
            <p:cNvSpPr/>
            <p:nvPr/>
          </p:nvSpPr>
          <p:spPr>
            <a:xfrm rot="13304532">
              <a:off x="3420296" y="684283"/>
              <a:ext cx="5763986" cy="5763986"/>
            </a:xfrm>
            <a:prstGeom prst="arc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弧形 23"/>
            <p:cNvSpPr/>
            <p:nvPr/>
          </p:nvSpPr>
          <p:spPr>
            <a:xfrm rot="8295468" flipH="1">
              <a:off x="3289667" y="684282"/>
              <a:ext cx="5763986" cy="5763986"/>
            </a:xfrm>
            <a:prstGeom prst="arc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360658" y="114422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29" name="标题 3"/>
          <p:cNvSpPr>
            <a:spLocks noGrp="1"/>
          </p:cNvSpPr>
          <p:nvPr>
            <p:ph type="title"/>
          </p:nvPr>
        </p:nvSpPr>
        <p:spPr>
          <a:xfrm>
            <a:off x="1382112" y="206103"/>
            <a:ext cx="6390288" cy="646331"/>
          </a:xfr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sz="3600" b="1" kern="0" dirty="0" smtClean="0">
                <a:ln w="18415" cmpd="sng">
                  <a:noFill/>
                  <a:prstDash val="solid"/>
                </a:ln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点此替换文本</a:t>
            </a:r>
            <a:endParaRPr lang="zh-CN" altLang="en-US" sz="3600" b="1" kern="0" dirty="0">
              <a:ln w="18415" cmpd="sng">
                <a:noFill/>
                <a:prstDash val="solid"/>
              </a:ln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112289" y="2023647"/>
            <a:ext cx="1002345" cy="1002345"/>
            <a:chOff x="1176555" y="1433097"/>
            <a:chExt cx="1002345" cy="1002345"/>
          </a:xfrm>
        </p:grpSpPr>
        <p:sp>
          <p:nvSpPr>
            <p:cNvPr id="30" name="椭圆 29"/>
            <p:cNvSpPr/>
            <p:nvPr/>
          </p:nvSpPr>
          <p:spPr>
            <a:xfrm>
              <a:off x="1252963" y="1509506"/>
              <a:ext cx="849530" cy="84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176555" y="1433097"/>
              <a:ext cx="1002345" cy="100234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112289" y="4197205"/>
            <a:ext cx="1002345" cy="1002345"/>
            <a:chOff x="1176555" y="1433097"/>
            <a:chExt cx="1002345" cy="1002345"/>
          </a:xfrm>
        </p:grpSpPr>
        <p:sp>
          <p:nvSpPr>
            <p:cNvPr id="34" name="椭圆 33"/>
            <p:cNvSpPr/>
            <p:nvPr/>
          </p:nvSpPr>
          <p:spPr>
            <a:xfrm>
              <a:off x="1252963" y="1509506"/>
              <a:ext cx="849530" cy="84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176555" y="1433097"/>
              <a:ext cx="1002345" cy="100234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131780" y="1938410"/>
            <a:ext cx="1002345" cy="1002345"/>
            <a:chOff x="1176555" y="1433097"/>
            <a:chExt cx="1002345" cy="1002345"/>
          </a:xfrm>
        </p:grpSpPr>
        <p:sp>
          <p:nvSpPr>
            <p:cNvPr id="37" name="椭圆 36"/>
            <p:cNvSpPr/>
            <p:nvPr/>
          </p:nvSpPr>
          <p:spPr>
            <a:xfrm>
              <a:off x="1252963" y="1509506"/>
              <a:ext cx="849530" cy="84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176555" y="1433097"/>
              <a:ext cx="1002345" cy="100234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31780" y="4197205"/>
            <a:ext cx="1002345" cy="1002345"/>
            <a:chOff x="1176555" y="1433097"/>
            <a:chExt cx="1002345" cy="1002345"/>
          </a:xfrm>
        </p:grpSpPr>
        <p:sp>
          <p:nvSpPr>
            <p:cNvPr id="40" name="椭圆 39"/>
            <p:cNvSpPr/>
            <p:nvPr/>
          </p:nvSpPr>
          <p:spPr>
            <a:xfrm>
              <a:off x="1252963" y="1509506"/>
              <a:ext cx="849530" cy="849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176555" y="1433097"/>
              <a:ext cx="1002345" cy="100234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367698" y="2258913"/>
            <a:ext cx="452438" cy="531813"/>
            <a:chOff x="3481998" y="2258913"/>
            <a:chExt cx="452438" cy="531813"/>
          </a:xfrm>
        </p:grpSpPr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3508986" y="2258913"/>
              <a:ext cx="425450" cy="458788"/>
            </a:xfrm>
            <a:custGeom>
              <a:avLst/>
              <a:gdLst>
                <a:gd name="T0" fmla="*/ 65 w 156"/>
                <a:gd name="T1" fmla="*/ 168 h 168"/>
                <a:gd name="T2" fmla="*/ 2 w 156"/>
                <a:gd name="T3" fmla="*/ 142 h 168"/>
                <a:gd name="T4" fmla="*/ 2 w 156"/>
                <a:gd name="T5" fmla="*/ 137 h 168"/>
                <a:gd name="T6" fmla="*/ 7 w 156"/>
                <a:gd name="T7" fmla="*/ 137 h 168"/>
                <a:gd name="T8" fmla="*/ 65 w 156"/>
                <a:gd name="T9" fmla="*/ 160 h 168"/>
                <a:gd name="T10" fmla="*/ 148 w 156"/>
                <a:gd name="T11" fmla="*/ 77 h 168"/>
                <a:gd name="T12" fmla="*/ 111 w 156"/>
                <a:gd name="T13" fmla="*/ 8 h 168"/>
                <a:gd name="T14" fmla="*/ 110 w 156"/>
                <a:gd name="T15" fmla="*/ 2 h 168"/>
                <a:gd name="T16" fmla="*/ 116 w 156"/>
                <a:gd name="T17" fmla="*/ 1 h 168"/>
                <a:gd name="T18" fmla="*/ 156 w 156"/>
                <a:gd name="T19" fmla="*/ 77 h 168"/>
                <a:gd name="T20" fmla="*/ 65 w 156"/>
                <a:gd name="T2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68">
                  <a:moveTo>
                    <a:pt x="65" y="168"/>
                  </a:moveTo>
                  <a:cubicBezTo>
                    <a:pt x="41" y="168"/>
                    <a:pt x="19" y="159"/>
                    <a:pt x="2" y="142"/>
                  </a:cubicBezTo>
                  <a:cubicBezTo>
                    <a:pt x="0" y="141"/>
                    <a:pt x="0" y="138"/>
                    <a:pt x="2" y="137"/>
                  </a:cubicBezTo>
                  <a:cubicBezTo>
                    <a:pt x="3" y="135"/>
                    <a:pt x="6" y="135"/>
                    <a:pt x="7" y="137"/>
                  </a:cubicBezTo>
                  <a:cubicBezTo>
                    <a:pt x="23" y="152"/>
                    <a:pt x="43" y="160"/>
                    <a:pt x="65" y="160"/>
                  </a:cubicBezTo>
                  <a:cubicBezTo>
                    <a:pt x="111" y="160"/>
                    <a:pt x="148" y="123"/>
                    <a:pt x="148" y="77"/>
                  </a:cubicBezTo>
                  <a:cubicBezTo>
                    <a:pt x="148" y="49"/>
                    <a:pt x="134" y="23"/>
                    <a:pt x="111" y="8"/>
                  </a:cubicBezTo>
                  <a:cubicBezTo>
                    <a:pt x="109" y="7"/>
                    <a:pt x="109" y="4"/>
                    <a:pt x="110" y="2"/>
                  </a:cubicBezTo>
                  <a:cubicBezTo>
                    <a:pt x="111" y="1"/>
                    <a:pt x="114" y="0"/>
                    <a:pt x="116" y="1"/>
                  </a:cubicBezTo>
                  <a:cubicBezTo>
                    <a:pt x="141" y="18"/>
                    <a:pt x="156" y="47"/>
                    <a:pt x="156" y="77"/>
                  </a:cubicBezTo>
                  <a:cubicBezTo>
                    <a:pt x="156" y="127"/>
                    <a:pt x="115" y="168"/>
                    <a:pt x="65" y="16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675673" y="2695476"/>
              <a:ext cx="22225" cy="95250"/>
            </a:xfrm>
            <a:custGeom>
              <a:avLst/>
              <a:gdLst>
                <a:gd name="T0" fmla="*/ 4 w 8"/>
                <a:gd name="T1" fmla="*/ 35 h 35"/>
                <a:gd name="T2" fmla="*/ 0 w 8"/>
                <a:gd name="T3" fmla="*/ 31 h 35"/>
                <a:gd name="T4" fmla="*/ 0 w 8"/>
                <a:gd name="T5" fmla="*/ 4 h 35"/>
                <a:gd name="T6" fmla="*/ 4 w 8"/>
                <a:gd name="T7" fmla="*/ 0 h 35"/>
                <a:gd name="T8" fmla="*/ 8 w 8"/>
                <a:gd name="T9" fmla="*/ 4 h 35"/>
                <a:gd name="T10" fmla="*/ 8 w 8"/>
                <a:gd name="T11" fmla="*/ 31 h 35"/>
                <a:gd name="T12" fmla="*/ 4 w 8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5">
                  <a:moveTo>
                    <a:pt x="4" y="35"/>
                  </a:moveTo>
                  <a:cubicBezTo>
                    <a:pt x="2" y="35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3"/>
                    <a:pt x="6" y="35"/>
                    <a:pt x="4" y="35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580423" y="2768501"/>
              <a:ext cx="212725" cy="22225"/>
            </a:xfrm>
            <a:custGeom>
              <a:avLst/>
              <a:gdLst>
                <a:gd name="T0" fmla="*/ 74 w 78"/>
                <a:gd name="T1" fmla="*/ 8 h 8"/>
                <a:gd name="T2" fmla="*/ 4 w 78"/>
                <a:gd name="T3" fmla="*/ 8 h 8"/>
                <a:gd name="T4" fmla="*/ 0 w 78"/>
                <a:gd name="T5" fmla="*/ 4 h 8"/>
                <a:gd name="T6" fmla="*/ 4 w 78"/>
                <a:gd name="T7" fmla="*/ 0 h 8"/>
                <a:gd name="T8" fmla="*/ 74 w 78"/>
                <a:gd name="T9" fmla="*/ 0 h 8"/>
                <a:gd name="T10" fmla="*/ 78 w 78"/>
                <a:gd name="T11" fmla="*/ 4 h 8"/>
                <a:gd name="T12" fmla="*/ 74 w 7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">
                  <a:moveTo>
                    <a:pt x="7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7" y="0"/>
                    <a:pt x="78" y="1"/>
                    <a:pt x="78" y="4"/>
                  </a:cubicBezTo>
                  <a:cubicBezTo>
                    <a:pt x="78" y="6"/>
                    <a:pt x="77" y="8"/>
                    <a:pt x="74" y="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3481998" y="2482751"/>
              <a:ext cx="65088" cy="71438"/>
            </a:xfrm>
            <a:custGeom>
              <a:avLst/>
              <a:gdLst>
                <a:gd name="T0" fmla="*/ 0 w 24"/>
                <a:gd name="T1" fmla="*/ 0 h 26"/>
                <a:gd name="T2" fmla="*/ 21 w 24"/>
                <a:gd name="T3" fmla="*/ 0 h 26"/>
                <a:gd name="T4" fmla="*/ 24 w 24"/>
                <a:gd name="T5" fmla="*/ 26 h 26"/>
                <a:gd name="T6" fmla="*/ 7 w 24"/>
                <a:gd name="T7" fmla="*/ 26 h 26"/>
                <a:gd name="T8" fmla="*/ 0 w 2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9"/>
                    <a:pt x="22" y="18"/>
                    <a:pt x="24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18"/>
                    <a:pt x="1" y="9"/>
                    <a:pt x="0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3481998" y="2384326"/>
              <a:ext cx="65088" cy="71438"/>
            </a:xfrm>
            <a:custGeom>
              <a:avLst/>
              <a:gdLst>
                <a:gd name="T0" fmla="*/ 7 w 24"/>
                <a:gd name="T1" fmla="*/ 0 h 26"/>
                <a:gd name="T2" fmla="*/ 24 w 24"/>
                <a:gd name="T3" fmla="*/ 0 h 26"/>
                <a:gd name="T4" fmla="*/ 21 w 24"/>
                <a:gd name="T5" fmla="*/ 26 h 26"/>
                <a:gd name="T6" fmla="*/ 0 w 24"/>
                <a:gd name="T7" fmla="*/ 26 h 26"/>
                <a:gd name="T8" fmla="*/ 7 w 2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2" y="8"/>
                    <a:pt x="21" y="17"/>
                    <a:pt x="2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17"/>
                    <a:pt x="3" y="8"/>
                    <a:pt x="7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824898" y="2384326"/>
              <a:ext cx="66675" cy="71438"/>
            </a:xfrm>
            <a:custGeom>
              <a:avLst/>
              <a:gdLst>
                <a:gd name="T0" fmla="*/ 24 w 24"/>
                <a:gd name="T1" fmla="*/ 26 h 26"/>
                <a:gd name="T2" fmla="*/ 4 w 24"/>
                <a:gd name="T3" fmla="*/ 26 h 26"/>
                <a:gd name="T4" fmla="*/ 0 w 24"/>
                <a:gd name="T5" fmla="*/ 0 h 26"/>
                <a:gd name="T6" fmla="*/ 18 w 24"/>
                <a:gd name="T7" fmla="*/ 0 h 26"/>
                <a:gd name="T8" fmla="*/ 24 w 2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4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3" y="17"/>
                    <a:pt x="2" y="8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8"/>
                    <a:pt x="24" y="17"/>
                    <a:pt x="24" y="26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748698" y="2384326"/>
              <a:ext cx="63500" cy="71438"/>
            </a:xfrm>
            <a:custGeom>
              <a:avLst/>
              <a:gdLst>
                <a:gd name="T0" fmla="*/ 23 w 23"/>
                <a:gd name="T1" fmla="*/ 26 h 26"/>
                <a:gd name="T2" fmla="*/ 1 w 23"/>
                <a:gd name="T3" fmla="*/ 26 h 26"/>
                <a:gd name="T4" fmla="*/ 0 w 23"/>
                <a:gd name="T5" fmla="*/ 0 h 26"/>
                <a:gd name="T6" fmla="*/ 19 w 23"/>
                <a:gd name="T7" fmla="*/ 0 h 26"/>
                <a:gd name="T8" fmla="*/ 23 w 2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23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19"/>
                    <a:pt x="1" y="9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8"/>
                    <a:pt x="22" y="17"/>
                    <a:pt x="23" y="26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645511" y="2384326"/>
              <a:ext cx="82550" cy="71438"/>
            </a:xfrm>
            <a:custGeom>
              <a:avLst/>
              <a:gdLst>
                <a:gd name="T0" fmla="*/ 0 w 30"/>
                <a:gd name="T1" fmla="*/ 26 h 26"/>
                <a:gd name="T2" fmla="*/ 2 w 30"/>
                <a:gd name="T3" fmla="*/ 0 h 26"/>
                <a:gd name="T4" fmla="*/ 29 w 30"/>
                <a:gd name="T5" fmla="*/ 0 h 26"/>
                <a:gd name="T6" fmla="*/ 30 w 30"/>
                <a:gd name="T7" fmla="*/ 26 h 26"/>
                <a:gd name="T8" fmla="*/ 0 w 30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6">
                  <a:moveTo>
                    <a:pt x="0" y="26"/>
                  </a:moveTo>
                  <a:cubicBezTo>
                    <a:pt x="0" y="17"/>
                    <a:pt x="1" y="8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8"/>
                    <a:pt x="30" y="17"/>
                    <a:pt x="30" y="26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3645511" y="2482751"/>
              <a:ext cx="82550" cy="71438"/>
            </a:xfrm>
            <a:custGeom>
              <a:avLst/>
              <a:gdLst>
                <a:gd name="T0" fmla="*/ 30 w 30"/>
                <a:gd name="T1" fmla="*/ 0 h 26"/>
                <a:gd name="T2" fmla="*/ 29 w 30"/>
                <a:gd name="T3" fmla="*/ 26 h 26"/>
                <a:gd name="T4" fmla="*/ 2 w 30"/>
                <a:gd name="T5" fmla="*/ 26 h 26"/>
                <a:gd name="T6" fmla="*/ 0 w 30"/>
                <a:gd name="T7" fmla="*/ 0 h 26"/>
                <a:gd name="T8" fmla="*/ 30 w 3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6">
                  <a:moveTo>
                    <a:pt x="30" y="0"/>
                  </a:moveTo>
                  <a:cubicBezTo>
                    <a:pt x="30" y="9"/>
                    <a:pt x="29" y="18"/>
                    <a:pt x="29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18"/>
                    <a:pt x="0" y="9"/>
                    <a:pt x="0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3724886" y="2273201"/>
              <a:ext cx="68263" cy="87313"/>
            </a:xfrm>
            <a:custGeom>
              <a:avLst/>
              <a:gdLst>
                <a:gd name="T0" fmla="*/ 8 w 25"/>
                <a:gd name="T1" fmla="*/ 32 h 32"/>
                <a:gd name="T2" fmla="*/ 0 w 25"/>
                <a:gd name="T3" fmla="*/ 0 h 32"/>
                <a:gd name="T4" fmla="*/ 25 w 25"/>
                <a:gd name="T5" fmla="*/ 32 h 32"/>
                <a:gd name="T6" fmla="*/ 8 w 25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2">
                  <a:moveTo>
                    <a:pt x="8" y="32"/>
                  </a:moveTo>
                  <a:cubicBezTo>
                    <a:pt x="6" y="20"/>
                    <a:pt x="3" y="8"/>
                    <a:pt x="0" y="0"/>
                  </a:cubicBezTo>
                  <a:cubicBezTo>
                    <a:pt x="10" y="5"/>
                    <a:pt x="19" y="17"/>
                    <a:pt x="25" y="32"/>
                  </a:cubicBezTo>
                  <a:lnTo>
                    <a:pt x="8" y="32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653448" y="2265263"/>
              <a:ext cx="65088" cy="95250"/>
            </a:xfrm>
            <a:custGeom>
              <a:avLst/>
              <a:gdLst>
                <a:gd name="T0" fmla="*/ 24 w 24"/>
                <a:gd name="T1" fmla="*/ 35 h 35"/>
                <a:gd name="T2" fmla="*/ 0 w 24"/>
                <a:gd name="T3" fmla="*/ 35 h 35"/>
                <a:gd name="T4" fmla="*/ 12 w 24"/>
                <a:gd name="T5" fmla="*/ 0 h 35"/>
                <a:gd name="T6" fmla="*/ 24 w 24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5">
                  <a:moveTo>
                    <a:pt x="24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3" y="12"/>
                    <a:pt x="9" y="0"/>
                    <a:pt x="12" y="0"/>
                  </a:cubicBezTo>
                  <a:cubicBezTo>
                    <a:pt x="15" y="0"/>
                    <a:pt x="21" y="12"/>
                    <a:pt x="24" y="35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3583598" y="2273201"/>
              <a:ext cx="66675" cy="87313"/>
            </a:xfrm>
            <a:custGeom>
              <a:avLst/>
              <a:gdLst>
                <a:gd name="T0" fmla="*/ 25 w 25"/>
                <a:gd name="T1" fmla="*/ 0 h 32"/>
                <a:gd name="T2" fmla="*/ 17 w 25"/>
                <a:gd name="T3" fmla="*/ 32 h 32"/>
                <a:gd name="T4" fmla="*/ 0 w 25"/>
                <a:gd name="T5" fmla="*/ 32 h 32"/>
                <a:gd name="T6" fmla="*/ 25 w 25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2">
                  <a:moveTo>
                    <a:pt x="25" y="0"/>
                  </a:moveTo>
                  <a:cubicBezTo>
                    <a:pt x="21" y="8"/>
                    <a:pt x="19" y="20"/>
                    <a:pt x="17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5" y="17"/>
                    <a:pt x="14" y="5"/>
                    <a:pt x="25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3564548" y="2384326"/>
              <a:ext cx="61913" cy="71438"/>
            </a:xfrm>
            <a:custGeom>
              <a:avLst/>
              <a:gdLst>
                <a:gd name="T0" fmla="*/ 23 w 23"/>
                <a:gd name="T1" fmla="*/ 0 h 26"/>
                <a:gd name="T2" fmla="*/ 21 w 23"/>
                <a:gd name="T3" fmla="*/ 26 h 26"/>
                <a:gd name="T4" fmla="*/ 0 w 23"/>
                <a:gd name="T5" fmla="*/ 26 h 26"/>
                <a:gd name="T6" fmla="*/ 4 w 23"/>
                <a:gd name="T7" fmla="*/ 0 h 26"/>
                <a:gd name="T8" fmla="*/ 23 w 2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23" y="0"/>
                  </a:moveTo>
                  <a:cubicBezTo>
                    <a:pt x="22" y="9"/>
                    <a:pt x="21" y="19"/>
                    <a:pt x="2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8"/>
                    <a:pt x="4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3564548" y="2482751"/>
              <a:ext cx="61913" cy="71438"/>
            </a:xfrm>
            <a:custGeom>
              <a:avLst/>
              <a:gdLst>
                <a:gd name="T0" fmla="*/ 0 w 23"/>
                <a:gd name="T1" fmla="*/ 0 h 26"/>
                <a:gd name="T2" fmla="*/ 21 w 23"/>
                <a:gd name="T3" fmla="*/ 0 h 26"/>
                <a:gd name="T4" fmla="*/ 23 w 23"/>
                <a:gd name="T5" fmla="*/ 26 h 26"/>
                <a:gd name="T6" fmla="*/ 4 w 23"/>
                <a:gd name="T7" fmla="*/ 26 h 26"/>
                <a:gd name="T8" fmla="*/ 0 w 2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7"/>
                    <a:pt x="22" y="17"/>
                    <a:pt x="2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1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3583598" y="2578001"/>
              <a:ext cx="66675" cy="87313"/>
            </a:xfrm>
            <a:custGeom>
              <a:avLst/>
              <a:gdLst>
                <a:gd name="T0" fmla="*/ 17 w 25"/>
                <a:gd name="T1" fmla="*/ 0 h 32"/>
                <a:gd name="T2" fmla="*/ 25 w 25"/>
                <a:gd name="T3" fmla="*/ 32 h 32"/>
                <a:gd name="T4" fmla="*/ 0 w 25"/>
                <a:gd name="T5" fmla="*/ 0 h 32"/>
                <a:gd name="T6" fmla="*/ 17 w 25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2">
                  <a:moveTo>
                    <a:pt x="17" y="0"/>
                  </a:moveTo>
                  <a:cubicBezTo>
                    <a:pt x="19" y="12"/>
                    <a:pt x="21" y="24"/>
                    <a:pt x="25" y="32"/>
                  </a:cubicBezTo>
                  <a:cubicBezTo>
                    <a:pt x="14" y="27"/>
                    <a:pt x="5" y="15"/>
                    <a:pt x="0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3653448" y="2578001"/>
              <a:ext cx="65088" cy="95250"/>
            </a:xfrm>
            <a:custGeom>
              <a:avLst/>
              <a:gdLst>
                <a:gd name="T0" fmla="*/ 0 w 24"/>
                <a:gd name="T1" fmla="*/ 0 h 35"/>
                <a:gd name="T2" fmla="*/ 24 w 24"/>
                <a:gd name="T3" fmla="*/ 0 h 35"/>
                <a:gd name="T4" fmla="*/ 12 w 24"/>
                <a:gd name="T5" fmla="*/ 35 h 35"/>
                <a:gd name="T6" fmla="*/ 0 w 2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5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1" y="23"/>
                    <a:pt x="15" y="35"/>
                    <a:pt x="12" y="35"/>
                  </a:cubicBezTo>
                  <a:cubicBezTo>
                    <a:pt x="9" y="35"/>
                    <a:pt x="3" y="23"/>
                    <a:pt x="0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3724886" y="2578001"/>
              <a:ext cx="68263" cy="87313"/>
            </a:xfrm>
            <a:custGeom>
              <a:avLst/>
              <a:gdLst>
                <a:gd name="T0" fmla="*/ 0 w 25"/>
                <a:gd name="T1" fmla="*/ 32 h 32"/>
                <a:gd name="T2" fmla="*/ 8 w 25"/>
                <a:gd name="T3" fmla="*/ 0 h 32"/>
                <a:gd name="T4" fmla="*/ 25 w 25"/>
                <a:gd name="T5" fmla="*/ 0 h 32"/>
                <a:gd name="T6" fmla="*/ 0 w 25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cubicBezTo>
                    <a:pt x="3" y="24"/>
                    <a:pt x="6" y="12"/>
                    <a:pt x="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15"/>
                    <a:pt x="10" y="27"/>
                    <a:pt x="0" y="32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3748698" y="2482751"/>
              <a:ext cx="63500" cy="71438"/>
            </a:xfrm>
            <a:custGeom>
              <a:avLst/>
              <a:gdLst>
                <a:gd name="T0" fmla="*/ 0 w 23"/>
                <a:gd name="T1" fmla="*/ 26 h 26"/>
                <a:gd name="T2" fmla="*/ 1 w 23"/>
                <a:gd name="T3" fmla="*/ 0 h 26"/>
                <a:gd name="T4" fmla="*/ 23 w 23"/>
                <a:gd name="T5" fmla="*/ 0 h 26"/>
                <a:gd name="T6" fmla="*/ 19 w 23"/>
                <a:gd name="T7" fmla="*/ 26 h 26"/>
                <a:gd name="T8" fmla="*/ 0 w 2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0" y="26"/>
                  </a:moveTo>
                  <a:cubicBezTo>
                    <a:pt x="1" y="17"/>
                    <a:pt x="1" y="7"/>
                    <a:pt x="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9"/>
                    <a:pt x="21" y="18"/>
                    <a:pt x="19" y="26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3824898" y="2482751"/>
              <a:ext cx="66675" cy="71438"/>
            </a:xfrm>
            <a:custGeom>
              <a:avLst/>
              <a:gdLst>
                <a:gd name="T0" fmla="*/ 4 w 24"/>
                <a:gd name="T1" fmla="*/ 0 h 26"/>
                <a:gd name="T2" fmla="*/ 24 w 24"/>
                <a:gd name="T3" fmla="*/ 0 h 26"/>
                <a:gd name="T4" fmla="*/ 18 w 24"/>
                <a:gd name="T5" fmla="*/ 26 h 26"/>
                <a:gd name="T6" fmla="*/ 0 w 24"/>
                <a:gd name="T7" fmla="*/ 26 h 26"/>
                <a:gd name="T8" fmla="*/ 4 w 2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9"/>
                    <a:pt x="21" y="18"/>
                    <a:pt x="1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18"/>
                    <a:pt x="3" y="9"/>
                    <a:pt x="4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3775686" y="2284313"/>
              <a:ext cx="85725" cy="76200"/>
            </a:xfrm>
            <a:custGeom>
              <a:avLst/>
              <a:gdLst>
                <a:gd name="T0" fmla="*/ 31 w 31"/>
                <a:gd name="T1" fmla="*/ 28 h 28"/>
                <a:gd name="T2" fmla="*/ 15 w 31"/>
                <a:gd name="T3" fmla="*/ 28 h 28"/>
                <a:gd name="T4" fmla="*/ 0 w 31"/>
                <a:gd name="T5" fmla="*/ 0 h 28"/>
                <a:gd name="T6" fmla="*/ 31 w 31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8">
                  <a:moveTo>
                    <a:pt x="31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1" y="17"/>
                    <a:pt x="6" y="7"/>
                    <a:pt x="0" y="0"/>
                  </a:cubicBezTo>
                  <a:cubicBezTo>
                    <a:pt x="12" y="6"/>
                    <a:pt x="23" y="16"/>
                    <a:pt x="31" y="2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3515336" y="2284313"/>
              <a:ext cx="84138" cy="76200"/>
            </a:xfrm>
            <a:custGeom>
              <a:avLst/>
              <a:gdLst>
                <a:gd name="T0" fmla="*/ 31 w 31"/>
                <a:gd name="T1" fmla="*/ 0 h 28"/>
                <a:gd name="T2" fmla="*/ 15 w 31"/>
                <a:gd name="T3" fmla="*/ 28 h 28"/>
                <a:gd name="T4" fmla="*/ 0 w 31"/>
                <a:gd name="T5" fmla="*/ 28 h 28"/>
                <a:gd name="T6" fmla="*/ 31 w 31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cubicBezTo>
                    <a:pt x="24" y="7"/>
                    <a:pt x="19" y="17"/>
                    <a:pt x="15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7" y="16"/>
                    <a:pt x="18" y="6"/>
                    <a:pt x="31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3515336" y="2578001"/>
              <a:ext cx="84138" cy="76200"/>
            </a:xfrm>
            <a:custGeom>
              <a:avLst/>
              <a:gdLst>
                <a:gd name="T0" fmla="*/ 0 w 31"/>
                <a:gd name="T1" fmla="*/ 0 h 28"/>
                <a:gd name="T2" fmla="*/ 15 w 31"/>
                <a:gd name="T3" fmla="*/ 0 h 28"/>
                <a:gd name="T4" fmla="*/ 31 w 31"/>
                <a:gd name="T5" fmla="*/ 28 h 28"/>
                <a:gd name="T6" fmla="*/ 0 w 31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9" y="11"/>
                    <a:pt x="24" y="21"/>
                    <a:pt x="31" y="28"/>
                  </a:cubicBezTo>
                  <a:cubicBezTo>
                    <a:pt x="18" y="22"/>
                    <a:pt x="7" y="12"/>
                    <a:pt x="0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3775686" y="2578001"/>
              <a:ext cx="85725" cy="76200"/>
            </a:xfrm>
            <a:custGeom>
              <a:avLst/>
              <a:gdLst>
                <a:gd name="T0" fmla="*/ 0 w 31"/>
                <a:gd name="T1" fmla="*/ 28 h 28"/>
                <a:gd name="T2" fmla="*/ 15 w 31"/>
                <a:gd name="T3" fmla="*/ 0 h 28"/>
                <a:gd name="T4" fmla="*/ 31 w 31"/>
                <a:gd name="T5" fmla="*/ 0 h 28"/>
                <a:gd name="T6" fmla="*/ 0 w 31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8">
                  <a:moveTo>
                    <a:pt x="0" y="28"/>
                  </a:moveTo>
                  <a:cubicBezTo>
                    <a:pt x="6" y="21"/>
                    <a:pt x="11" y="11"/>
                    <a:pt x="1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3" y="12"/>
                    <a:pt x="12" y="22"/>
                    <a:pt x="0" y="2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383588" y="2163763"/>
            <a:ext cx="514350" cy="542925"/>
            <a:chOff x="8497888" y="2163763"/>
            <a:chExt cx="514350" cy="542925"/>
          </a:xfrm>
        </p:grpSpPr>
        <p:sp>
          <p:nvSpPr>
            <p:cNvPr id="66" name="Freeform 186"/>
            <p:cNvSpPr>
              <a:spLocks noEditPoints="1"/>
            </p:cNvSpPr>
            <p:nvPr/>
          </p:nvSpPr>
          <p:spPr bwMode="auto">
            <a:xfrm>
              <a:off x="8618538" y="2284413"/>
              <a:ext cx="273050" cy="341313"/>
            </a:xfrm>
            <a:custGeom>
              <a:avLst/>
              <a:gdLst>
                <a:gd name="T0" fmla="*/ 49 w 98"/>
                <a:gd name="T1" fmla="*/ 0 h 122"/>
                <a:gd name="T2" fmla="*/ 0 w 98"/>
                <a:gd name="T3" fmla="*/ 49 h 122"/>
                <a:gd name="T4" fmla="*/ 21 w 98"/>
                <a:gd name="T5" fmla="*/ 87 h 122"/>
                <a:gd name="T6" fmla="*/ 25 w 98"/>
                <a:gd name="T7" fmla="*/ 97 h 122"/>
                <a:gd name="T8" fmla="*/ 25 w 98"/>
                <a:gd name="T9" fmla="*/ 111 h 122"/>
                <a:gd name="T10" fmla="*/ 37 w 98"/>
                <a:gd name="T11" fmla="*/ 122 h 122"/>
                <a:gd name="T12" fmla="*/ 61 w 98"/>
                <a:gd name="T13" fmla="*/ 122 h 122"/>
                <a:gd name="T14" fmla="*/ 73 w 98"/>
                <a:gd name="T15" fmla="*/ 111 h 122"/>
                <a:gd name="T16" fmla="*/ 73 w 98"/>
                <a:gd name="T17" fmla="*/ 97 h 122"/>
                <a:gd name="T18" fmla="*/ 77 w 98"/>
                <a:gd name="T19" fmla="*/ 87 h 122"/>
                <a:gd name="T20" fmla="*/ 98 w 98"/>
                <a:gd name="T21" fmla="*/ 49 h 122"/>
                <a:gd name="T22" fmla="*/ 49 w 98"/>
                <a:gd name="T23" fmla="*/ 0 h 122"/>
                <a:gd name="T24" fmla="*/ 76 w 98"/>
                <a:gd name="T25" fmla="*/ 65 h 122"/>
                <a:gd name="T26" fmla="*/ 73 w 98"/>
                <a:gd name="T27" fmla="*/ 67 h 122"/>
                <a:gd name="T28" fmla="*/ 71 w 98"/>
                <a:gd name="T29" fmla="*/ 66 h 122"/>
                <a:gd name="T30" fmla="*/ 69 w 98"/>
                <a:gd name="T31" fmla="*/ 61 h 122"/>
                <a:gd name="T32" fmla="*/ 61 w 98"/>
                <a:gd name="T33" fmla="*/ 23 h 122"/>
                <a:gd name="T34" fmla="*/ 60 w 98"/>
                <a:gd name="T35" fmla="*/ 18 h 122"/>
                <a:gd name="T36" fmla="*/ 66 w 98"/>
                <a:gd name="T37" fmla="*/ 17 h 122"/>
                <a:gd name="T38" fmla="*/ 76 w 98"/>
                <a:gd name="T39" fmla="*/ 6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122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68"/>
                    <a:pt x="20" y="86"/>
                    <a:pt x="21" y="87"/>
                  </a:cubicBezTo>
                  <a:cubicBezTo>
                    <a:pt x="23" y="89"/>
                    <a:pt x="25" y="94"/>
                    <a:pt x="25" y="97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5" y="117"/>
                    <a:pt x="30" y="122"/>
                    <a:pt x="37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7" y="122"/>
                    <a:pt x="73" y="117"/>
                    <a:pt x="73" y="111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4"/>
                    <a:pt x="75" y="89"/>
                    <a:pt x="77" y="87"/>
                  </a:cubicBezTo>
                  <a:cubicBezTo>
                    <a:pt x="78" y="86"/>
                    <a:pt x="98" y="68"/>
                    <a:pt x="98" y="49"/>
                  </a:cubicBezTo>
                  <a:cubicBezTo>
                    <a:pt x="98" y="22"/>
                    <a:pt x="76" y="0"/>
                    <a:pt x="49" y="0"/>
                  </a:cubicBezTo>
                  <a:close/>
                  <a:moveTo>
                    <a:pt x="76" y="65"/>
                  </a:moveTo>
                  <a:cubicBezTo>
                    <a:pt x="75" y="66"/>
                    <a:pt x="74" y="67"/>
                    <a:pt x="73" y="67"/>
                  </a:cubicBezTo>
                  <a:cubicBezTo>
                    <a:pt x="72" y="67"/>
                    <a:pt x="71" y="67"/>
                    <a:pt x="71" y="66"/>
                  </a:cubicBezTo>
                  <a:cubicBezTo>
                    <a:pt x="69" y="65"/>
                    <a:pt x="68" y="63"/>
                    <a:pt x="69" y="61"/>
                  </a:cubicBezTo>
                  <a:cubicBezTo>
                    <a:pt x="82" y="40"/>
                    <a:pt x="63" y="25"/>
                    <a:pt x="61" y="23"/>
                  </a:cubicBezTo>
                  <a:cubicBezTo>
                    <a:pt x="59" y="22"/>
                    <a:pt x="59" y="19"/>
                    <a:pt x="60" y="18"/>
                  </a:cubicBezTo>
                  <a:cubicBezTo>
                    <a:pt x="61" y="16"/>
                    <a:pt x="64" y="15"/>
                    <a:pt x="66" y="17"/>
                  </a:cubicBezTo>
                  <a:cubicBezTo>
                    <a:pt x="67" y="18"/>
                    <a:pt x="93" y="37"/>
                    <a:pt x="76" y="65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87"/>
            <p:cNvSpPr>
              <a:spLocks/>
            </p:cNvSpPr>
            <p:nvPr/>
          </p:nvSpPr>
          <p:spPr bwMode="auto">
            <a:xfrm>
              <a:off x="8497888" y="2390775"/>
              <a:ext cx="114300" cy="38100"/>
            </a:xfrm>
            <a:custGeom>
              <a:avLst/>
              <a:gdLst>
                <a:gd name="T0" fmla="*/ 4 w 41"/>
                <a:gd name="T1" fmla="*/ 14 h 14"/>
                <a:gd name="T2" fmla="*/ 0 w 41"/>
                <a:gd name="T3" fmla="*/ 10 h 14"/>
                <a:gd name="T4" fmla="*/ 4 w 41"/>
                <a:gd name="T5" fmla="*/ 6 h 14"/>
                <a:gd name="T6" fmla="*/ 36 w 41"/>
                <a:gd name="T7" fmla="*/ 0 h 14"/>
                <a:gd name="T8" fmla="*/ 41 w 41"/>
                <a:gd name="T9" fmla="*/ 4 h 14"/>
                <a:gd name="T10" fmla="*/ 38 w 41"/>
                <a:gd name="T11" fmla="*/ 8 h 14"/>
                <a:gd name="T12" fmla="*/ 5 w 41"/>
                <a:gd name="T13" fmla="*/ 14 h 14"/>
                <a:gd name="T14" fmla="*/ 4 w 4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4">
                  <a:moveTo>
                    <a:pt x="4" y="14"/>
                  </a:moveTo>
                  <a:cubicBezTo>
                    <a:pt x="2" y="14"/>
                    <a:pt x="1" y="12"/>
                    <a:pt x="0" y="10"/>
                  </a:cubicBezTo>
                  <a:cubicBezTo>
                    <a:pt x="0" y="8"/>
                    <a:pt x="1" y="6"/>
                    <a:pt x="4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1" y="1"/>
                    <a:pt x="41" y="4"/>
                  </a:cubicBezTo>
                  <a:cubicBezTo>
                    <a:pt x="41" y="6"/>
                    <a:pt x="40" y="8"/>
                    <a:pt x="38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4" y="14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88"/>
            <p:cNvSpPr>
              <a:spLocks/>
            </p:cNvSpPr>
            <p:nvPr/>
          </p:nvSpPr>
          <p:spPr bwMode="auto">
            <a:xfrm>
              <a:off x="8894763" y="2403475"/>
              <a:ext cx="117475" cy="39688"/>
            </a:xfrm>
            <a:custGeom>
              <a:avLst/>
              <a:gdLst>
                <a:gd name="T0" fmla="*/ 5 w 42"/>
                <a:gd name="T1" fmla="*/ 14 h 14"/>
                <a:gd name="T2" fmla="*/ 1 w 42"/>
                <a:gd name="T3" fmla="*/ 11 h 14"/>
                <a:gd name="T4" fmla="*/ 4 w 42"/>
                <a:gd name="T5" fmla="*/ 6 h 14"/>
                <a:gd name="T6" fmla="*/ 37 w 42"/>
                <a:gd name="T7" fmla="*/ 1 h 14"/>
                <a:gd name="T8" fmla="*/ 41 w 42"/>
                <a:gd name="T9" fmla="*/ 4 h 14"/>
                <a:gd name="T10" fmla="*/ 38 w 42"/>
                <a:gd name="T11" fmla="*/ 9 h 14"/>
                <a:gd name="T12" fmla="*/ 5 w 42"/>
                <a:gd name="T13" fmla="*/ 14 h 14"/>
                <a:gd name="T14" fmla="*/ 5 w 4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4">
                  <a:moveTo>
                    <a:pt x="5" y="14"/>
                  </a:moveTo>
                  <a:cubicBezTo>
                    <a:pt x="3" y="14"/>
                    <a:pt x="1" y="13"/>
                    <a:pt x="1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9" y="0"/>
                    <a:pt x="41" y="2"/>
                    <a:pt x="41" y="4"/>
                  </a:cubicBezTo>
                  <a:cubicBezTo>
                    <a:pt x="42" y="6"/>
                    <a:pt x="40" y="8"/>
                    <a:pt x="38" y="9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89"/>
            <p:cNvSpPr>
              <a:spLocks/>
            </p:cNvSpPr>
            <p:nvPr/>
          </p:nvSpPr>
          <p:spPr bwMode="auto">
            <a:xfrm>
              <a:off x="8740776" y="2163763"/>
              <a:ext cx="41275" cy="114300"/>
            </a:xfrm>
            <a:custGeom>
              <a:avLst/>
              <a:gdLst>
                <a:gd name="T0" fmla="*/ 10 w 15"/>
                <a:gd name="T1" fmla="*/ 41 h 41"/>
                <a:gd name="T2" fmla="*/ 6 w 15"/>
                <a:gd name="T3" fmla="*/ 37 h 41"/>
                <a:gd name="T4" fmla="*/ 1 w 15"/>
                <a:gd name="T5" fmla="*/ 5 h 41"/>
                <a:gd name="T6" fmla="*/ 4 w 15"/>
                <a:gd name="T7" fmla="*/ 0 h 41"/>
                <a:gd name="T8" fmla="*/ 9 w 15"/>
                <a:gd name="T9" fmla="*/ 4 h 41"/>
                <a:gd name="T10" fmla="*/ 14 w 15"/>
                <a:gd name="T11" fmla="*/ 36 h 41"/>
                <a:gd name="T12" fmla="*/ 11 w 15"/>
                <a:gd name="T13" fmla="*/ 41 h 41"/>
                <a:gd name="T14" fmla="*/ 10 w 15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1">
                  <a:moveTo>
                    <a:pt x="10" y="41"/>
                  </a:moveTo>
                  <a:cubicBezTo>
                    <a:pt x="8" y="41"/>
                    <a:pt x="7" y="39"/>
                    <a:pt x="6" y="3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2" y="1"/>
                    <a:pt x="4" y="0"/>
                  </a:cubicBezTo>
                  <a:cubicBezTo>
                    <a:pt x="6" y="0"/>
                    <a:pt x="8" y="2"/>
                    <a:pt x="9" y="4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8"/>
                    <a:pt x="13" y="40"/>
                    <a:pt x="11" y="41"/>
                  </a:cubicBezTo>
                  <a:cubicBezTo>
                    <a:pt x="11" y="41"/>
                    <a:pt x="11" y="41"/>
                    <a:pt x="10" y="4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90"/>
            <p:cNvSpPr>
              <a:spLocks/>
            </p:cNvSpPr>
            <p:nvPr/>
          </p:nvSpPr>
          <p:spPr bwMode="auto">
            <a:xfrm>
              <a:off x="8567738" y="2233613"/>
              <a:ext cx="103188" cy="77788"/>
            </a:xfrm>
            <a:custGeom>
              <a:avLst/>
              <a:gdLst>
                <a:gd name="T0" fmla="*/ 32 w 37"/>
                <a:gd name="T1" fmla="*/ 28 h 28"/>
                <a:gd name="T2" fmla="*/ 30 w 37"/>
                <a:gd name="T3" fmla="*/ 27 h 28"/>
                <a:gd name="T4" fmla="*/ 3 w 37"/>
                <a:gd name="T5" fmla="*/ 8 h 28"/>
                <a:gd name="T6" fmla="*/ 2 w 37"/>
                <a:gd name="T7" fmla="*/ 2 h 28"/>
                <a:gd name="T8" fmla="*/ 7 w 37"/>
                <a:gd name="T9" fmla="*/ 1 h 28"/>
                <a:gd name="T10" fmla="*/ 34 w 37"/>
                <a:gd name="T11" fmla="*/ 20 h 28"/>
                <a:gd name="T12" fmla="*/ 35 w 37"/>
                <a:gd name="T13" fmla="*/ 26 h 28"/>
                <a:gd name="T14" fmla="*/ 32 w 3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8">
                  <a:moveTo>
                    <a:pt x="32" y="28"/>
                  </a:moveTo>
                  <a:cubicBezTo>
                    <a:pt x="31" y="28"/>
                    <a:pt x="30" y="27"/>
                    <a:pt x="30" y="2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22"/>
                    <a:pt x="37" y="24"/>
                    <a:pt x="35" y="26"/>
                  </a:cubicBezTo>
                  <a:cubicBezTo>
                    <a:pt x="35" y="27"/>
                    <a:pt x="33" y="28"/>
                    <a:pt x="32" y="2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91"/>
            <p:cNvSpPr>
              <a:spLocks/>
            </p:cNvSpPr>
            <p:nvPr/>
          </p:nvSpPr>
          <p:spPr bwMode="auto">
            <a:xfrm>
              <a:off x="8839201" y="2520950"/>
              <a:ext cx="100013" cy="79375"/>
            </a:xfrm>
            <a:custGeom>
              <a:avLst/>
              <a:gdLst>
                <a:gd name="T0" fmla="*/ 32 w 36"/>
                <a:gd name="T1" fmla="*/ 28 h 28"/>
                <a:gd name="T2" fmla="*/ 29 w 36"/>
                <a:gd name="T3" fmla="*/ 27 h 28"/>
                <a:gd name="T4" fmla="*/ 2 w 36"/>
                <a:gd name="T5" fmla="*/ 8 h 28"/>
                <a:gd name="T6" fmla="*/ 1 w 36"/>
                <a:gd name="T7" fmla="*/ 3 h 28"/>
                <a:gd name="T8" fmla="*/ 7 w 36"/>
                <a:gd name="T9" fmla="*/ 2 h 28"/>
                <a:gd name="T10" fmla="*/ 34 w 36"/>
                <a:gd name="T11" fmla="*/ 20 h 28"/>
                <a:gd name="T12" fmla="*/ 35 w 36"/>
                <a:gd name="T13" fmla="*/ 26 h 28"/>
                <a:gd name="T14" fmla="*/ 32 w 3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8">
                  <a:moveTo>
                    <a:pt x="32" y="28"/>
                  </a:moveTo>
                  <a:cubicBezTo>
                    <a:pt x="31" y="28"/>
                    <a:pt x="30" y="28"/>
                    <a:pt x="29" y="2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22"/>
                    <a:pt x="36" y="24"/>
                    <a:pt x="35" y="26"/>
                  </a:cubicBezTo>
                  <a:cubicBezTo>
                    <a:pt x="34" y="27"/>
                    <a:pt x="33" y="28"/>
                    <a:pt x="32" y="2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92"/>
            <p:cNvSpPr>
              <a:spLocks/>
            </p:cNvSpPr>
            <p:nvPr/>
          </p:nvSpPr>
          <p:spPr bwMode="auto">
            <a:xfrm>
              <a:off x="8861426" y="2233613"/>
              <a:ext cx="77788" cy="98425"/>
            </a:xfrm>
            <a:custGeom>
              <a:avLst/>
              <a:gdLst>
                <a:gd name="T0" fmla="*/ 4 w 28"/>
                <a:gd name="T1" fmla="*/ 35 h 35"/>
                <a:gd name="T2" fmla="*/ 2 w 28"/>
                <a:gd name="T3" fmla="*/ 35 h 35"/>
                <a:gd name="T4" fmla="*/ 1 w 28"/>
                <a:gd name="T5" fmla="*/ 29 h 35"/>
                <a:gd name="T6" fmla="*/ 20 w 28"/>
                <a:gd name="T7" fmla="*/ 2 h 35"/>
                <a:gd name="T8" fmla="*/ 26 w 28"/>
                <a:gd name="T9" fmla="*/ 1 h 35"/>
                <a:gd name="T10" fmla="*/ 27 w 28"/>
                <a:gd name="T11" fmla="*/ 7 h 35"/>
                <a:gd name="T12" fmla="*/ 8 w 28"/>
                <a:gd name="T13" fmla="*/ 34 h 35"/>
                <a:gd name="T14" fmla="*/ 4 w 28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4" y="35"/>
                  </a:moveTo>
                  <a:cubicBezTo>
                    <a:pt x="4" y="35"/>
                    <a:pt x="3" y="35"/>
                    <a:pt x="2" y="35"/>
                  </a:cubicBezTo>
                  <a:cubicBezTo>
                    <a:pt x="0" y="33"/>
                    <a:pt x="0" y="31"/>
                    <a:pt x="1" y="29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3"/>
                    <a:pt x="28" y="5"/>
                    <a:pt x="27" y="7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5"/>
                    <a:pt x="6" y="35"/>
                    <a:pt x="4" y="35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93"/>
            <p:cNvSpPr>
              <a:spLocks/>
            </p:cNvSpPr>
            <p:nvPr/>
          </p:nvSpPr>
          <p:spPr bwMode="auto">
            <a:xfrm>
              <a:off x="8567738" y="2498725"/>
              <a:ext cx="80963" cy="101600"/>
            </a:xfrm>
            <a:custGeom>
              <a:avLst/>
              <a:gdLst>
                <a:gd name="T0" fmla="*/ 5 w 29"/>
                <a:gd name="T1" fmla="*/ 36 h 36"/>
                <a:gd name="T2" fmla="*/ 3 w 29"/>
                <a:gd name="T3" fmla="*/ 35 h 36"/>
                <a:gd name="T4" fmla="*/ 2 w 29"/>
                <a:gd name="T5" fmla="*/ 29 h 36"/>
                <a:gd name="T6" fmla="*/ 21 w 29"/>
                <a:gd name="T7" fmla="*/ 3 h 36"/>
                <a:gd name="T8" fmla="*/ 26 w 29"/>
                <a:gd name="T9" fmla="*/ 2 h 36"/>
                <a:gd name="T10" fmla="*/ 27 w 29"/>
                <a:gd name="T11" fmla="*/ 7 h 36"/>
                <a:gd name="T12" fmla="*/ 8 w 29"/>
                <a:gd name="T13" fmla="*/ 34 h 36"/>
                <a:gd name="T14" fmla="*/ 5 w 29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6">
                  <a:moveTo>
                    <a:pt x="5" y="36"/>
                  </a:moveTo>
                  <a:cubicBezTo>
                    <a:pt x="4" y="36"/>
                    <a:pt x="3" y="36"/>
                    <a:pt x="3" y="35"/>
                  </a:cubicBezTo>
                  <a:cubicBezTo>
                    <a:pt x="1" y="34"/>
                    <a:pt x="0" y="31"/>
                    <a:pt x="2" y="29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1"/>
                    <a:pt x="25" y="0"/>
                    <a:pt x="26" y="2"/>
                  </a:cubicBezTo>
                  <a:cubicBezTo>
                    <a:pt x="28" y="3"/>
                    <a:pt x="29" y="6"/>
                    <a:pt x="27" y="7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5"/>
                    <a:pt x="6" y="36"/>
                    <a:pt x="5" y="36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94"/>
            <p:cNvSpPr>
              <a:spLocks/>
            </p:cNvSpPr>
            <p:nvPr/>
          </p:nvSpPr>
          <p:spPr bwMode="auto">
            <a:xfrm>
              <a:off x="8689976" y="2638425"/>
              <a:ext cx="131763" cy="22225"/>
            </a:xfrm>
            <a:custGeom>
              <a:avLst/>
              <a:gdLst>
                <a:gd name="T0" fmla="*/ 43 w 47"/>
                <a:gd name="T1" fmla="*/ 8 h 8"/>
                <a:gd name="T2" fmla="*/ 4 w 47"/>
                <a:gd name="T3" fmla="*/ 8 h 8"/>
                <a:gd name="T4" fmla="*/ 0 w 47"/>
                <a:gd name="T5" fmla="*/ 4 h 8"/>
                <a:gd name="T6" fmla="*/ 4 w 47"/>
                <a:gd name="T7" fmla="*/ 0 h 8"/>
                <a:gd name="T8" fmla="*/ 43 w 47"/>
                <a:gd name="T9" fmla="*/ 0 h 8"/>
                <a:gd name="T10" fmla="*/ 47 w 47"/>
                <a:gd name="T11" fmla="*/ 4 h 8"/>
                <a:gd name="T12" fmla="*/ 43 w 4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">
                  <a:moveTo>
                    <a:pt x="4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7" y="1"/>
                    <a:pt x="47" y="4"/>
                  </a:cubicBezTo>
                  <a:cubicBezTo>
                    <a:pt x="47" y="6"/>
                    <a:pt x="45" y="8"/>
                    <a:pt x="43" y="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95"/>
            <p:cNvSpPr>
              <a:spLocks/>
            </p:cNvSpPr>
            <p:nvPr/>
          </p:nvSpPr>
          <p:spPr bwMode="auto">
            <a:xfrm>
              <a:off x="8689976" y="2684463"/>
              <a:ext cx="131763" cy="22225"/>
            </a:xfrm>
            <a:custGeom>
              <a:avLst/>
              <a:gdLst>
                <a:gd name="T0" fmla="*/ 43 w 47"/>
                <a:gd name="T1" fmla="*/ 8 h 8"/>
                <a:gd name="T2" fmla="*/ 4 w 47"/>
                <a:gd name="T3" fmla="*/ 8 h 8"/>
                <a:gd name="T4" fmla="*/ 0 w 47"/>
                <a:gd name="T5" fmla="*/ 4 h 8"/>
                <a:gd name="T6" fmla="*/ 4 w 47"/>
                <a:gd name="T7" fmla="*/ 0 h 8"/>
                <a:gd name="T8" fmla="*/ 43 w 47"/>
                <a:gd name="T9" fmla="*/ 0 h 8"/>
                <a:gd name="T10" fmla="*/ 47 w 47"/>
                <a:gd name="T11" fmla="*/ 4 h 8"/>
                <a:gd name="T12" fmla="*/ 43 w 4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">
                  <a:moveTo>
                    <a:pt x="4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7" y="2"/>
                    <a:pt x="47" y="4"/>
                  </a:cubicBezTo>
                  <a:cubicBezTo>
                    <a:pt x="47" y="7"/>
                    <a:pt x="45" y="8"/>
                    <a:pt x="43" y="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336926" y="4400550"/>
            <a:ext cx="544513" cy="542925"/>
            <a:chOff x="3451226" y="4400550"/>
            <a:chExt cx="544513" cy="542925"/>
          </a:xfrm>
        </p:grpSpPr>
        <p:sp>
          <p:nvSpPr>
            <p:cNvPr id="76" name="Rectangle 109"/>
            <p:cNvSpPr>
              <a:spLocks noChangeArrowheads="1"/>
            </p:cNvSpPr>
            <p:nvPr/>
          </p:nvSpPr>
          <p:spPr bwMode="auto">
            <a:xfrm>
              <a:off x="3549651" y="4583113"/>
              <a:ext cx="77788" cy="276225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110"/>
            <p:cNvSpPr>
              <a:spLocks noChangeArrowheads="1"/>
            </p:cNvSpPr>
            <p:nvPr/>
          </p:nvSpPr>
          <p:spPr bwMode="auto">
            <a:xfrm>
              <a:off x="3683001" y="4583113"/>
              <a:ext cx="80963" cy="276225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111"/>
            <p:cNvSpPr>
              <a:spLocks noChangeArrowheads="1"/>
            </p:cNvSpPr>
            <p:nvPr/>
          </p:nvSpPr>
          <p:spPr bwMode="auto">
            <a:xfrm>
              <a:off x="3819526" y="4583113"/>
              <a:ext cx="80963" cy="276225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12"/>
            <p:cNvSpPr>
              <a:spLocks/>
            </p:cNvSpPr>
            <p:nvPr/>
          </p:nvSpPr>
          <p:spPr bwMode="auto">
            <a:xfrm>
              <a:off x="3505201" y="4876800"/>
              <a:ext cx="438150" cy="22225"/>
            </a:xfrm>
            <a:custGeom>
              <a:avLst/>
              <a:gdLst>
                <a:gd name="T0" fmla="*/ 153 w 157"/>
                <a:gd name="T1" fmla="*/ 8 h 8"/>
                <a:gd name="T2" fmla="*/ 4 w 157"/>
                <a:gd name="T3" fmla="*/ 8 h 8"/>
                <a:gd name="T4" fmla="*/ 0 w 157"/>
                <a:gd name="T5" fmla="*/ 4 h 8"/>
                <a:gd name="T6" fmla="*/ 4 w 157"/>
                <a:gd name="T7" fmla="*/ 0 h 8"/>
                <a:gd name="T8" fmla="*/ 153 w 157"/>
                <a:gd name="T9" fmla="*/ 0 h 8"/>
                <a:gd name="T10" fmla="*/ 157 w 157"/>
                <a:gd name="T11" fmla="*/ 4 h 8"/>
                <a:gd name="T12" fmla="*/ 153 w 15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8">
                  <a:moveTo>
                    <a:pt x="15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7" y="1"/>
                    <a:pt x="157" y="4"/>
                  </a:cubicBezTo>
                  <a:cubicBezTo>
                    <a:pt x="157" y="6"/>
                    <a:pt x="156" y="8"/>
                    <a:pt x="153" y="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13"/>
            <p:cNvSpPr>
              <a:spLocks/>
            </p:cNvSpPr>
            <p:nvPr/>
          </p:nvSpPr>
          <p:spPr bwMode="auto">
            <a:xfrm>
              <a:off x="3457576" y="4921250"/>
              <a:ext cx="536575" cy="22225"/>
            </a:xfrm>
            <a:custGeom>
              <a:avLst/>
              <a:gdLst>
                <a:gd name="T0" fmla="*/ 188 w 192"/>
                <a:gd name="T1" fmla="*/ 8 h 8"/>
                <a:gd name="T2" fmla="*/ 4 w 192"/>
                <a:gd name="T3" fmla="*/ 8 h 8"/>
                <a:gd name="T4" fmla="*/ 0 w 192"/>
                <a:gd name="T5" fmla="*/ 4 h 8"/>
                <a:gd name="T6" fmla="*/ 4 w 192"/>
                <a:gd name="T7" fmla="*/ 0 h 8"/>
                <a:gd name="T8" fmla="*/ 188 w 192"/>
                <a:gd name="T9" fmla="*/ 0 h 8"/>
                <a:gd name="T10" fmla="*/ 192 w 192"/>
                <a:gd name="T11" fmla="*/ 4 h 8"/>
                <a:gd name="T12" fmla="*/ 188 w 19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8">
                  <a:moveTo>
                    <a:pt x="18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0" y="0"/>
                    <a:pt x="192" y="2"/>
                    <a:pt x="192" y="4"/>
                  </a:cubicBezTo>
                  <a:cubicBezTo>
                    <a:pt x="192" y="6"/>
                    <a:pt x="190" y="8"/>
                    <a:pt x="188" y="8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14"/>
            <p:cNvSpPr>
              <a:spLocks/>
            </p:cNvSpPr>
            <p:nvPr/>
          </p:nvSpPr>
          <p:spPr bwMode="auto">
            <a:xfrm>
              <a:off x="3451226" y="4400550"/>
              <a:ext cx="544513" cy="161925"/>
            </a:xfrm>
            <a:custGeom>
              <a:avLst/>
              <a:gdLst>
                <a:gd name="T0" fmla="*/ 193 w 195"/>
                <a:gd name="T1" fmla="*/ 50 h 58"/>
                <a:gd name="T2" fmla="*/ 100 w 195"/>
                <a:gd name="T3" fmla="*/ 0 h 58"/>
                <a:gd name="T4" fmla="*/ 96 w 195"/>
                <a:gd name="T5" fmla="*/ 0 h 58"/>
                <a:gd name="T6" fmla="*/ 3 w 195"/>
                <a:gd name="T7" fmla="*/ 50 h 58"/>
                <a:gd name="T8" fmla="*/ 1 w 195"/>
                <a:gd name="T9" fmla="*/ 55 h 58"/>
                <a:gd name="T10" fmla="*/ 5 w 195"/>
                <a:gd name="T11" fmla="*/ 58 h 58"/>
                <a:gd name="T12" fmla="*/ 191 w 195"/>
                <a:gd name="T13" fmla="*/ 58 h 58"/>
                <a:gd name="T14" fmla="*/ 195 w 195"/>
                <a:gd name="T15" fmla="*/ 55 h 58"/>
                <a:gd name="T16" fmla="*/ 193 w 195"/>
                <a:gd name="T17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58">
                  <a:moveTo>
                    <a:pt x="193" y="5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1"/>
                    <a:pt x="0" y="53"/>
                    <a:pt x="1" y="55"/>
                  </a:cubicBezTo>
                  <a:cubicBezTo>
                    <a:pt x="1" y="57"/>
                    <a:pt x="3" y="58"/>
                    <a:pt x="5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2" y="58"/>
                    <a:pt x="194" y="57"/>
                    <a:pt x="195" y="55"/>
                  </a:cubicBezTo>
                  <a:cubicBezTo>
                    <a:pt x="195" y="53"/>
                    <a:pt x="194" y="51"/>
                    <a:pt x="193" y="5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364539" y="4485278"/>
            <a:ext cx="546100" cy="501650"/>
            <a:chOff x="8478839" y="4485278"/>
            <a:chExt cx="546100" cy="501650"/>
          </a:xfrm>
        </p:grpSpPr>
        <p:sp>
          <p:nvSpPr>
            <p:cNvPr id="82" name="Rectangle 185"/>
            <p:cNvSpPr>
              <a:spLocks noChangeArrowheads="1"/>
            </p:cNvSpPr>
            <p:nvPr/>
          </p:nvSpPr>
          <p:spPr bwMode="auto">
            <a:xfrm>
              <a:off x="8740776" y="4705940"/>
              <a:ext cx="1588" cy="1588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186"/>
            <p:cNvSpPr>
              <a:spLocks/>
            </p:cNvSpPr>
            <p:nvPr/>
          </p:nvSpPr>
          <p:spPr bwMode="auto">
            <a:xfrm>
              <a:off x="8551864" y="4702765"/>
              <a:ext cx="171450" cy="179388"/>
            </a:xfrm>
            <a:custGeom>
              <a:avLst/>
              <a:gdLst>
                <a:gd name="T0" fmla="*/ 60 w 60"/>
                <a:gd name="T1" fmla="*/ 5 h 63"/>
                <a:gd name="T2" fmla="*/ 0 w 60"/>
                <a:gd name="T3" fmla="*/ 0 h 63"/>
                <a:gd name="T4" fmla="*/ 39 w 60"/>
                <a:gd name="T5" fmla="*/ 63 h 63"/>
                <a:gd name="T6" fmla="*/ 60 w 60"/>
                <a:gd name="T7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3">
                  <a:moveTo>
                    <a:pt x="6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5" y="51"/>
                    <a:pt x="39" y="63"/>
                  </a:cubicBezTo>
                  <a:lnTo>
                    <a:pt x="60" y="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87"/>
            <p:cNvSpPr>
              <a:spLocks/>
            </p:cNvSpPr>
            <p:nvPr/>
          </p:nvSpPr>
          <p:spPr bwMode="auto">
            <a:xfrm>
              <a:off x="8615364" y="4494803"/>
              <a:ext cx="250825" cy="190500"/>
            </a:xfrm>
            <a:custGeom>
              <a:avLst/>
              <a:gdLst>
                <a:gd name="T0" fmla="*/ 88 w 88"/>
                <a:gd name="T1" fmla="*/ 11 h 67"/>
                <a:gd name="T2" fmla="*/ 49 w 88"/>
                <a:gd name="T3" fmla="*/ 0 h 67"/>
                <a:gd name="T4" fmla="*/ 0 w 88"/>
                <a:gd name="T5" fmla="*/ 19 h 67"/>
                <a:gd name="T6" fmla="*/ 44 w 88"/>
                <a:gd name="T7" fmla="*/ 67 h 67"/>
                <a:gd name="T8" fmla="*/ 88 w 88"/>
                <a:gd name="T9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7">
                  <a:moveTo>
                    <a:pt x="88" y="11"/>
                  </a:moveTo>
                  <a:cubicBezTo>
                    <a:pt x="76" y="4"/>
                    <a:pt x="63" y="0"/>
                    <a:pt x="49" y="0"/>
                  </a:cubicBezTo>
                  <a:cubicBezTo>
                    <a:pt x="31" y="0"/>
                    <a:pt x="13" y="7"/>
                    <a:pt x="0" y="19"/>
                  </a:cubicBezTo>
                  <a:cubicBezTo>
                    <a:pt x="44" y="67"/>
                    <a:pt x="44" y="67"/>
                    <a:pt x="44" y="67"/>
                  </a:cubicBezTo>
                  <a:lnTo>
                    <a:pt x="88" y="1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188"/>
            <p:cNvSpPr>
              <a:spLocks/>
            </p:cNvSpPr>
            <p:nvPr/>
          </p:nvSpPr>
          <p:spPr bwMode="auto">
            <a:xfrm>
              <a:off x="8756651" y="4682128"/>
              <a:ext cx="206375" cy="211138"/>
            </a:xfrm>
            <a:custGeom>
              <a:avLst/>
              <a:gdLst>
                <a:gd name="T0" fmla="*/ 0 w 72"/>
                <a:gd name="T1" fmla="*/ 11 h 74"/>
                <a:gd name="T2" fmla="*/ 27 w 72"/>
                <a:gd name="T3" fmla="*/ 74 h 74"/>
                <a:gd name="T4" fmla="*/ 72 w 72"/>
                <a:gd name="T5" fmla="*/ 7 h 74"/>
                <a:gd name="T6" fmla="*/ 72 w 72"/>
                <a:gd name="T7" fmla="*/ 0 h 74"/>
                <a:gd name="T8" fmla="*/ 0 w 72"/>
                <a:gd name="T9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4">
                  <a:moveTo>
                    <a:pt x="0" y="11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54" y="63"/>
                    <a:pt x="72" y="36"/>
                    <a:pt x="72" y="7"/>
                  </a:cubicBezTo>
                  <a:cubicBezTo>
                    <a:pt x="72" y="5"/>
                    <a:pt x="72" y="2"/>
                    <a:pt x="72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189"/>
            <p:cNvSpPr>
              <a:spLocks/>
            </p:cNvSpPr>
            <p:nvPr/>
          </p:nvSpPr>
          <p:spPr bwMode="auto">
            <a:xfrm>
              <a:off x="8769351" y="4485278"/>
              <a:ext cx="255588" cy="203200"/>
            </a:xfrm>
            <a:custGeom>
              <a:avLst/>
              <a:gdLst>
                <a:gd name="T0" fmla="*/ 90 w 90"/>
                <a:gd name="T1" fmla="*/ 57 h 71"/>
                <a:gd name="T2" fmla="*/ 56 w 90"/>
                <a:gd name="T3" fmla="*/ 0 h 71"/>
                <a:gd name="T4" fmla="*/ 0 w 90"/>
                <a:gd name="T5" fmla="*/ 71 h 71"/>
                <a:gd name="T6" fmla="*/ 90 w 90"/>
                <a:gd name="T7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71">
                  <a:moveTo>
                    <a:pt x="90" y="57"/>
                  </a:moveTo>
                  <a:cubicBezTo>
                    <a:pt x="86" y="34"/>
                    <a:pt x="74" y="15"/>
                    <a:pt x="56" y="0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90" y="57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90"/>
            <p:cNvSpPr>
              <a:spLocks/>
            </p:cNvSpPr>
            <p:nvPr/>
          </p:nvSpPr>
          <p:spPr bwMode="auto">
            <a:xfrm>
              <a:off x="8478839" y="4517028"/>
              <a:ext cx="233363" cy="174625"/>
            </a:xfrm>
            <a:custGeom>
              <a:avLst/>
              <a:gdLst>
                <a:gd name="T0" fmla="*/ 26 w 82"/>
                <a:gd name="T1" fmla="*/ 0 h 61"/>
                <a:gd name="T2" fmla="*/ 0 w 82"/>
                <a:gd name="T3" fmla="*/ 54 h 61"/>
                <a:gd name="T4" fmla="*/ 82 w 82"/>
                <a:gd name="T5" fmla="*/ 61 h 61"/>
                <a:gd name="T6" fmla="*/ 26 w 82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61">
                  <a:moveTo>
                    <a:pt x="26" y="0"/>
                  </a:moveTo>
                  <a:cubicBezTo>
                    <a:pt x="12" y="15"/>
                    <a:pt x="3" y="34"/>
                    <a:pt x="0" y="54"/>
                  </a:cubicBezTo>
                  <a:cubicBezTo>
                    <a:pt x="82" y="61"/>
                    <a:pt x="82" y="61"/>
                    <a:pt x="82" y="61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91"/>
            <p:cNvSpPr>
              <a:spLocks/>
            </p:cNvSpPr>
            <p:nvPr/>
          </p:nvSpPr>
          <p:spPr bwMode="auto">
            <a:xfrm>
              <a:off x="8658226" y="4736103"/>
              <a:ext cx="180975" cy="250825"/>
            </a:xfrm>
            <a:custGeom>
              <a:avLst/>
              <a:gdLst>
                <a:gd name="T0" fmla="*/ 0 w 64"/>
                <a:gd name="T1" fmla="*/ 80 h 88"/>
                <a:gd name="T2" fmla="*/ 64 w 64"/>
                <a:gd name="T3" fmla="*/ 82 h 88"/>
                <a:gd name="T4" fmla="*/ 30 w 64"/>
                <a:gd name="T5" fmla="*/ 0 h 88"/>
                <a:gd name="T6" fmla="*/ 0 w 64"/>
                <a:gd name="T7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88">
                  <a:moveTo>
                    <a:pt x="0" y="80"/>
                  </a:moveTo>
                  <a:cubicBezTo>
                    <a:pt x="20" y="88"/>
                    <a:pt x="43" y="88"/>
                    <a:pt x="64" y="82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3" name="TextBox 52"/>
          <p:cNvSpPr txBox="1"/>
          <p:nvPr/>
        </p:nvSpPr>
        <p:spPr>
          <a:xfrm>
            <a:off x="199610" y="4141366"/>
            <a:ext cx="27261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0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text.Click here to add your text.</a:t>
            </a:r>
          </a:p>
        </p:txBody>
      </p:sp>
      <p:sp>
        <p:nvSpPr>
          <p:cNvPr id="94" name="TextBox 52"/>
          <p:cNvSpPr txBox="1"/>
          <p:nvPr/>
        </p:nvSpPr>
        <p:spPr>
          <a:xfrm>
            <a:off x="9297295" y="1773714"/>
            <a:ext cx="27261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text.Click here to add your text.</a:t>
            </a:r>
          </a:p>
        </p:txBody>
      </p:sp>
      <p:sp>
        <p:nvSpPr>
          <p:cNvPr id="95" name="TextBox 52"/>
          <p:cNvSpPr txBox="1"/>
          <p:nvPr/>
        </p:nvSpPr>
        <p:spPr>
          <a:xfrm>
            <a:off x="9297295" y="4074894"/>
            <a:ext cx="27261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text.Click here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38996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93" grpId="0"/>
      <p:bldP spid="94" grpId="0"/>
      <p:bldP spid="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6158" y="195948"/>
            <a:ext cx="12192000" cy="4598988"/>
            <a:chOff x="-16158" y="195948"/>
            <a:chExt cx="12192000" cy="4598988"/>
          </a:xfrm>
        </p:grpSpPr>
        <p:sp>
          <p:nvSpPr>
            <p:cNvPr id="6" name="任意多边形 23"/>
            <p:cNvSpPr>
              <a:spLocks noChangeArrowheads="1"/>
            </p:cNvSpPr>
            <p:nvPr/>
          </p:nvSpPr>
          <p:spPr bwMode="auto">
            <a:xfrm>
              <a:off x="-16158" y="195948"/>
              <a:ext cx="12192000" cy="4598988"/>
            </a:xfrm>
            <a:custGeom>
              <a:avLst/>
              <a:gdLst>
                <a:gd name="T0" fmla="*/ 0 w 9471331"/>
                <a:gd name="T1" fmla="*/ 0 h 4737100"/>
                <a:gd name="T2" fmla="*/ 9471331 w 9471331"/>
                <a:gd name="T3" fmla="*/ 4737100 h 4737100"/>
              </a:gdLst>
              <a:ahLst/>
              <a:cxnLst/>
              <a:rect l="T0" t="T1" r="T2" b="T3"/>
              <a:pathLst>
                <a:path w="9471331" h="4737100">
                  <a:moveTo>
                    <a:pt x="9460710" y="4604172"/>
                  </a:moveTo>
                  <a:lnTo>
                    <a:pt x="9467460" y="4609055"/>
                  </a:lnTo>
                  <a:lnTo>
                    <a:pt x="9460723" y="4609055"/>
                  </a:lnTo>
                  <a:close/>
                  <a:moveTo>
                    <a:pt x="9459779" y="4267992"/>
                  </a:moveTo>
                  <a:lnTo>
                    <a:pt x="9471331" y="4267992"/>
                  </a:lnTo>
                  <a:lnTo>
                    <a:pt x="9459806" y="4277542"/>
                  </a:lnTo>
                  <a:close/>
                  <a:moveTo>
                    <a:pt x="8769335" y="4213223"/>
                  </a:moveTo>
                  <a:cubicBezTo>
                    <a:pt x="8731527" y="4213223"/>
                    <a:pt x="8700877" y="4243873"/>
                    <a:pt x="8700877" y="4281681"/>
                  </a:cubicBezTo>
                  <a:lnTo>
                    <a:pt x="8700877" y="4485828"/>
                  </a:lnTo>
                  <a:cubicBezTo>
                    <a:pt x="8700877" y="4523636"/>
                    <a:pt x="8731527" y="4554286"/>
                    <a:pt x="8769335" y="4554286"/>
                  </a:cubicBezTo>
                  <a:lnTo>
                    <a:pt x="8919937" y="4554286"/>
                  </a:lnTo>
                  <a:cubicBezTo>
                    <a:pt x="8957745" y="4554286"/>
                    <a:pt x="8988395" y="4523636"/>
                    <a:pt x="8988395" y="4485828"/>
                  </a:cubicBezTo>
                  <a:lnTo>
                    <a:pt x="8988395" y="4281681"/>
                  </a:lnTo>
                  <a:cubicBezTo>
                    <a:pt x="8988395" y="4243873"/>
                    <a:pt x="8957745" y="4213223"/>
                    <a:pt x="8919937" y="4213223"/>
                  </a:cubicBezTo>
                  <a:close/>
                  <a:moveTo>
                    <a:pt x="8252748" y="4199483"/>
                  </a:moveTo>
                  <a:cubicBezTo>
                    <a:pt x="8218147" y="4199483"/>
                    <a:pt x="8190097" y="4227533"/>
                    <a:pt x="8190097" y="4262134"/>
                  </a:cubicBezTo>
                  <a:lnTo>
                    <a:pt x="8190097" y="4423126"/>
                  </a:lnTo>
                  <a:cubicBezTo>
                    <a:pt x="8190097" y="4457727"/>
                    <a:pt x="8218147" y="4485777"/>
                    <a:pt x="8252748" y="4485777"/>
                  </a:cubicBezTo>
                  <a:lnTo>
                    <a:pt x="8390575" y="4485777"/>
                  </a:lnTo>
                  <a:cubicBezTo>
                    <a:pt x="8425176" y="4485777"/>
                    <a:pt x="8453226" y="4457727"/>
                    <a:pt x="8453226" y="4423126"/>
                  </a:cubicBezTo>
                  <a:lnTo>
                    <a:pt x="8453226" y="4262134"/>
                  </a:lnTo>
                  <a:cubicBezTo>
                    <a:pt x="8453226" y="4227533"/>
                    <a:pt x="8425176" y="4199483"/>
                    <a:pt x="8390575" y="4199483"/>
                  </a:cubicBezTo>
                  <a:close/>
                  <a:moveTo>
                    <a:pt x="7760171" y="4137570"/>
                  </a:moveTo>
                  <a:cubicBezTo>
                    <a:pt x="7729328" y="4137570"/>
                    <a:pt x="7704324" y="4162574"/>
                    <a:pt x="7704324" y="4193417"/>
                  </a:cubicBezTo>
                  <a:lnTo>
                    <a:pt x="7704324" y="4376453"/>
                  </a:lnTo>
                  <a:cubicBezTo>
                    <a:pt x="7704324" y="4407296"/>
                    <a:pt x="7729328" y="4432300"/>
                    <a:pt x="7760171" y="4432300"/>
                  </a:cubicBezTo>
                  <a:lnTo>
                    <a:pt x="7883031" y="4432300"/>
                  </a:lnTo>
                  <a:cubicBezTo>
                    <a:pt x="7913874" y="4432300"/>
                    <a:pt x="7938878" y="4407296"/>
                    <a:pt x="7938878" y="4376453"/>
                  </a:cubicBezTo>
                  <a:lnTo>
                    <a:pt x="7938878" y="4193417"/>
                  </a:lnTo>
                  <a:cubicBezTo>
                    <a:pt x="7938878" y="4162574"/>
                    <a:pt x="7913874" y="4137570"/>
                    <a:pt x="7883031" y="4137570"/>
                  </a:cubicBezTo>
                  <a:close/>
                  <a:moveTo>
                    <a:pt x="7323040" y="4104233"/>
                  </a:moveTo>
                  <a:cubicBezTo>
                    <a:pt x="7296894" y="4104233"/>
                    <a:pt x="7275698" y="4125429"/>
                    <a:pt x="7275698" y="4151575"/>
                  </a:cubicBezTo>
                  <a:lnTo>
                    <a:pt x="7275698" y="4351621"/>
                  </a:lnTo>
                  <a:cubicBezTo>
                    <a:pt x="7275698" y="4377767"/>
                    <a:pt x="7296894" y="4398963"/>
                    <a:pt x="7323040" y="4398963"/>
                  </a:cubicBezTo>
                  <a:lnTo>
                    <a:pt x="7427190" y="4398963"/>
                  </a:lnTo>
                  <a:cubicBezTo>
                    <a:pt x="7453336" y="4398963"/>
                    <a:pt x="7474532" y="4377767"/>
                    <a:pt x="7474532" y="4351621"/>
                  </a:cubicBezTo>
                  <a:lnTo>
                    <a:pt x="7474532" y="4151575"/>
                  </a:lnTo>
                  <a:cubicBezTo>
                    <a:pt x="7474532" y="4125429"/>
                    <a:pt x="7453336" y="4104233"/>
                    <a:pt x="7427190" y="4104233"/>
                  </a:cubicBezTo>
                  <a:close/>
                  <a:moveTo>
                    <a:pt x="6908703" y="4070350"/>
                  </a:moveTo>
                  <a:cubicBezTo>
                    <a:pt x="6882557" y="4070350"/>
                    <a:pt x="6861361" y="4091546"/>
                    <a:pt x="6861361" y="4117692"/>
                  </a:cubicBezTo>
                  <a:lnTo>
                    <a:pt x="6861361" y="4306376"/>
                  </a:lnTo>
                  <a:cubicBezTo>
                    <a:pt x="6861361" y="4332522"/>
                    <a:pt x="6882557" y="4353718"/>
                    <a:pt x="6908703" y="4353718"/>
                  </a:cubicBezTo>
                  <a:lnTo>
                    <a:pt x="7012853" y="4353718"/>
                  </a:lnTo>
                  <a:cubicBezTo>
                    <a:pt x="7038999" y="4353718"/>
                    <a:pt x="7060195" y="4332522"/>
                    <a:pt x="7060195" y="4306376"/>
                  </a:cubicBezTo>
                  <a:lnTo>
                    <a:pt x="7060195" y="4117692"/>
                  </a:lnTo>
                  <a:cubicBezTo>
                    <a:pt x="7060195" y="4091546"/>
                    <a:pt x="7038999" y="4070350"/>
                    <a:pt x="7012853" y="4070350"/>
                  </a:cubicBezTo>
                  <a:close/>
                  <a:moveTo>
                    <a:pt x="6518178" y="4039394"/>
                  </a:moveTo>
                  <a:cubicBezTo>
                    <a:pt x="6492032" y="4039394"/>
                    <a:pt x="6470836" y="4060590"/>
                    <a:pt x="6470836" y="4086736"/>
                  </a:cubicBezTo>
                  <a:lnTo>
                    <a:pt x="6470836" y="4275420"/>
                  </a:lnTo>
                  <a:cubicBezTo>
                    <a:pt x="6470836" y="4301566"/>
                    <a:pt x="6492032" y="4322762"/>
                    <a:pt x="6518178" y="4322762"/>
                  </a:cubicBezTo>
                  <a:lnTo>
                    <a:pt x="6622328" y="4322762"/>
                  </a:lnTo>
                  <a:cubicBezTo>
                    <a:pt x="6648474" y="4322762"/>
                    <a:pt x="6669670" y="4301566"/>
                    <a:pt x="6669670" y="4275420"/>
                  </a:cubicBezTo>
                  <a:lnTo>
                    <a:pt x="6669670" y="4086736"/>
                  </a:lnTo>
                  <a:cubicBezTo>
                    <a:pt x="6669670" y="4060590"/>
                    <a:pt x="6648474" y="4039394"/>
                    <a:pt x="6622328" y="4039394"/>
                  </a:cubicBezTo>
                  <a:close/>
                  <a:moveTo>
                    <a:pt x="6165978" y="4015582"/>
                  </a:moveTo>
                  <a:cubicBezTo>
                    <a:pt x="6142336" y="4015582"/>
                    <a:pt x="6123171" y="4034747"/>
                    <a:pt x="6123171" y="4058389"/>
                  </a:cubicBezTo>
                  <a:lnTo>
                    <a:pt x="6123171" y="4227568"/>
                  </a:lnTo>
                  <a:cubicBezTo>
                    <a:pt x="6123171" y="4251210"/>
                    <a:pt x="6142336" y="4270375"/>
                    <a:pt x="6165978" y="4270375"/>
                  </a:cubicBezTo>
                  <a:lnTo>
                    <a:pt x="6260149" y="4270375"/>
                  </a:lnTo>
                  <a:cubicBezTo>
                    <a:pt x="6283791" y="4270375"/>
                    <a:pt x="6302956" y="4251210"/>
                    <a:pt x="6302956" y="4227568"/>
                  </a:cubicBezTo>
                  <a:lnTo>
                    <a:pt x="6302956" y="4058389"/>
                  </a:lnTo>
                  <a:cubicBezTo>
                    <a:pt x="6302956" y="4034747"/>
                    <a:pt x="6283791" y="4015582"/>
                    <a:pt x="6260149" y="4015582"/>
                  </a:cubicBezTo>
                  <a:close/>
                  <a:moveTo>
                    <a:pt x="5844850" y="3994147"/>
                  </a:moveTo>
                  <a:cubicBezTo>
                    <a:pt x="5824966" y="3994147"/>
                    <a:pt x="5808846" y="4010267"/>
                    <a:pt x="5808846" y="4030151"/>
                  </a:cubicBezTo>
                  <a:lnTo>
                    <a:pt x="5808846" y="4205795"/>
                  </a:lnTo>
                  <a:cubicBezTo>
                    <a:pt x="5808846" y="4225679"/>
                    <a:pt x="5824966" y="4241799"/>
                    <a:pt x="5844850" y="4241799"/>
                  </a:cubicBezTo>
                  <a:lnTo>
                    <a:pt x="5924054" y="4241799"/>
                  </a:lnTo>
                  <a:cubicBezTo>
                    <a:pt x="5943938" y="4241799"/>
                    <a:pt x="5960058" y="4225679"/>
                    <a:pt x="5960058" y="4205795"/>
                  </a:cubicBezTo>
                  <a:lnTo>
                    <a:pt x="5960058" y="4030151"/>
                  </a:lnTo>
                  <a:cubicBezTo>
                    <a:pt x="5960058" y="4010267"/>
                    <a:pt x="5943938" y="3994147"/>
                    <a:pt x="5924054" y="3994147"/>
                  </a:cubicBezTo>
                  <a:close/>
                  <a:moveTo>
                    <a:pt x="5541976" y="3958428"/>
                  </a:moveTo>
                  <a:cubicBezTo>
                    <a:pt x="5523657" y="3958428"/>
                    <a:pt x="5508807" y="3973278"/>
                    <a:pt x="5508807" y="3991597"/>
                  </a:cubicBezTo>
                  <a:lnTo>
                    <a:pt x="5508807" y="4158625"/>
                  </a:lnTo>
                  <a:cubicBezTo>
                    <a:pt x="5508807" y="4176944"/>
                    <a:pt x="5523657" y="4191794"/>
                    <a:pt x="5541976" y="4191794"/>
                  </a:cubicBezTo>
                  <a:lnTo>
                    <a:pt x="5614944" y="4191794"/>
                  </a:lnTo>
                  <a:cubicBezTo>
                    <a:pt x="5633263" y="4191794"/>
                    <a:pt x="5648113" y="4176944"/>
                    <a:pt x="5648113" y="4158625"/>
                  </a:cubicBezTo>
                  <a:lnTo>
                    <a:pt x="5648113" y="3991597"/>
                  </a:lnTo>
                  <a:cubicBezTo>
                    <a:pt x="5648113" y="3973278"/>
                    <a:pt x="5633263" y="3958428"/>
                    <a:pt x="5614944" y="3958428"/>
                  </a:cubicBezTo>
                  <a:close/>
                  <a:moveTo>
                    <a:pt x="5270513" y="3920328"/>
                  </a:moveTo>
                  <a:cubicBezTo>
                    <a:pt x="5252194" y="3920328"/>
                    <a:pt x="5237344" y="3935178"/>
                    <a:pt x="5237344" y="3953497"/>
                  </a:cubicBezTo>
                  <a:lnTo>
                    <a:pt x="5237344" y="4127669"/>
                  </a:lnTo>
                  <a:cubicBezTo>
                    <a:pt x="5237344" y="4145988"/>
                    <a:pt x="5252194" y="4160838"/>
                    <a:pt x="5270513" y="4160838"/>
                  </a:cubicBezTo>
                  <a:lnTo>
                    <a:pt x="5343481" y="4160838"/>
                  </a:lnTo>
                  <a:cubicBezTo>
                    <a:pt x="5361800" y="4160838"/>
                    <a:pt x="5376650" y="4145988"/>
                    <a:pt x="5376650" y="4127669"/>
                  </a:cubicBezTo>
                  <a:lnTo>
                    <a:pt x="5376650" y="3953497"/>
                  </a:lnTo>
                  <a:cubicBezTo>
                    <a:pt x="5376650" y="3935178"/>
                    <a:pt x="5361800" y="3920328"/>
                    <a:pt x="5343481" y="3920328"/>
                  </a:cubicBezTo>
                  <a:close/>
                  <a:moveTo>
                    <a:pt x="5003813" y="3908421"/>
                  </a:moveTo>
                  <a:cubicBezTo>
                    <a:pt x="4985494" y="3908421"/>
                    <a:pt x="4970644" y="3923271"/>
                    <a:pt x="4970644" y="3941590"/>
                  </a:cubicBezTo>
                  <a:lnTo>
                    <a:pt x="4970644" y="4103855"/>
                  </a:lnTo>
                  <a:cubicBezTo>
                    <a:pt x="4970644" y="4122174"/>
                    <a:pt x="4985494" y="4137024"/>
                    <a:pt x="5003813" y="4137024"/>
                  </a:cubicBezTo>
                  <a:lnTo>
                    <a:pt x="5076781" y="4137024"/>
                  </a:lnTo>
                  <a:cubicBezTo>
                    <a:pt x="5095100" y="4137024"/>
                    <a:pt x="5109950" y="4122174"/>
                    <a:pt x="5109950" y="4103855"/>
                  </a:cubicBezTo>
                  <a:lnTo>
                    <a:pt x="5109950" y="3941590"/>
                  </a:lnTo>
                  <a:cubicBezTo>
                    <a:pt x="5109950" y="3923271"/>
                    <a:pt x="5095100" y="3908421"/>
                    <a:pt x="5076781" y="3908421"/>
                  </a:cubicBezTo>
                  <a:close/>
                  <a:moveTo>
                    <a:pt x="4746638" y="3872702"/>
                  </a:moveTo>
                  <a:cubicBezTo>
                    <a:pt x="4728319" y="3872702"/>
                    <a:pt x="4713469" y="3887552"/>
                    <a:pt x="4713469" y="3905871"/>
                  </a:cubicBezTo>
                  <a:lnTo>
                    <a:pt x="4713469" y="4068136"/>
                  </a:lnTo>
                  <a:cubicBezTo>
                    <a:pt x="4713469" y="4086455"/>
                    <a:pt x="4728319" y="4101305"/>
                    <a:pt x="4746638" y="4101305"/>
                  </a:cubicBezTo>
                  <a:lnTo>
                    <a:pt x="4819606" y="4101305"/>
                  </a:lnTo>
                  <a:cubicBezTo>
                    <a:pt x="4837925" y="4101305"/>
                    <a:pt x="4852775" y="4086455"/>
                    <a:pt x="4852775" y="4068136"/>
                  </a:cubicBezTo>
                  <a:lnTo>
                    <a:pt x="4852775" y="3905871"/>
                  </a:lnTo>
                  <a:cubicBezTo>
                    <a:pt x="4852775" y="3887552"/>
                    <a:pt x="4837925" y="3872702"/>
                    <a:pt x="4819606" y="3872702"/>
                  </a:cubicBezTo>
                  <a:close/>
                  <a:moveTo>
                    <a:pt x="4507491" y="3841744"/>
                  </a:moveTo>
                  <a:cubicBezTo>
                    <a:pt x="4491051" y="3841744"/>
                    <a:pt x="4477724" y="3855071"/>
                    <a:pt x="4477724" y="3871511"/>
                  </a:cubicBezTo>
                  <a:lnTo>
                    <a:pt x="4477724" y="4033439"/>
                  </a:lnTo>
                  <a:cubicBezTo>
                    <a:pt x="4477724" y="4049879"/>
                    <a:pt x="4491051" y="4063206"/>
                    <a:pt x="4507491" y="4063206"/>
                  </a:cubicBezTo>
                  <a:lnTo>
                    <a:pt x="4572977" y="4063206"/>
                  </a:lnTo>
                  <a:cubicBezTo>
                    <a:pt x="4589417" y="4063206"/>
                    <a:pt x="4602744" y="4049879"/>
                    <a:pt x="4602744" y="4033439"/>
                  </a:cubicBezTo>
                  <a:lnTo>
                    <a:pt x="4602744" y="3871511"/>
                  </a:lnTo>
                  <a:cubicBezTo>
                    <a:pt x="4602744" y="3855071"/>
                    <a:pt x="4589417" y="3841744"/>
                    <a:pt x="4572977" y="3841744"/>
                  </a:cubicBezTo>
                  <a:close/>
                  <a:moveTo>
                    <a:pt x="4306672" y="3822693"/>
                  </a:moveTo>
                  <a:cubicBezTo>
                    <a:pt x="4294616" y="3822693"/>
                    <a:pt x="4284842" y="3832467"/>
                    <a:pt x="4284842" y="3844523"/>
                  </a:cubicBezTo>
                  <a:lnTo>
                    <a:pt x="4284842" y="3996132"/>
                  </a:lnTo>
                  <a:cubicBezTo>
                    <a:pt x="4284842" y="4008188"/>
                    <a:pt x="4294616" y="4017962"/>
                    <a:pt x="4306672" y="4017962"/>
                  </a:cubicBezTo>
                  <a:lnTo>
                    <a:pt x="4354696" y="4017962"/>
                  </a:lnTo>
                  <a:cubicBezTo>
                    <a:pt x="4366752" y="4017962"/>
                    <a:pt x="4376526" y="4008188"/>
                    <a:pt x="4376526" y="3996132"/>
                  </a:cubicBezTo>
                  <a:lnTo>
                    <a:pt x="4376526" y="3844523"/>
                  </a:lnTo>
                  <a:cubicBezTo>
                    <a:pt x="4376526" y="3832467"/>
                    <a:pt x="4366752" y="3822693"/>
                    <a:pt x="4354696" y="3822693"/>
                  </a:cubicBezTo>
                  <a:close/>
                  <a:moveTo>
                    <a:pt x="4118553" y="3784593"/>
                  </a:moveTo>
                  <a:cubicBezTo>
                    <a:pt x="4106497" y="3784593"/>
                    <a:pt x="4096723" y="3794367"/>
                    <a:pt x="4096723" y="3806423"/>
                  </a:cubicBezTo>
                  <a:lnTo>
                    <a:pt x="4096723" y="3958032"/>
                  </a:lnTo>
                  <a:cubicBezTo>
                    <a:pt x="4096723" y="3970088"/>
                    <a:pt x="4106497" y="3979862"/>
                    <a:pt x="4118553" y="3979862"/>
                  </a:cubicBezTo>
                  <a:lnTo>
                    <a:pt x="4166577" y="3979862"/>
                  </a:lnTo>
                  <a:cubicBezTo>
                    <a:pt x="4178633" y="3979862"/>
                    <a:pt x="4188407" y="3970088"/>
                    <a:pt x="4188407" y="3958032"/>
                  </a:cubicBezTo>
                  <a:lnTo>
                    <a:pt x="4188407" y="3806423"/>
                  </a:lnTo>
                  <a:cubicBezTo>
                    <a:pt x="4188407" y="3794367"/>
                    <a:pt x="4178633" y="3784593"/>
                    <a:pt x="4166577" y="3784593"/>
                  </a:cubicBezTo>
                  <a:close/>
                  <a:moveTo>
                    <a:pt x="3928053" y="3775068"/>
                  </a:moveTo>
                  <a:cubicBezTo>
                    <a:pt x="3915997" y="3775068"/>
                    <a:pt x="3906223" y="3784842"/>
                    <a:pt x="3906223" y="3796898"/>
                  </a:cubicBezTo>
                  <a:lnTo>
                    <a:pt x="3906223" y="3934220"/>
                  </a:lnTo>
                  <a:cubicBezTo>
                    <a:pt x="3906223" y="3946276"/>
                    <a:pt x="3915997" y="3956050"/>
                    <a:pt x="3928053" y="3956050"/>
                  </a:cubicBezTo>
                  <a:lnTo>
                    <a:pt x="3976077" y="3956050"/>
                  </a:lnTo>
                  <a:cubicBezTo>
                    <a:pt x="3988133" y="3956050"/>
                    <a:pt x="3997907" y="3946276"/>
                    <a:pt x="3997907" y="3934220"/>
                  </a:cubicBezTo>
                  <a:lnTo>
                    <a:pt x="3997907" y="3796898"/>
                  </a:lnTo>
                  <a:cubicBezTo>
                    <a:pt x="3997907" y="3784842"/>
                    <a:pt x="3988133" y="3775068"/>
                    <a:pt x="3976077" y="3775068"/>
                  </a:cubicBezTo>
                  <a:close/>
                  <a:moveTo>
                    <a:pt x="3768288" y="3746500"/>
                  </a:moveTo>
                  <a:cubicBezTo>
                    <a:pt x="3757015" y="3746500"/>
                    <a:pt x="3747877" y="3755638"/>
                    <a:pt x="3747877" y="3766911"/>
                  </a:cubicBezTo>
                  <a:lnTo>
                    <a:pt x="3747877" y="3904683"/>
                  </a:lnTo>
                  <a:cubicBezTo>
                    <a:pt x="3747877" y="3915956"/>
                    <a:pt x="3757015" y="3925094"/>
                    <a:pt x="3768288" y="3925094"/>
                  </a:cubicBezTo>
                  <a:lnTo>
                    <a:pt x="3813190" y="3925094"/>
                  </a:lnTo>
                  <a:cubicBezTo>
                    <a:pt x="3824463" y="3925094"/>
                    <a:pt x="3833601" y="3915956"/>
                    <a:pt x="3833601" y="3904683"/>
                  </a:cubicBezTo>
                  <a:lnTo>
                    <a:pt x="3833601" y="3766911"/>
                  </a:lnTo>
                  <a:cubicBezTo>
                    <a:pt x="3833601" y="3755638"/>
                    <a:pt x="3824463" y="3746500"/>
                    <a:pt x="3813190" y="3746500"/>
                  </a:cubicBezTo>
                  <a:close/>
                  <a:moveTo>
                    <a:pt x="3618269" y="3717925"/>
                  </a:moveTo>
                  <a:cubicBezTo>
                    <a:pt x="3606996" y="3717925"/>
                    <a:pt x="3597858" y="3727063"/>
                    <a:pt x="3597858" y="3738336"/>
                  </a:cubicBezTo>
                  <a:lnTo>
                    <a:pt x="3597858" y="3876108"/>
                  </a:lnTo>
                  <a:cubicBezTo>
                    <a:pt x="3597858" y="3887381"/>
                    <a:pt x="3606996" y="3896519"/>
                    <a:pt x="3618269" y="3896519"/>
                  </a:cubicBezTo>
                  <a:lnTo>
                    <a:pt x="3663171" y="3896519"/>
                  </a:lnTo>
                  <a:cubicBezTo>
                    <a:pt x="3674444" y="3896519"/>
                    <a:pt x="3683582" y="3887381"/>
                    <a:pt x="3683582" y="3876108"/>
                  </a:cubicBezTo>
                  <a:lnTo>
                    <a:pt x="3683582" y="3738336"/>
                  </a:lnTo>
                  <a:cubicBezTo>
                    <a:pt x="3683582" y="3727063"/>
                    <a:pt x="3674444" y="3717925"/>
                    <a:pt x="3663171" y="3717925"/>
                  </a:cubicBezTo>
                  <a:close/>
                  <a:moveTo>
                    <a:pt x="3473125" y="3689350"/>
                  </a:moveTo>
                  <a:cubicBezTo>
                    <a:pt x="3463105" y="3689350"/>
                    <a:pt x="3454982" y="3697473"/>
                    <a:pt x="3454982" y="3707493"/>
                  </a:cubicBezTo>
                  <a:lnTo>
                    <a:pt x="3454982" y="3833131"/>
                  </a:lnTo>
                  <a:cubicBezTo>
                    <a:pt x="3454982" y="3843151"/>
                    <a:pt x="3463105" y="3851274"/>
                    <a:pt x="3473125" y="3851274"/>
                  </a:cubicBezTo>
                  <a:lnTo>
                    <a:pt x="3513039" y="3851274"/>
                  </a:lnTo>
                  <a:cubicBezTo>
                    <a:pt x="3523059" y="3851274"/>
                    <a:pt x="3531182" y="3843151"/>
                    <a:pt x="3531182" y="3833131"/>
                  </a:cubicBezTo>
                  <a:lnTo>
                    <a:pt x="3531182" y="3707493"/>
                  </a:lnTo>
                  <a:cubicBezTo>
                    <a:pt x="3531182" y="3697473"/>
                    <a:pt x="3523059" y="3689350"/>
                    <a:pt x="3513039" y="3689350"/>
                  </a:cubicBezTo>
                  <a:close/>
                  <a:moveTo>
                    <a:pt x="3317890" y="3663156"/>
                  </a:moveTo>
                  <a:cubicBezTo>
                    <a:pt x="3309435" y="3663156"/>
                    <a:pt x="3302581" y="3670010"/>
                    <a:pt x="3302581" y="3678465"/>
                  </a:cubicBezTo>
                  <a:lnTo>
                    <a:pt x="3302581" y="3809771"/>
                  </a:lnTo>
                  <a:cubicBezTo>
                    <a:pt x="3302581" y="3818226"/>
                    <a:pt x="3309435" y="3825080"/>
                    <a:pt x="3317890" y="3825080"/>
                  </a:cubicBezTo>
                  <a:lnTo>
                    <a:pt x="3351567" y="3825080"/>
                  </a:lnTo>
                  <a:cubicBezTo>
                    <a:pt x="3360022" y="3825080"/>
                    <a:pt x="3366876" y="3818226"/>
                    <a:pt x="3366876" y="3809771"/>
                  </a:cubicBezTo>
                  <a:lnTo>
                    <a:pt x="3366876" y="3678465"/>
                  </a:lnTo>
                  <a:cubicBezTo>
                    <a:pt x="3366876" y="3670010"/>
                    <a:pt x="3360022" y="3663156"/>
                    <a:pt x="3351567" y="3663156"/>
                  </a:cubicBezTo>
                  <a:close/>
                  <a:moveTo>
                    <a:pt x="3209032" y="3644102"/>
                  </a:moveTo>
                  <a:cubicBezTo>
                    <a:pt x="3201818" y="3644102"/>
                    <a:pt x="3195426" y="3650194"/>
                    <a:pt x="3195426" y="3657708"/>
                  </a:cubicBezTo>
                  <a:lnTo>
                    <a:pt x="3195426" y="3780513"/>
                  </a:lnTo>
                  <a:cubicBezTo>
                    <a:pt x="3195426" y="3788027"/>
                    <a:pt x="3201818" y="3794119"/>
                    <a:pt x="3209032" y="3794119"/>
                  </a:cubicBezTo>
                  <a:lnTo>
                    <a:pt x="3238966" y="3794119"/>
                  </a:lnTo>
                  <a:cubicBezTo>
                    <a:pt x="3246480" y="3794119"/>
                    <a:pt x="3252572" y="3788027"/>
                    <a:pt x="3252572" y="3780513"/>
                  </a:cubicBezTo>
                  <a:lnTo>
                    <a:pt x="3252572" y="3657708"/>
                  </a:lnTo>
                  <a:cubicBezTo>
                    <a:pt x="3252572" y="3650194"/>
                    <a:pt x="3246480" y="3644102"/>
                    <a:pt x="3238966" y="3644102"/>
                  </a:cubicBezTo>
                  <a:close/>
                  <a:moveTo>
                    <a:pt x="3082826" y="3613145"/>
                  </a:moveTo>
                  <a:cubicBezTo>
                    <a:pt x="3075312" y="3613145"/>
                    <a:pt x="3069220" y="3619237"/>
                    <a:pt x="3069220" y="3626751"/>
                  </a:cubicBezTo>
                  <a:lnTo>
                    <a:pt x="3069220" y="3761461"/>
                  </a:lnTo>
                  <a:cubicBezTo>
                    <a:pt x="3069220" y="3768975"/>
                    <a:pt x="3075312" y="3775067"/>
                    <a:pt x="3082826" y="3775067"/>
                  </a:cubicBezTo>
                  <a:lnTo>
                    <a:pt x="3112760" y="3775067"/>
                  </a:lnTo>
                  <a:cubicBezTo>
                    <a:pt x="3120274" y="3775067"/>
                    <a:pt x="3126366" y="3768975"/>
                    <a:pt x="3126366" y="3761461"/>
                  </a:cubicBezTo>
                  <a:lnTo>
                    <a:pt x="3126366" y="3626751"/>
                  </a:lnTo>
                  <a:cubicBezTo>
                    <a:pt x="3126366" y="3619237"/>
                    <a:pt x="3120274" y="3613145"/>
                    <a:pt x="3112760" y="3613145"/>
                  </a:cubicBezTo>
                  <a:close/>
                  <a:moveTo>
                    <a:pt x="2956620" y="3598858"/>
                  </a:moveTo>
                  <a:cubicBezTo>
                    <a:pt x="2949106" y="3598858"/>
                    <a:pt x="2943014" y="3604950"/>
                    <a:pt x="2943014" y="3612464"/>
                  </a:cubicBezTo>
                  <a:lnTo>
                    <a:pt x="2943014" y="3747174"/>
                  </a:lnTo>
                  <a:cubicBezTo>
                    <a:pt x="2943014" y="3754688"/>
                    <a:pt x="2949106" y="3760780"/>
                    <a:pt x="2956620" y="3760780"/>
                  </a:cubicBezTo>
                  <a:lnTo>
                    <a:pt x="2986554" y="3760780"/>
                  </a:lnTo>
                  <a:cubicBezTo>
                    <a:pt x="2994068" y="3760780"/>
                    <a:pt x="3000160" y="3754688"/>
                    <a:pt x="3000160" y="3747174"/>
                  </a:cubicBezTo>
                  <a:lnTo>
                    <a:pt x="3000160" y="3612464"/>
                  </a:lnTo>
                  <a:cubicBezTo>
                    <a:pt x="3000160" y="3604950"/>
                    <a:pt x="2994068" y="3598858"/>
                    <a:pt x="2986554" y="3598858"/>
                  </a:cubicBezTo>
                  <a:close/>
                  <a:moveTo>
                    <a:pt x="2834817" y="3567902"/>
                  </a:moveTo>
                  <a:cubicBezTo>
                    <a:pt x="2828805" y="3567902"/>
                    <a:pt x="2823931" y="3572776"/>
                    <a:pt x="2823931" y="3578788"/>
                  </a:cubicBezTo>
                  <a:lnTo>
                    <a:pt x="2823931" y="3718938"/>
                  </a:lnTo>
                  <a:cubicBezTo>
                    <a:pt x="2823931" y="3724950"/>
                    <a:pt x="2828805" y="3729824"/>
                    <a:pt x="2834817" y="3729824"/>
                  </a:cubicBezTo>
                  <a:lnTo>
                    <a:pt x="2858764" y="3729824"/>
                  </a:lnTo>
                  <a:cubicBezTo>
                    <a:pt x="2864776" y="3729824"/>
                    <a:pt x="2869650" y="3724950"/>
                    <a:pt x="2869650" y="3718938"/>
                  </a:cubicBezTo>
                  <a:lnTo>
                    <a:pt x="2869650" y="3578788"/>
                  </a:lnTo>
                  <a:cubicBezTo>
                    <a:pt x="2869650" y="3572776"/>
                    <a:pt x="2864776" y="3567902"/>
                    <a:pt x="2858764" y="3567902"/>
                  </a:cubicBezTo>
                  <a:close/>
                  <a:moveTo>
                    <a:pt x="2715754" y="3536946"/>
                  </a:moveTo>
                  <a:cubicBezTo>
                    <a:pt x="2709742" y="3536946"/>
                    <a:pt x="2704868" y="3541820"/>
                    <a:pt x="2704868" y="3547832"/>
                  </a:cubicBezTo>
                  <a:lnTo>
                    <a:pt x="2704868" y="3687982"/>
                  </a:lnTo>
                  <a:cubicBezTo>
                    <a:pt x="2704868" y="3693994"/>
                    <a:pt x="2709742" y="3698868"/>
                    <a:pt x="2715754" y="3698868"/>
                  </a:cubicBezTo>
                  <a:lnTo>
                    <a:pt x="2739701" y="3698868"/>
                  </a:lnTo>
                  <a:cubicBezTo>
                    <a:pt x="2745713" y="3698868"/>
                    <a:pt x="2750587" y="3693994"/>
                    <a:pt x="2750587" y="3687982"/>
                  </a:cubicBezTo>
                  <a:lnTo>
                    <a:pt x="2750587" y="3547832"/>
                  </a:lnTo>
                  <a:cubicBezTo>
                    <a:pt x="2750587" y="3541820"/>
                    <a:pt x="2745713" y="3536946"/>
                    <a:pt x="2739701" y="3536946"/>
                  </a:cubicBezTo>
                  <a:close/>
                  <a:moveTo>
                    <a:pt x="2589548" y="3517896"/>
                  </a:moveTo>
                  <a:cubicBezTo>
                    <a:pt x="2583536" y="3517896"/>
                    <a:pt x="2578662" y="3522770"/>
                    <a:pt x="2578662" y="3528782"/>
                  </a:cubicBezTo>
                  <a:lnTo>
                    <a:pt x="2578662" y="3668932"/>
                  </a:lnTo>
                  <a:cubicBezTo>
                    <a:pt x="2578662" y="3674944"/>
                    <a:pt x="2583536" y="3679818"/>
                    <a:pt x="2589548" y="3679818"/>
                  </a:cubicBezTo>
                  <a:lnTo>
                    <a:pt x="2613495" y="3679818"/>
                  </a:lnTo>
                  <a:cubicBezTo>
                    <a:pt x="2619507" y="3679818"/>
                    <a:pt x="2624381" y="3674944"/>
                    <a:pt x="2624381" y="3668932"/>
                  </a:cubicBezTo>
                  <a:lnTo>
                    <a:pt x="2624381" y="3528782"/>
                  </a:lnTo>
                  <a:cubicBezTo>
                    <a:pt x="2624381" y="3522770"/>
                    <a:pt x="2619507" y="3517896"/>
                    <a:pt x="2613495" y="3517896"/>
                  </a:cubicBezTo>
                  <a:close/>
                  <a:moveTo>
                    <a:pt x="2460961" y="3496465"/>
                  </a:moveTo>
                  <a:cubicBezTo>
                    <a:pt x="2454949" y="3496465"/>
                    <a:pt x="2450075" y="3501339"/>
                    <a:pt x="2450075" y="3507351"/>
                  </a:cubicBezTo>
                  <a:lnTo>
                    <a:pt x="2450075" y="3647501"/>
                  </a:lnTo>
                  <a:cubicBezTo>
                    <a:pt x="2450075" y="3653513"/>
                    <a:pt x="2454949" y="3658387"/>
                    <a:pt x="2460961" y="3658387"/>
                  </a:cubicBezTo>
                  <a:lnTo>
                    <a:pt x="2484908" y="3658387"/>
                  </a:lnTo>
                  <a:cubicBezTo>
                    <a:pt x="2490920" y="3658387"/>
                    <a:pt x="2495794" y="3653513"/>
                    <a:pt x="2495794" y="3647501"/>
                  </a:cubicBezTo>
                  <a:lnTo>
                    <a:pt x="2495794" y="3507351"/>
                  </a:lnTo>
                  <a:cubicBezTo>
                    <a:pt x="2495794" y="3501339"/>
                    <a:pt x="2490920" y="3496465"/>
                    <a:pt x="2484908" y="3496465"/>
                  </a:cubicBezTo>
                  <a:close/>
                  <a:moveTo>
                    <a:pt x="2339517" y="3479794"/>
                  </a:moveTo>
                  <a:cubicBezTo>
                    <a:pt x="2333505" y="3479794"/>
                    <a:pt x="2328631" y="3484668"/>
                    <a:pt x="2328631" y="3490680"/>
                  </a:cubicBezTo>
                  <a:lnTo>
                    <a:pt x="2328631" y="3623693"/>
                  </a:lnTo>
                  <a:cubicBezTo>
                    <a:pt x="2328631" y="3629705"/>
                    <a:pt x="2333505" y="3634579"/>
                    <a:pt x="2339517" y="3634579"/>
                  </a:cubicBezTo>
                  <a:lnTo>
                    <a:pt x="2363464" y="3634579"/>
                  </a:lnTo>
                  <a:cubicBezTo>
                    <a:pt x="2369476" y="3634579"/>
                    <a:pt x="2374350" y="3629705"/>
                    <a:pt x="2374350" y="3623693"/>
                  </a:cubicBezTo>
                  <a:lnTo>
                    <a:pt x="2374350" y="3490680"/>
                  </a:lnTo>
                  <a:cubicBezTo>
                    <a:pt x="2374350" y="3484668"/>
                    <a:pt x="2369476" y="3479794"/>
                    <a:pt x="2363464" y="3479794"/>
                  </a:cubicBezTo>
                  <a:close/>
                  <a:moveTo>
                    <a:pt x="2215692" y="3451219"/>
                  </a:moveTo>
                  <a:cubicBezTo>
                    <a:pt x="2209680" y="3451219"/>
                    <a:pt x="2204806" y="3456093"/>
                    <a:pt x="2204806" y="3462105"/>
                  </a:cubicBezTo>
                  <a:lnTo>
                    <a:pt x="2204806" y="3595118"/>
                  </a:lnTo>
                  <a:cubicBezTo>
                    <a:pt x="2204806" y="3601130"/>
                    <a:pt x="2209680" y="3606004"/>
                    <a:pt x="2215692" y="3606004"/>
                  </a:cubicBezTo>
                  <a:lnTo>
                    <a:pt x="2239639" y="3606004"/>
                  </a:lnTo>
                  <a:cubicBezTo>
                    <a:pt x="2245651" y="3606004"/>
                    <a:pt x="2250525" y="3601130"/>
                    <a:pt x="2250525" y="3595118"/>
                  </a:cubicBezTo>
                  <a:lnTo>
                    <a:pt x="2250525" y="3462105"/>
                  </a:lnTo>
                  <a:cubicBezTo>
                    <a:pt x="2250525" y="3456093"/>
                    <a:pt x="2245651" y="3451219"/>
                    <a:pt x="2239639" y="3451219"/>
                  </a:cubicBezTo>
                  <a:close/>
                  <a:moveTo>
                    <a:pt x="2108536" y="3432169"/>
                  </a:moveTo>
                  <a:cubicBezTo>
                    <a:pt x="2102524" y="3432169"/>
                    <a:pt x="2097650" y="3437043"/>
                    <a:pt x="2097650" y="3443055"/>
                  </a:cubicBezTo>
                  <a:lnTo>
                    <a:pt x="2097650" y="3576068"/>
                  </a:lnTo>
                  <a:cubicBezTo>
                    <a:pt x="2097650" y="3582080"/>
                    <a:pt x="2102524" y="3586954"/>
                    <a:pt x="2108536" y="3586954"/>
                  </a:cubicBezTo>
                  <a:lnTo>
                    <a:pt x="2132483" y="3586954"/>
                  </a:lnTo>
                  <a:cubicBezTo>
                    <a:pt x="2138495" y="3586954"/>
                    <a:pt x="2143369" y="3582080"/>
                    <a:pt x="2143369" y="3576068"/>
                  </a:cubicBezTo>
                  <a:lnTo>
                    <a:pt x="2143369" y="3443055"/>
                  </a:lnTo>
                  <a:cubicBezTo>
                    <a:pt x="2143369" y="3437043"/>
                    <a:pt x="2138495" y="3432169"/>
                    <a:pt x="2132483" y="3432169"/>
                  </a:cubicBezTo>
                  <a:close/>
                  <a:moveTo>
                    <a:pt x="1965660" y="3422645"/>
                  </a:moveTo>
                  <a:cubicBezTo>
                    <a:pt x="1959648" y="3422645"/>
                    <a:pt x="1954774" y="3427519"/>
                    <a:pt x="1954774" y="3433531"/>
                  </a:cubicBezTo>
                  <a:lnTo>
                    <a:pt x="1954774" y="3545115"/>
                  </a:lnTo>
                  <a:cubicBezTo>
                    <a:pt x="1954774" y="3551127"/>
                    <a:pt x="1959648" y="3556001"/>
                    <a:pt x="1965660" y="3556001"/>
                  </a:cubicBezTo>
                  <a:lnTo>
                    <a:pt x="1989607" y="3556001"/>
                  </a:lnTo>
                  <a:cubicBezTo>
                    <a:pt x="1995619" y="3556001"/>
                    <a:pt x="2000493" y="3551127"/>
                    <a:pt x="2000493" y="3545115"/>
                  </a:cubicBezTo>
                  <a:lnTo>
                    <a:pt x="2000493" y="3433531"/>
                  </a:lnTo>
                  <a:cubicBezTo>
                    <a:pt x="2000493" y="3427519"/>
                    <a:pt x="1995619" y="3422645"/>
                    <a:pt x="1989607" y="3422645"/>
                  </a:cubicBezTo>
                  <a:close/>
                  <a:moveTo>
                    <a:pt x="1841833" y="3408358"/>
                  </a:moveTo>
                  <a:cubicBezTo>
                    <a:pt x="1835821" y="3408358"/>
                    <a:pt x="1830947" y="3413232"/>
                    <a:pt x="1830947" y="3419244"/>
                  </a:cubicBezTo>
                  <a:lnTo>
                    <a:pt x="1830947" y="3521302"/>
                  </a:lnTo>
                  <a:cubicBezTo>
                    <a:pt x="1830947" y="3527314"/>
                    <a:pt x="1835821" y="3532188"/>
                    <a:pt x="1841833" y="3532188"/>
                  </a:cubicBezTo>
                  <a:lnTo>
                    <a:pt x="1865780" y="3532188"/>
                  </a:lnTo>
                  <a:cubicBezTo>
                    <a:pt x="1871792" y="3532188"/>
                    <a:pt x="1876666" y="3527314"/>
                    <a:pt x="1876666" y="3521302"/>
                  </a:cubicBezTo>
                  <a:lnTo>
                    <a:pt x="1876666" y="3419244"/>
                  </a:lnTo>
                  <a:cubicBezTo>
                    <a:pt x="1876666" y="3413232"/>
                    <a:pt x="1871792" y="3408358"/>
                    <a:pt x="1865780" y="3408358"/>
                  </a:cubicBezTo>
                  <a:close/>
                  <a:moveTo>
                    <a:pt x="1708482" y="3391689"/>
                  </a:moveTo>
                  <a:cubicBezTo>
                    <a:pt x="1702470" y="3391689"/>
                    <a:pt x="1697596" y="3396563"/>
                    <a:pt x="1697596" y="3402575"/>
                  </a:cubicBezTo>
                  <a:lnTo>
                    <a:pt x="1697596" y="3504633"/>
                  </a:lnTo>
                  <a:cubicBezTo>
                    <a:pt x="1697596" y="3510645"/>
                    <a:pt x="1702470" y="3515519"/>
                    <a:pt x="1708482" y="3515519"/>
                  </a:cubicBezTo>
                  <a:lnTo>
                    <a:pt x="1732429" y="3515519"/>
                  </a:lnTo>
                  <a:cubicBezTo>
                    <a:pt x="1738441" y="3515519"/>
                    <a:pt x="1743315" y="3510645"/>
                    <a:pt x="1743315" y="3504633"/>
                  </a:cubicBezTo>
                  <a:lnTo>
                    <a:pt x="1743315" y="3402575"/>
                  </a:lnTo>
                  <a:cubicBezTo>
                    <a:pt x="1743315" y="3396563"/>
                    <a:pt x="1738441" y="3391689"/>
                    <a:pt x="1732429" y="3391689"/>
                  </a:cubicBezTo>
                  <a:close/>
                  <a:moveTo>
                    <a:pt x="1567989" y="3372639"/>
                  </a:moveTo>
                  <a:cubicBezTo>
                    <a:pt x="1561977" y="3372639"/>
                    <a:pt x="1557103" y="3377513"/>
                    <a:pt x="1557103" y="3383525"/>
                  </a:cubicBezTo>
                  <a:lnTo>
                    <a:pt x="1557103" y="3485583"/>
                  </a:lnTo>
                  <a:cubicBezTo>
                    <a:pt x="1557103" y="3491595"/>
                    <a:pt x="1561977" y="3496469"/>
                    <a:pt x="1567989" y="3496469"/>
                  </a:cubicBezTo>
                  <a:lnTo>
                    <a:pt x="1591936" y="3496469"/>
                  </a:lnTo>
                  <a:cubicBezTo>
                    <a:pt x="1597948" y="3496469"/>
                    <a:pt x="1602822" y="3491595"/>
                    <a:pt x="1602822" y="3485583"/>
                  </a:cubicBezTo>
                  <a:lnTo>
                    <a:pt x="1602822" y="3383525"/>
                  </a:lnTo>
                  <a:cubicBezTo>
                    <a:pt x="1602822" y="3377513"/>
                    <a:pt x="1597948" y="3372639"/>
                    <a:pt x="1591936" y="3372639"/>
                  </a:cubicBezTo>
                  <a:close/>
                  <a:moveTo>
                    <a:pt x="1429877" y="3358351"/>
                  </a:moveTo>
                  <a:cubicBezTo>
                    <a:pt x="1423865" y="3358351"/>
                    <a:pt x="1418991" y="3363225"/>
                    <a:pt x="1418991" y="3369237"/>
                  </a:cubicBezTo>
                  <a:lnTo>
                    <a:pt x="1418991" y="3471295"/>
                  </a:lnTo>
                  <a:cubicBezTo>
                    <a:pt x="1418991" y="3477307"/>
                    <a:pt x="1423865" y="3482181"/>
                    <a:pt x="1429877" y="3482181"/>
                  </a:cubicBezTo>
                  <a:lnTo>
                    <a:pt x="1453824" y="3482181"/>
                  </a:lnTo>
                  <a:cubicBezTo>
                    <a:pt x="1459836" y="3482181"/>
                    <a:pt x="1464710" y="3477307"/>
                    <a:pt x="1464710" y="3471295"/>
                  </a:cubicBezTo>
                  <a:lnTo>
                    <a:pt x="1464710" y="3369237"/>
                  </a:lnTo>
                  <a:cubicBezTo>
                    <a:pt x="1464710" y="3363225"/>
                    <a:pt x="1459836" y="3358351"/>
                    <a:pt x="1453824" y="3358351"/>
                  </a:cubicBezTo>
                  <a:close/>
                  <a:moveTo>
                    <a:pt x="1298909" y="3344064"/>
                  </a:moveTo>
                  <a:cubicBezTo>
                    <a:pt x="1292897" y="3344064"/>
                    <a:pt x="1288023" y="3348938"/>
                    <a:pt x="1288023" y="3354950"/>
                  </a:cubicBezTo>
                  <a:lnTo>
                    <a:pt x="1288023" y="3457008"/>
                  </a:lnTo>
                  <a:cubicBezTo>
                    <a:pt x="1288023" y="3463020"/>
                    <a:pt x="1292897" y="3467894"/>
                    <a:pt x="1298909" y="3467894"/>
                  </a:cubicBezTo>
                  <a:lnTo>
                    <a:pt x="1322856" y="3467894"/>
                  </a:lnTo>
                  <a:cubicBezTo>
                    <a:pt x="1328868" y="3467894"/>
                    <a:pt x="1333742" y="3463020"/>
                    <a:pt x="1333742" y="3457008"/>
                  </a:cubicBezTo>
                  <a:lnTo>
                    <a:pt x="1333742" y="3354950"/>
                  </a:lnTo>
                  <a:cubicBezTo>
                    <a:pt x="1333742" y="3348938"/>
                    <a:pt x="1328868" y="3344064"/>
                    <a:pt x="1322856" y="3344064"/>
                  </a:cubicBezTo>
                  <a:close/>
                  <a:moveTo>
                    <a:pt x="1165559" y="3329776"/>
                  </a:moveTo>
                  <a:cubicBezTo>
                    <a:pt x="1159547" y="3329776"/>
                    <a:pt x="1154673" y="3334650"/>
                    <a:pt x="1154673" y="3340662"/>
                  </a:cubicBezTo>
                  <a:lnTo>
                    <a:pt x="1154673" y="3442720"/>
                  </a:lnTo>
                  <a:cubicBezTo>
                    <a:pt x="1154673" y="3448732"/>
                    <a:pt x="1159547" y="3453606"/>
                    <a:pt x="1165559" y="3453606"/>
                  </a:cubicBezTo>
                  <a:lnTo>
                    <a:pt x="1189506" y="3453606"/>
                  </a:lnTo>
                  <a:cubicBezTo>
                    <a:pt x="1195518" y="3453606"/>
                    <a:pt x="1200392" y="3448732"/>
                    <a:pt x="1200392" y="3442720"/>
                  </a:cubicBezTo>
                  <a:lnTo>
                    <a:pt x="1200392" y="3340662"/>
                  </a:lnTo>
                  <a:cubicBezTo>
                    <a:pt x="1200392" y="3334650"/>
                    <a:pt x="1195518" y="3329776"/>
                    <a:pt x="1189506" y="3329776"/>
                  </a:cubicBezTo>
                  <a:close/>
                  <a:moveTo>
                    <a:pt x="901238" y="3325018"/>
                  </a:moveTo>
                  <a:cubicBezTo>
                    <a:pt x="895226" y="3325018"/>
                    <a:pt x="890352" y="3329892"/>
                    <a:pt x="890352" y="3335904"/>
                  </a:cubicBezTo>
                  <a:lnTo>
                    <a:pt x="890352" y="3421287"/>
                  </a:lnTo>
                  <a:cubicBezTo>
                    <a:pt x="890352" y="3427299"/>
                    <a:pt x="895226" y="3432173"/>
                    <a:pt x="901238" y="3432173"/>
                  </a:cubicBezTo>
                  <a:lnTo>
                    <a:pt x="925185" y="3432173"/>
                  </a:lnTo>
                  <a:cubicBezTo>
                    <a:pt x="931197" y="3432173"/>
                    <a:pt x="936071" y="3427299"/>
                    <a:pt x="936071" y="3421287"/>
                  </a:cubicBezTo>
                  <a:lnTo>
                    <a:pt x="936071" y="3335904"/>
                  </a:lnTo>
                  <a:cubicBezTo>
                    <a:pt x="936071" y="3329892"/>
                    <a:pt x="931197" y="3325018"/>
                    <a:pt x="925185" y="3325018"/>
                  </a:cubicBezTo>
                  <a:close/>
                  <a:moveTo>
                    <a:pt x="1029826" y="3317874"/>
                  </a:moveTo>
                  <a:cubicBezTo>
                    <a:pt x="1023814" y="3317874"/>
                    <a:pt x="1018940" y="3322748"/>
                    <a:pt x="1018940" y="3328760"/>
                  </a:cubicBezTo>
                  <a:lnTo>
                    <a:pt x="1018940" y="3414143"/>
                  </a:lnTo>
                  <a:cubicBezTo>
                    <a:pt x="1018940" y="3420185"/>
                    <a:pt x="1023814" y="3425029"/>
                    <a:pt x="1029826" y="3425029"/>
                  </a:cubicBezTo>
                  <a:lnTo>
                    <a:pt x="1053773" y="3425029"/>
                  </a:lnTo>
                  <a:cubicBezTo>
                    <a:pt x="1059785" y="3425029"/>
                    <a:pt x="1064659" y="3420185"/>
                    <a:pt x="1064659" y="3414143"/>
                  </a:cubicBezTo>
                  <a:lnTo>
                    <a:pt x="1064659" y="3328760"/>
                  </a:lnTo>
                  <a:cubicBezTo>
                    <a:pt x="1064659" y="3322748"/>
                    <a:pt x="1059785" y="3317874"/>
                    <a:pt x="1053773" y="3317874"/>
                  </a:cubicBezTo>
                  <a:close/>
                  <a:moveTo>
                    <a:pt x="748838" y="3303586"/>
                  </a:moveTo>
                  <a:cubicBezTo>
                    <a:pt x="742826" y="3303586"/>
                    <a:pt x="737952" y="3308460"/>
                    <a:pt x="737952" y="3314472"/>
                  </a:cubicBezTo>
                  <a:lnTo>
                    <a:pt x="737952" y="3399855"/>
                  </a:lnTo>
                  <a:cubicBezTo>
                    <a:pt x="737952" y="3405867"/>
                    <a:pt x="742826" y="3410741"/>
                    <a:pt x="748838" y="3410741"/>
                  </a:cubicBezTo>
                  <a:lnTo>
                    <a:pt x="772785" y="3410741"/>
                  </a:lnTo>
                  <a:cubicBezTo>
                    <a:pt x="778797" y="3410741"/>
                    <a:pt x="783671" y="3405867"/>
                    <a:pt x="783671" y="3399855"/>
                  </a:cubicBezTo>
                  <a:lnTo>
                    <a:pt x="783671" y="3314472"/>
                  </a:lnTo>
                  <a:cubicBezTo>
                    <a:pt x="783671" y="3308460"/>
                    <a:pt x="778797" y="3303586"/>
                    <a:pt x="772785" y="3303586"/>
                  </a:cubicBezTo>
                  <a:close/>
                  <a:moveTo>
                    <a:pt x="603582" y="3284536"/>
                  </a:moveTo>
                  <a:cubicBezTo>
                    <a:pt x="597570" y="3284536"/>
                    <a:pt x="592696" y="3289410"/>
                    <a:pt x="592696" y="3295422"/>
                  </a:cubicBezTo>
                  <a:lnTo>
                    <a:pt x="592696" y="3380805"/>
                  </a:lnTo>
                  <a:cubicBezTo>
                    <a:pt x="592696" y="3386817"/>
                    <a:pt x="597570" y="3391691"/>
                    <a:pt x="603582" y="3391691"/>
                  </a:cubicBezTo>
                  <a:lnTo>
                    <a:pt x="627529" y="3391691"/>
                  </a:lnTo>
                  <a:cubicBezTo>
                    <a:pt x="633541" y="3391691"/>
                    <a:pt x="638415" y="3386817"/>
                    <a:pt x="638415" y="3380805"/>
                  </a:cubicBezTo>
                  <a:lnTo>
                    <a:pt x="638415" y="3295422"/>
                  </a:lnTo>
                  <a:cubicBezTo>
                    <a:pt x="638415" y="3289410"/>
                    <a:pt x="633541" y="3284536"/>
                    <a:pt x="627529" y="3284536"/>
                  </a:cubicBezTo>
                  <a:close/>
                  <a:moveTo>
                    <a:pt x="446420" y="3277392"/>
                  </a:moveTo>
                  <a:cubicBezTo>
                    <a:pt x="440408" y="3277392"/>
                    <a:pt x="435534" y="3282266"/>
                    <a:pt x="435534" y="3288278"/>
                  </a:cubicBezTo>
                  <a:lnTo>
                    <a:pt x="435534" y="3373661"/>
                  </a:lnTo>
                  <a:cubicBezTo>
                    <a:pt x="435534" y="3379673"/>
                    <a:pt x="440408" y="3384547"/>
                    <a:pt x="446420" y="3384547"/>
                  </a:cubicBezTo>
                  <a:lnTo>
                    <a:pt x="470367" y="3384547"/>
                  </a:lnTo>
                  <a:cubicBezTo>
                    <a:pt x="476379" y="3384547"/>
                    <a:pt x="481253" y="3379673"/>
                    <a:pt x="481253" y="3373661"/>
                  </a:cubicBezTo>
                  <a:lnTo>
                    <a:pt x="481253" y="3288278"/>
                  </a:lnTo>
                  <a:cubicBezTo>
                    <a:pt x="481253" y="3282266"/>
                    <a:pt x="476379" y="3277392"/>
                    <a:pt x="470367" y="3277392"/>
                  </a:cubicBezTo>
                  <a:close/>
                  <a:moveTo>
                    <a:pt x="305926" y="3263104"/>
                  </a:moveTo>
                  <a:cubicBezTo>
                    <a:pt x="299914" y="3263104"/>
                    <a:pt x="295040" y="3267978"/>
                    <a:pt x="295040" y="3273990"/>
                  </a:cubicBezTo>
                  <a:lnTo>
                    <a:pt x="295040" y="3359373"/>
                  </a:lnTo>
                  <a:cubicBezTo>
                    <a:pt x="295040" y="3365385"/>
                    <a:pt x="299914" y="3370259"/>
                    <a:pt x="305926" y="3370259"/>
                  </a:cubicBezTo>
                  <a:lnTo>
                    <a:pt x="329873" y="3370259"/>
                  </a:lnTo>
                  <a:cubicBezTo>
                    <a:pt x="335885" y="3370259"/>
                    <a:pt x="340759" y="3365385"/>
                    <a:pt x="340759" y="3359373"/>
                  </a:cubicBezTo>
                  <a:lnTo>
                    <a:pt x="340759" y="3273990"/>
                  </a:lnTo>
                  <a:cubicBezTo>
                    <a:pt x="340759" y="3267978"/>
                    <a:pt x="335885" y="3263104"/>
                    <a:pt x="329873" y="3263104"/>
                  </a:cubicBezTo>
                  <a:close/>
                  <a:moveTo>
                    <a:pt x="158288" y="3255961"/>
                  </a:moveTo>
                  <a:cubicBezTo>
                    <a:pt x="152276" y="3255961"/>
                    <a:pt x="147402" y="3260835"/>
                    <a:pt x="147402" y="3266847"/>
                  </a:cubicBezTo>
                  <a:lnTo>
                    <a:pt x="147402" y="3352230"/>
                  </a:lnTo>
                  <a:cubicBezTo>
                    <a:pt x="147402" y="3358242"/>
                    <a:pt x="152276" y="3363116"/>
                    <a:pt x="158288" y="3363116"/>
                  </a:cubicBezTo>
                  <a:lnTo>
                    <a:pt x="182235" y="3363116"/>
                  </a:lnTo>
                  <a:cubicBezTo>
                    <a:pt x="188247" y="3363116"/>
                    <a:pt x="193121" y="3358242"/>
                    <a:pt x="193121" y="3352230"/>
                  </a:cubicBezTo>
                  <a:lnTo>
                    <a:pt x="193121" y="3266847"/>
                  </a:lnTo>
                  <a:cubicBezTo>
                    <a:pt x="193121" y="3260835"/>
                    <a:pt x="188247" y="3255961"/>
                    <a:pt x="182235" y="3255961"/>
                  </a:cubicBezTo>
                  <a:close/>
                  <a:moveTo>
                    <a:pt x="13032" y="3253580"/>
                  </a:moveTo>
                  <a:cubicBezTo>
                    <a:pt x="7020" y="3253580"/>
                    <a:pt x="2146" y="3258454"/>
                    <a:pt x="2146" y="3264466"/>
                  </a:cubicBezTo>
                  <a:lnTo>
                    <a:pt x="2146" y="3349849"/>
                  </a:lnTo>
                  <a:cubicBezTo>
                    <a:pt x="2146" y="3355861"/>
                    <a:pt x="7020" y="3360735"/>
                    <a:pt x="13032" y="3360735"/>
                  </a:cubicBezTo>
                  <a:lnTo>
                    <a:pt x="36979" y="3360735"/>
                  </a:lnTo>
                  <a:cubicBezTo>
                    <a:pt x="42991" y="3360735"/>
                    <a:pt x="47865" y="3355861"/>
                    <a:pt x="47865" y="3349849"/>
                  </a:cubicBezTo>
                  <a:lnTo>
                    <a:pt x="47865" y="3264466"/>
                  </a:lnTo>
                  <a:cubicBezTo>
                    <a:pt x="47865" y="3258454"/>
                    <a:pt x="42991" y="3253580"/>
                    <a:pt x="36979" y="3253580"/>
                  </a:cubicBezTo>
                  <a:close/>
                  <a:moveTo>
                    <a:pt x="37046" y="1858393"/>
                  </a:moveTo>
                  <a:cubicBezTo>
                    <a:pt x="32838" y="1858393"/>
                    <a:pt x="29426" y="1861805"/>
                    <a:pt x="29426" y="1866013"/>
                  </a:cubicBezTo>
                  <a:lnTo>
                    <a:pt x="29426" y="1959615"/>
                  </a:lnTo>
                  <a:cubicBezTo>
                    <a:pt x="29427" y="1963823"/>
                    <a:pt x="32839" y="1967235"/>
                    <a:pt x="37046" y="1967235"/>
                  </a:cubicBezTo>
                  <a:lnTo>
                    <a:pt x="67525" y="1967235"/>
                  </a:lnTo>
                  <a:cubicBezTo>
                    <a:pt x="71733" y="1967235"/>
                    <a:pt x="75145" y="1963823"/>
                    <a:pt x="75145" y="1959615"/>
                  </a:cubicBezTo>
                  <a:lnTo>
                    <a:pt x="75145" y="1866013"/>
                  </a:lnTo>
                  <a:cubicBezTo>
                    <a:pt x="75144" y="1861805"/>
                    <a:pt x="71732" y="1858393"/>
                    <a:pt x="67525" y="1858393"/>
                  </a:cubicBezTo>
                  <a:close/>
                  <a:moveTo>
                    <a:pt x="187064" y="1839343"/>
                  </a:moveTo>
                  <a:cubicBezTo>
                    <a:pt x="182856" y="1839343"/>
                    <a:pt x="179444" y="1842755"/>
                    <a:pt x="179444" y="1846963"/>
                  </a:cubicBezTo>
                  <a:lnTo>
                    <a:pt x="179444" y="1940565"/>
                  </a:lnTo>
                  <a:cubicBezTo>
                    <a:pt x="179444" y="1944773"/>
                    <a:pt x="182856" y="1948185"/>
                    <a:pt x="187064" y="1948185"/>
                  </a:cubicBezTo>
                  <a:lnTo>
                    <a:pt x="217543" y="1948185"/>
                  </a:lnTo>
                  <a:cubicBezTo>
                    <a:pt x="221751" y="1948185"/>
                    <a:pt x="225163" y="1944773"/>
                    <a:pt x="225163" y="1940565"/>
                  </a:cubicBezTo>
                  <a:lnTo>
                    <a:pt x="225163" y="1846963"/>
                  </a:lnTo>
                  <a:cubicBezTo>
                    <a:pt x="225161" y="1842755"/>
                    <a:pt x="221750" y="1839343"/>
                    <a:pt x="217543" y="1839343"/>
                  </a:cubicBezTo>
                  <a:close/>
                  <a:moveTo>
                    <a:pt x="329938" y="1813149"/>
                  </a:moveTo>
                  <a:cubicBezTo>
                    <a:pt x="325730" y="1813149"/>
                    <a:pt x="322318" y="1816561"/>
                    <a:pt x="322318" y="1820769"/>
                  </a:cubicBezTo>
                  <a:lnTo>
                    <a:pt x="322318" y="1926749"/>
                  </a:lnTo>
                  <a:cubicBezTo>
                    <a:pt x="322319" y="1930957"/>
                    <a:pt x="325730" y="1934369"/>
                    <a:pt x="329938" y="1934369"/>
                  </a:cubicBezTo>
                  <a:lnTo>
                    <a:pt x="360417" y="1934369"/>
                  </a:lnTo>
                  <a:cubicBezTo>
                    <a:pt x="364625" y="1934369"/>
                    <a:pt x="368037" y="1930957"/>
                    <a:pt x="368037" y="1926749"/>
                  </a:cubicBezTo>
                  <a:lnTo>
                    <a:pt x="368037" y="1820769"/>
                  </a:lnTo>
                  <a:cubicBezTo>
                    <a:pt x="368037" y="1816561"/>
                    <a:pt x="364625" y="1813149"/>
                    <a:pt x="360417" y="1813149"/>
                  </a:cubicBezTo>
                  <a:close/>
                  <a:moveTo>
                    <a:pt x="475194" y="1794099"/>
                  </a:moveTo>
                  <a:cubicBezTo>
                    <a:pt x="470986" y="1794099"/>
                    <a:pt x="467574" y="1797511"/>
                    <a:pt x="467574" y="1801719"/>
                  </a:cubicBezTo>
                  <a:lnTo>
                    <a:pt x="467574" y="1907699"/>
                  </a:lnTo>
                  <a:cubicBezTo>
                    <a:pt x="467574" y="1911907"/>
                    <a:pt x="470986" y="1915319"/>
                    <a:pt x="475194" y="1915319"/>
                  </a:cubicBezTo>
                  <a:lnTo>
                    <a:pt x="505673" y="1915319"/>
                  </a:lnTo>
                  <a:cubicBezTo>
                    <a:pt x="509881" y="1915319"/>
                    <a:pt x="513293" y="1911907"/>
                    <a:pt x="513293" y="1907699"/>
                  </a:cubicBezTo>
                  <a:lnTo>
                    <a:pt x="513293" y="1801719"/>
                  </a:lnTo>
                  <a:cubicBezTo>
                    <a:pt x="513293" y="1797511"/>
                    <a:pt x="509881" y="1794099"/>
                    <a:pt x="505673" y="1794099"/>
                  </a:cubicBezTo>
                  <a:close/>
                  <a:moveTo>
                    <a:pt x="625213" y="1775049"/>
                  </a:moveTo>
                  <a:cubicBezTo>
                    <a:pt x="621005" y="1775049"/>
                    <a:pt x="617593" y="1778461"/>
                    <a:pt x="617593" y="1782669"/>
                  </a:cubicBezTo>
                  <a:lnTo>
                    <a:pt x="617593" y="1888649"/>
                  </a:lnTo>
                  <a:cubicBezTo>
                    <a:pt x="617593" y="1892857"/>
                    <a:pt x="621005" y="1896269"/>
                    <a:pt x="625213" y="1896269"/>
                  </a:cubicBezTo>
                  <a:lnTo>
                    <a:pt x="655692" y="1896269"/>
                  </a:lnTo>
                  <a:cubicBezTo>
                    <a:pt x="659900" y="1896269"/>
                    <a:pt x="663312" y="1892857"/>
                    <a:pt x="663312" y="1888649"/>
                  </a:cubicBezTo>
                  <a:lnTo>
                    <a:pt x="663312" y="1782669"/>
                  </a:lnTo>
                  <a:cubicBezTo>
                    <a:pt x="663311" y="1778461"/>
                    <a:pt x="659899" y="1775049"/>
                    <a:pt x="655692" y="1775049"/>
                  </a:cubicBezTo>
                  <a:close/>
                  <a:moveTo>
                    <a:pt x="772850" y="1755999"/>
                  </a:moveTo>
                  <a:cubicBezTo>
                    <a:pt x="768642" y="1755999"/>
                    <a:pt x="765230" y="1759411"/>
                    <a:pt x="765230" y="1763619"/>
                  </a:cubicBezTo>
                  <a:lnTo>
                    <a:pt x="765230" y="1869599"/>
                  </a:lnTo>
                  <a:cubicBezTo>
                    <a:pt x="765230" y="1873807"/>
                    <a:pt x="768642" y="1877219"/>
                    <a:pt x="772850" y="1877219"/>
                  </a:cubicBezTo>
                  <a:lnTo>
                    <a:pt x="803329" y="1877219"/>
                  </a:lnTo>
                  <a:cubicBezTo>
                    <a:pt x="807537" y="1877219"/>
                    <a:pt x="810949" y="1873807"/>
                    <a:pt x="810949" y="1869599"/>
                  </a:cubicBezTo>
                  <a:lnTo>
                    <a:pt x="810949" y="1763619"/>
                  </a:lnTo>
                  <a:cubicBezTo>
                    <a:pt x="810947" y="1759411"/>
                    <a:pt x="807537" y="1755999"/>
                    <a:pt x="803329" y="1755999"/>
                  </a:cubicBezTo>
                  <a:close/>
                  <a:moveTo>
                    <a:pt x="920488" y="1736949"/>
                  </a:moveTo>
                  <a:cubicBezTo>
                    <a:pt x="916280" y="1736949"/>
                    <a:pt x="912868" y="1740361"/>
                    <a:pt x="912868" y="1744569"/>
                  </a:cubicBezTo>
                  <a:lnTo>
                    <a:pt x="912868" y="1850549"/>
                  </a:lnTo>
                  <a:cubicBezTo>
                    <a:pt x="912868" y="1854757"/>
                    <a:pt x="916280" y="1858169"/>
                    <a:pt x="920488" y="1858169"/>
                  </a:cubicBezTo>
                  <a:lnTo>
                    <a:pt x="950967" y="1858169"/>
                  </a:lnTo>
                  <a:cubicBezTo>
                    <a:pt x="955175" y="1858169"/>
                    <a:pt x="958587" y="1854757"/>
                    <a:pt x="958587" y="1850549"/>
                  </a:cubicBezTo>
                  <a:lnTo>
                    <a:pt x="958587" y="1744569"/>
                  </a:lnTo>
                  <a:cubicBezTo>
                    <a:pt x="958587" y="1740361"/>
                    <a:pt x="955175" y="1736949"/>
                    <a:pt x="950967" y="1736949"/>
                  </a:cubicBezTo>
                  <a:close/>
                  <a:moveTo>
                    <a:pt x="1053838" y="1722662"/>
                  </a:moveTo>
                  <a:cubicBezTo>
                    <a:pt x="1049630" y="1722662"/>
                    <a:pt x="1046218" y="1726074"/>
                    <a:pt x="1046218" y="1730282"/>
                  </a:cubicBezTo>
                  <a:lnTo>
                    <a:pt x="1046218" y="1836262"/>
                  </a:lnTo>
                  <a:cubicBezTo>
                    <a:pt x="1046218" y="1840470"/>
                    <a:pt x="1049630" y="1843882"/>
                    <a:pt x="1053838" y="1843882"/>
                  </a:cubicBezTo>
                  <a:lnTo>
                    <a:pt x="1084317" y="1843882"/>
                  </a:lnTo>
                  <a:cubicBezTo>
                    <a:pt x="1088525" y="1843882"/>
                    <a:pt x="1091937" y="1840470"/>
                    <a:pt x="1091937" y="1836262"/>
                  </a:cubicBezTo>
                  <a:lnTo>
                    <a:pt x="1091937" y="1730282"/>
                  </a:lnTo>
                  <a:cubicBezTo>
                    <a:pt x="1091937" y="1726074"/>
                    <a:pt x="1088525" y="1722662"/>
                    <a:pt x="1084317" y="1722662"/>
                  </a:cubicBezTo>
                  <a:close/>
                  <a:moveTo>
                    <a:pt x="1189570" y="1710755"/>
                  </a:moveTo>
                  <a:cubicBezTo>
                    <a:pt x="1185362" y="1710755"/>
                    <a:pt x="1181950" y="1714167"/>
                    <a:pt x="1181950" y="1718375"/>
                  </a:cubicBezTo>
                  <a:lnTo>
                    <a:pt x="1181950" y="1824355"/>
                  </a:lnTo>
                  <a:cubicBezTo>
                    <a:pt x="1181950" y="1828563"/>
                    <a:pt x="1185362" y="1831975"/>
                    <a:pt x="1189570" y="1831975"/>
                  </a:cubicBezTo>
                  <a:lnTo>
                    <a:pt x="1220049" y="1831975"/>
                  </a:lnTo>
                  <a:cubicBezTo>
                    <a:pt x="1224257" y="1831975"/>
                    <a:pt x="1227669" y="1828563"/>
                    <a:pt x="1227669" y="1824355"/>
                  </a:cubicBezTo>
                  <a:lnTo>
                    <a:pt x="1227669" y="1718375"/>
                  </a:lnTo>
                  <a:cubicBezTo>
                    <a:pt x="1227669" y="1714167"/>
                    <a:pt x="1224257" y="1710755"/>
                    <a:pt x="1220049" y="1710755"/>
                  </a:cubicBezTo>
                  <a:close/>
                  <a:moveTo>
                    <a:pt x="1322919" y="1682180"/>
                  </a:moveTo>
                  <a:cubicBezTo>
                    <a:pt x="1318711" y="1682180"/>
                    <a:pt x="1315299" y="1685592"/>
                    <a:pt x="1315299" y="1689800"/>
                  </a:cubicBezTo>
                  <a:lnTo>
                    <a:pt x="1315299" y="1795780"/>
                  </a:lnTo>
                  <a:cubicBezTo>
                    <a:pt x="1315299" y="1799988"/>
                    <a:pt x="1318711" y="1803400"/>
                    <a:pt x="1322919" y="1803400"/>
                  </a:cubicBezTo>
                  <a:lnTo>
                    <a:pt x="1353398" y="1803400"/>
                  </a:lnTo>
                  <a:cubicBezTo>
                    <a:pt x="1357606" y="1803400"/>
                    <a:pt x="1361018" y="1799988"/>
                    <a:pt x="1361018" y="1795780"/>
                  </a:cubicBezTo>
                  <a:lnTo>
                    <a:pt x="1361018" y="1689800"/>
                  </a:lnTo>
                  <a:cubicBezTo>
                    <a:pt x="1361018" y="1685592"/>
                    <a:pt x="1357606" y="1682180"/>
                    <a:pt x="1353398" y="1682180"/>
                  </a:cubicBezTo>
                  <a:close/>
                  <a:moveTo>
                    <a:pt x="1458650" y="1648842"/>
                  </a:moveTo>
                  <a:cubicBezTo>
                    <a:pt x="1454442" y="1648842"/>
                    <a:pt x="1451030" y="1652254"/>
                    <a:pt x="1451030" y="1656462"/>
                  </a:cubicBezTo>
                  <a:lnTo>
                    <a:pt x="1451030" y="1788636"/>
                  </a:lnTo>
                  <a:cubicBezTo>
                    <a:pt x="1451030" y="1792844"/>
                    <a:pt x="1454442" y="1796256"/>
                    <a:pt x="1458650" y="1796256"/>
                  </a:cubicBezTo>
                  <a:lnTo>
                    <a:pt x="1489129" y="1796256"/>
                  </a:lnTo>
                  <a:cubicBezTo>
                    <a:pt x="1493337" y="1796256"/>
                    <a:pt x="1496749" y="1792844"/>
                    <a:pt x="1496749" y="1788636"/>
                  </a:cubicBezTo>
                  <a:lnTo>
                    <a:pt x="1496749" y="1656462"/>
                  </a:lnTo>
                  <a:cubicBezTo>
                    <a:pt x="1496749" y="1652254"/>
                    <a:pt x="1493337" y="1648842"/>
                    <a:pt x="1489129" y="1648842"/>
                  </a:cubicBezTo>
                  <a:close/>
                  <a:moveTo>
                    <a:pt x="1584856" y="1617886"/>
                  </a:moveTo>
                  <a:cubicBezTo>
                    <a:pt x="1580648" y="1617886"/>
                    <a:pt x="1577236" y="1621298"/>
                    <a:pt x="1577236" y="1625506"/>
                  </a:cubicBezTo>
                  <a:lnTo>
                    <a:pt x="1577236" y="1757680"/>
                  </a:lnTo>
                  <a:cubicBezTo>
                    <a:pt x="1577236" y="1761888"/>
                    <a:pt x="1580648" y="1765300"/>
                    <a:pt x="1584856" y="1765300"/>
                  </a:cubicBezTo>
                  <a:lnTo>
                    <a:pt x="1615335" y="1765300"/>
                  </a:lnTo>
                  <a:cubicBezTo>
                    <a:pt x="1619543" y="1765300"/>
                    <a:pt x="1622955" y="1761888"/>
                    <a:pt x="1622955" y="1757680"/>
                  </a:cubicBezTo>
                  <a:lnTo>
                    <a:pt x="1622955" y="1625506"/>
                  </a:lnTo>
                  <a:cubicBezTo>
                    <a:pt x="1622955" y="1621298"/>
                    <a:pt x="1619543" y="1617886"/>
                    <a:pt x="1615335" y="1617886"/>
                  </a:cubicBezTo>
                  <a:close/>
                  <a:moveTo>
                    <a:pt x="1720586" y="1584547"/>
                  </a:moveTo>
                  <a:cubicBezTo>
                    <a:pt x="1716378" y="1584547"/>
                    <a:pt x="1712966" y="1587959"/>
                    <a:pt x="1712966" y="1592167"/>
                  </a:cubicBezTo>
                  <a:lnTo>
                    <a:pt x="1712966" y="1743392"/>
                  </a:lnTo>
                  <a:cubicBezTo>
                    <a:pt x="1712966" y="1747600"/>
                    <a:pt x="1716378" y="1751012"/>
                    <a:pt x="1720586" y="1751012"/>
                  </a:cubicBezTo>
                  <a:lnTo>
                    <a:pt x="1751065" y="1751012"/>
                  </a:lnTo>
                  <a:cubicBezTo>
                    <a:pt x="1755273" y="1751012"/>
                    <a:pt x="1758685" y="1747600"/>
                    <a:pt x="1758685" y="1743392"/>
                  </a:cubicBezTo>
                  <a:lnTo>
                    <a:pt x="1758685" y="1592167"/>
                  </a:lnTo>
                  <a:cubicBezTo>
                    <a:pt x="1758685" y="1587959"/>
                    <a:pt x="1755273" y="1584547"/>
                    <a:pt x="1751065" y="1584547"/>
                  </a:cubicBezTo>
                  <a:close/>
                  <a:moveTo>
                    <a:pt x="1851555" y="1553591"/>
                  </a:moveTo>
                  <a:cubicBezTo>
                    <a:pt x="1847347" y="1553591"/>
                    <a:pt x="1843935" y="1557003"/>
                    <a:pt x="1843935" y="1561211"/>
                  </a:cubicBezTo>
                  <a:lnTo>
                    <a:pt x="1843935" y="1712436"/>
                  </a:lnTo>
                  <a:cubicBezTo>
                    <a:pt x="1843935" y="1716644"/>
                    <a:pt x="1847347" y="1720056"/>
                    <a:pt x="1851555" y="1720056"/>
                  </a:cubicBezTo>
                  <a:lnTo>
                    <a:pt x="1882034" y="1720056"/>
                  </a:lnTo>
                  <a:cubicBezTo>
                    <a:pt x="1886242" y="1720056"/>
                    <a:pt x="1889654" y="1716644"/>
                    <a:pt x="1889654" y="1712436"/>
                  </a:cubicBezTo>
                  <a:lnTo>
                    <a:pt x="1889654" y="1561211"/>
                  </a:lnTo>
                  <a:cubicBezTo>
                    <a:pt x="1889654" y="1557003"/>
                    <a:pt x="1886242" y="1553591"/>
                    <a:pt x="1882034" y="1553591"/>
                  </a:cubicBezTo>
                  <a:close/>
                  <a:moveTo>
                    <a:pt x="1984905" y="1532160"/>
                  </a:moveTo>
                  <a:cubicBezTo>
                    <a:pt x="1980697" y="1532160"/>
                    <a:pt x="1977285" y="1535572"/>
                    <a:pt x="1977285" y="1539780"/>
                  </a:cubicBezTo>
                  <a:lnTo>
                    <a:pt x="1977285" y="1691005"/>
                  </a:lnTo>
                  <a:cubicBezTo>
                    <a:pt x="1977285" y="1695213"/>
                    <a:pt x="1980697" y="1698625"/>
                    <a:pt x="1984905" y="1698625"/>
                  </a:cubicBezTo>
                  <a:lnTo>
                    <a:pt x="2018384" y="1698625"/>
                  </a:lnTo>
                  <a:cubicBezTo>
                    <a:pt x="2019592" y="1698625"/>
                    <a:pt x="2023004" y="1695213"/>
                    <a:pt x="2023004" y="1691005"/>
                  </a:cubicBezTo>
                  <a:lnTo>
                    <a:pt x="2023004" y="1539780"/>
                  </a:lnTo>
                  <a:cubicBezTo>
                    <a:pt x="2023004" y="1535572"/>
                    <a:pt x="2019592" y="1532160"/>
                    <a:pt x="2018384" y="1532160"/>
                  </a:cubicBezTo>
                  <a:close/>
                  <a:moveTo>
                    <a:pt x="2118255" y="1508348"/>
                  </a:moveTo>
                  <a:cubicBezTo>
                    <a:pt x="2114047" y="1508348"/>
                    <a:pt x="2110635" y="1511760"/>
                    <a:pt x="2110635" y="1515968"/>
                  </a:cubicBezTo>
                  <a:lnTo>
                    <a:pt x="2110635" y="1667193"/>
                  </a:lnTo>
                  <a:cubicBezTo>
                    <a:pt x="2110635" y="1671401"/>
                    <a:pt x="2114047" y="1674813"/>
                    <a:pt x="2118255" y="1674813"/>
                  </a:cubicBezTo>
                  <a:lnTo>
                    <a:pt x="2148734" y="1674813"/>
                  </a:lnTo>
                  <a:cubicBezTo>
                    <a:pt x="2152942" y="1674813"/>
                    <a:pt x="2156354" y="1671401"/>
                    <a:pt x="2156354" y="1667193"/>
                  </a:cubicBezTo>
                  <a:lnTo>
                    <a:pt x="2156354" y="1515968"/>
                  </a:lnTo>
                  <a:cubicBezTo>
                    <a:pt x="2156354" y="1511760"/>
                    <a:pt x="2152942" y="1508348"/>
                    <a:pt x="2148734" y="1508348"/>
                  </a:cubicBezTo>
                  <a:close/>
                  <a:moveTo>
                    <a:pt x="2220649" y="1489298"/>
                  </a:moveTo>
                  <a:cubicBezTo>
                    <a:pt x="2216441" y="1489298"/>
                    <a:pt x="2213029" y="1492710"/>
                    <a:pt x="2213029" y="1496918"/>
                  </a:cubicBezTo>
                  <a:lnTo>
                    <a:pt x="2213029" y="1648143"/>
                  </a:lnTo>
                  <a:cubicBezTo>
                    <a:pt x="2213029" y="1652351"/>
                    <a:pt x="2216441" y="1655763"/>
                    <a:pt x="2220649" y="1655763"/>
                  </a:cubicBezTo>
                  <a:lnTo>
                    <a:pt x="2251128" y="1655763"/>
                  </a:lnTo>
                  <a:cubicBezTo>
                    <a:pt x="2255336" y="1655763"/>
                    <a:pt x="2258748" y="1652351"/>
                    <a:pt x="2258748" y="1648143"/>
                  </a:cubicBezTo>
                  <a:lnTo>
                    <a:pt x="2258748" y="1496918"/>
                  </a:lnTo>
                  <a:cubicBezTo>
                    <a:pt x="2258748" y="1492710"/>
                    <a:pt x="2255336" y="1489298"/>
                    <a:pt x="2251128" y="1489298"/>
                  </a:cubicBezTo>
                  <a:close/>
                  <a:moveTo>
                    <a:pt x="2339711" y="1463104"/>
                  </a:moveTo>
                  <a:cubicBezTo>
                    <a:pt x="2335503" y="1463104"/>
                    <a:pt x="2332091" y="1466516"/>
                    <a:pt x="2332091" y="1470724"/>
                  </a:cubicBezTo>
                  <a:lnTo>
                    <a:pt x="2332091" y="1621949"/>
                  </a:lnTo>
                  <a:cubicBezTo>
                    <a:pt x="2332091" y="1626157"/>
                    <a:pt x="2335503" y="1629569"/>
                    <a:pt x="2339711" y="1629569"/>
                  </a:cubicBezTo>
                  <a:lnTo>
                    <a:pt x="2370190" y="1629569"/>
                  </a:lnTo>
                  <a:cubicBezTo>
                    <a:pt x="2374398" y="1629569"/>
                    <a:pt x="2377810" y="1626157"/>
                    <a:pt x="2377810" y="1621949"/>
                  </a:cubicBezTo>
                  <a:lnTo>
                    <a:pt x="2377810" y="1470724"/>
                  </a:lnTo>
                  <a:cubicBezTo>
                    <a:pt x="2377810" y="1466516"/>
                    <a:pt x="2374398" y="1463104"/>
                    <a:pt x="2370190" y="1463104"/>
                  </a:cubicBezTo>
                  <a:close/>
                  <a:moveTo>
                    <a:pt x="2461155" y="1429766"/>
                  </a:moveTo>
                  <a:cubicBezTo>
                    <a:pt x="2456947" y="1429766"/>
                    <a:pt x="2453535" y="1433178"/>
                    <a:pt x="2453535" y="1437386"/>
                  </a:cubicBezTo>
                  <a:lnTo>
                    <a:pt x="2453535" y="1588611"/>
                  </a:lnTo>
                  <a:cubicBezTo>
                    <a:pt x="2453535" y="1592819"/>
                    <a:pt x="2456947" y="1596231"/>
                    <a:pt x="2461155" y="1596231"/>
                  </a:cubicBezTo>
                  <a:lnTo>
                    <a:pt x="2491634" y="1596231"/>
                  </a:lnTo>
                  <a:cubicBezTo>
                    <a:pt x="2495842" y="1596231"/>
                    <a:pt x="2499254" y="1592819"/>
                    <a:pt x="2499254" y="1588611"/>
                  </a:cubicBezTo>
                  <a:lnTo>
                    <a:pt x="2499254" y="1437386"/>
                  </a:lnTo>
                  <a:cubicBezTo>
                    <a:pt x="2499254" y="1433178"/>
                    <a:pt x="2495842" y="1429766"/>
                    <a:pt x="2491634" y="1429766"/>
                  </a:cubicBezTo>
                  <a:close/>
                  <a:moveTo>
                    <a:pt x="2587361" y="1410716"/>
                  </a:moveTo>
                  <a:cubicBezTo>
                    <a:pt x="2583153" y="1410716"/>
                    <a:pt x="2579741" y="1414128"/>
                    <a:pt x="2579741" y="1418336"/>
                  </a:cubicBezTo>
                  <a:lnTo>
                    <a:pt x="2579741" y="1569561"/>
                  </a:lnTo>
                  <a:cubicBezTo>
                    <a:pt x="2579741" y="1573769"/>
                    <a:pt x="2583153" y="1577181"/>
                    <a:pt x="2587361" y="1577181"/>
                  </a:cubicBezTo>
                  <a:lnTo>
                    <a:pt x="2617840" y="1577181"/>
                  </a:lnTo>
                  <a:cubicBezTo>
                    <a:pt x="2622048" y="1577181"/>
                    <a:pt x="2625460" y="1573769"/>
                    <a:pt x="2625460" y="1569561"/>
                  </a:cubicBezTo>
                  <a:lnTo>
                    <a:pt x="2625460" y="1418336"/>
                  </a:lnTo>
                  <a:cubicBezTo>
                    <a:pt x="2625460" y="1414128"/>
                    <a:pt x="2622048" y="1410716"/>
                    <a:pt x="2617840" y="1410716"/>
                  </a:cubicBezTo>
                  <a:close/>
                  <a:moveTo>
                    <a:pt x="2706424" y="1374997"/>
                  </a:moveTo>
                  <a:cubicBezTo>
                    <a:pt x="2702216" y="1374997"/>
                    <a:pt x="2698804" y="1378409"/>
                    <a:pt x="2698804" y="1382617"/>
                  </a:cubicBezTo>
                  <a:lnTo>
                    <a:pt x="2698804" y="1533842"/>
                  </a:lnTo>
                  <a:cubicBezTo>
                    <a:pt x="2698804" y="1538050"/>
                    <a:pt x="2702216" y="1541462"/>
                    <a:pt x="2706424" y="1541462"/>
                  </a:cubicBezTo>
                  <a:lnTo>
                    <a:pt x="2736903" y="1541462"/>
                  </a:lnTo>
                  <a:cubicBezTo>
                    <a:pt x="2741111" y="1541462"/>
                    <a:pt x="2744523" y="1538050"/>
                    <a:pt x="2744523" y="1533842"/>
                  </a:cubicBezTo>
                  <a:lnTo>
                    <a:pt x="2744523" y="1382617"/>
                  </a:lnTo>
                  <a:cubicBezTo>
                    <a:pt x="2744523" y="1378409"/>
                    <a:pt x="2741111" y="1374997"/>
                    <a:pt x="2736903" y="1374997"/>
                  </a:cubicBezTo>
                  <a:close/>
                  <a:moveTo>
                    <a:pt x="2831893" y="1339750"/>
                  </a:moveTo>
                  <a:cubicBezTo>
                    <a:pt x="2827685" y="1339750"/>
                    <a:pt x="2824273" y="1343162"/>
                    <a:pt x="2824273" y="1347370"/>
                  </a:cubicBezTo>
                  <a:lnTo>
                    <a:pt x="2824273" y="1517173"/>
                  </a:lnTo>
                  <a:cubicBezTo>
                    <a:pt x="2824273" y="1521381"/>
                    <a:pt x="2827685" y="1524793"/>
                    <a:pt x="2831893" y="1524793"/>
                  </a:cubicBezTo>
                  <a:lnTo>
                    <a:pt x="2862372" y="1524793"/>
                  </a:lnTo>
                  <a:cubicBezTo>
                    <a:pt x="2866580" y="1524793"/>
                    <a:pt x="2869992" y="1521381"/>
                    <a:pt x="2869992" y="1517173"/>
                  </a:cubicBezTo>
                  <a:lnTo>
                    <a:pt x="2869992" y="1347370"/>
                  </a:lnTo>
                  <a:cubicBezTo>
                    <a:pt x="2869992" y="1343162"/>
                    <a:pt x="2866580" y="1339750"/>
                    <a:pt x="2862372" y="1339750"/>
                  </a:cubicBezTo>
                  <a:close/>
                  <a:moveTo>
                    <a:pt x="2960481" y="1308794"/>
                  </a:moveTo>
                  <a:cubicBezTo>
                    <a:pt x="2956273" y="1308794"/>
                    <a:pt x="2952861" y="1312206"/>
                    <a:pt x="2952861" y="1316414"/>
                  </a:cubicBezTo>
                  <a:lnTo>
                    <a:pt x="2952861" y="1486217"/>
                  </a:lnTo>
                  <a:cubicBezTo>
                    <a:pt x="2952861" y="1490425"/>
                    <a:pt x="2956273" y="1493837"/>
                    <a:pt x="2960481" y="1493837"/>
                  </a:cubicBezTo>
                  <a:lnTo>
                    <a:pt x="2990960" y="1493837"/>
                  </a:lnTo>
                  <a:cubicBezTo>
                    <a:pt x="2995168" y="1493837"/>
                    <a:pt x="2998580" y="1490425"/>
                    <a:pt x="2998580" y="1486217"/>
                  </a:cubicBezTo>
                  <a:lnTo>
                    <a:pt x="2998580" y="1316414"/>
                  </a:lnTo>
                  <a:cubicBezTo>
                    <a:pt x="2998580" y="1312206"/>
                    <a:pt x="2995168" y="1308794"/>
                    <a:pt x="2990960" y="1308794"/>
                  </a:cubicBezTo>
                  <a:close/>
                  <a:moveTo>
                    <a:pt x="3084306" y="1284981"/>
                  </a:moveTo>
                  <a:cubicBezTo>
                    <a:pt x="3080098" y="1284981"/>
                    <a:pt x="3076686" y="1288393"/>
                    <a:pt x="3076686" y="1292601"/>
                  </a:cubicBezTo>
                  <a:lnTo>
                    <a:pt x="3076686" y="1462404"/>
                  </a:lnTo>
                  <a:cubicBezTo>
                    <a:pt x="3076686" y="1466612"/>
                    <a:pt x="3080098" y="1470024"/>
                    <a:pt x="3084306" y="1470024"/>
                  </a:cubicBezTo>
                  <a:lnTo>
                    <a:pt x="3114785" y="1470024"/>
                  </a:lnTo>
                  <a:cubicBezTo>
                    <a:pt x="3118993" y="1470024"/>
                    <a:pt x="3122405" y="1466612"/>
                    <a:pt x="3122405" y="1462404"/>
                  </a:cubicBezTo>
                  <a:lnTo>
                    <a:pt x="3122405" y="1292601"/>
                  </a:lnTo>
                  <a:cubicBezTo>
                    <a:pt x="3122405" y="1288393"/>
                    <a:pt x="3118993" y="1284981"/>
                    <a:pt x="3114785" y="1284981"/>
                  </a:cubicBezTo>
                  <a:close/>
                  <a:moveTo>
                    <a:pt x="3205750" y="1256406"/>
                  </a:moveTo>
                  <a:cubicBezTo>
                    <a:pt x="3201842" y="1256406"/>
                    <a:pt x="3198130" y="1259818"/>
                    <a:pt x="3198130" y="1264026"/>
                  </a:cubicBezTo>
                  <a:lnTo>
                    <a:pt x="3198130" y="1433829"/>
                  </a:lnTo>
                  <a:cubicBezTo>
                    <a:pt x="3198130" y="1438037"/>
                    <a:pt x="3201842" y="1441449"/>
                    <a:pt x="3205750" y="1441449"/>
                  </a:cubicBezTo>
                  <a:lnTo>
                    <a:pt x="3236229" y="1441449"/>
                  </a:lnTo>
                  <a:cubicBezTo>
                    <a:pt x="3240437" y="1441449"/>
                    <a:pt x="3243849" y="1438037"/>
                    <a:pt x="3243849" y="1433829"/>
                  </a:cubicBezTo>
                  <a:lnTo>
                    <a:pt x="3243849" y="1264026"/>
                  </a:lnTo>
                  <a:cubicBezTo>
                    <a:pt x="3243849" y="1259818"/>
                    <a:pt x="3240437" y="1256406"/>
                    <a:pt x="3236229" y="1256406"/>
                  </a:cubicBezTo>
                  <a:close/>
                  <a:moveTo>
                    <a:pt x="3329574" y="1215924"/>
                  </a:moveTo>
                  <a:cubicBezTo>
                    <a:pt x="3325366" y="1215924"/>
                    <a:pt x="3321954" y="1219336"/>
                    <a:pt x="3321954" y="1223544"/>
                  </a:cubicBezTo>
                  <a:lnTo>
                    <a:pt x="3321954" y="1414779"/>
                  </a:lnTo>
                  <a:cubicBezTo>
                    <a:pt x="3321954" y="1418987"/>
                    <a:pt x="3325366" y="1422399"/>
                    <a:pt x="3329574" y="1422399"/>
                  </a:cubicBezTo>
                  <a:lnTo>
                    <a:pt x="3360053" y="1422399"/>
                  </a:lnTo>
                  <a:cubicBezTo>
                    <a:pt x="3364261" y="1422399"/>
                    <a:pt x="3367673" y="1418987"/>
                    <a:pt x="3367673" y="1414779"/>
                  </a:cubicBezTo>
                  <a:lnTo>
                    <a:pt x="3367673" y="1223544"/>
                  </a:lnTo>
                  <a:cubicBezTo>
                    <a:pt x="3367673" y="1219336"/>
                    <a:pt x="3364261" y="1215924"/>
                    <a:pt x="3360053" y="1215924"/>
                  </a:cubicBezTo>
                  <a:close/>
                  <a:moveTo>
                    <a:pt x="3493880" y="1170680"/>
                  </a:moveTo>
                  <a:cubicBezTo>
                    <a:pt x="3489672" y="1170680"/>
                    <a:pt x="3486260" y="1174092"/>
                    <a:pt x="3486260" y="1178300"/>
                  </a:cubicBezTo>
                  <a:lnTo>
                    <a:pt x="3486260" y="1369535"/>
                  </a:lnTo>
                  <a:cubicBezTo>
                    <a:pt x="3486260" y="1373743"/>
                    <a:pt x="3489672" y="1377155"/>
                    <a:pt x="3493880" y="1377155"/>
                  </a:cubicBezTo>
                  <a:lnTo>
                    <a:pt x="3524359" y="1377155"/>
                  </a:lnTo>
                  <a:cubicBezTo>
                    <a:pt x="3528567" y="1377155"/>
                    <a:pt x="3531979" y="1373743"/>
                    <a:pt x="3531979" y="1369535"/>
                  </a:cubicBezTo>
                  <a:lnTo>
                    <a:pt x="3531979" y="1178300"/>
                  </a:lnTo>
                  <a:cubicBezTo>
                    <a:pt x="3531979" y="1174092"/>
                    <a:pt x="3528567" y="1170680"/>
                    <a:pt x="3524359" y="1170680"/>
                  </a:cubicBezTo>
                  <a:close/>
                  <a:moveTo>
                    <a:pt x="3629612" y="1132580"/>
                  </a:moveTo>
                  <a:cubicBezTo>
                    <a:pt x="3625404" y="1132580"/>
                    <a:pt x="3621992" y="1135992"/>
                    <a:pt x="3621992" y="1140200"/>
                  </a:cubicBezTo>
                  <a:lnTo>
                    <a:pt x="3621992" y="1331435"/>
                  </a:lnTo>
                  <a:cubicBezTo>
                    <a:pt x="3621992" y="1335643"/>
                    <a:pt x="3625404" y="1339055"/>
                    <a:pt x="3629612" y="1339055"/>
                  </a:cubicBezTo>
                  <a:lnTo>
                    <a:pt x="3660091" y="1339055"/>
                  </a:lnTo>
                  <a:cubicBezTo>
                    <a:pt x="3664299" y="1339055"/>
                    <a:pt x="3667711" y="1335643"/>
                    <a:pt x="3667711" y="1331435"/>
                  </a:cubicBezTo>
                  <a:lnTo>
                    <a:pt x="3667711" y="1140200"/>
                  </a:lnTo>
                  <a:cubicBezTo>
                    <a:pt x="3667711" y="1135992"/>
                    <a:pt x="3664299" y="1132580"/>
                    <a:pt x="3660091" y="1132580"/>
                  </a:cubicBezTo>
                  <a:close/>
                  <a:moveTo>
                    <a:pt x="3776849" y="1089715"/>
                  </a:moveTo>
                  <a:cubicBezTo>
                    <a:pt x="3771369" y="1089715"/>
                    <a:pt x="3766927" y="1094157"/>
                    <a:pt x="3766927" y="1099637"/>
                  </a:cubicBezTo>
                  <a:lnTo>
                    <a:pt x="3766927" y="1300558"/>
                  </a:lnTo>
                  <a:cubicBezTo>
                    <a:pt x="3766927" y="1306038"/>
                    <a:pt x="3771369" y="1310480"/>
                    <a:pt x="3776849" y="1310480"/>
                  </a:cubicBezTo>
                  <a:lnTo>
                    <a:pt x="3816535" y="1310480"/>
                  </a:lnTo>
                  <a:cubicBezTo>
                    <a:pt x="3822018" y="1310480"/>
                    <a:pt x="3826457" y="1306038"/>
                    <a:pt x="3826457" y="1300558"/>
                  </a:cubicBezTo>
                  <a:lnTo>
                    <a:pt x="3826457" y="1099637"/>
                  </a:lnTo>
                  <a:cubicBezTo>
                    <a:pt x="3826457" y="1094157"/>
                    <a:pt x="3822018" y="1089715"/>
                    <a:pt x="3816535" y="1089715"/>
                  </a:cubicBezTo>
                  <a:close/>
                  <a:moveTo>
                    <a:pt x="3934011" y="1049234"/>
                  </a:moveTo>
                  <a:cubicBezTo>
                    <a:pt x="3928531" y="1049234"/>
                    <a:pt x="3924089" y="1053676"/>
                    <a:pt x="3924089" y="1059156"/>
                  </a:cubicBezTo>
                  <a:lnTo>
                    <a:pt x="3924089" y="1260077"/>
                  </a:lnTo>
                  <a:cubicBezTo>
                    <a:pt x="3924089" y="1265557"/>
                    <a:pt x="3928531" y="1269999"/>
                    <a:pt x="3934011" y="1269999"/>
                  </a:cubicBezTo>
                  <a:lnTo>
                    <a:pt x="3973697" y="1269999"/>
                  </a:lnTo>
                  <a:cubicBezTo>
                    <a:pt x="3979177" y="1269999"/>
                    <a:pt x="3983619" y="1265557"/>
                    <a:pt x="3983619" y="1260077"/>
                  </a:cubicBezTo>
                  <a:lnTo>
                    <a:pt x="3983619" y="1059156"/>
                  </a:lnTo>
                  <a:cubicBezTo>
                    <a:pt x="3983619" y="1053676"/>
                    <a:pt x="3979177" y="1049234"/>
                    <a:pt x="3973697" y="1049234"/>
                  </a:cubicBezTo>
                  <a:close/>
                  <a:moveTo>
                    <a:pt x="4139592" y="989702"/>
                  </a:moveTo>
                  <a:cubicBezTo>
                    <a:pt x="4123153" y="989702"/>
                    <a:pt x="4109826" y="1003029"/>
                    <a:pt x="4109826" y="1019468"/>
                  </a:cubicBezTo>
                  <a:lnTo>
                    <a:pt x="4109826" y="1187846"/>
                  </a:lnTo>
                  <a:cubicBezTo>
                    <a:pt x="4109826" y="1204285"/>
                    <a:pt x="4123153" y="1217612"/>
                    <a:pt x="4139592" y="1217612"/>
                  </a:cubicBezTo>
                  <a:cubicBezTo>
                    <a:pt x="4156031" y="1217612"/>
                    <a:pt x="4169358" y="1204285"/>
                    <a:pt x="4169358" y="1187846"/>
                  </a:cubicBezTo>
                  <a:lnTo>
                    <a:pt x="4169358" y="1019468"/>
                  </a:lnTo>
                  <a:cubicBezTo>
                    <a:pt x="4169358" y="1003029"/>
                    <a:pt x="4156031" y="989702"/>
                    <a:pt x="4139592" y="989702"/>
                  </a:cubicBezTo>
                  <a:close/>
                  <a:moveTo>
                    <a:pt x="4305086" y="939005"/>
                  </a:moveTo>
                  <a:cubicBezTo>
                    <a:pt x="4291934" y="939005"/>
                    <a:pt x="4281273" y="949666"/>
                    <a:pt x="4281273" y="962818"/>
                  </a:cubicBezTo>
                  <a:lnTo>
                    <a:pt x="4281273" y="1158079"/>
                  </a:lnTo>
                  <a:cubicBezTo>
                    <a:pt x="4281273" y="1171231"/>
                    <a:pt x="4291934" y="1181892"/>
                    <a:pt x="4305086" y="1181892"/>
                  </a:cubicBezTo>
                  <a:lnTo>
                    <a:pt x="4357473" y="1181892"/>
                  </a:lnTo>
                  <a:cubicBezTo>
                    <a:pt x="4370625" y="1181892"/>
                    <a:pt x="4381286" y="1171231"/>
                    <a:pt x="4381286" y="1158079"/>
                  </a:cubicBezTo>
                  <a:lnTo>
                    <a:pt x="4381286" y="962818"/>
                  </a:lnTo>
                  <a:cubicBezTo>
                    <a:pt x="4381286" y="949666"/>
                    <a:pt x="4370625" y="939005"/>
                    <a:pt x="4357473" y="939005"/>
                  </a:cubicBezTo>
                  <a:close/>
                  <a:moveTo>
                    <a:pt x="4519399" y="896143"/>
                  </a:moveTo>
                  <a:cubicBezTo>
                    <a:pt x="4506247" y="896143"/>
                    <a:pt x="4495586" y="906804"/>
                    <a:pt x="4495586" y="919956"/>
                  </a:cubicBezTo>
                  <a:lnTo>
                    <a:pt x="4495586" y="1115217"/>
                  </a:lnTo>
                  <a:cubicBezTo>
                    <a:pt x="4495586" y="1128369"/>
                    <a:pt x="4506247" y="1139030"/>
                    <a:pt x="4519399" y="1139030"/>
                  </a:cubicBezTo>
                  <a:lnTo>
                    <a:pt x="4571786" y="1139030"/>
                  </a:lnTo>
                  <a:cubicBezTo>
                    <a:pt x="4584938" y="1139030"/>
                    <a:pt x="4595599" y="1128369"/>
                    <a:pt x="4595599" y="1115217"/>
                  </a:cubicBezTo>
                  <a:lnTo>
                    <a:pt x="4595599" y="919956"/>
                  </a:lnTo>
                  <a:cubicBezTo>
                    <a:pt x="4595599" y="906804"/>
                    <a:pt x="4584938" y="896143"/>
                    <a:pt x="4571786" y="896143"/>
                  </a:cubicBezTo>
                  <a:close/>
                  <a:moveTo>
                    <a:pt x="4745164" y="853280"/>
                  </a:moveTo>
                  <a:cubicBezTo>
                    <a:pt x="4727002" y="853280"/>
                    <a:pt x="4712279" y="868003"/>
                    <a:pt x="4712279" y="886165"/>
                  </a:cubicBezTo>
                  <a:lnTo>
                    <a:pt x="4712279" y="1063282"/>
                  </a:lnTo>
                  <a:cubicBezTo>
                    <a:pt x="4712279" y="1081444"/>
                    <a:pt x="4727002" y="1096167"/>
                    <a:pt x="4745164" y="1096167"/>
                  </a:cubicBezTo>
                  <a:lnTo>
                    <a:pt x="4817509" y="1096167"/>
                  </a:lnTo>
                  <a:cubicBezTo>
                    <a:pt x="4835671" y="1096167"/>
                    <a:pt x="4850394" y="1081444"/>
                    <a:pt x="4850394" y="1063282"/>
                  </a:cubicBezTo>
                  <a:lnTo>
                    <a:pt x="4850394" y="886165"/>
                  </a:lnTo>
                  <a:cubicBezTo>
                    <a:pt x="4850394" y="868003"/>
                    <a:pt x="4835671" y="853280"/>
                    <a:pt x="4817509" y="853280"/>
                  </a:cubicBezTo>
                  <a:close/>
                  <a:moveTo>
                    <a:pt x="4995194" y="793748"/>
                  </a:moveTo>
                  <a:cubicBezTo>
                    <a:pt x="4977032" y="793748"/>
                    <a:pt x="4962309" y="808471"/>
                    <a:pt x="4962309" y="826633"/>
                  </a:cubicBezTo>
                  <a:lnTo>
                    <a:pt x="4962309" y="1032327"/>
                  </a:lnTo>
                  <a:cubicBezTo>
                    <a:pt x="4962309" y="1050489"/>
                    <a:pt x="4977032" y="1065212"/>
                    <a:pt x="4995194" y="1065212"/>
                  </a:cubicBezTo>
                  <a:lnTo>
                    <a:pt x="5067539" y="1065212"/>
                  </a:lnTo>
                  <a:cubicBezTo>
                    <a:pt x="5085701" y="1065212"/>
                    <a:pt x="5100424" y="1050489"/>
                    <a:pt x="5100424" y="1032327"/>
                  </a:cubicBezTo>
                  <a:lnTo>
                    <a:pt x="5100424" y="826633"/>
                  </a:lnTo>
                  <a:cubicBezTo>
                    <a:pt x="5100424" y="808471"/>
                    <a:pt x="5085701" y="793748"/>
                    <a:pt x="5067539" y="793748"/>
                  </a:cubicBezTo>
                  <a:close/>
                  <a:moveTo>
                    <a:pt x="5273799" y="743742"/>
                  </a:moveTo>
                  <a:cubicBezTo>
                    <a:pt x="5255637" y="743742"/>
                    <a:pt x="5240914" y="758465"/>
                    <a:pt x="5240914" y="776627"/>
                  </a:cubicBezTo>
                  <a:lnTo>
                    <a:pt x="5240914" y="1016349"/>
                  </a:lnTo>
                  <a:cubicBezTo>
                    <a:pt x="5240914" y="1034511"/>
                    <a:pt x="5255637" y="1049234"/>
                    <a:pt x="5273799" y="1049234"/>
                  </a:cubicBezTo>
                  <a:lnTo>
                    <a:pt x="5346144" y="1049234"/>
                  </a:lnTo>
                  <a:cubicBezTo>
                    <a:pt x="5364306" y="1049234"/>
                    <a:pt x="5379029" y="1034511"/>
                    <a:pt x="5379029" y="1016349"/>
                  </a:cubicBezTo>
                  <a:lnTo>
                    <a:pt x="5379029" y="776627"/>
                  </a:lnTo>
                  <a:cubicBezTo>
                    <a:pt x="5379029" y="758465"/>
                    <a:pt x="5364306" y="743742"/>
                    <a:pt x="5346144" y="743742"/>
                  </a:cubicBezTo>
                  <a:close/>
                  <a:moveTo>
                    <a:pt x="5526211" y="698499"/>
                  </a:moveTo>
                  <a:cubicBezTo>
                    <a:pt x="5508049" y="698499"/>
                    <a:pt x="5493326" y="713222"/>
                    <a:pt x="5493326" y="731384"/>
                  </a:cubicBezTo>
                  <a:lnTo>
                    <a:pt x="5493326" y="971106"/>
                  </a:lnTo>
                  <a:cubicBezTo>
                    <a:pt x="5493326" y="989268"/>
                    <a:pt x="5508049" y="1003991"/>
                    <a:pt x="5526211" y="1003991"/>
                  </a:cubicBezTo>
                  <a:lnTo>
                    <a:pt x="5598556" y="1003991"/>
                  </a:lnTo>
                  <a:cubicBezTo>
                    <a:pt x="5616718" y="1003991"/>
                    <a:pt x="5631441" y="989268"/>
                    <a:pt x="5631441" y="971106"/>
                  </a:cubicBezTo>
                  <a:lnTo>
                    <a:pt x="5631441" y="731384"/>
                  </a:lnTo>
                  <a:cubicBezTo>
                    <a:pt x="5631441" y="713222"/>
                    <a:pt x="5616718" y="698499"/>
                    <a:pt x="5598556" y="698499"/>
                  </a:cubicBezTo>
                  <a:close/>
                  <a:moveTo>
                    <a:pt x="5835774" y="660399"/>
                  </a:moveTo>
                  <a:cubicBezTo>
                    <a:pt x="5817612" y="660399"/>
                    <a:pt x="5802889" y="675122"/>
                    <a:pt x="5802889" y="693284"/>
                  </a:cubicBezTo>
                  <a:lnTo>
                    <a:pt x="5802889" y="933006"/>
                  </a:lnTo>
                  <a:cubicBezTo>
                    <a:pt x="5802889" y="951168"/>
                    <a:pt x="5817612" y="965891"/>
                    <a:pt x="5835774" y="965891"/>
                  </a:cubicBezTo>
                  <a:lnTo>
                    <a:pt x="5908119" y="965891"/>
                  </a:lnTo>
                  <a:cubicBezTo>
                    <a:pt x="5926281" y="965891"/>
                    <a:pt x="5941004" y="951168"/>
                    <a:pt x="5941004" y="933006"/>
                  </a:cubicBezTo>
                  <a:lnTo>
                    <a:pt x="5941004" y="693284"/>
                  </a:lnTo>
                  <a:cubicBezTo>
                    <a:pt x="5941004" y="675122"/>
                    <a:pt x="5926281" y="660399"/>
                    <a:pt x="5908119" y="660399"/>
                  </a:cubicBezTo>
                  <a:close/>
                  <a:moveTo>
                    <a:pt x="6176292" y="617537"/>
                  </a:moveTo>
                  <a:cubicBezTo>
                    <a:pt x="6158130" y="617537"/>
                    <a:pt x="6143407" y="632260"/>
                    <a:pt x="6143407" y="650422"/>
                  </a:cubicBezTo>
                  <a:lnTo>
                    <a:pt x="6143407" y="890144"/>
                  </a:lnTo>
                  <a:cubicBezTo>
                    <a:pt x="6143407" y="908306"/>
                    <a:pt x="6158130" y="923029"/>
                    <a:pt x="6176292" y="923029"/>
                  </a:cubicBezTo>
                  <a:lnTo>
                    <a:pt x="6248637" y="923029"/>
                  </a:lnTo>
                  <a:cubicBezTo>
                    <a:pt x="6266799" y="923029"/>
                    <a:pt x="6281522" y="908306"/>
                    <a:pt x="6281522" y="890144"/>
                  </a:cubicBezTo>
                  <a:lnTo>
                    <a:pt x="6281522" y="650422"/>
                  </a:lnTo>
                  <a:cubicBezTo>
                    <a:pt x="6281522" y="632260"/>
                    <a:pt x="6266799" y="617537"/>
                    <a:pt x="6248637" y="617537"/>
                  </a:cubicBezTo>
                  <a:close/>
                  <a:moveTo>
                    <a:pt x="6522481" y="567530"/>
                  </a:moveTo>
                  <a:cubicBezTo>
                    <a:pt x="6501187" y="567530"/>
                    <a:pt x="6483925" y="584792"/>
                    <a:pt x="6483925" y="606086"/>
                  </a:cubicBezTo>
                  <a:lnTo>
                    <a:pt x="6483925" y="864731"/>
                  </a:lnTo>
                  <a:cubicBezTo>
                    <a:pt x="6483925" y="886025"/>
                    <a:pt x="6501187" y="903287"/>
                    <a:pt x="6522481" y="903287"/>
                  </a:cubicBezTo>
                  <a:lnTo>
                    <a:pt x="6607301" y="903287"/>
                  </a:lnTo>
                  <a:cubicBezTo>
                    <a:pt x="6628595" y="903287"/>
                    <a:pt x="6645857" y="886025"/>
                    <a:pt x="6645857" y="864731"/>
                  </a:cubicBezTo>
                  <a:lnTo>
                    <a:pt x="6645857" y="606086"/>
                  </a:lnTo>
                  <a:cubicBezTo>
                    <a:pt x="6645857" y="584792"/>
                    <a:pt x="6628595" y="567530"/>
                    <a:pt x="6607301" y="567530"/>
                  </a:cubicBezTo>
                  <a:close/>
                  <a:moveTo>
                    <a:pt x="9449524" y="565853"/>
                  </a:moveTo>
                  <a:lnTo>
                    <a:pt x="9455405" y="574674"/>
                  </a:lnTo>
                  <a:lnTo>
                    <a:pt x="9449548" y="574674"/>
                  </a:lnTo>
                  <a:close/>
                  <a:moveTo>
                    <a:pt x="6915387" y="507999"/>
                  </a:moveTo>
                  <a:cubicBezTo>
                    <a:pt x="6894093" y="507999"/>
                    <a:pt x="6876831" y="525261"/>
                    <a:pt x="6876831" y="546555"/>
                  </a:cubicBezTo>
                  <a:lnTo>
                    <a:pt x="6876831" y="805200"/>
                  </a:lnTo>
                  <a:cubicBezTo>
                    <a:pt x="6876831" y="826494"/>
                    <a:pt x="6894093" y="843756"/>
                    <a:pt x="6915387" y="843756"/>
                  </a:cubicBezTo>
                  <a:lnTo>
                    <a:pt x="7000207" y="843756"/>
                  </a:lnTo>
                  <a:cubicBezTo>
                    <a:pt x="7021501" y="843756"/>
                    <a:pt x="7038763" y="826494"/>
                    <a:pt x="7038763" y="805200"/>
                  </a:cubicBezTo>
                  <a:lnTo>
                    <a:pt x="7038763" y="546555"/>
                  </a:lnTo>
                  <a:cubicBezTo>
                    <a:pt x="7038763" y="525261"/>
                    <a:pt x="7021501" y="507999"/>
                    <a:pt x="7000207" y="507999"/>
                  </a:cubicBezTo>
                  <a:close/>
                  <a:moveTo>
                    <a:pt x="7332106" y="450849"/>
                  </a:moveTo>
                  <a:cubicBezTo>
                    <a:pt x="7310812" y="450849"/>
                    <a:pt x="7293550" y="468111"/>
                    <a:pt x="7293550" y="489405"/>
                  </a:cubicBezTo>
                  <a:lnTo>
                    <a:pt x="7293550" y="748050"/>
                  </a:lnTo>
                  <a:cubicBezTo>
                    <a:pt x="7293550" y="769344"/>
                    <a:pt x="7310812" y="786606"/>
                    <a:pt x="7332106" y="786606"/>
                  </a:cubicBezTo>
                  <a:lnTo>
                    <a:pt x="7416926" y="786606"/>
                  </a:lnTo>
                  <a:cubicBezTo>
                    <a:pt x="7438220" y="786606"/>
                    <a:pt x="7455482" y="769344"/>
                    <a:pt x="7455482" y="748050"/>
                  </a:cubicBezTo>
                  <a:lnTo>
                    <a:pt x="7455482" y="489405"/>
                  </a:lnTo>
                  <a:cubicBezTo>
                    <a:pt x="7455482" y="468111"/>
                    <a:pt x="7438220" y="450849"/>
                    <a:pt x="7416926" y="450849"/>
                  </a:cubicBezTo>
                  <a:close/>
                  <a:moveTo>
                    <a:pt x="7779441" y="388935"/>
                  </a:moveTo>
                  <a:cubicBezTo>
                    <a:pt x="7754389" y="388935"/>
                    <a:pt x="7734081" y="409243"/>
                    <a:pt x="7734081" y="434295"/>
                  </a:cubicBezTo>
                  <a:lnTo>
                    <a:pt x="7734081" y="705527"/>
                  </a:lnTo>
                  <a:cubicBezTo>
                    <a:pt x="7734081" y="730579"/>
                    <a:pt x="7754389" y="750887"/>
                    <a:pt x="7779441" y="750887"/>
                  </a:cubicBezTo>
                  <a:lnTo>
                    <a:pt x="7879229" y="750887"/>
                  </a:lnTo>
                  <a:cubicBezTo>
                    <a:pt x="7904281" y="750887"/>
                    <a:pt x="7924589" y="730579"/>
                    <a:pt x="7924589" y="705527"/>
                  </a:cubicBezTo>
                  <a:lnTo>
                    <a:pt x="7924589" y="434295"/>
                  </a:lnTo>
                  <a:cubicBezTo>
                    <a:pt x="7924589" y="409243"/>
                    <a:pt x="7904281" y="388935"/>
                    <a:pt x="7879229" y="388935"/>
                  </a:cubicBezTo>
                  <a:close/>
                  <a:moveTo>
                    <a:pt x="8264195" y="315117"/>
                  </a:moveTo>
                  <a:cubicBezTo>
                    <a:pt x="8234446" y="315117"/>
                    <a:pt x="8210330" y="339233"/>
                    <a:pt x="8210330" y="368982"/>
                  </a:cubicBezTo>
                  <a:lnTo>
                    <a:pt x="8210330" y="623204"/>
                  </a:lnTo>
                  <a:cubicBezTo>
                    <a:pt x="8210330" y="652953"/>
                    <a:pt x="8234446" y="677069"/>
                    <a:pt x="8264195" y="677069"/>
                  </a:cubicBezTo>
                  <a:lnTo>
                    <a:pt x="8382692" y="677069"/>
                  </a:lnTo>
                  <a:cubicBezTo>
                    <a:pt x="8412441" y="677069"/>
                    <a:pt x="8436557" y="652953"/>
                    <a:pt x="8436557" y="623204"/>
                  </a:cubicBezTo>
                  <a:lnTo>
                    <a:pt x="8436557" y="368982"/>
                  </a:lnTo>
                  <a:cubicBezTo>
                    <a:pt x="8436557" y="339233"/>
                    <a:pt x="8412441" y="315117"/>
                    <a:pt x="8382692" y="315117"/>
                  </a:cubicBezTo>
                  <a:close/>
                  <a:moveTo>
                    <a:pt x="8771400" y="248444"/>
                  </a:moveTo>
                  <a:cubicBezTo>
                    <a:pt x="8735075" y="248444"/>
                    <a:pt x="8705628" y="277891"/>
                    <a:pt x="8705628" y="314216"/>
                  </a:cubicBezTo>
                  <a:lnTo>
                    <a:pt x="8705628" y="570816"/>
                  </a:lnTo>
                  <a:cubicBezTo>
                    <a:pt x="8705628" y="607141"/>
                    <a:pt x="8735075" y="636588"/>
                    <a:pt x="8771400" y="636588"/>
                  </a:cubicBezTo>
                  <a:lnTo>
                    <a:pt x="8916091" y="636588"/>
                  </a:lnTo>
                  <a:cubicBezTo>
                    <a:pt x="8952416" y="636588"/>
                    <a:pt x="8981863" y="607141"/>
                    <a:pt x="8981863" y="570816"/>
                  </a:cubicBezTo>
                  <a:lnTo>
                    <a:pt x="8981863" y="314216"/>
                  </a:lnTo>
                  <a:cubicBezTo>
                    <a:pt x="8981863" y="277891"/>
                    <a:pt x="8952416" y="248444"/>
                    <a:pt x="8916091" y="248444"/>
                  </a:cubicBezTo>
                  <a:close/>
                  <a:moveTo>
                    <a:pt x="9448413" y="165099"/>
                  </a:moveTo>
                  <a:lnTo>
                    <a:pt x="9450618" y="165099"/>
                  </a:lnTo>
                  <a:lnTo>
                    <a:pt x="9448416" y="166369"/>
                  </a:lnTo>
                  <a:close/>
                  <a:moveTo>
                    <a:pt x="9447956" y="0"/>
                  </a:moveTo>
                  <a:lnTo>
                    <a:pt x="9448413" y="165099"/>
                  </a:lnTo>
                  <a:lnTo>
                    <a:pt x="9326231" y="165099"/>
                  </a:lnTo>
                  <a:cubicBezTo>
                    <a:pt x="9289906" y="165099"/>
                    <a:pt x="9260459" y="194546"/>
                    <a:pt x="9260459" y="230871"/>
                  </a:cubicBezTo>
                  <a:lnTo>
                    <a:pt x="9260459" y="508902"/>
                  </a:lnTo>
                  <a:cubicBezTo>
                    <a:pt x="9260459" y="545227"/>
                    <a:pt x="9289906" y="574674"/>
                    <a:pt x="9326231" y="574674"/>
                  </a:cubicBezTo>
                  <a:lnTo>
                    <a:pt x="9449548" y="574674"/>
                  </a:lnTo>
                  <a:lnTo>
                    <a:pt x="9459779" y="4267992"/>
                  </a:lnTo>
                  <a:lnTo>
                    <a:pt x="9340835" y="4267992"/>
                  </a:lnTo>
                  <a:cubicBezTo>
                    <a:pt x="9303027" y="4267992"/>
                    <a:pt x="9272377" y="4298642"/>
                    <a:pt x="9272377" y="4336450"/>
                  </a:cubicBezTo>
                  <a:lnTo>
                    <a:pt x="9272377" y="4540597"/>
                  </a:lnTo>
                  <a:cubicBezTo>
                    <a:pt x="9272377" y="4578405"/>
                    <a:pt x="9303027" y="4609055"/>
                    <a:pt x="9340835" y="4609055"/>
                  </a:cubicBezTo>
                  <a:lnTo>
                    <a:pt x="9460723" y="4609055"/>
                  </a:lnTo>
                  <a:cubicBezTo>
                    <a:pt x="9460842" y="4651737"/>
                    <a:pt x="9460960" y="4694419"/>
                    <a:pt x="9461078" y="4737100"/>
                  </a:cubicBezTo>
                  <a:lnTo>
                    <a:pt x="5366964" y="4251580"/>
                  </a:lnTo>
                  <a:lnTo>
                    <a:pt x="1535293" y="3503617"/>
                  </a:lnTo>
                  <a:lnTo>
                    <a:pt x="0" y="3385518"/>
                  </a:lnTo>
                  <a:lnTo>
                    <a:pt x="13122" y="1837103"/>
                  </a:lnTo>
                  <a:lnTo>
                    <a:pt x="1049773" y="1705881"/>
                  </a:lnTo>
                  <a:lnTo>
                    <a:pt x="5393208" y="669230"/>
                  </a:lnTo>
                  <a:close/>
                </a:path>
              </a:pathLst>
            </a:custGeom>
            <a:solidFill>
              <a:schemeClr val="bg2">
                <a:lumMod val="10000"/>
                <a:alpha val="58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7" name="圆角矩形 97"/>
            <p:cNvSpPr>
              <a:spLocks noChangeArrowheads="1"/>
            </p:cNvSpPr>
            <p:nvPr/>
          </p:nvSpPr>
          <p:spPr bwMode="auto">
            <a:xfrm>
              <a:off x="46433" y="2030355"/>
              <a:ext cx="1220995" cy="1296152"/>
            </a:xfrm>
            <a:custGeom>
              <a:avLst/>
              <a:gdLst>
                <a:gd name="T0" fmla="*/ 0 w 664368"/>
                <a:gd name="T1" fmla="*/ 102656 h 935115"/>
                <a:gd name="T2" fmla="*/ 29370 w 664368"/>
                <a:gd name="T3" fmla="*/ 73286 h 935115"/>
                <a:gd name="T4" fmla="*/ 625474 w 664368"/>
                <a:gd name="T5" fmla="*/ 1848 h 935115"/>
                <a:gd name="T6" fmla="*/ 664368 w 664368"/>
                <a:gd name="T7" fmla="*/ 55031 h 935115"/>
                <a:gd name="T8" fmla="*/ 659606 w 664368"/>
                <a:gd name="T9" fmla="*/ 886695 h 935115"/>
                <a:gd name="T10" fmla="*/ 632617 w 664368"/>
                <a:gd name="T11" fmla="*/ 935115 h 935115"/>
                <a:gd name="T12" fmla="*/ 26989 w 664368"/>
                <a:gd name="T13" fmla="*/ 901778 h 935115"/>
                <a:gd name="T14" fmla="*/ 0 w 664368"/>
                <a:gd name="T15" fmla="*/ 865264 h 935115"/>
                <a:gd name="T16" fmla="*/ 0 w 664368"/>
                <a:gd name="T17" fmla="*/ 102656 h 935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4368"/>
                <a:gd name="T28" fmla="*/ 0 h 935115"/>
                <a:gd name="T29" fmla="*/ 664368 w 664368"/>
                <a:gd name="T30" fmla="*/ 935115 h 935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4368" h="935115">
                  <a:moveTo>
                    <a:pt x="0" y="102656"/>
                  </a:moveTo>
                  <a:cubicBezTo>
                    <a:pt x="0" y="86435"/>
                    <a:pt x="13149" y="73286"/>
                    <a:pt x="29370" y="73286"/>
                  </a:cubicBezTo>
                  <a:cubicBezTo>
                    <a:pt x="220927" y="58999"/>
                    <a:pt x="467254" y="20899"/>
                    <a:pt x="625474" y="1848"/>
                  </a:cubicBezTo>
                  <a:cubicBezTo>
                    <a:pt x="658363" y="-10058"/>
                    <a:pt x="664368" y="38810"/>
                    <a:pt x="664368" y="55031"/>
                  </a:cubicBezTo>
                  <a:cubicBezTo>
                    <a:pt x="662781" y="332252"/>
                    <a:pt x="661193" y="609474"/>
                    <a:pt x="659606" y="886695"/>
                  </a:cubicBezTo>
                  <a:cubicBezTo>
                    <a:pt x="659606" y="902916"/>
                    <a:pt x="648838" y="935115"/>
                    <a:pt x="632617" y="935115"/>
                  </a:cubicBezTo>
                  <a:lnTo>
                    <a:pt x="26989" y="901778"/>
                  </a:lnTo>
                  <a:cubicBezTo>
                    <a:pt x="10768" y="901778"/>
                    <a:pt x="0" y="881485"/>
                    <a:pt x="0" y="865264"/>
                  </a:cubicBezTo>
                  <a:lnTo>
                    <a:pt x="0" y="10265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8" name="圆角矩形 97"/>
            <p:cNvSpPr>
              <a:spLocks noChangeArrowheads="1"/>
            </p:cNvSpPr>
            <p:nvPr/>
          </p:nvSpPr>
          <p:spPr bwMode="auto">
            <a:xfrm>
              <a:off x="1394341" y="1875576"/>
              <a:ext cx="1335854" cy="1556551"/>
            </a:xfrm>
            <a:custGeom>
              <a:avLst/>
              <a:gdLst>
                <a:gd name="T0" fmla="*/ 0 w 671507"/>
                <a:gd name="T1" fmla="*/ 113215 h 959234"/>
                <a:gd name="T2" fmla="*/ 29370 w 671507"/>
                <a:gd name="T3" fmla="*/ 83845 h 959234"/>
                <a:gd name="T4" fmla="*/ 619608 w 671507"/>
                <a:gd name="T5" fmla="*/ 1558 h 959234"/>
                <a:gd name="T6" fmla="*/ 664368 w 671507"/>
                <a:gd name="T7" fmla="*/ 65590 h 959234"/>
                <a:gd name="T8" fmla="*/ 671338 w 671507"/>
                <a:gd name="T9" fmla="*/ 910815 h 959234"/>
                <a:gd name="T10" fmla="*/ 632617 w 671507"/>
                <a:gd name="T11" fmla="*/ 959234 h 959234"/>
                <a:gd name="T12" fmla="*/ 26989 w 671507"/>
                <a:gd name="T13" fmla="*/ 912337 h 959234"/>
                <a:gd name="T14" fmla="*/ 0 w 671507"/>
                <a:gd name="T15" fmla="*/ 875823 h 959234"/>
                <a:gd name="T16" fmla="*/ 0 w 671507"/>
                <a:gd name="T17" fmla="*/ 113215 h 9592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1507"/>
                <a:gd name="T28" fmla="*/ 0 h 959234"/>
                <a:gd name="T29" fmla="*/ 671507 w 671507"/>
                <a:gd name="T30" fmla="*/ 959234 h 9592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1507" h="959234">
                  <a:moveTo>
                    <a:pt x="0" y="113215"/>
                  </a:moveTo>
                  <a:cubicBezTo>
                    <a:pt x="0" y="96994"/>
                    <a:pt x="13149" y="83845"/>
                    <a:pt x="29370" y="83845"/>
                  </a:cubicBezTo>
                  <a:cubicBezTo>
                    <a:pt x="138798" y="69558"/>
                    <a:pt x="458455" y="12473"/>
                    <a:pt x="619608" y="1558"/>
                  </a:cubicBezTo>
                  <a:cubicBezTo>
                    <a:pt x="652497" y="-10348"/>
                    <a:pt x="664368" y="49369"/>
                    <a:pt x="664368" y="65590"/>
                  </a:cubicBezTo>
                  <a:cubicBezTo>
                    <a:pt x="662781" y="342811"/>
                    <a:pt x="672925" y="633594"/>
                    <a:pt x="671338" y="910815"/>
                  </a:cubicBezTo>
                  <a:cubicBezTo>
                    <a:pt x="671338" y="927036"/>
                    <a:pt x="648838" y="959234"/>
                    <a:pt x="632617" y="959234"/>
                  </a:cubicBezTo>
                  <a:lnTo>
                    <a:pt x="26989" y="912337"/>
                  </a:lnTo>
                  <a:cubicBezTo>
                    <a:pt x="10768" y="912337"/>
                    <a:pt x="0" y="892044"/>
                    <a:pt x="0" y="875823"/>
                  </a:cubicBezTo>
                  <a:lnTo>
                    <a:pt x="0" y="1132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9" name="圆角矩形 97"/>
            <p:cNvSpPr>
              <a:spLocks noChangeArrowheads="1"/>
            </p:cNvSpPr>
            <p:nvPr/>
          </p:nvSpPr>
          <p:spPr bwMode="auto">
            <a:xfrm>
              <a:off x="2870623" y="1656647"/>
              <a:ext cx="1426685" cy="1953969"/>
            </a:xfrm>
            <a:custGeom>
              <a:avLst/>
              <a:gdLst>
                <a:gd name="T0" fmla="*/ 0 w 671507"/>
                <a:gd name="T1" fmla="*/ 113215 h 988167"/>
                <a:gd name="T2" fmla="*/ 29370 w 671507"/>
                <a:gd name="T3" fmla="*/ 83845 h 988167"/>
                <a:gd name="T4" fmla="*/ 619608 w 671507"/>
                <a:gd name="T5" fmla="*/ 1558 h 988167"/>
                <a:gd name="T6" fmla="*/ 664368 w 671507"/>
                <a:gd name="T7" fmla="*/ 65590 h 988167"/>
                <a:gd name="T8" fmla="*/ 671338 w 671507"/>
                <a:gd name="T9" fmla="*/ 913041 h 988167"/>
                <a:gd name="T10" fmla="*/ 632617 w 671507"/>
                <a:gd name="T11" fmla="*/ 988167 h 988167"/>
                <a:gd name="T12" fmla="*/ 26989 w 671507"/>
                <a:gd name="T13" fmla="*/ 916788 h 988167"/>
                <a:gd name="T14" fmla="*/ 0 w 671507"/>
                <a:gd name="T15" fmla="*/ 875823 h 988167"/>
                <a:gd name="T16" fmla="*/ 0 w 671507"/>
                <a:gd name="T17" fmla="*/ 113215 h 988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1507"/>
                <a:gd name="T28" fmla="*/ 0 h 988167"/>
                <a:gd name="T29" fmla="*/ 671507 w 671507"/>
                <a:gd name="T30" fmla="*/ 988167 h 988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1507" h="988167">
                  <a:moveTo>
                    <a:pt x="0" y="113215"/>
                  </a:moveTo>
                  <a:cubicBezTo>
                    <a:pt x="0" y="96994"/>
                    <a:pt x="13149" y="83845"/>
                    <a:pt x="29370" y="83845"/>
                  </a:cubicBezTo>
                  <a:cubicBezTo>
                    <a:pt x="138798" y="69558"/>
                    <a:pt x="458455" y="12473"/>
                    <a:pt x="619608" y="1558"/>
                  </a:cubicBezTo>
                  <a:cubicBezTo>
                    <a:pt x="652497" y="-10348"/>
                    <a:pt x="664368" y="49369"/>
                    <a:pt x="664368" y="65590"/>
                  </a:cubicBezTo>
                  <a:cubicBezTo>
                    <a:pt x="662781" y="342811"/>
                    <a:pt x="672925" y="635820"/>
                    <a:pt x="671338" y="913041"/>
                  </a:cubicBezTo>
                  <a:cubicBezTo>
                    <a:pt x="663099" y="960420"/>
                    <a:pt x="648838" y="988167"/>
                    <a:pt x="632617" y="988167"/>
                  </a:cubicBezTo>
                  <a:cubicBezTo>
                    <a:pt x="406023" y="966599"/>
                    <a:pt x="228865" y="940581"/>
                    <a:pt x="26989" y="916788"/>
                  </a:cubicBezTo>
                  <a:cubicBezTo>
                    <a:pt x="10768" y="916788"/>
                    <a:pt x="0" y="892044"/>
                    <a:pt x="0" y="875823"/>
                  </a:cubicBezTo>
                  <a:lnTo>
                    <a:pt x="0" y="1132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0" name="圆角矩形 97"/>
            <p:cNvSpPr>
              <a:spLocks noChangeArrowheads="1"/>
            </p:cNvSpPr>
            <p:nvPr/>
          </p:nvSpPr>
          <p:spPr bwMode="auto">
            <a:xfrm>
              <a:off x="4563954" y="1361916"/>
              <a:ext cx="2349122" cy="2543430"/>
            </a:xfrm>
            <a:custGeom>
              <a:avLst/>
              <a:gdLst>
                <a:gd name="T0" fmla="*/ 0 w 676691"/>
                <a:gd name="T1" fmla="*/ 167905 h 1073505"/>
                <a:gd name="T2" fmla="*/ 52061 w 676691"/>
                <a:gd name="T3" fmla="*/ 107887 h 1073505"/>
                <a:gd name="T4" fmla="*/ 639779 w 676691"/>
                <a:gd name="T5" fmla="*/ 525 h 1073505"/>
                <a:gd name="T6" fmla="*/ 674453 w 676691"/>
                <a:gd name="T7" fmla="*/ 120280 h 1073505"/>
                <a:gd name="T8" fmla="*/ 676381 w 676691"/>
                <a:gd name="T9" fmla="*/ 995593 h 1073505"/>
                <a:gd name="T10" fmla="*/ 630096 w 676691"/>
                <a:gd name="T11" fmla="*/ 1073505 h 1073505"/>
                <a:gd name="T12" fmla="*/ 34553 w 676691"/>
                <a:gd name="T13" fmla="*/ 999340 h 1073505"/>
                <a:gd name="T14" fmla="*/ 0 w 676691"/>
                <a:gd name="T15" fmla="*/ 930513 h 1073505"/>
                <a:gd name="T16" fmla="*/ 0 w 676691"/>
                <a:gd name="T17" fmla="*/ 167905 h 10735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6691"/>
                <a:gd name="T28" fmla="*/ 0 h 1073505"/>
                <a:gd name="T29" fmla="*/ 676691 w 676691"/>
                <a:gd name="T30" fmla="*/ 1073505 h 10735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6691" h="1073505">
                  <a:moveTo>
                    <a:pt x="0" y="167905"/>
                  </a:moveTo>
                  <a:cubicBezTo>
                    <a:pt x="0" y="151684"/>
                    <a:pt x="13148" y="116246"/>
                    <a:pt x="52061" y="107887"/>
                  </a:cubicBezTo>
                  <a:cubicBezTo>
                    <a:pt x="164010" y="76883"/>
                    <a:pt x="460977" y="8653"/>
                    <a:pt x="639779" y="525"/>
                  </a:cubicBezTo>
                  <a:cubicBezTo>
                    <a:pt x="682753" y="-8594"/>
                    <a:pt x="674453" y="104059"/>
                    <a:pt x="674453" y="120280"/>
                  </a:cubicBezTo>
                  <a:cubicBezTo>
                    <a:pt x="672866" y="397501"/>
                    <a:pt x="677968" y="718372"/>
                    <a:pt x="676381" y="995593"/>
                  </a:cubicBezTo>
                  <a:cubicBezTo>
                    <a:pt x="678227" y="1034614"/>
                    <a:pt x="646317" y="1073505"/>
                    <a:pt x="630096" y="1073505"/>
                  </a:cubicBezTo>
                  <a:cubicBezTo>
                    <a:pt x="403502" y="1051937"/>
                    <a:pt x="236429" y="1023133"/>
                    <a:pt x="34553" y="999340"/>
                  </a:cubicBezTo>
                  <a:cubicBezTo>
                    <a:pt x="18332" y="999340"/>
                    <a:pt x="0" y="946734"/>
                    <a:pt x="0" y="930513"/>
                  </a:cubicBezTo>
                  <a:lnTo>
                    <a:pt x="0" y="1679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圆角矩形 97"/>
            <p:cNvSpPr>
              <a:spLocks noChangeArrowheads="1"/>
            </p:cNvSpPr>
            <p:nvPr/>
          </p:nvSpPr>
          <p:spPr bwMode="auto">
            <a:xfrm>
              <a:off x="7130115" y="930508"/>
              <a:ext cx="4828688" cy="3200285"/>
            </a:xfrm>
            <a:custGeom>
              <a:avLst/>
              <a:gdLst>
                <a:gd name="T0" fmla="*/ 0 w 676691"/>
                <a:gd name="T1" fmla="*/ 167905 h 1073505"/>
                <a:gd name="T2" fmla="*/ 46173 w 676691"/>
                <a:gd name="T3" fmla="*/ 97258 h 1073505"/>
                <a:gd name="T4" fmla="*/ 639779 w 676691"/>
                <a:gd name="T5" fmla="*/ 525 h 1073505"/>
                <a:gd name="T6" fmla="*/ 674453 w 676691"/>
                <a:gd name="T7" fmla="*/ 120280 h 1073505"/>
                <a:gd name="T8" fmla="*/ 676381 w 676691"/>
                <a:gd name="T9" fmla="*/ 995593 h 1073505"/>
                <a:gd name="T10" fmla="*/ 630096 w 676691"/>
                <a:gd name="T11" fmla="*/ 1073505 h 1073505"/>
                <a:gd name="T12" fmla="*/ 34553 w 676691"/>
                <a:gd name="T13" fmla="*/ 999340 h 1073505"/>
                <a:gd name="T14" fmla="*/ 0 w 676691"/>
                <a:gd name="T15" fmla="*/ 930513 h 1073505"/>
                <a:gd name="T16" fmla="*/ 0 w 676691"/>
                <a:gd name="T17" fmla="*/ 167905 h 10735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6691"/>
                <a:gd name="T28" fmla="*/ 0 h 1073505"/>
                <a:gd name="T29" fmla="*/ 676691 w 676691"/>
                <a:gd name="T30" fmla="*/ 1073505 h 10735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6691" h="1073505">
                  <a:moveTo>
                    <a:pt x="0" y="167905"/>
                  </a:moveTo>
                  <a:cubicBezTo>
                    <a:pt x="0" y="151684"/>
                    <a:pt x="7260" y="105617"/>
                    <a:pt x="46173" y="97258"/>
                  </a:cubicBezTo>
                  <a:cubicBezTo>
                    <a:pt x="162047" y="83969"/>
                    <a:pt x="460977" y="8653"/>
                    <a:pt x="639779" y="525"/>
                  </a:cubicBezTo>
                  <a:cubicBezTo>
                    <a:pt x="682753" y="-8594"/>
                    <a:pt x="674453" y="104059"/>
                    <a:pt x="674453" y="120280"/>
                  </a:cubicBezTo>
                  <a:cubicBezTo>
                    <a:pt x="672866" y="397501"/>
                    <a:pt x="677968" y="718372"/>
                    <a:pt x="676381" y="995593"/>
                  </a:cubicBezTo>
                  <a:cubicBezTo>
                    <a:pt x="678227" y="1034614"/>
                    <a:pt x="646317" y="1073505"/>
                    <a:pt x="630096" y="1073505"/>
                  </a:cubicBezTo>
                  <a:cubicBezTo>
                    <a:pt x="403502" y="1051937"/>
                    <a:pt x="236429" y="1023133"/>
                    <a:pt x="34553" y="999340"/>
                  </a:cubicBezTo>
                  <a:cubicBezTo>
                    <a:pt x="18332" y="999340"/>
                    <a:pt x="0" y="946734"/>
                    <a:pt x="0" y="930513"/>
                  </a:cubicBezTo>
                  <a:lnTo>
                    <a:pt x="0" y="1679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b="1" i="1">
                <a:solidFill>
                  <a:srgbClr val="FFFFFF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12" name="TextBox 52"/>
          <p:cNvSpPr txBox="1"/>
          <p:nvPr/>
        </p:nvSpPr>
        <p:spPr>
          <a:xfrm>
            <a:off x="2991534" y="1868429"/>
            <a:ext cx="13553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3" name="TextBox 52"/>
          <p:cNvSpPr txBox="1"/>
          <p:nvPr/>
        </p:nvSpPr>
        <p:spPr>
          <a:xfrm>
            <a:off x="4916575" y="1897603"/>
            <a:ext cx="1963280" cy="148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4" name="TextBox 52"/>
          <p:cNvSpPr txBox="1"/>
          <p:nvPr/>
        </p:nvSpPr>
        <p:spPr>
          <a:xfrm>
            <a:off x="7815249" y="1663286"/>
            <a:ext cx="387326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 Click here to add your text.</a:t>
            </a:r>
          </a:p>
        </p:txBody>
      </p:sp>
      <p:sp>
        <p:nvSpPr>
          <p:cNvPr id="16" name="标题 3"/>
          <p:cNvSpPr txBox="1">
            <a:spLocks/>
          </p:cNvSpPr>
          <p:nvPr/>
        </p:nvSpPr>
        <p:spPr>
          <a:xfrm>
            <a:off x="1130515" y="128180"/>
            <a:ext cx="633358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CN" altLang="en-US" sz="3600" b="1" kern="0" dirty="0" smtClean="0">
                <a:ln w="18415" cmpd="sng">
                  <a:noFill/>
                  <a:prstDash val="solid"/>
                </a:ln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点此替换文本</a:t>
            </a:r>
            <a:endParaRPr lang="zh-CN" altLang="en-US" sz="3600" b="1" kern="0" dirty="0">
              <a:ln w="18415" cmpd="sng">
                <a:noFill/>
                <a:prstDash val="solid"/>
              </a:ln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064" y="2429649"/>
            <a:ext cx="789965" cy="51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text</a:t>
            </a:r>
            <a:endParaRPr lang="zh-CN" altLang="en-US" sz="2400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46131" y="2409607"/>
            <a:ext cx="789965" cy="51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text</a:t>
            </a:r>
            <a:endParaRPr lang="zh-CN" altLang="en-US" sz="2400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267104" y="47110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94" y="3463396"/>
            <a:ext cx="6447295" cy="391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2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38" y="3154938"/>
            <a:ext cx="3703062" cy="3703062"/>
          </a:xfrm>
          <a:prstGeom prst="rect">
            <a:avLst/>
          </a:prstGeom>
        </p:spPr>
      </p:pic>
      <p:cxnSp>
        <p:nvCxnSpPr>
          <p:cNvPr id="4" name="直接连接符 3"/>
          <p:cNvCxnSpPr>
            <a:cxnSpLocks/>
          </p:cNvCxnSpPr>
          <p:nvPr/>
        </p:nvCxnSpPr>
        <p:spPr>
          <a:xfrm>
            <a:off x="6300543" y="4823861"/>
            <a:ext cx="13234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cxnSpLocks/>
          </p:cNvCxnSpPr>
          <p:nvPr/>
        </p:nvCxnSpPr>
        <p:spPr>
          <a:xfrm>
            <a:off x="6083975" y="4982849"/>
            <a:ext cx="2077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</p:cNvCxnSpPr>
          <p:nvPr/>
        </p:nvCxnSpPr>
        <p:spPr>
          <a:xfrm>
            <a:off x="7030169" y="5383046"/>
            <a:ext cx="11470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</p:cNvCxnSpPr>
          <p:nvPr/>
        </p:nvCxnSpPr>
        <p:spPr>
          <a:xfrm>
            <a:off x="6075957" y="5738264"/>
            <a:ext cx="15480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cxnSpLocks/>
          </p:cNvCxnSpPr>
          <p:nvPr/>
        </p:nvCxnSpPr>
        <p:spPr>
          <a:xfrm>
            <a:off x="6300543" y="5207155"/>
            <a:ext cx="15961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cxnSpLocks/>
          </p:cNvCxnSpPr>
          <p:nvPr/>
        </p:nvCxnSpPr>
        <p:spPr>
          <a:xfrm>
            <a:off x="7122700" y="5591306"/>
            <a:ext cx="14117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808246" y="2430455"/>
            <a:ext cx="886474" cy="3563805"/>
            <a:chOff x="2873464" y="490793"/>
            <a:chExt cx="886474" cy="3563805"/>
          </a:xfrm>
        </p:grpSpPr>
        <p:sp>
          <p:nvSpPr>
            <p:cNvPr id="27" name="矩形: 圆角 26"/>
            <p:cNvSpPr/>
            <p:nvPr/>
          </p:nvSpPr>
          <p:spPr>
            <a:xfrm>
              <a:off x="3106162" y="490793"/>
              <a:ext cx="417286" cy="3158837"/>
            </a:xfrm>
            <a:prstGeom prst="roundRect">
              <a:avLst>
                <a:gd name="adj" fmla="val 479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椭圆 28"/>
            <p:cNvSpPr/>
            <p:nvPr/>
          </p:nvSpPr>
          <p:spPr>
            <a:xfrm>
              <a:off x="2873464" y="3168124"/>
              <a:ext cx="886474" cy="886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69003" y="4578716"/>
            <a:ext cx="774181" cy="1366196"/>
            <a:chOff x="869003" y="3943286"/>
            <a:chExt cx="774181" cy="1366196"/>
          </a:xfrm>
        </p:grpSpPr>
        <p:sp>
          <p:nvSpPr>
            <p:cNvPr id="30" name="椭圆 29"/>
            <p:cNvSpPr/>
            <p:nvPr/>
          </p:nvSpPr>
          <p:spPr>
            <a:xfrm>
              <a:off x="869003" y="4535301"/>
              <a:ext cx="774181" cy="774181"/>
            </a:xfrm>
            <a:prstGeom prst="ellipse">
              <a:avLst/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1090210" y="3943286"/>
              <a:ext cx="324324" cy="1227455"/>
            </a:xfrm>
            <a:prstGeom prst="roundRect">
              <a:avLst>
                <a:gd name="adj" fmla="val 47992"/>
              </a:avLst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360658" y="114422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35" name="标题 3"/>
          <p:cNvSpPr>
            <a:spLocks noGrp="1"/>
          </p:cNvSpPr>
          <p:nvPr>
            <p:ph type="title"/>
          </p:nvPr>
        </p:nvSpPr>
        <p:spPr>
          <a:xfrm>
            <a:off x="1382112" y="206103"/>
            <a:ext cx="6390288" cy="646331"/>
          </a:xfr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sz="3600" b="1" kern="0" dirty="0" smtClean="0">
                <a:ln w="18415" cmpd="sng">
                  <a:noFill/>
                  <a:prstDash val="solid"/>
                </a:ln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点此替换文本</a:t>
            </a:r>
            <a:endParaRPr lang="zh-CN" altLang="en-US" sz="3600" b="1" kern="0" dirty="0">
              <a:ln w="18415" cmpd="sng">
                <a:noFill/>
                <a:prstDash val="solid"/>
              </a:ln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280786" y="2430455"/>
            <a:ext cx="886474" cy="3563805"/>
            <a:chOff x="2873464" y="490793"/>
            <a:chExt cx="886474" cy="3563805"/>
          </a:xfrm>
        </p:grpSpPr>
        <p:sp>
          <p:nvSpPr>
            <p:cNvPr id="41" name="矩形: 圆角 40"/>
            <p:cNvSpPr/>
            <p:nvPr/>
          </p:nvSpPr>
          <p:spPr>
            <a:xfrm>
              <a:off x="3106162" y="490793"/>
              <a:ext cx="417286" cy="3158837"/>
            </a:xfrm>
            <a:prstGeom prst="roundRect">
              <a:avLst>
                <a:gd name="adj" fmla="val 479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椭圆 41"/>
            <p:cNvSpPr/>
            <p:nvPr/>
          </p:nvSpPr>
          <p:spPr>
            <a:xfrm>
              <a:off x="2873464" y="3168124"/>
              <a:ext cx="886474" cy="886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41543" y="4165196"/>
            <a:ext cx="774181" cy="1779716"/>
            <a:chOff x="2341543" y="3529766"/>
            <a:chExt cx="774181" cy="1779716"/>
          </a:xfrm>
        </p:grpSpPr>
        <p:sp>
          <p:nvSpPr>
            <p:cNvPr id="39" name="椭圆 38"/>
            <p:cNvSpPr/>
            <p:nvPr/>
          </p:nvSpPr>
          <p:spPr>
            <a:xfrm>
              <a:off x="2341543" y="4535301"/>
              <a:ext cx="774181" cy="774181"/>
            </a:xfrm>
            <a:prstGeom prst="ellipse">
              <a:avLst/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: 圆角 39"/>
            <p:cNvSpPr/>
            <p:nvPr/>
          </p:nvSpPr>
          <p:spPr>
            <a:xfrm>
              <a:off x="2559641" y="3529766"/>
              <a:ext cx="327433" cy="1640976"/>
            </a:xfrm>
            <a:prstGeom prst="roundRect">
              <a:avLst>
                <a:gd name="adj" fmla="val 47992"/>
              </a:avLst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53326" y="2430455"/>
            <a:ext cx="886474" cy="3563805"/>
            <a:chOff x="2873464" y="490793"/>
            <a:chExt cx="886474" cy="3563805"/>
          </a:xfrm>
        </p:grpSpPr>
        <p:sp>
          <p:nvSpPr>
            <p:cNvPr id="48" name="矩形: 圆角 47"/>
            <p:cNvSpPr/>
            <p:nvPr/>
          </p:nvSpPr>
          <p:spPr>
            <a:xfrm>
              <a:off x="3106162" y="490793"/>
              <a:ext cx="417286" cy="3158837"/>
            </a:xfrm>
            <a:prstGeom prst="roundRect">
              <a:avLst>
                <a:gd name="adj" fmla="val 479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椭圆 48"/>
            <p:cNvSpPr/>
            <p:nvPr/>
          </p:nvSpPr>
          <p:spPr>
            <a:xfrm>
              <a:off x="2873464" y="3168124"/>
              <a:ext cx="886474" cy="886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14083" y="3503322"/>
            <a:ext cx="774181" cy="2441590"/>
            <a:chOff x="3814083" y="2867892"/>
            <a:chExt cx="774181" cy="2441590"/>
          </a:xfrm>
        </p:grpSpPr>
        <p:sp>
          <p:nvSpPr>
            <p:cNvPr id="46" name="椭圆 45"/>
            <p:cNvSpPr/>
            <p:nvPr/>
          </p:nvSpPr>
          <p:spPr>
            <a:xfrm>
              <a:off x="3814083" y="4535301"/>
              <a:ext cx="774181" cy="774181"/>
            </a:xfrm>
            <a:prstGeom prst="ellipse">
              <a:avLst/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4027622" y="2867892"/>
              <a:ext cx="331992" cy="2302850"/>
            </a:xfrm>
            <a:prstGeom prst="roundRect">
              <a:avLst>
                <a:gd name="adj" fmla="val 47992"/>
              </a:avLst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225866" y="2430455"/>
            <a:ext cx="886474" cy="3563805"/>
            <a:chOff x="2873464" y="490793"/>
            <a:chExt cx="886474" cy="3563805"/>
          </a:xfrm>
        </p:grpSpPr>
        <p:sp>
          <p:nvSpPr>
            <p:cNvPr id="55" name="矩形: 圆角 54"/>
            <p:cNvSpPr/>
            <p:nvPr/>
          </p:nvSpPr>
          <p:spPr>
            <a:xfrm>
              <a:off x="3106162" y="490793"/>
              <a:ext cx="417286" cy="3158837"/>
            </a:xfrm>
            <a:prstGeom prst="roundRect">
              <a:avLst>
                <a:gd name="adj" fmla="val 479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椭圆 55"/>
            <p:cNvSpPr/>
            <p:nvPr/>
          </p:nvSpPr>
          <p:spPr>
            <a:xfrm>
              <a:off x="2873464" y="3168124"/>
              <a:ext cx="886474" cy="886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86623" y="3025340"/>
            <a:ext cx="774181" cy="2919572"/>
            <a:chOff x="5286623" y="2389910"/>
            <a:chExt cx="774181" cy="2919572"/>
          </a:xfrm>
        </p:grpSpPr>
        <p:sp>
          <p:nvSpPr>
            <p:cNvPr id="53" name="椭圆 52"/>
            <p:cNvSpPr/>
            <p:nvPr/>
          </p:nvSpPr>
          <p:spPr>
            <a:xfrm>
              <a:off x="5286623" y="4535301"/>
              <a:ext cx="774181" cy="774181"/>
            </a:xfrm>
            <a:prstGeom prst="ellipse">
              <a:avLst/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: 圆角 53"/>
            <p:cNvSpPr/>
            <p:nvPr/>
          </p:nvSpPr>
          <p:spPr>
            <a:xfrm>
              <a:off x="5500162" y="2389910"/>
              <a:ext cx="331992" cy="2780832"/>
            </a:xfrm>
            <a:prstGeom prst="roundRect">
              <a:avLst>
                <a:gd name="adj" fmla="val 47992"/>
              </a:avLst>
            </a:prstGeom>
            <a:solidFill>
              <a:srgbClr val="FFD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52"/>
          <p:cNvSpPr txBox="1"/>
          <p:nvPr/>
        </p:nvSpPr>
        <p:spPr>
          <a:xfrm>
            <a:off x="6892985" y="1756075"/>
            <a:ext cx="387326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 Click here to add your text.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6728" y="1588334"/>
            <a:ext cx="825717" cy="51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20%</a:t>
            </a:r>
            <a:endParaRPr lang="zh-CN" altLang="en-US" sz="2400" b="1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290007" y="1588334"/>
            <a:ext cx="825717" cy="51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45%</a:t>
            </a:r>
            <a:endParaRPr lang="zh-CN" altLang="en-US" sz="2400" b="1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788314" y="1588334"/>
            <a:ext cx="825717" cy="51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70%</a:t>
            </a:r>
            <a:endParaRPr lang="zh-CN" altLang="en-US" sz="2400" b="1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248504" y="1588334"/>
            <a:ext cx="825717" cy="51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85%</a:t>
            </a:r>
            <a:endParaRPr lang="zh-CN" altLang="en-US" sz="2400" b="1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47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-2.22222E-6 L -0.25 -2.22222E-6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-0.25 -3.7037E-7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xit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-3.7037E-6 L -0.25 -3.7037E-6 " pathEditMode="relative" rAng="0" ptsTypes="AA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4.44444E-6 L -0.25 4.44444E-6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7.40741E-7 L -0.25 7.40741E-7 " pathEditMode="relative" rAng="0" ptsTypes="AA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2.22222E-6 L -0.25 2.22222E-6 " pathEditMode="relative" rAng="0" ptsTypes="AA"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5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1" grpId="0"/>
      <p:bldP spid="13" grpId="0"/>
      <p:bldP spid="38" grpId="0"/>
      <p:bldP spid="43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0"/>
          <a:stretch/>
        </p:blipFill>
        <p:spPr>
          <a:xfrm>
            <a:off x="-205294" y="3394129"/>
            <a:ext cx="3890665" cy="34638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831" y="3058876"/>
            <a:ext cx="3753853" cy="4385342"/>
          </a:xfrm>
          <a:prstGeom prst="rect">
            <a:avLst/>
          </a:prstGeom>
        </p:spPr>
      </p:pic>
      <p:sp>
        <p:nvSpPr>
          <p:cNvPr id="13" name="标题 3"/>
          <p:cNvSpPr>
            <a:spLocks noGrp="1"/>
          </p:cNvSpPr>
          <p:nvPr>
            <p:ph type="title"/>
          </p:nvPr>
        </p:nvSpPr>
        <p:spPr>
          <a:xfrm>
            <a:off x="4119820" y="4409210"/>
            <a:ext cx="4543803" cy="646331"/>
          </a:xfr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sz="3600" b="1" kern="0" dirty="0" smtClean="0">
                <a:ln w="18415" cmpd="sng">
                  <a:noFill/>
                  <a:prstDash val="solid"/>
                </a:ln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点此替换文本</a:t>
            </a:r>
            <a:endParaRPr lang="zh-CN" altLang="en-US" sz="3600" b="1" kern="0" dirty="0">
              <a:ln w="18415" cmpd="sng">
                <a:noFill/>
                <a:prstDash val="solid"/>
              </a:ln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585992" y="869988"/>
            <a:ext cx="3034549" cy="2753966"/>
            <a:chOff x="2585992" y="869988"/>
            <a:chExt cx="3034549" cy="2753966"/>
          </a:xfrm>
        </p:grpSpPr>
        <p:grpSp>
          <p:nvGrpSpPr>
            <p:cNvPr id="8" name="组合 7"/>
            <p:cNvGrpSpPr/>
            <p:nvPr/>
          </p:nvGrpSpPr>
          <p:grpSpPr>
            <a:xfrm flipH="1">
              <a:off x="2585992" y="869988"/>
              <a:ext cx="3034549" cy="2753966"/>
              <a:chOff x="4907532" y="2708920"/>
              <a:chExt cx="2825594" cy="2564332"/>
            </a:xfrm>
          </p:grpSpPr>
          <p:sp>
            <p:nvSpPr>
              <p:cNvPr id="9" name="椭圆 3"/>
              <p:cNvSpPr/>
              <p:nvPr/>
            </p:nvSpPr>
            <p:spPr>
              <a:xfrm rot="244877">
                <a:off x="4907532" y="2805471"/>
                <a:ext cx="2801086" cy="2467781"/>
              </a:xfrm>
              <a:custGeom>
                <a:avLst/>
                <a:gdLst/>
                <a:ahLst/>
                <a:cxnLst/>
                <a:rect l="l" t="t" r="r" b="b"/>
                <a:pathLst>
                  <a:path w="2801086" h="2403574">
                    <a:moveTo>
                      <a:pt x="1360997" y="182067"/>
                    </a:moveTo>
                    <a:cubicBezTo>
                      <a:pt x="728646" y="182067"/>
                      <a:pt x="216024" y="600259"/>
                      <a:pt x="216024" y="1116124"/>
                    </a:cubicBezTo>
                    <a:cubicBezTo>
                      <a:pt x="216024" y="1631989"/>
                      <a:pt x="728646" y="2050181"/>
                      <a:pt x="1360997" y="2050181"/>
                    </a:cubicBezTo>
                    <a:cubicBezTo>
                      <a:pt x="1993348" y="2050181"/>
                      <a:pt x="2505970" y="1631989"/>
                      <a:pt x="2505970" y="1116124"/>
                    </a:cubicBezTo>
                    <a:cubicBezTo>
                      <a:pt x="2505970" y="600259"/>
                      <a:pt x="1993348" y="182067"/>
                      <a:pt x="1360997" y="182067"/>
                    </a:cubicBezTo>
                    <a:close/>
                    <a:moveTo>
                      <a:pt x="1368152" y="0"/>
                    </a:moveTo>
                    <a:cubicBezTo>
                      <a:pt x="2123761" y="0"/>
                      <a:pt x="2736304" y="499706"/>
                      <a:pt x="2736304" y="1116124"/>
                    </a:cubicBezTo>
                    <a:cubicBezTo>
                      <a:pt x="2736304" y="1344211"/>
                      <a:pt x="2652438" y="1556319"/>
                      <a:pt x="2508150" y="1732768"/>
                    </a:cubicBezTo>
                    <a:lnTo>
                      <a:pt x="2801086" y="2403574"/>
                    </a:lnTo>
                    <a:lnTo>
                      <a:pt x="2180504" y="2012713"/>
                    </a:lnTo>
                    <a:cubicBezTo>
                      <a:pt x="1953900" y="2151102"/>
                      <a:pt x="1672642" y="2232248"/>
                      <a:pt x="1368152" y="2232248"/>
                    </a:cubicBezTo>
                    <a:cubicBezTo>
                      <a:pt x="612543" y="2232248"/>
                      <a:pt x="0" y="1732542"/>
                      <a:pt x="0" y="1116124"/>
                    </a:cubicBezTo>
                    <a:cubicBezTo>
                      <a:pt x="0" y="499706"/>
                      <a:pt x="612543" y="0"/>
                      <a:pt x="136815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3"/>
              <p:cNvSpPr/>
              <p:nvPr/>
            </p:nvSpPr>
            <p:spPr>
              <a:xfrm>
                <a:off x="4907532" y="2720795"/>
                <a:ext cx="2801086" cy="2403574"/>
              </a:xfrm>
              <a:custGeom>
                <a:avLst/>
                <a:gdLst/>
                <a:ahLst/>
                <a:cxnLst/>
                <a:rect l="l" t="t" r="r" b="b"/>
                <a:pathLst>
                  <a:path w="2801086" h="2403574">
                    <a:moveTo>
                      <a:pt x="1360997" y="182067"/>
                    </a:moveTo>
                    <a:cubicBezTo>
                      <a:pt x="728646" y="182067"/>
                      <a:pt x="216024" y="600259"/>
                      <a:pt x="216024" y="1116124"/>
                    </a:cubicBezTo>
                    <a:cubicBezTo>
                      <a:pt x="216024" y="1631989"/>
                      <a:pt x="728646" y="2050181"/>
                      <a:pt x="1360997" y="2050181"/>
                    </a:cubicBezTo>
                    <a:cubicBezTo>
                      <a:pt x="1993348" y="2050181"/>
                      <a:pt x="2505970" y="1631989"/>
                      <a:pt x="2505970" y="1116124"/>
                    </a:cubicBezTo>
                    <a:cubicBezTo>
                      <a:pt x="2505970" y="600259"/>
                      <a:pt x="1993348" y="182067"/>
                      <a:pt x="1360997" y="182067"/>
                    </a:cubicBezTo>
                    <a:close/>
                    <a:moveTo>
                      <a:pt x="1368152" y="0"/>
                    </a:moveTo>
                    <a:cubicBezTo>
                      <a:pt x="2123761" y="0"/>
                      <a:pt x="2736304" y="499706"/>
                      <a:pt x="2736304" y="1116124"/>
                    </a:cubicBezTo>
                    <a:cubicBezTo>
                      <a:pt x="2736304" y="1344211"/>
                      <a:pt x="2652438" y="1556319"/>
                      <a:pt x="2508150" y="1732768"/>
                    </a:cubicBezTo>
                    <a:lnTo>
                      <a:pt x="2801086" y="2403574"/>
                    </a:lnTo>
                    <a:lnTo>
                      <a:pt x="2180504" y="2012713"/>
                    </a:lnTo>
                    <a:cubicBezTo>
                      <a:pt x="1953900" y="2151102"/>
                      <a:pt x="1672642" y="2232248"/>
                      <a:pt x="1368152" y="2232248"/>
                    </a:cubicBezTo>
                    <a:cubicBezTo>
                      <a:pt x="612543" y="2232248"/>
                      <a:pt x="0" y="1732542"/>
                      <a:pt x="0" y="1116124"/>
                    </a:cubicBezTo>
                    <a:cubicBezTo>
                      <a:pt x="0" y="499706"/>
                      <a:pt x="612543" y="0"/>
                      <a:pt x="1368152" y="0"/>
                    </a:cubicBezTo>
                    <a:close/>
                  </a:path>
                </a:pathLst>
              </a:custGeom>
              <a:solidFill>
                <a:srgbClr val="A27B00"/>
              </a:solidFill>
              <a:ln w="3175">
                <a:solidFill>
                  <a:srgbClr val="F897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3"/>
              <p:cNvSpPr/>
              <p:nvPr/>
            </p:nvSpPr>
            <p:spPr>
              <a:xfrm>
                <a:off x="4932040" y="2708920"/>
                <a:ext cx="2801086" cy="2403574"/>
              </a:xfrm>
              <a:custGeom>
                <a:avLst/>
                <a:gdLst/>
                <a:ahLst/>
                <a:cxnLst/>
                <a:rect l="l" t="t" r="r" b="b"/>
                <a:pathLst>
                  <a:path w="2801086" h="2403574">
                    <a:moveTo>
                      <a:pt x="1360997" y="182067"/>
                    </a:moveTo>
                    <a:cubicBezTo>
                      <a:pt x="728646" y="182067"/>
                      <a:pt x="216024" y="600259"/>
                      <a:pt x="216024" y="1116124"/>
                    </a:cubicBezTo>
                    <a:cubicBezTo>
                      <a:pt x="216024" y="1631989"/>
                      <a:pt x="728646" y="2050181"/>
                      <a:pt x="1360997" y="2050181"/>
                    </a:cubicBezTo>
                    <a:cubicBezTo>
                      <a:pt x="1993348" y="2050181"/>
                      <a:pt x="2505970" y="1631989"/>
                      <a:pt x="2505970" y="1116124"/>
                    </a:cubicBezTo>
                    <a:cubicBezTo>
                      <a:pt x="2505970" y="600259"/>
                      <a:pt x="1993348" y="182067"/>
                      <a:pt x="1360997" y="182067"/>
                    </a:cubicBezTo>
                    <a:close/>
                    <a:moveTo>
                      <a:pt x="1368152" y="0"/>
                    </a:moveTo>
                    <a:cubicBezTo>
                      <a:pt x="2123761" y="0"/>
                      <a:pt x="2736304" y="499706"/>
                      <a:pt x="2736304" y="1116124"/>
                    </a:cubicBezTo>
                    <a:cubicBezTo>
                      <a:pt x="2736304" y="1344211"/>
                      <a:pt x="2652438" y="1556319"/>
                      <a:pt x="2508150" y="1732768"/>
                    </a:cubicBezTo>
                    <a:lnTo>
                      <a:pt x="2801086" y="2403574"/>
                    </a:lnTo>
                    <a:lnTo>
                      <a:pt x="2180504" y="2012713"/>
                    </a:lnTo>
                    <a:cubicBezTo>
                      <a:pt x="1953900" y="2151102"/>
                      <a:pt x="1672642" y="2232248"/>
                      <a:pt x="1368152" y="2232248"/>
                    </a:cubicBezTo>
                    <a:cubicBezTo>
                      <a:pt x="612543" y="2232248"/>
                      <a:pt x="0" y="1732542"/>
                      <a:pt x="0" y="1116124"/>
                    </a:cubicBezTo>
                    <a:cubicBezTo>
                      <a:pt x="0" y="499706"/>
                      <a:pt x="612543" y="0"/>
                      <a:pt x="1368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4800C"/>
                  </a:gs>
                  <a:gs pos="55000">
                    <a:srgbClr val="FFC000"/>
                  </a:gs>
                  <a:gs pos="100000">
                    <a:srgbClr val="FFFF00"/>
                  </a:gs>
                </a:gsLst>
                <a:lin ang="2700000" scaled="1"/>
              </a:gradFill>
              <a:ln w="3175"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" name="椭圆 2"/>
            <p:cNvSpPr/>
            <p:nvPr/>
          </p:nvSpPr>
          <p:spPr>
            <a:xfrm>
              <a:off x="2907792" y="1078992"/>
              <a:ext cx="2432304" cy="1961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01237" y="869988"/>
            <a:ext cx="3020496" cy="2741212"/>
            <a:chOff x="6701237" y="869988"/>
            <a:chExt cx="3020496" cy="2741212"/>
          </a:xfrm>
        </p:grpSpPr>
        <p:grpSp>
          <p:nvGrpSpPr>
            <p:cNvPr id="4" name="组合 3"/>
            <p:cNvGrpSpPr/>
            <p:nvPr/>
          </p:nvGrpSpPr>
          <p:grpSpPr>
            <a:xfrm>
              <a:off x="6701237" y="869988"/>
              <a:ext cx="3020496" cy="2741212"/>
              <a:chOff x="6701237" y="869988"/>
              <a:chExt cx="3020496" cy="2741212"/>
            </a:xfrm>
          </p:grpSpPr>
          <p:sp>
            <p:nvSpPr>
              <p:cNvPr id="5" name="椭圆 3"/>
              <p:cNvSpPr/>
              <p:nvPr/>
            </p:nvSpPr>
            <p:spPr>
              <a:xfrm rot="244877">
                <a:off x="6701237" y="973199"/>
                <a:ext cx="2994298" cy="2638001"/>
              </a:xfrm>
              <a:custGeom>
                <a:avLst/>
                <a:gdLst/>
                <a:ahLst/>
                <a:cxnLst/>
                <a:rect l="l" t="t" r="r" b="b"/>
                <a:pathLst>
                  <a:path w="2801086" h="2403574">
                    <a:moveTo>
                      <a:pt x="1360997" y="182067"/>
                    </a:moveTo>
                    <a:cubicBezTo>
                      <a:pt x="728646" y="182067"/>
                      <a:pt x="216024" y="600259"/>
                      <a:pt x="216024" y="1116124"/>
                    </a:cubicBezTo>
                    <a:cubicBezTo>
                      <a:pt x="216024" y="1631989"/>
                      <a:pt x="728646" y="2050181"/>
                      <a:pt x="1360997" y="2050181"/>
                    </a:cubicBezTo>
                    <a:cubicBezTo>
                      <a:pt x="1993348" y="2050181"/>
                      <a:pt x="2505970" y="1631989"/>
                      <a:pt x="2505970" y="1116124"/>
                    </a:cubicBezTo>
                    <a:cubicBezTo>
                      <a:pt x="2505970" y="600259"/>
                      <a:pt x="1993348" y="182067"/>
                      <a:pt x="1360997" y="182067"/>
                    </a:cubicBezTo>
                    <a:close/>
                    <a:moveTo>
                      <a:pt x="1368152" y="0"/>
                    </a:moveTo>
                    <a:cubicBezTo>
                      <a:pt x="2123761" y="0"/>
                      <a:pt x="2736304" y="499706"/>
                      <a:pt x="2736304" y="1116124"/>
                    </a:cubicBezTo>
                    <a:cubicBezTo>
                      <a:pt x="2736304" y="1344211"/>
                      <a:pt x="2652438" y="1556319"/>
                      <a:pt x="2508150" y="1732768"/>
                    </a:cubicBezTo>
                    <a:lnTo>
                      <a:pt x="2801086" y="2403574"/>
                    </a:lnTo>
                    <a:lnTo>
                      <a:pt x="2180504" y="2012713"/>
                    </a:lnTo>
                    <a:cubicBezTo>
                      <a:pt x="1953900" y="2151102"/>
                      <a:pt x="1672642" y="2232248"/>
                      <a:pt x="1368152" y="2232248"/>
                    </a:cubicBezTo>
                    <a:cubicBezTo>
                      <a:pt x="612543" y="2232248"/>
                      <a:pt x="0" y="1732542"/>
                      <a:pt x="0" y="1116124"/>
                    </a:cubicBezTo>
                    <a:cubicBezTo>
                      <a:pt x="0" y="499706"/>
                      <a:pt x="612543" y="0"/>
                      <a:pt x="136815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3"/>
              <p:cNvSpPr/>
              <p:nvPr/>
            </p:nvSpPr>
            <p:spPr>
              <a:xfrm>
                <a:off x="6701237" y="882682"/>
                <a:ext cx="2994298" cy="2569365"/>
              </a:xfrm>
              <a:custGeom>
                <a:avLst/>
                <a:gdLst/>
                <a:ahLst/>
                <a:cxnLst/>
                <a:rect l="l" t="t" r="r" b="b"/>
                <a:pathLst>
                  <a:path w="2801086" h="2403574">
                    <a:moveTo>
                      <a:pt x="1360997" y="182067"/>
                    </a:moveTo>
                    <a:cubicBezTo>
                      <a:pt x="728646" y="182067"/>
                      <a:pt x="216024" y="600259"/>
                      <a:pt x="216024" y="1116124"/>
                    </a:cubicBezTo>
                    <a:cubicBezTo>
                      <a:pt x="216024" y="1631989"/>
                      <a:pt x="728646" y="2050181"/>
                      <a:pt x="1360997" y="2050181"/>
                    </a:cubicBezTo>
                    <a:cubicBezTo>
                      <a:pt x="1993348" y="2050181"/>
                      <a:pt x="2505970" y="1631989"/>
                      <a:pt x="2505970" y="1116124"/>
                    </a:cubicBezTo>
                    <a:cubicBezTo>
                      <a:pt x="2505970" y="600259"/>
                      <a:pt x="1993348" y="182067"/>
                      <a:pt x="1360997" y="182067"/>
                    </a:cubicBezTo>
                    <a:close/>
                    <a:moveTo>
                      <a:pt x="1368152" y="0"/>
                    </a:moveTo>
                    <a:cubicBezTo>
                      <a:pt x="2123761" y="0"/>
                      <a:pt x="2736304" y="499706"/>
                      <a:pt x="2736304" y="1116124"/>
                    </a:cubicBezTo>
                    <a:cubicBezTo>
                      <a:pt x="2736304" y="1344211"/>
                      <a:pt x="2652438" y="1556319"/>
                      <a:pt x="2508150" y="1732768"/>
                    </a:cubicBezTo>
                    <a:lnTo>
                      <a:pt x="2801086" y="2403574"/>
                    </a:lnTo>
                    <a:lnTo>
                      <a:pt x="2180504" y="2012713"/>
                    </a:lnTo>
                    <a:cubicBezTo>
                      <a:pt x="1953900" y="2151102"/>
                      <a:pt x="1672642" y="2232248"/>
                      <a:pt x="1368152" y="2232248"/>
                    </a:cubicBezTo>
                    <a:cubicBezTo>
                      <a:pt x="612543" y="2232248"/>
                      <a:pt x="0" y="1732542"/>
                      <a:pt x="0" y="1116124"/>
                    </a:cubicBezTo>
                    <a:cubicBezTo>
                      <a:pt x="0" y="499706"/>
                      <a:pt x="612543" y="0"/>
                      <a:pt x="1368152" y="0"/>
                    </a:cubicBezTo>
                    <a:close/>
                  </a:path>
                </a:pathLst>
              </a:custGeom>
              <a:solidFill>
                <a:srgbClr val="A27B00"/>
              </a:solidFill>
              <a:ln w="3175">
                <a:solidFill>
                  <a:srgbClr val="F897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3"/>
              <p:cNvSpPr/>
              <p:nvPr/>
            </p:nvSpPr>
            <p:spPr>
              <a:xfrm>
                <a:off x="6727435" y="869988"/>
                <a:ext cx="2994298" cy="2569365"/>
              </a:xfrm>
              <a:custGeom>
                <a:avLst/>
                <a:gdLst/>
                <a:ahLst/>
                <a:cxnLst/>
                <a:rect l="l" t="t" r="r" b="b"/>
                <a:pathLst>
                  <a:path w="2801086" h="2403574">
                    <a:moveTo>
                      <a:pt x="1360997" y="182067"/>
                    </a:moveTo>
                    <a:cubicBezTo>
                      <a:pt x="728646" y="182067"/>
                      <a:pt x="216024" y="600259"/>
                      <a:pt x="216024" y="1116124"/>
                    </a:cubicBezTo>
                    <a:cubicBezTo>
                      <a:pt x="216024" y="1631989"/>
                      <a:pt x="728646" y="2050181"/>
                      <a:pt x="1360997" y="2050181"/>
                    </a:cubicBezTo>
                    <a:cubicBezTo>
                      <a:pt x="1993348" y="2050181"/>
                      <a:pt x="2505970" y="1631989"/>
                      <a:pt x="2505970" y="1116124"/>
                    </a:cubicBezTo>
                    <a:cubicBezTo>
                      <a:pt x="2505970" y="600259"/>
                      <a:pt x="1993348" y="182067"/>
                      <a:pt x="1360997" y="182067"/>
                    </a:cubicBezTo>
                    <a:close/>
                    <a:moveTo>
                      <a:pt x="1368152" y="0"/>
                    </a:moveTo>
                    <a:cubicBezTo>
                      <a:pt x="2123761" y="0"/>
                      <a:pt x="2736304" y="499706"/>
                      <a:pt x="2736304" y="1116124"/>
                    </a:cubicBezTo>
                    <a:cubicBezTo>
                      <a:pt x="2736304" y="1344211"/>
                      <a:pt x="2652438" y="1556319"/>
                      <a:pt x="2508150" y="1732768"/>
                    </a:cubicBezTo>
                    <a:lnTo>
                      <a:pt x="2801086" y="2403574"/>
                    </a:lnTo>
                    <a:lnTo>
                      <a:pt x="2180504" y="2012713"/>
                    </a:lnTo>
                    <a:cubicBezTo>
                      <a:pt x="1953900" y="2151102"/>
                      <a:pt x="1672642" y="2232248"/>
                      <a:pt x="1368152" y="2232248"/>
                    </a:cubicBezTo>
                    <a:cubicBezTo>
                      <a:pt x="612543" y="2232248"/>
                      <a:pt x="0" y="1732542"/>
                      <a:pt x="0" y="1116124"/>
                    </a:cubicBezTo>
                    <a:cubicBezTo>
                      <a:pt x="0" y="499706"/>
                      <a:pt x="612543" y="0"/>
                      <a:pt x="1368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4800C"/>
                  </a:gs>
                  <a:gs pos="55000">
                    <a:srgbClr val="FFC000"/>
                  </a:gs>
                  <a:gs pos="100000">
                    <a:srgbClr val="FFFF00"/>
                  </a:gs>
                </a:gsLst>
                <a:lin ang="2700000" scaled="1"/>
              </a:gradFill>
              <a:ln w="3175"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6984353" y="1052736"/>
              <a:ext cx="2432304" cy="1961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52"/>
          <p:cNvSpPr txBox="1"/>
          <p:nvPr/>
        </p:nvSpPr>
        <p:spPr>
          <a:xfrm>
            <a:off x="3274317" y="1244030"/>
            <a:ext cx="1963280" cy="148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5" name="TextBox 52"/>
          <p:cNvSpPr txBox="1"/>
          <p:nvPr/>
        </p:nvSpPr>
        <p:spPr>
          <a:xfrm>
            <a:off x="7453377" y="1293523"/>
            <a:ext cx="1963280" cy="148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3454208" y="4001354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50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B00"/>
            </a:gs>
            <a:gs pos="94000">
              <a:srgbClr val="FCD304"/>
            </a:gs>
          </a:gsLst>
          <a:lin ang="11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631125" y="1610059"/>
            <a:ext cx="7390986" cy="4950703"/>
            <a:chOff x="4618444" y="1625048"/>
            <a:chExt cx="7390986" cy="4950703"/>
          </a:xfrm>
          <a:gradFill flip="none" rotWithShape="1">
            <a:gsLst>
              <a:gs pos="100000">
                <a:schemeClr val="accent4">
                  <a:lumMod val="20000"/>
                  <a:lumOff val="80000"/>
                  <a:alpha val="3000"/>
                </a:schemeClr>
              </a:gs>
              <a:gs pos="32000">
                <a:srgbClr val="FDE9AA">
                  <a:alpha val="28000"/>
                </a:srgbClr>
              </a:gs>
            </a:gsLst>
            <a:lin ang="0" scaled="1"/>
            <a:tileRect/>
          </a:gradFill>
        </p:grpSpPr>
        <p:sp>
          <p:nvSpPr>
            <p:cNvPr id="6" name="矩形 5"/>
            <p:cNvSpPr/>
            <p:nvPr/>
          </p:nvSpPr>
          <p:spPr>
            <a:xfrm>
              <a:off x="5652849" y="1625048"/>
              <a:ext cx="6356581" cy="4950701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2666637" y="3576857"/>
              <a:ext cx="4950701" cy="10470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r="15738"/>
          <a:stretch/>
        </p:blipFill>
        <p:spPr>
          <a:xfrm>
            <a:off x="-140677" y="2200309"/>
            <a:ext cx="5056004" cy="4611472"/>
          </a:xfrm>
          <a:prstGeom prst="rect">
            <a:avLst/>
          </a:prstGeom>
        </p:spPr>
      </p:pic>
      <p:sp>
        <p:nvSpPr>
          <p:cNvPr id="2" name="PA_文本框 1"/>
          <p:cNvSpPr txBox="1"/>
          <p:nvPr>
            <p:custDataLst>
              <p:tags r:id="rId1"/>
            </p:custDataLst>
          </p:nvPr>
        </p:nvSpPr>
        <p:spPr>
          <a:xfrm>
            <a:off x="5665530" y="1610062"/>
            <a:ext cx="1659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1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PA_文本框 1"/>
          <p:cNvSpPr txBox="1"/>
          <p:nvPr>
            <p:custDataLst>
              <p:tags r:id="rId2"/>
            </p:custDataLst>
          </p:nvPr>
        </p:nvSpPr>
        <p:spPr>
          <a:xfrm>
            <a:off x="5665530" y="2890964"/>
            <a:ext cx="1659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2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PA_文本框 1"/>
          <p:cNvSpPr txBox="1"/>
          <p:nvPr>
            <p:custDataLst>
              <p:tags r:id="rId3"/>
            </p:custDataLst>
          </p:nvPr>
        </p:nvSpPr>
        <p:spPr>
          <a:xfrm>
            <a:off x="5665530" y="4171866"/>
            <a:ext cx="1659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3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PA_文本框 1"/>
          <p:cNvSpPr txBox="1"/>
          <p:nvPr>
            <p:custDataLst>
              <p:tags r:id="rId4"/>
            </p:custDataLst>
          </p:nvPr>
        </p:nvSpPr>
        <p:spPr>
          <a:xfrm>
            <a:off x="5665530" y="5452767"/>
            <a:ext cx="1659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4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6129" y="1819556"/>
            <a:ext cx="349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点此替换文本</a:t>
            </a:r>
            <a:endParaRPr lang="zh-CN" altLang="en-US" sz="36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96129" y="3107570"/>
            <a:ext cx="349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点此替换文本</a:t>
            </a:r>
            <a:endParaRPr lang="zh-CN" altLang="en-US" sz="36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96129" y="4395584"/>
            <a:ext cx="349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Arial Rounded MT Bold" panose="020F0704030504030204" pitchFamily="34" charset="0"/>
                <a:cs typeface="Arial" panose="020B0604020202020204" pitchFamily="34" charset="0"/>
              </a:rPr>
              <a:t>点此替换文本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96129" y="5683599"/>
            <a:ext cx="349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Arial Rounded MT Bold" panose="020F0704030504030204" pitchFamily="34" charset="0"/>
                <a:cs typeface="Arial" panose="020B0604020202020204" pitchFamily="34" charset="0"/>
              </a:rPr>
              <a:t>点此替换文本</a:t>
            </a:r>
          </a:p>
        </p:txBody>
      </p:sp>
      <p:sp>
        <p:nvSpPr>
          <p:cNvPr id="16" name="TextBox 90"/>
          <p:cNvSpPr txBox="1"/>
          <p:nvPr/>
        </p:nvSpPr>
        <p:spPr>
          <a:xfrm>
            <a:off x="1009429" y="253094"/>
            <a:ext cx="733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chemeClr val="tx1"/>
                </a:solidFill>
              </a:rPr>
              <a:t>Click here to add your catalog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397736" y="161413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sp>
        <p:nvSpPr>
          <p:cNvPr id="14" name="椭圆 13"/>
          <p:cNvSpPr/>
          <p:nvPr/>
        </p:nvSpPr>
        <p:spPr>
          <a:xfrm>
            <a:off x="4458219" y="4010463"/>
            <a:ext cx="172906" cy="1729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99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  <p:bldP spid="11" grpId="0"/>
      <p:bldP spid="12" grpId="0"/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>
            <a:cxnSpLocks/>
          </p:cNvCxnSpPr>
          <p:nvPr/>
        </p:nvCxnSpPr>
        <p:spPr>
          <a:xfrm>
            <a:off x="4214336" y="860402"/>
            <a:ext cx="393213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031676" y="1880710"/>
            <a:ext cx="302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Than</a:t>
            </a:r>
            <a:endParaRPr lang="zh-CN" altLang="en-US" sz="8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72942" y="1880710"/>
            <a:ext cx="1031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52745" y="1880710"/>
            <a:ext cx="1031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835471" y="3327260"/>
            <a:ext cx="261727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490729" y="3494768"/>
            <a:ext cx="1379349" cy="51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2021.6.3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7"/>
          <a:stretch/>
        </p:blipFill>
        <p:spPr>
          <a:xfrm>
            <a:off x="790833" y="2603985"/>
            <a:ext cx="10779140" cy="41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1.04167E-6 0.3597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35538"/>
            <a:ext cx="4091553" cy="490593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465649" y="1744024"/>
            <a:ext cx="744565" cy="7445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465649" y="1744024"/>
            <a:ext cx="744565" cy="7445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871905" y="3002796"/>
            <a:ext cx="744565" cy="7445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2"/>
          <p:cNvSpPr txBox="1"/>
          <p:nvPr/>
        </p:nvSpPr>
        <p:spPr>
          <a:xfrm>
            <a:off x="5715808" y="1836374"/>
            <a:ext cx="40599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8" name="TextBox 52"/>
          <p:cNvSpPr txBox="1"/>
          <p:nvPr/>
        </p:nvSpPr>
        <p:spPr>
          <a:xfrm>
            <a:off x="5715808" y="1404394"/>
            <a:ext cx="230772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400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52"/>
          <p:cNvSpPr txBox="1"/>
          <p:nvPr/>
        </p:nvSpPr>
        <p:spPr>
          <a:xfrm>
            <a:off x="5715810" y="3517075"/>
            <a:ext cx="40599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8" name="TextBox 52"/>
          <p:cNvSpPr txBox="1"/>
          <p:nvPr/>
        </p:nvSpPr>
        <p:spPr>
          <a:xfrm>
            <a:off x="5715810" y="3085095"/>
            <a:ext cx="230772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400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52"/>
          <p:cNvSpPr txBox="1"/>
          <p:nvPr/>
        </p:nvSpPr>
        <p:spPr>
          <a:xfrm>
            <a:off x="5715809" y="5412378"/>
            <a:ext cx="40599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21" name="TextBox 52"/>
          <p:cNvSpPr txBox="1"/>
          <p:nvPr/>
        </p:nvSpPr>
        <p:spPr>
          <a:xfrm>
            <a:off x="5715810" y="4980398"/>
            <a:ext cx="230772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400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标题 3"/>
          <p:cNvSpPr>
            <a:spLocks noGrp="1"/>
          </p:cNvSpPr>
          <p:nvPr>
            <p:ph type="title"/>
          </p:nvPr>
        </p:nvSpPr>
        <p:spPr>
          <a:xfrm>
            <a:off x="1288561" y="256813"/>
            <a:ext cx="6637842" cy="646331"/>
          </a:xfr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3600" b="1" kern="0" dirty="0" smtClean="0">
                <a:ln w="18415" cmpd="sng">
                  <a:noFill/>
                  <a:prstDash val="solid"/>
                </a:ln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点此替换文本</a:t>
            </a:r>
            <a:endParaRPr lang="zh-CN" altLang="en-US" sz="3600" b="1" kern="0" dirty="0">
              <a:ln w="18415" cmpd="sng">
                <a:noFill/>
                <a:prstDash val="solid"/>
              </a:ln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397736" y="161413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298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4.375E-6 0.00023 C 0.00104 -0.00532 0.00234 -0.01088 0.00364 -0.0162 C 0.00442 -0.01921 0.00468 -0.02292 0.00559 -0.02593 C 0.00612 -0.02755 0.01263 -0.04514 0.01445 -0.05 C 0.01445 -0.04977 0.02213 -0.07245 0.02213 -0.07222 C 0.02382 -0.07569 0.02539 -0.0787 0.02708 -0.08194 C 0.02877 -0.08588 0.0302 -0.08982 0.0319 -0.09329 C 0.03945 -0.10764 0.04726 -0.12153 0.05533 -0.13519 C 0.05898 -0.14144 0.0625 -0.14838 0.06705 -0.15278 C 0.06875 -0.1544 0.07044 -0.15579 0.07174 -0.15764 C 0.07474 -0.16111 0.09309 -0.18449 0.09609 -0.18634 C 0.09778 -0.1875 0.09947 -0.18843 0.10104 -0.18958 C 0.10416 -0.19213 0.1069 -0.19514 0.10989 -0.19769 C 0.11184 -0.19931 0.11354 -0.20208 0.11575 -0.20255 C 0.12057 -0.2037 0.12539 -0.20255 0.13059 -0.20255 " pathEditMode="relative" rAng="0" ptsTypes="AAAAAAAAAAAAAAAA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0144 0.23797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0014 0.52292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3" grpId="1" animBg="1"/>
      <p:bldP spid="3" grpId="2" animBg="1"/>
      <p:bldP spid="3" grpId="3" animBg="1"/>
      <p:bldP spid="3" grpId="4" animBg="1"/>
      <p:bldP spid="7" grpId="0"/>
      <p:bldP spid="8" grpId="0"/>
      <p:bldP spid="17" grpId="0"/>
      <p:bldP spid="18" grpId="0"/>
      <p:bldP spid="20" grpId="0"/>
      <p:bldP spid="2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474029"/>
            <a:ext cx="12240985" cy="2383971"/>
          </a:xfrm>
          <a:custGeom>
            <a:avLst/>
            <a:gdLst>
              <a:gd name="connsiteX0" fmla="*/ 0 w 12192000"/>
              <a:gd name="connsiteY0" fmla="*/ 0 h 881743"/>
              <a:gd name="connsiteX1" fmla="*/ 12192000 w 12192000"/>
              <a:gd name="connsiteY1" fmla="*/ 0 h 881743"/>
              <a:gd name="connsiteX2" fmla="*/ 12192000 w 12192000"/>
              <a:gd name="connsiteY2" fmla="*/ 881743 h 881743"/>
              <a:gd name="connsiteX3" fmla="*/ 0 w 12192000"/>
              <a:gd name="connsiteY3" fmla="*/ 881743 h 881743"/>
              <a:gd name="connsiteX4" fmla="*/ 0 w 12192000"/>
              <a:gd name="connsiteY4" fmla="*/ 0 h 881743"/>
              <a:gd name="connsiteX0" fmla="*/ 0 w 12240985"/>
              <a:gd name="connsiteY0" fmla="*/ 669471 h 1551214"/>
              <a:gd name="connsiteX1" fmla="*/ 12240985 w 12240985"/>
              <a:gd name="connsiteY1" fmla="*/ 0 h 1551214"/>
              <a:gd name="connsiteX2" fmla="*/ 12192000 w 12240985"/>
              <a:gd name="connsiteY2" fmla="*/ 1551214 h 1551214"/>
              <a:gd name="connsiteX3" fmla="*/ 0 w 12240985"/>
              <a:gd name="connsiteY3" fmla="*/ 1551214 h 1551214"/>
              <a:gd name="connsiteX4" fmla="*/ 0 w 12240985"/>
              <a:gd name="connsiteY4" fmla="*/ 669471 h 155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0985" h="1551214">
                <a:moveTo>
                  <a:pt x="0" y="669471"/>
                </a:moveTo>
                <a:lnTo>
                  <a:pt x="12240985" y="0"/>
                </a:lnTo>
                <a:lnTo>
                  <a:pt x="12192000" y="1551214"/>
                </a:lnTo>
                <a:lnTo>
                  <a:pt x="0" y="1551214"/>
                </a:lnTo>
                <a:lnTo>
                  <a:pt x="0" y="669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84" y="2038104"/>
            <a:ext cx="5524372" cy="5228112"/>
          </a:xfrm>
          <a:prstGeom prst="rect">
            <a:avLst/>
          </a:prstGeom>
        </p:spPr>
      </p:pic>
      <p:sp>
        <p:nvSpPr>
          <p:cNvPr id="8" name="思想气泡: 云 7"/>
          <p:cNvSpPr/>
          <p:nvPr/>
        </p:nvSpPr>
        <p:spPr>
          <a:xfrm rot="365600">
            <a:off x="7984670" y="356261"/>
            <a:ext cx="3396343" cy="2419596"/>
          </a:xfrm>
          <a:prstGeom prst="cloudCallout">
            <a:avLst>
              <a:gd name="adj1" fmla="val -33964"/>
              <a:gd name="adj2" fmla="val 618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思想气泡: 云 8"/>
          <p:cNvSpPr/>
          <p:nvPr/>
        </p:nvSpPr>
        <p:spPr>
          <a:xfrm rot="21234400" flipH="1">
            <a:off x="1589313" y="535875"/>
            <a:ext cx="3396343" cy="2419596"/>
          </a:xfrm>
          <a:prstGeom prst="cloudCallout">
            <a:avLst>
              <a:gd name="adj1" fmla="val -33964"/>
              <a:gd name="adj2" fmla="val 618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52"/>
          <p:cNvSpPr txBox="1"/>
          <p:nvPr/>
        </p:nvSpPr>
        <p:spPr>
          <a:xfrm>
            <a:off x="2305844" y="1005662"/>
            <a:ext cx="196328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1" name="TextBox 52"/>
          <p:cNvSpPr txBox="1"/>
          <p:nvPr/>
        </p:nvSpPr>
        <p:spPr>
          <a:xfrm>
            <a:off x="8968154" y="985508"/>
            <a:ext cx="196328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21" name="TextBox 52"/>
          <p:cNvSpPr txBox="1"/>
          <p:nvPr/>
        </p:nvSpPr>
        <p:spPr>
          <a:xfrm>
            <a:off x="882542" y="5869536"/>
            <a:ext cx="35425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22" name="TextBox 52"/>
          <p:cNvSpPr txBox="1"/>
          <p:nvPr/>
        </p:nvSpPr>
        <p:spPr>
          <a:xfrm>
            <a:off x="882542" y="5437556"/>
            <a:ext cx="227345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400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Box 52"/>
          <p:cNvSpPr txBox="1"/>
          <p:nvPr/>
        </p:nvSpPr>
        <p:spPr>
          <a:xfrm>
            <a:off x="8493286" y="5583304"/>
            <a:ext cx="34769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here to add your text.</a:t>
            </a:r>
          </a:p>
          <a:p>
            <a:r>
              <a:rPr lang="en-US" altLang="zh-CN" dirty="0"/>
              <a:t>Click here to add your text.</a:t>
            </a:r>
          </a:p>
        </p:txBody>
      </p:sp>
      <p:sp>
        <p:nvSpPr>
          <p:cNvPr id="24" name="TextBox 52"/>
          <p:cNvSpPr txBox="1"/>
          <p:nvPr/>
        </p:nvSpPr>
        <p:spPr>
          <a:xfrm>
            <a:off x="8493285" y="5151324"/>
            <a:ext cx="227345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400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368874" y="5495448"/>
            <a:ext cx="463210" cy="463210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7995946" y="5205952"/>
            <a:ext cx="463210" cy="463210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14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r="7091"/>
          <a:stretch/>
        </p:blipFill>
        <p:spPr>
          <a:xfrm flipH="1">
            <a:off x="3458093" y="3244730"/>
            <a:ext cx="5397047" cy="361327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320733" y="1830196"/>
            <a:ext cx="2398608" cy="23986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061563" y="846122"/>
            <a:ext cx="2398608" cy="23986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855140" y="1830196"/>
            <a:ext cx="2398608" cy="23986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2"/>
          <p:cNvSpPr txBox="1"/>
          <p:nvPr/>
        </p:nvSpPr>
        <p:spPr>
          <a:xfrm>
            <a:off x="1421207" y="2289489"/>
            <a:ext cx="262275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400" dirty="0" smtClean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</a:t>
            </a: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here to add your text.</a:t>
            </a:r>
          </a:p>
        </p:txBody>
      </p:sp>
      <p:sp>
        <p:nvSpPr>
          <p:cNvPr id="7" name="TextBox 52"/>
          <p:cNvSpPr txBox="1"/>
          <p:nvPr/>
        </p:nvSpPr>
        <p:spPr>
          <a:xfrm>
            <a:off x="5150798" y="1305415"/>
            <a:ext cx="2589639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400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8" name="TextBox 52"/>
          <p:cNvSpPr txBox="1"/>
          <p:nvPr/>
        </p:nvSpPr>
        <p:spPr>
          <a:xfrm>
            <a:off x="8944375" y="2289488"/>
            <a:ext cx="2309373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400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9" name="标题 3"/>
          <p:cNvSpPr>
            <a:spLocks noGrp="1"/>
          </p:cNvSpPr>
          <p:nvPr>
            <p:ph type="title"/>
          </p:nvPr>
        </p:nvSpPr>
        <p:spPr>
          <a:xfrm>
            <a:off x="1320733" y="253094"/>
            <a:ext cx="6715922" cy="646331"/>
          </a:xfr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3600" b="1" kern="0" dirty="0" smtClean="0">
                <a:ln w="18415" cmpd="sng">
                  <a:noFill/>
                  <a:prstDash val="solid"/>
                </a:ln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点此替换文本</a:t>
            </a:r>
            <a:endParaRPr lang="zh-CN" altLang="en-US" sz="3600" b="1" kern="0" dirty="0">
              <a:ln w="18415" cmpd="sng">
                <a:noFill/>
                <a:prstDash val="solid"/>
              </a:ln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397736" y="161413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74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1924448" y="2515599"/>
            <a:ext cx="1963280" cy="717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90"/>
          <p:cNvSpPr txBox="1"/>
          <p:nvPr/>
        </p:nvSpPr>
        <p:spPr>
          <a:xfrm>
            <a:off x="1288561" y="25309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chemeClr val="tx1"/>
                </a:solidFill>
              </a:rPr>
              <a:t>Click here to add </a:t>
            </a:r>
            <a:r>
              <a:rPr lang="en-US" altLang="zh-CN">
                <a:solidFill>
                  <a:schemeClr val="tx1"/>
                </a:solidFill>
              </a:rPr>
              <a:t>your </a:t>
            </a:r>
            <a:r>
              <a:rPr lang="en-US" altLang="zh-CN" smtClean="0">
                <a:solidFill>
                  <a:schemeClr val="tx1"/>
                </a:solidFill>
              </a:rPr>
              <a:t>title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9" name="矩形 1"/>
          <p:cNvSpPr/>
          <p:nvPr/>
        </p:nvSpPr>
        <p:spPr>
          <a:xfrm>
            <a:off x="6248644" y="0"/>
            <a:ext cx="5943356" cy="6858000"/>
          </a:xfrm>
          <a:custGeom>
            <a:avLst/>
            <a:gdLst>
              <a:gd name="connsiteX0" fmla="*/ 0 w 7650997"/>
              <a:gd name="connsiteY0" fmla="*/ 0 h 2204316"/>
              <a:gd name="connsiteX1" fmla="*/ 7650997 w 7650997"/>
              <a:gd name="connsiteY1" fmla="*/ 0 h 2204316"/>
              <a:gd name="connsiteX2" fmla="*/ 7650997 w 7650997"/>
              <a:gd name="connsiteY2" fmla="*/ 2204316 h 2204316"/>
              <a:gd name="connsiteX3" fmla="*/ 0 w 7650997"/>
              <a:gd name="connsiteY3" fmla="*/ 2204316 h 2204316"/>
              <a:gd name="connsiteX4" fmla="*/ 0 w 7650997"/>
              <a:gd name="connsiteY4" fmla="*/ 0 h 2204316"/>
              <a:gd name="connsiteX0" fmla="*/ 1425844 w 7650997"/>
              <a:gd name="connsiteY0" fmla="*/ 0 h 2204316"/>
              <a:gd name="connsiteX1" fmla="*/ 7650997 w 7650997"/>
              <a:gd name="connsiteY1" fmla="*/ 0 h 2204316"/>
              <a:gd name="connsiteX2" fmla="*/ 7650997 w 7650997"/>
              <a:gd name="connsiteY2" fmla="*/ 2204316 h 2204316"/>
              <a:gd name="connsiteX3" fmla="*/ 0 w 7650997"/>
              <a:gd name="connsiteY3" fmla="*/ 2204316 h 2204316"/>
              <a:gd name="connsiteX4" fmla="*/ 1425844 w 7650997"/>
              <a:gd name="connsiteY4" fmla="*/ 0 h 2204316"/>
              <a:gd name="connsiteX0" fmla="*/ 7669321 w 7669321"/>
              <a:gd name="connsiteY0" fmla="*/ 0 h 2204316"/>
              <a:gd name="connsiteX1" fmla="*/ 7650997 w 7669321"/>
              <a:gd name="connsiteY1" fmla="*/ 0 h 2204316"/>
              <a:gd name="connsiteX2" fmla="*/ 7650997 w 7669321"/>
              <a:gd name="connsiteY2" fmla="*/ 2204316 h 2204316"/>
              <a:gd name="connsiteX3" fmla="*/ 0 w 7669321"/>
              <a:gd name="connsiteY3" fmla="*/ 2204316 h 2204316"/>
              <a:gd name="connsiteX4" fmla="*/ 7669321 w 7669321"/>
              <a:gd name="connsiteY4" fmla="*/ 0 h 2204316"/>
              <a:gd name="connsiteX0" fmla="*/ 5728073 w 7650997"/>
              <a:gd name="connsiteY0" fmla="*/ 5344 h 2204316"/>
              <a:gd name="connsiteX1" fmla="*/ 7650997 w 7650997"/>
              <a:gd name="connsiteY1" fmla="*/ 0 h 2204316"/>
              <a:gd name="connsiteX2" fmla="*/ 7650997 w 7650997"/>
              <a:gd name="connsiteY2" fmla="*/ 2204316 h 2204316"/>
              <a:gd name="connsiteX3" fmla="*/ 0 w 7650997"/>
              <a:gd name="connsiteY3" fmla="*/ 2204316 h 2204316"/>
              <a:gd name="connsiteX4" fmla="*/ 5728073 w 7650997"/>
              <a:gd name="connsiteY4" fmla="*/ 5344 h 2204316"/>
              <a:gd name="connsiteX0" fmla="*/ 5701839 w 7650997"/>
              <a:gd name="connsiteY0" fmla="*/ 0 h 2204316"/>
              <a:gd name="connsiteX1" fmla="*/ 7650997 w 7650997"/>
              <a:gd name="connsiteY1" fmla="*/ 0 h 2204316"/>
              <a:gd name="connsiteX2" fmla="*/ 7650997 w 7650997"/>
              <a:gd name="connsiteY2" fmla="*/ 2204316 h 2204316"/>
              <a:gd name="connsiteX3" fmla="*/ 0 w 7650997"/>
              <a:gd name="connsiteY3" fmla="*/ 2204316 h 2204316"/>
              <a:gd name="connsiteX4" fmla="*/ 5701839 w 7650997"/>
              <a:gd name="connsiteY4" fmla="*/ 0 h 2204316"/>
              <a:gd name="connsiteX0" fmla="*/ 4118073 w 7650997"/>
              <a:gd name="connsiteY0" fmla="*/ 0 h 2204316"/>
              <a:gd name="connsiteX1" fmla="*/ 7650997 w 7650997"/>
              <a:gd name="connsiteY1" fmla="*/ 0 h 2204316"/>
              <a:gd name="connsiteX2" fmla="*/ 7650997 w 7650997"/>
              <a:gd name="connsiteY2" fmla="*/ 2204316 h 2204316"/>
              <a:gd name="connsiteX3" fmla="*/ 0 w 7650997"/>
              <a:gd name="connsiteY3" fmla="*/ 2204316 h 2204316"/>
              <a:gd name="connsiteX4" fmla="*/ 4118073 w 7650997"/>
              <a:gd name="connsiteY4" fmla="*/ 0 h 220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0997" h="2204316">
                <a:moveTo>
                  <a:pt x="4118073" y="0"/>
                </a:moveTo>
                <a:lnTo>
                  <a:pt x="7650997" y="0"/>
                </a:lnTo>
                <a:lnTo>
                  <a:pt x="7650997" y="2204316"/>
                </a:lnTo>
                <a:lnTo>
                  <a:pt x="0" y="2204316"/>
                </a:lnTo>
                <a:lnTo>
                  <a:pt x="41180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52"/>
          <p:cNvSpPr txBox="1"/>
          <p:nvPr/>
        </p:nvSpPr>
        <p:spPr>
          <a:xfrm>
            <a:off x="1598198" y="3638187"/>
            <a:ext cx="2681095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3" name="TextBox 52"/>
          <p:cNvSpPr txBox="1"/>
          <p:nvPr/>
        </p:nvSpPr>
        <p:spPr>
          <a:xfrm>
            <a:off x="1841679" y="2570565"/>
            <a:ext cx="210446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500" b="1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500" b="1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25"/>
          <a:stretch/>
        </p:blipFill>
        <p:spPr>
          <a:xfrm rot="1495153" flipH="1">
            <a:off x="4351445" y="542221"/>
            <a:ext cx="3583648" cy="4570411"/>
          </a:xfrm>
          <a:prstGeom prst="rect">
            <a:avLst/>
          </a:prstGeom>
        </p:spPr>
      </p:pic>
      <p:sp>
        <p:nvSpPr>
          <p:cNvPr id="10" name="矩形: 圆角 9"/>
          <p:cNvSpPr/>
          <p:nvPr/>
        </p:nvSpPr>
        <p:spPr>
          <a:xfrm>
            <a:off x="9269309" y="2485026"/>
            <a:ext cx="1963280" cy="717458"/>
          </a:xfrm>
          <a:prstGeom prst="roundRect">
            <a:avLst/>
          </a:prstGeom>
          <a:solidFill>
            <a:srgbClr val="F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52"/>
          <p:cNvSpPr txBox="1"/>
          <p:nvPr/>
        </p:nvSpPr>
        <p:spPr>
          <a:xfrm>
            <a:off x="9213077" y="2532008"/>
            <a:ext cx="210446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500" b="1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500" b="1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52"/>
          <p:cNvSpPr txBox="1"/>
          <p:nvPr/>
        </p:nvSpPr>
        <p:spPr>
          <a:xfrm>
            <a:off x="8948320" y="3638188"/>
            <a:ext cx="272364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397736" y="161413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865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12" grpId="0"/>
      <p:bldP spid="13" grpId="0"/>
      <p:bldP spid="10" grpId="0" animBg="1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38433" y="-22284"/>
            <a:ext cx="12230432" cy="6898284"/>
            <a:chOff x="-38433" y="-22284"/>
            <a:chExt cx="12230432" cy="689828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32" y="-22284"/>
              <a:ext cx="12230431" cy="6053190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076"/>
            <a:stretch/>
          </p:blipFill>
          <p:spPr>
            <a:xfrm>
              <a:off x="-38433" y="5792467"/>
              <a:ext cx="12230431" cy="1083533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" y="2883164"/>
            <a:ext cx="3494543" cy="397483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197300" y="5670906"/>
            <a:ext cx="96252" cy="2376000"/>
            <a:chOff x="4379495" y="2550678"/>
            <a:chExt cx="641684" cy="2149646"/>
          </a:xfrm>
        </p:grpSpPr>
        <p:sp>
          <p:nvSpPr>
            <p:cNvPr id="3" name="矩形 2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36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63146" y="4896906"/>
            <a:ext cx="96252" cy="3924000"/>
            <a:chOff x="4379495" y="2550678"/>
            <a:chExt cx="641684" cy="2149646"/>
          </a:xfrm>
        </p:grpSpPr>
        <p:sp>
          <p:nvSpPr>
            <p:cNvPr id="19" name="矩形 18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76714" y="5148906"/>
            <a:ext cx="96252" cy="3420000"/>
            <a:chOff x="4379495" y="2550678"/>
            <a:chExt cx="641684" cy="2149646"/>
          </a:xfrm>
        </p:grpSpPr>
        <p:sp>
          <p:nvSpPr>
            <p:cNvPr id="22" name="矩形 21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56362" y="5760906"/>
            <a:ext cx="96252" cy="2196000"/>
            <a:chOff x="4379495" y="2550678"/>
            <a:chExt cx="641684" cy="2149646"/>
          </a:xfrm>
        </p:grpSpPr>
        <p:sp>
          <p:nvSpPr>
            <p:cNvPr id="25" name="矩形 24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36010" y="5634906"/>
            <a:ext cx="96252" cy="2448000"/>
            <a:chOff x="4379495" y="2550678"/>
            <a:chExt cx="641684" cy="2149646"/>
          </a:xfrm>
        </p:grpSpPr>
        <p:sp>
          <p:nvSpPr>
            <p:cNvPr id="28" name="矩形 27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15658" y="5400906"/>
            <a:ext cx="96252" cy="2916000"/>
            <a:chOff x="4379495" y="2550678"/>
            <a:chExt cx="641684" cy="2149646"/>
          </a:xfrm>
        </p:grpSpPr>
        <p:sp>
          <p:nvSpPr>
            <p:cNvPr id="31" name="矩形 30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90516" y="6174906"/>
            <a:ext cx="89234" cy="1368000"/>
            <a:chOff x="4379495" y="2550678"/>
            <a:chExt cx="641684" cy="2149646"/>
          </a:xfrm>
        </p:grpSpPr>
        <p:sp>
          <p:nvSpPr>
            <p:cNvPr id="34" name="矩形 33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42794" y="6102906"/>
            <a:ext cx="96252" cy="1512000"/>
            <a:chOff x="4379495" y="2550678"/>
            <a:chExt cx="641684" cy="2149646"/>
          </a:xfrm>
        </p:grpSpPr>
        <p:sp>
          <p:nvSpPr>
            <p:cNvPr id="37" name="矩形 36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22442" y="6156906"/>
            <a:ext cx="96252" cy="1404000"/>
            <a:chOff x="4379495" y="2550678"/>
            <a:chExt cx="641684" cy="2149646"/>
          </a:xfrm>
        </p:grpSpPr>
        <p:sp>
          <p:nvSpPr>
            <p:cNvPr id="40" name="矩形 39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49578" y="5184906"/>
            <a:ext cx="96252" cy="3348000"/>
            <a:chOff x="4379495" y="2550678"/>
            <a:chExt cx="641684" cy="2149646"/>
          </a:xfrm>
        </p:grpSpPr>
        <p:sp>
          <p:nvSpPr>
            <p:cNvPr id="43" name="矩形 42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36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955352" y="4725033"/>
            <a:ext cx="96252" cy="4320000"/>
            <a:chOff x="4379495" y="2550678"/>
            <a:chExt cx="641684" cy="2149646"/>
          </a:xfrm>
        </p:grpSpPr>
        <p:sp>
          <p:nvSpPr>
            <p:cNvPr id="46" name="矩形 45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36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769930" y="6048906"/>
            <a:ext cx="96252" cy="1620000"/>
            <a:chOff x="4379495" y="2550678"/>
            <a:chExt cx="641684" cy="2149646"/>
          </a:xfrm>
        </p:grpSpPr>
        <p:sp>
          <p:nvSpPr>
            <p:cNvPr id="49" name="矩形 48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36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895304" y="5688906"/>
            <a:ext cx="96252" cy="2340000"/>
            <a:chOff x="4379495" y="2550678"/>
            <a:chExt cx="641684" cy="2149646"/>
          </a:xfrm>
        </p:grpSpPr>
        <p:sp>
          <p:nvSpPr>
            <p:cNvPr id="52" name="矩形 51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702090" y="5148906"/>
            <a:ext cx="96252" cy="3420000"/>
            <a:chOff x="4379495" y="2550678"/>
            <a:chExt cx="641684" cy="2149646"/>
          </a:xfrm>
        </p:grpSpPr>
        <p:sp>
          <p:nvSpPr>
            <p:cNvPr id="55" name="矩形 54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508874" y="6030906"/>
            <a:ext cx="96252" cy="1656000"/>
            <a:chOff x="4379495" y="2550678"/>
            <a:chExt cx="641684" cy="2149646"/>
          </a:xfrm>
        </p:grpSpPr>
        <p:sp>
          <p:nvSpPr>
            <p:cNvPr id="58" name="矩形 57"/>
            <p:cNvSpPr/>
            <p:nvPr/>
          </p:nvSpPr>
          <p:spPr>
            <a:xfrm>
              <a:off x="4379495" y="2550678"/>
              <a:ext cx="641684" cy="1074823"/>
            </a:xfrm>
            <a:prstGeom prst="rect">
              <a:avLst/>
            </a:prstGeom>
            <a:solidFill>
              <a:srgbClr val="36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4379495" y="3625501"/>
              <a:ext cx="641684" cy="1074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4" name="TextBox 52"/>
          <p:cNvSpPr txBox="1"/>
          <p:nvPr/>
        </p:nvSpPr>
        <p:spPr>
          <a:xfrm>
            <a:off x="699154" y="809524"/>
            <a:ext cx="3263992" cy="148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 Click here to add your text.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72966" y="3620589"/>
            <a:ext cx="1769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  <a:endParaRPr lang="zh-CN" altLang="en-US" sz="2000" b="1" dirty="0"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320891" y="2861004"/>
            <a:ext cx="144961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点此替换文本</a:t>
            </a:r>
          </a:p>
        </p:txBody>
      </p:sp>
      <p:sp>
        <p:nvSpPr>
          <p:cNvPr id="67" name="TextBox 52"/>
          <p:cNvSpPr txBox="1"/>
          <p:nvPr/>
        </p:nvSpPr>
        <p:spPr>
          <a:xfrm>
            <a:off x="7705892" y="4333559"/>
            <a:ext cx="3263992" cy="148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 Rounded MT Bold" panose="020F0704030504030204" pitchFamily="34" charset="0"/>
                <a:ea typeface="微软雅黑" panose="020B0503020204020204" pitchFamily="34" charset="-122"/>
              </a:rPr>
              <a:t>Click here to add your text. Click here to add your text.</a:t>
            </a:r>
          </a:p>
        </p:txBody>
      </p:sp>
    </p:spTree>
    <p:extLst>
      <p:ext uri="{BB962C8B-B14F-4D97-AF65-F5344CB8AC3E}">
        <p14:creationId xmlns:p14="http://schemas.microsoft.com/office/powerpoint/2010/main" val="15083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48000" decel="5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48000" decel="52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48000" decel="52000" autoRev="1" fill="hold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48000" decel="52000" autoRev="1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2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8000" decel="52000" autoRev="1" fill="hold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14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48000" decel="52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48000" decel="52000" autoRev="1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8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48000" decel="52000" autoRev="1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20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48000" decel="52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2" dur="200" fill="hold"/>
                                        <p:tgtEl>
                                          <p:spTgt spid="54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48000" decel="52000" autoRev="1" fill="hold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24" dur="2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48000" decel="52000" autoRev="1" fill="hold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ccel="48000" decel="52000" autoRev="1" fill="hold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28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ccel="48000" decel="52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ccel="48000" decel="52000" autoRev="1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ccel="48000" decel="52000" autoRev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8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8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9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718" y="1555583"/>
            <a:ext cx="3973282" cy="4787087"/>
          </a:xfrm>
          <a:prstGeom prst="rect">
            <a:avLst/>
          </a:prstGeom>
        </p:spPr>
      </p:pic>
      <p:sp>
        <p:nvSpPr>
          <p:cNvPr id="3" name="标题 3"/>
          <p:cNvSpPr>
            <a:spLocks noGrp="1"/>
          </p:cNvSpPr>
          <p:nvPr>
            <p:ph type="title"/>
          </p:nvPr>
        </p:nvSpPr>
        <p:spPr>
          <a:xfrm>
            <a:off x="1288561" y="275156"/>
            <a:ext cx="6637842" cy="646331"/>
          </a:xfr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3600" b="1" kern="0" dirty="0" smtClean="0">
                <a:ln w="18415" cmpd="sng">
                  <a:noFill/>
                  <a:prstDash val="solid"/>
                </a:ln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点此替换文本</a:t>
            </a:r>
            <a:endParaRPr lang="zh-CN" altLang="en-US" sz="3600" b="1" kern="0" dirty="0">
              <a:ln w="18415" cmpd="sng">
                <a:noFill/>
                <a:prstDash val="solid"/>
              </a:ln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167636" y="1983161"/>
            <a:ext cx="4110037" cy="4117975"/>
            <a:chOff x="2167636" y="1983161"/>
            <a:chExt cx="4110037" cy="4117975"/>
          </a:xfrm>
        </p:grpSpPr>
        <p:pic>
          <p:nvPicPr>
            <p:cNvPr id="4" name="Picture 125"/>
            <p:cNvPicPr>
              <a:picLocks noChangeAspect="1" noChangeArrowheads="1"/>
            </p:cNvPicPr>
            <p:nvPr/>
          </p:nvPicPr>
          <p:blipFill>
            <a:blip r:embed="rId4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636" y="4962898"/>
              <a:ext cx="4110037" cy="113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66"/>
            <p:cNvGrpSpPr>
              <a:grpSpLocks/>
            </p:cNvGrpSpPr>
            <p:nvPr/>
          </p:nvGrpSpPr>
          <p:grpSpPr bwMode="auto">
            <a:xfrm>
              <a:off x="2501011" y="1983161"/>
              <a:ext cx="3471862" cy="3467100"/>
              <a:chOff x="1749" y="1113"/>
              <a:chExt cx="2187" cy="2184"/>
            </a:xfrm>
            <a:effectLst>
              <a:outerShdw blurRad="50800" dist="50800" dir="5400000" algn="ctr" rotWithShape="0">
                <a:srgbClr val="000000">
                  <a:alpha val="36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6" name="Oval 6"/>
              <p:cNvSpPr>
                <a:spLocks noChangeArrowheads="1"/>
              </p:cNvSpPr>
              <p:nvPr/>
            </p:nvSpPr>
            <p:spPr bwMode="gray">
              <a:xfrm>
                <a:off x="1749" y="1113"/>
                <a:ext cx="2187" cy="2184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>
                <a:flatTx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" name="Oval 8"/>
              <p:cNvSpPr>
                <a:spLocks noChangeArrowheads="1"/>
              </p:cNvSpPr>
              <p:nvPr/>
            </p:nvSpPr>
            <p:spPr bwMode="gray">
              <a:xfrm>
                <a:off x="1756" y="1119"/>
                <a:ext cx="2173" cy="2172"/>
              </a:xfrm>
              <a:prstGeom prst="ellipse">
                <a:avLst/>
              </a:prstGeom>
              <a:gradFill rotWithShape="1">
                <a:gsLst>
                  <a:gs pos="0">
                    <a:srgbClr val="B6B6B6"/>
                  </a:gs>
                  <a:gs pos="75000">
                    <a:srgbClr val="9F9F9F">
                      <a:gamma/>
                      <a:tint val="28235"/>
                      <a:invGamma/>
                    </a:srgbClr>
                  </a:gs>
                </a:gsLst>
                <a:lin ang="2700000" scaled="1"/>
              </a:gradFill>
              <a:ln w="19050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" name="Oval 9"/>
              <p:cNvSpPr>
                <a:spLocks noChangeArrowheads="1"/>
              </p:cNvSpPr>
              <p:nvPr/>
            </p:nvSpPr>
            <p:spPr bwMode="gray">
              <a:xfrm>
                <a:off x="1980" y="1343"/>
                <a:ext cx="1726" cy="17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 w="19050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" name="Oval 10"/>
              <p:cNvSpPr>
                <a:spLocks noChangeArrowheads="1"/>
              </p:cNvSpPr>
              <p:nvPr/>
            </p:nvSpPr>
            <p:spPr bwMode="gray">
              <a:xfrm>
                <a:off x="2196" y="1558"/>
                <a:ext cx="1293" cy="129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rgbClr val="333333">
                      <a:gamma/>
                      <a:tint val="38431"/>
                      <a:invGamma/>
                    </a:srgbClr>
                  </a:gs>
                </a:gsLst>
                <a:lin ang="2700000" scaled="1"/>
              </a:gradFill>
              <a:ln w="19050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" name="Oval 11"/>
              <p:cNvSpPr>
                <a:spLocks noChangeArrowheads="1"/>
              </p:cNvSpPr>
              <p:nvPr/>
            </p:nvSpPr>
            <p:spPr bwMode="gray">
              <a:xfrm>
                <a:off x="2400" y="1763"/>
                <a:ext cx="887" cy="8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 w="19050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" name="Oval 12"/>
              <p:cNvSpPr>
                <a:spLocks noChangeArrowheads="1"/>
              </p:cNvSpPr>
              <p:nvPr/>
            </p:nvSpPr>
            <p:spPr bwMode="gray">
              <a:xfrm flipV="1">
                <a:off x="2577" y="1939"/>
                <a:ext cx="533" cy="53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 rot="10800000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" name="Text Box 67"/>
              <p:cNvSpPr txBox="1">
                <a:spLocks noChangeArrowheads="1"/>
              </p:cNvSpPr>
              <p:nvPr/>
            </p:nvSpPr>
            <p:spPr bwMode="gray">
              <a:xfrm>
                <a:off x="2769" y="1209"/>
                <a:ext cx="167" cy="1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50000"/>
                  </a:spcBef>
                </a:pPr>
                <a:r>
                  <a:rPr lang="en-GB" dirty="0"/>
                  <a:t>1</a:t>
                </a:r>
              </a:p>
            </p:txBody>
          </p:sp>
          <p:sp>
            <p:nvSpPr>
              <p:cNvPr id="13" name="Text Box 67"/>
              <p:cNvSpPr txBox="1">
                <a:spLocks noChangeArrowheads="1"/>
              </p:cNvSpPr>
              <p:nvPr/>
            </p:nvSpPr>
            <p:spPr bwMode="gray">
              <a:xfrm>
                <a:off x="2769" y="1423"/>
                <a:ext cx="167" cy="1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50000"/>
                  </a:spcBef>
                </a:pPr>
                <a:r>
                  <a:rPr lang="en-GB" dirty="0"/>
                  <a:t>2</a:t>
                </a:r>
              </a:p>
            </p:txBody>
          </p:sp>
          <p:sp>
            <p:nvSpPr>
              <p:cNvPr id="14" name="Text Box 67"/>
              <p:cNvSpPr txBox="1">
                <a:spLocks noChangeArrowheads="1"/>
              </p:cNvSpPr>
              <p:nvPr/>
            </p:nvSpPr>
            <p:spPr bwMode="gray">
              <a:xfrm>
                <a:off x="2769" y="1628"/>
                <a:ext cx="167" cy="1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50000"/>
                  </a:spcBef>
                </a:pPr>
                <a:r>
                  <a:rPr lang="en-GB" dirty="0"/>
                  <a:t>3</a:t>
                </a:r>
              </a:p>
            </p:txBody>
          </p:sp>
          <p:sp>
            <p:nvSpPr>
              <p:cNvPr id="15" name="Text Box 67"/>
              <p:cNvSpPr txBox="1">
                <a:spLocks noChangeArrowheads="1"/>
              </p:cNvSpPr>
              <p:nvPr/>
            </p:nvSpPr>
            <p:spPr bwMode="gray">
              <a:xfrm>
                <a:off x="2769" y="1850"/>
                <a:ext cx="167" cy="17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50000"/>
                  </a:spcBef>
                </a:pPr>
                <a:r>
                  <a:rPr lang="en-GB" dirty="0"/>
                  <a:t>4</a:t>
                </a:r>
              </a:p>
            </p:txBody>
          </p:sp>
        </p:grpSp>
      </p:grpSp>
      <p:grpSp>
        <p:nvGrpSpPr>
          <p:cNvPr id="16" name="Group 117"/>
          <p:cNvGrpSpPr>
            <a:grpSpLocks/>
          </p:cNvGrpSpPr>
          <p:nvPr/>
        </p:nvGrpSpPr>
        <p:grpSpPr bwMode="auto">
          <a:xfrm>
            <a:off x="3477323" y="3102348"/>
            <a:ext cx="609600" cy="609600"/>
            <a:chOff x="-180" y="2946"/>
            <a:chExt cx="384" cy="384"/>
          </a:xfrm>
        </p:grpSpPr>
        <p:sp>
          <p:nvSpPr>
            <p:cNvPr id="17" name="Oval 113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Oval 115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BCBCB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Oval 116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0" name="Group 135"/>
          <p:cNvGrpSpPr>
            <a:grpSpLocks/>
          </p:cNvGrpSpPr>
          <p:nvPr/>
        </p:nvGrpSpPr>
        <p:grpSpPr bwMode="auto">
          <a:xfrm>
            <a:off x="4604448" y="2892798"/>
            <a:ext cx="609600" cy="609600"/>
            <a:chOff x="-180" y="2946"/>
            <a:chExt cx="384" cy="384"/>
          </a:xfrm>
        </p:grpSpPr>
        <p:sp>
          <p:nvSpPr>
            <p:cNvPr id="21" name="Oval 136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Oval 137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Oval 138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4" name="Group 139"/>
          <p:cNvGrpSpPr>
            <a:grpSpLocks/>
          </p:cNvGrpSpPr>
          <p:nvPr/>
        </p:nvGrpSpPr>
        <p:grpSpPr bwMode="auto">
          <a:xfrm>
            <a:off x="3985323" y="3586536"/>
            <a:ext cx="609600" cy="609600"/>
            <a:chOff x="-180" y="2946"/>
            <a:chExt cx="384" cy="384"/>
          </a:xfrm>
        </p:grpSpPr>
        <p:sp>
          <p:nvSpPr>
            <p:cNvPr id="25" name="Oval 140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Oval 141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6D030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Oval 142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9" name="Group 203"/>
          <p:cNvGrpSpPr>
            <a:grpSpLocks/>
          </p:cNvGrpSpPr>
          <p:nvPr/>
        </p:nvGrpSpPr>
        <p:grpSpPr bwMode="auto">
          <a:xfrm rot="30600762">
            <a:off x="1845377" y="2372095"/>
            <a:ext cx="1655762" cy="1571625"/>
            <a:chOff x="3097" y="1092"/>
            <a:chExt cx="788" cy="748"/>
          </a:xfrm>
        </p:grpSpPr>
        <p:grpSp>
          <p:nvGrpSpPr>
            <p:cNvPr id="30" name="Group 204"/>
            <p:cNvGrpSpPr>
              <a:grpSpLocks/>
            </p:cNvGrpSpPr>
            <p:nvPr/>
          </p:nvGrpSpPr>
          <p:grpSpPr bwMode="auto">
            <a:xfrm>
              <a:off x="3146" y="1103"/>
              <a:ext cx="739" cy="737"/>
              <a:chOff x="3146" y="1103"/>
              <a:chExt cx="739" cy="737"/>
            </a:xfrm>
          </p:grpSpPr>
          <p:sp>
            <p:nvSpPr>
              <p:cNvPr id="41" name="Freeform 205"/>
              <p:cNvSpPr>
                <a:spLocks/>
              </p:cNvSpPr>
              <p:nvPr/>
            </p:nvSpPr>
            <p:spPr bwMode="gray">
              <a:xfrm rot="10521890">
                <a:off x="3146" y="1103"/>
                <a:ext cx="371" cy="414"/>
              </a:xfrm>
              <a:custGeom>
                <a:avLst/>
                <a:gdLst>
                  <a:gd name="T0" fmla="*/ 306 w 365"/>
                  <a:gd name="T1" fmla="*/ 321 h 456"/>
                  <a:gd name="T2" fmla="*/ 210 w 365"/>
                  <a:gd name="T3" fmla="*/ 212 h 456"/>
                  <a:gd name="T4" fmla="*/ 23 w 365"/>
                  <a:gd name="T5" fmla="*/ 42 h 456"/>
                  <a:gd name="T6" fmla="*/ 23 w 365"/>
                  <a:gd name="T7" fmla="*/ 86 h 456"/>
                  <a:gd name="T8" fmla="*/ 145 w 365"/>
                  <a:gd name="T9" fmla="*/ 276 h 456"/>
                  <a:gd name="T10" fmla="*/ 238 w 365"/>
                  <a:gd name="T11" fmla="*/ 382 h 456"/>
                  <a:gd name="T12" fmla="*/ 326 w 365"/>
                  <a:gd name="T13" fmla="*/ 451 h 456"/>
                  <a:gd name="T14" fmla="*/ 365 w 365"/>
                  <a:gd name="T15" fmla="*/ 412 h 456"/>
                  <a:gd name="T16" fmla="*/ 306 w 365"/>
                  <a:gd name="T17" fmla="*/ 321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206"/>
              <p:cNvSpPr>
                <a:spLocks/>
              </p:cNvSpPr>
              <p:nvPr/>
            </p:nvSpPr>
            <p:spPr bwMode="gray">
              <a:xfrm rot="10521890">
                <a:off x="3376" y="1238"/>
                <a:ext cx="509" cy="347"/>
              </a:xfrm>
              <a:custGeom>
                <a:avLst/>
                <a:gdLst>
                  <a:gd name="T0" fmla="*/ 201 w 501"/>
                  <a:gd name="T1" fmla="*/ 0 h 383"/>
                  <a:gd name="T2" fmla="*/ 27 w 501"/>
                  <a:gd name="T3" fmla="*/ 50 h 383"/>
                  <a:gd name="T4" fmla="*/ 431 w 501"/>
                  <a:gd name="T5" fmla="*/ 383 h 383"/>
                  <a:gd name="T6" fmla="*/ 501 w 501"/>
                  <a:gd name="T7" fmla="*/ 317 h 383"/>
                  <a:gd name="T8" fmla="*/ 201 w 501"/>
                  <a:gd name="T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207"/>
              <p:cNvSpPr>
                <a:spLocks/>
              </p:cNvSpPr>
              <p:nvPr/>
            </p:nvSpPr>
            <p:spPr bwMode="gray">
              <a:xfrm rot="10521890">
                <a:off x="3304" y="1309"/>
                <a:ext cx="389" cy="531"/>
              </a:xfrm>
              <a:custGeom>
                <a:avLst/>
                <a:gdLst>
                  <a:gd name="T0" fmla="*/ 126 w 383"/>
                  <a:gd name="T1" fmla="*/ 5 h 586"/>
                  <a:gd name="T2" fmla="*/ 0 w 383"/>
                  <a:gd name="T3" fmla="*/ 269 h 586"/>
                  <a:gd name="T4" fmla="*/ 300 w 383"/>
                  <a:gd name="T5" fmla="*/ 586 h 586"/>
                  <a:gd name="T6" fmla="*/ 383 w 383"/>
                  <a:gd name="T7" fmla="*/ 442 h 586"/>
                  <a:gd name="T8" fmla="*/ 126 w 383"/>
                  <a:gd name="T9" fmla="*/ 5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208"/>
              <p:cNvSpPr>
                <a:spLocks/>
              </p:cNvSpPr>
              <p:nvPr/>
            </p:nvSpPr>
            <p:spPr bwMode="gray">
              <a:xfrm rot="10521890">
                <a:off x="3374" y="1172"/>
                <a:ext cx="305" cy="422"/>
              </a:xfrm>
              <a:custGeom>
                <a:avLst/>
                <a:gdLst>
                  <a:gd name="T0" fmla="*/ 0 w 300"/>
                  <a:gd name="T1" fmla="*/ 0 h 466"/>
                  <a:gd name="T2" fmla="*/ 40 w 300"/>
                  <a:gd name="T3" fmla="*/ 280 h 466"/>
                  <a:gd name="T4" fmla="*/ 269 w 300"/>
                  <a:gd name="T5" fmla="*/ 466 h 466"/>
                  <a:gd name="T6" fmla="*/ 300 w 300"/>
                  <a:gd name="T7" fmla="*/ 317 h 466"/>
                  <a:gd name="T8" fmla="*/ 0 w 300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209"/>
              <p:cNvSpPr>
                <a:spLocks/>
              </p:cNvSpPr>
              <p:nvPr/>
            </p:nvSpPr>
            <p:spPr bwMode="gray">
              <a:xfrm rot="10521890">
                <a:off x="3244" y="1312"/>
                <a:ext cx="441" cy="321"/>
              </a:xfrm>
              <a:custGeom>
                <a:avLst/>
                <a:gdLst>
                  <a:gd name="T0" fmla="*/ 0 w 435"/>
                  <a:gd name="T1" fmla="*/ 37 h 354"/>
                  <a:gd name="T2" fmla="*/ 279 w 435"/>
                  <a:gd name="T3" fmla="*/ 35 h 354"/>
                  <a:gd name="T4" fmla="*/ 435 w 435"/>
                  <a:gd name="T5" fmla="*/ 300 h 354"/>
                  <a:gd name="T6" fmla="*/ 300 w 435"/>
                  <a:gd name="T7" fmla="*/ 354 h 354"/>
                  <a:gd name="T8" fmla="*/ 0 w 435"/>
                  <a:gd name="T9" fmla="*/ 3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1" name="Group 210"/>
            <p:cNvGrpSpPr>
              <a:grpSpLocks/>
            </p:cNvGrpSpPr>
            <p:nvPr/>
          </p:nvGrpSpPr>
          <p:grpSpPr bwMode="auto">
            <a:xfrm>
              <a:off x="3097" y="1092"/>
              <a:ext cx="141" cy="122"/>
              <a:chOff x="3097" y="1092"/>
              <a:chExt cx="141" cy="122"/>
            </a:xfrm>
          </p:grpSpPr>
          <p:sp>
            <p:nvSpPr>
              <p:cNvPr id="39" name="Freeform 211"/>
              <p:cNvSpPr>
                <a:spLocks/>
              </p:cNvSpPr>
              <p:nvPr/>
            </p:nvSpPr>
            <p:spPr bwMode="gray">
              <a:xfrm rot="10521890">
                <a:off x="3097" y="1092"/>
                <a:ext cx="62" cy="61"/>
              </a:xfrm>
              <a:custGeom>
                <a:avLst/>
                <a:gdLst>
                  <a:gd name="T0" fmla="*/ 61 w 61"/>
                  <a:gd name="T1" fmla="*/ 68 h 68"/>
                  <a:gd name="T2" fmla="*/ 3 w 61"/>
                  <a:gd name="T3" fmla="*/ 16 h 68"/>
                  <a:gd name="T4" fmla="*/ 0 w 61"/>
                  <a:gd name="T5" fmla="*/ 13 h 68"/>
                  <a:gd name="T6" fmla="*/ 8 w 61"/>
                  <a:gd name="T7" fmla="*/ 0 h 68"/>
                  <a:gd name="T8" fmla="*/ 10 w 61"/>
                  <a:gd name="T9" fmla="*/ 3 h 68"/>
                  <a:gd name="T10" fmla="*/ 61 w 61"/>
                  <a:gd name="T11" fmla="*/ 67 h 68"/>
                  <a:gd name="T12" fmla="*/ 61 w 61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Freeform 212"/>
              <p:cNvSpPr>
                <a:spLocks/>
              </p:cNvSpPr>
              <p:nvPr/>
            </p:nvSpPr>
            <p:spPr bwMode="gray">
              <a:xfrm rot="10521890">
                <a:off x="3131" y="1112"/>
                <a:ext cx="107" cy="102"/>
              </a:xfrm>
              <a:custGeom>
                <a:avLst/>
                <a:gdLst>
                  <a:gd name="T0" fmla="*/ 60 w 106"/>
                  <a:gd name="T1" fmla="*/ 0 h 113"/>
                  <a:gd name="T2" fmla="*/ 41 w 106"/>
                  <a:gd name="T3" fmla="*/ 41 h 113"/>
                  <a:gd name="T4" fmla="*/ 0 w 106"/>
                  <a:gd name="T5" fmla="*/ 56 h 113"/>
                  <a:gd name="T6" fmla="*/ 64 w 106"/>
                  <a:gd name="T7" fmla="*/ 106 h 113"/>
                  <a:gd name="T8" fmla="*/ 103 w 106"/>
                  <a:gd name="T9" fmla="*/ 67 h 113"/>
                  <a:gd name="T10" fmla="*/ 60 w 106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>
                      <a:gamma/>
                      <a:shade val="0"/>
                      <a:invGamma/>
                    </a:srgbClr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2" name="Group 213"/>
            <p:cNvGrpSpPr>
              <a:grpSpLocks/>
            </p:cNvGrpSpPr>
            <p:nvPr/>
          </p:nvGrpSpPr>
          <p:grpSpPr bwMode="auto">
            <a:xfrm rot="10521890">
              <a:off x="3136" y="1122"/>
              <a:ext cx="96" cy="86"/>
              <a:chOff x="2760" y="2156"/>
              <a:chExt cx="224" cy="225"/>
            </a:xfrm>
          </p:grpSpPr>
          <p:sp>
            <p:nvSpPr>
              <p:cNvPr id="33" name="Freeform 214"/>
              <p:cNvSpPr>
                <a:spLocks/>
              </p:cNvSpPr>
              <p:nvPr/>
            </p:nvSpPr>
            <p:spPr bwMode="gray">
              <a:xfrm>
                <a:off x="2781" y="2180"/>
                <a:ext cx="142" cy="130"/>
              </a:xfrm>
              <a:custGeom>
                <a:avLst/>
                <a:gdLst>
                  <a:gd name="T0" fmla="*/ 57 w 60"/>
                  <a:gd name="T1" fmla="*/ 0 h 55"/>
                  <a:gd name="T2" fmla="*/ 41 w 60"/>
                  <a:gd name="T3" fmla="*/ 41 h 55"/>
                  <a:gd name="T4" fmla="*/ 0 w 60"/>
                  <a:gd name="T5" fmla="*/ 50 h 55"/>
                  <a:gd name="T6" fmla="*/ 43 w 60"/>
                  <a:gd name="T7" fmla="*/ 42 h 55"/>
                  <a:gd name="T8" fmla="*/ 57 w 6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Freeform 215"/>
              <p:cNvSpPr>
                <a:spLocks/>
              </p:cNvSpPr>
              <p:nvPr/>
            </p:nvSpPr>
            <p:spPr bwMode="gray">
              <a:xfrm>
                <a:off x="2760" y="2156"/>
                <a:ext cx="148" cy="137"/>
              </a:xfrm>
              <a:custGeom>
                <a:avLst/>
                <a:gdLst>
                  <a:gd name="T0" fmla="*/ 60 w 63"/>
                  <a:gd name="T1" fmla="*/ 0 h 58"/>
                  <a:gd name="T2" fmla="*/ 43 w 63"/>
                  <a:gd name="T3" fmla="*/ 43 h 58"/>
                  <a:gd name="T4" fmla="*/ 0 w 63"/>
                  <a:gd name="T5" fmla="*/ 53 h 58"/>
                  <a:gd name="T6" fmla="*/ 45 w 63"/>
                  <a:gd name="T7" fmla="*/ 45 h 58"/>
                  <a:gd name="T8" fmla="*/ 60 w 6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216"/>
              <p:cNvSpPr>
                <a:spLocks/>
              </p:cNvSpPr>
              <p:nvPr/>
            </p:nvSpPr>
            <p:spPr bwMode="gray">
              <a:xfrm>
                <a:off x="2800" y="2201"/>
                <a:ext cx="137" cy="123"/>
              </a:xfrm>
              <a:custGeom>
                <a:avLst/>
                <a:gdLst>
                  <a:gd name="T0" fmla="*/ 55 w 58"/>
                  <a:gd name="T1" fmla="*/ 0 h 52"/>
                  <a:gd name="T2" fmla="*/ 40 w 58"/>
                  <a:gd name="T3" fmla="*/ 39 h 52"/>
                  <a:gd name="T4" fmla="*/ 0 w 58"/>
                  <a:gd name="T5" fmla="*/ 48 h 52"/>
                  <a:gd name="T6" fmla="*/ 41 w 58"/>
                  <a:gd name="T7" fmla="*/ 40 h 52"/>
                  <a:gd name="T8" fmla="*/ 55 w 5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Freeform 217"/>
              <p:cNvSpPr>
                <a:spLocks/>
              </p:cNvSpPr>
              <p:nvPr/>
            </p:nvSpPr>
            <p:spPr bwMode="gray">
              <a:xfrm>
                <a:off x="2856" y="2262"/>
                <a:ext cx="116" cy="104"/>
              </a:xfrm>
              <a:custGeom>
                <a:avLst/>
                <a:gdLst>
                  <a:gd name="T0" fmla="*/ 47 w 49"/>
                  <a:gd name="T1" fmla="*/ 0 h 44"/>
                  <a:gd name="T2" fmla="*/ 34 w 49"/>
                  <a:gd name="T3" fmla="*/ 33 h 44"/>
                  <a:gd name="T4" fmla="*/ 0 w 49"/>
                  <a:gd name="T5" fmla="*/ 40 h 44"/>
                  <a:gd name="T6" fmla="*/ 35 w 49"/>
                  <a:gd name="T7" fmla="*/ 34 h 44"/>
                  <a:gd name="T8" fmla="*/ 47 w 4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Freeform 218"/>
              <p:cNvSpPr>
                <a:spLocks/>
              </p:cNvSpPr>
              <p:nvPr/>
            </p:nvSpPr>
            <p:spPr bwMode="gray">
              <a:xfrm>
                <a:off x="2840" y="2244"/>
                <a:ext cx="120" cy="111"/>
              </a:xfrm>
              <a:custGeom>
                <a:avLst/>
                <a:gdLst>
                  <a:gd name="T0" fmla="*/ 49 w 51"/>
                  <a:gd name="T1" fmla="*/ 0 h 47"/>
                  <a:gd name="T2" fmla="*/ 35 w 51"/>
                  <a:gd name="T3" fmla="*/ 35 h 47"/>
                  <a:gd name="T4" fmla="*/ 0 w 51"/>
                  <a:gd name="T5" fmla="*/ 42 h 47"/>
                  <a:gd name="T6" fmla="*/ 37 w 51"/>
                  <a:gd name="T7" fmla="*/ 36 h 47"/>
                  <a:gd name="T8" fmla="*/ 49 w 5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219"/>
              <p:cNvSpPr>
                <a:spLocks/>
              </p:cNvSpPr>
              <p:nvPr/>
            </p:nvSpPr>
            <p:spPr bwMode="gray">
              <a:xfrm>
                <a:off x="2873" y="2279"/>
                <a:ext cx="111" cy="102"/>
              </a:xfrm>
              <a:custGeom>
                <a:avLst/>
                <a:gdLst>
                  <a:gd name="T0" fmla="*/ 45 w 47"/>
                  <a:gd name="T1" fmla="*/ 0 h 43"/>
                  <a:gd name="T2" fmla="*/ 33 w 47"/>
                  <a:gd name="T3" fmla="*/ 32 h 43"/>
                  <a:gd name="T4" fmla="*/ 0 w 47"/>
                  <a:gd name="T5" fmla="*/ 39 h 43"/>
                  <a:gd name="T6" fmla="*/ 34 w 47"/>
                  <a:gd name="T7" fmla="*/ 33 h 43"/>
                  <a:gd name="T8" fmla="*/ 45 w 4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46" name="Group 257"/>
          <p:cNvGrpSpPr>
            <a:grpSpLocks/>
          </p:cNvGrpSpPr>
          <p:nvPr/>
        </p:nvGrpSpPr>
        <p:grpSpPr bwMode="auto">
          <a:xfrm>
            <a:off x="4926714" y="2129212"/>
            <a:ext cx="1846263" cy="1365251"/>
            <a:chOff x="3295" y="1211"/>
            <a:chExt cx="1163" cy="860"/>
          </a:xfrm>
        </p:grpSpPr>
        <p:grpSp>
          <p:nvGrpSpPr>
            <p:cNvPr id="47" name="Group 254"/>
            <p:cNvGrpSpPr>
              <a:grpSpLocks/>
            </p:cNvGrpSpPr>
            <p:nvPr/>
          </p:nvGrpSpPr>
          <p:grpSpPr bwMode="auto">
            <a:xfrm>
              <a:off x="3420" y="1211"/>
              <a:ext cx="1038" cy="860"/>
              <a:chOff x="3420" y="1211"/>
              <a:chExt cx="1038" cy="860"/>
            </a:xfrm>
          </p:grpSpPr>
          <p:sp>
            <p:nvSpPr>
              <p:cNvPr id="58" name="Freeform 239"/>
              <p:cNvSpPr>
                <a:spLocks/>
              </p:cNvSpPr>
              <p:nvPr/>
            </p:nvSpPr>
            <p:spPr bwMode="gray">
              <a:xfrm rot="28823090">
                <a:off x="3448" y="1520"/>
                <a:ext cx="491" cy="548"/>
              </a:xfrm>
              <a:custGeom>
                <a:avLst/>
                <a:gdLst>
                  <a:gd name="T0" fmla="*/ 306 w 365"/>
                  <a:gd name="T1" fmla="*/ 321 h 456"/>
                  <a:gd name="T2" fmla="*/ 210 w 365"/>
                  <a:gd name="T3" fmla="*/ 212 h 456"/>
                  <a:gd name="T4" fmla="*/ 23 w 365"/>
                  <a:gd name="T5" fmla="*/ 42 h 456"/>
                  <a:gd name="T6" fmla="*/ 23 w 365"/>
                  <a:gd name="T7" fmla="*/ 86 h 456"/>
                  <a:gd name="T8" fmla="*/ 145 w 365"/>
                  <a:gd name="T9" fmla="*/ 276 h 456"/>
                  <a:gd name="T10" fmla="*/ 238 w 365"/>
                  <a:gd name="T11" fmla="*/ 382 h 456"/>
                  <a:gd name="T12" fmla="*/ 326 w 365"/>
                  <a:gd name="T13" fmla="*/ 451 h 456"/>
                  <a:gd name="T14" fmla="*/ 365 w 365"/>
                  <a:gd name="T15" fmla="*/ 412 h 456"/>
                  <a:gd name="T16" fmla="*/ 306 w 365"/>
                  <a:gd name="T17" fmla="*/ 321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Freeform 240"/>
              <p:cNvSpPr>
                <a:spLocks/>
              </p:cNvSpPr>
              <p:nvPr/>
            </p:nvSpPr>
            <p:spPr bwMode="gray">
              <a:xfrm rot="28823090">
                <a:off x="3694" y="1318"/>
                <a:ext cx="674" cy="459"/>
              </a:xfrm>
              <a:custGeom>
                <a:avLst/>
                <a:gdLst>
                  <a:gd name="T0" fmla="*/ 201 w 501"/>
                  <a:gd name="T1" fmla="*/ 0 h 383"/>
                  <a:gd name="T2" fmla="*/ 27 w 501"/>
                  <a:gd name="T3" fmla="*/ 50 h 383"/>
                  <a:gd name="T4" fmla="*/ 431 w 501"/>
                  <a:gd name="T5" fmla="*/ 383 h 383"/>
                  <a:gd name="T6" fmla="*/ 501 w 501"/>
                  <a:gd name="T7" fmla="*/ 317 h 383"/>
                  <a:gd name="T8" fmla="*/ 201 w 501"/>
                  <a:gd name="T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Freeform 241"/>
              <p:cNvSpPr>
                <a:spLocks/>
              </p:cNvSpPr>
              <p:nvPr/>
            </p:nvSpPr>
            <p:spPr bwMode="gray">
              <a:xfrm rot="28823090">
                <a:off x="3849" y="1463"/>
                <a:ext cx="515" cy="702"/>
              </a:xfrm>
              <a:custGeom>
                <a:avLst/>
                <a:gdLst>
                  <a:gd name="T0" fmla="*/ 126 w 383"/>
                  <a:gd name="T1" fmla="*/ 5 h 586"/>
                  <a:gd name="T2" fmla="*/ 0 w 383"/>
                  <a:gd name="T3" fmla="*/ 269 h 586"/>
                  <a:gd name="T4" fmla="*/ 300 w 383"/>
                  <a:gd name="T5" fmla="*/ 586 h 586"/>
                  <a:gd name="T6" fmla="*/ 383 w 383"/>
                  <a:gd name="T7" fmla="*/ 442 h 586"/>
                  <a:gd name="T8" fmla="*/ 126 w 383"/>
                  <a:gd name="T9" fmla="*/ 5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Freeform 242"/>
              <p:cNvSpPr>
                <a:spLocks/>
              </p:cNvSpPr>
              <p:nvPr/>
            </p:nvSpPr>
            <p:spPr bwMode="gray">
              <a:xfrm rot="28823090">
                <a:off x="3719" y="1358"/>
                <a:ext cx="403" cy="559"/>
              </a:xfrm>
              <a:custGeom>
                <a:avLst/>
                <a:gdLst>
                  <a:gd name="T0" fmla="*/ 0 w 300"/>
                  <a:gd name="T1" fmla="*/ 0 h 466"/>
                  <a:gd name="T2" fmla="*/ 40 w 300"/>
                  <a:gd name="T3" fmla="*/ 280 h 466"/>
                  <a:gd name="T4" fmla="*/ 269 w 300"/>
                  <a:gd name="T5" fmla="*/ 466 h 466"/>
                  <a:gd name="T6" fmla="*/ 300 w 300"/>
                  <a:gd name="T7" fmla="*/ 317 h 466"/>
                  <a:gd name="T8" fmla="*/ 0 w 300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2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Freeform 243"/>
              <p:cNvSpPr>
                <a:spLocks/>
              </p:cNvSpPr>
              <p:nvPr/>
            </p:nvSpPr>
            <p:spPr bwMode="gray">
              <a:xfrm rot="28823090">
                <a:off x="3679" y="1560"/>
                <a:ext cx="583" cy="425"/>
              </a:xfrm>
              <a:custGeom>
                <a:avLst/>
                <a:gdLst>
                  <a:gd name="T0" fmla="*/ 0 w 435"/>
                  <a:gd name="T1" fmla="*/ 37 h 354"/>
                  <a:gd name="T2" fmla="*/ 279 w 435"/>
                  <a:gd name="T3" fmla="*/ 35 h 354"/>
                  <a:gd name="T4" fmla="*/ 435 w 435"/>
                  <a:gd name="T5" fmla="*/ 300 h 354"/>
                  <a:gd name="T6" fmla="*/ 300 w 435"/>
                  <a:gd name="T7" fmla="*/ 354 h 354"/>
                  <a:gd name="T8" fmla="*/ 0 w 435"/>
                  <a:gd name="T9" fmla="*/ 3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48" name="Group 256"/>
            <p:cNvGrpSpPr>
              <a:grpSpLocks/>
            </p:cNvGrpSpPr>
            <p:nvPr/>
          </p:nvGrpSpPr>
          <p:grpSpPr bwMode="auto">
            <a:xfrm>
              <a:off x="3295" y="1770"/>
              <a:ext cx="195" cy="143"/>
              <a:chOff x="3295" y="1770"/>
              <a:chExt cx="195" cy="143"/>
            </a:xfrm>
          </p:grpSpPr>
          <p:sp>
            <p:nvSpPr>
              <p:cNvPr id="56" name="Freeform 245"/>
              <p:cNvSpPr>
                <a:spLocks/>
              </p:cNvSpPr>
              <p:nvPr/>
            </p:nvSpPr>
            <p:spPr bwMode="gray">
              <a:xfrm rot="28823090">
                <a:off x="3295" y="1831"/>
                <a:ext cx="82" cy="81"/>
              </a:xfrm>
              <a:custGeom>
                <a:avLst/>
                <a:gdLst>
                  <a:gd name="T0" fmla="*/ 61 w 61"/>
                  <a:gd name="T1" fmla="*/ 68 h 68"/>
                  <a:gd name="T2" fmla="*/ 3 w 61"/>
                  <a:gd name="T3" fmla="*/ 16 h 68"/>
                  <a:gd name="T4" fmla="*/ 0 w 61"/>
                  <a:gd name="T5" fmla="*/ 13 h 68"/>
                  <a:gd name="T6" fmla="*/ 8 w 61"/>
                  <a:gd name="T7" fmla="*/ 0 h 68"/>
                  <a:gd name="T8" fmla="*/ 10 w 61"/>
                  <a:gd name="T9" fmla="*/ 3 h 68"/>
                  <a:gd name="T10" fmla="*/ 61 w 61"/>
                  <a:gd name="T11" fmla="*/ 67 h 68"/>
                  <a:gd name="T12" fmla="*/ 61 w 61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>
                      <a:gamma/>
                      <a:shade val="46275"/>
                      <a:invGamma/>
                    </a:srgbClr>
                  </a:gs>
                  <a:gs pos="100000">
                    <a:srgbClr val="FEA50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246"/>
              <p:cNvSpPr>
                <a:spLocks/>
              </p:cNvSpPr>
              <p:nvPr/>
            </p:nvSpPr>
            <p:spPr bwMode="gray">
              <a:xfrm rot="28823090">
                <a:off x="3352" y="1773"/>
                <a:ext cx="142" cy="135"/>
              </a:xfrm>
              <a:custGeom>
                <a:avLst/>
                <a:gdLst>
                  <a:gd name="T0" fmla="*/ 60 w 106"/>
                  <a:gd name="T1" fmla="*/ 0 h 113"/>
                  <a:gd name="T2" fmla="*/ 41 w 106"/>
                  <a:gd name="T3" fmla="*/ 41 h 113"/>
                  <a:gd name="T4" fmla="*/ 0 w 106"/>
                  <a:gd name="T5" fmla="*/ 56 h 113"/>
                  <a:gd name="T6" fmla="*/ 64 w 106"/>
                  <a:gd name="T7" fmla="*/ 106 h 113"/>
                  <a:gd name="T8" fmla="*/ 103 w 106"/>
                  <a:gd name="T9" fmla="*/ 67 h 113"/>
                  <a:gd name="T10" fmla="*/ 60 w 106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>
                      <a:gamma/>
                      <a:shade val="0"/>
                      <a:invGamma/>
                    </a:srgbClr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49" name="Group 255"/>
            <p:cNvGrpSpPr>
              <a:grpSpLocks/>
            </p:cNvGrpSpPr>
            <p:nvPr/>
          </p:nvGrpSpPr>
          <p:grpSpPr bwMode="auto">
            <a:xfrm>
              <a:off x="3357" y="1793"/>
              <a:ext cx="133" cy="92"/>
              <a:chOff x="3357" y="1793"/>
              <a:chExt cx="133" cy="92"/>
            </a:xfrm>
          </p:grpSpPr>
          <p:sp>
            <p:nvSpPr>
              <p:cNvPr id="50" name="Freeform 248"/>
              <p:cNvSpPr>
                <a:spLocks/>
              </p:cNvSpPr>
              <p:nvPr/>
            </p:nvSpPr>
            <p:spPr bwMode="gray">
              <a:xfrm rot="28823090">
                <a:off x="3402" y="1805"/>
                <a:ext cx="80" cy="66"/>
              </a:xfrm>
              <a:custGeom>
                <a:avLst/>
                <a:gdLst>
                  <a:gd name="T0" fmla="*/ 57 w 60"/>
                  <a:gd name="T1" fmla="*/ 0 h 55"/>
                  <a:gd name="T2" fmla="*/ 41 w 60"/>
                  <a:gd name="T3" fmla="*/ 41 h 55"/>
                  <a:gd name="T4" fmla="*/ 0 w 60"/>
                  <a:gd name="T5" fmla="*/ 50 h 55"/>
                  <a:gd name="T6" fmla="*/ 43 w 60"/>
                  <a:gd name="T7" fmla="*/ 42 h 55"/>
                  <a:gd name="T8" fmla="*/ 57 w 6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249"/>
              <p:cNvSpPr>
                <a:spLocks/>
              </p:cNvSpPr>
              <p:nvPr/>
            </p:nvSpPr>
            <p:spPr bwMode="gray">
              <a:xfrm rot="28823090">
                <a:off x="3414" y="1800"/>
                <a:ext cx="84" cy="69"/>
              </a:xfrm>
              <a:custGeom>
                <a:avLst/>
                <a:gdLst>
                  <a:gd name="T0" fmla="*/ 60 w 63"/>
                  <a:gd name="T1" fmla="*/ 0 h 58"/>
                  <a:gd name="T2" fmla="*/ 43 w 63"/>
                  <a:gd name="T3" fmla="*/ 43 h 58"/>
                  <a:gd name="T4" fmla="*/ 0 w 63"/>
                  <a:gd name="T5" fmla="*/ 53 h 58"/>
                  <a:gd name="T6" fmla="*/ 45 w 63"/>
                  <a:gd name="T7" fmla="*/ 45 h 58"/>
                  <a:gd name="T8" fmla="*/ 60 w 6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250"/>
              <p:cNvSpPr>
                <a:spLocks/>
              </p:cNvSpPr>
              <p:nvPr/>
            </p:nvSpPr>
            <p:spPr bwMode="gray">
              <a:xfrm rot="28823090">
                <a:off x="3390" y="1811"/>
                <a:ext cx="77" cy="62"/>
              </a:xfrm>
              <a:custGeom>
                <a:avLst/>
                <a:gdLst>
                  <a:gd name="T0" fmla="*/ 55 w 58"/>
                  <a:gd name="T1" fmla="*/ 0 h 52"/>
                  <a:gd name="T2" fmla="*/ 40 w 58"/>
                  <a:gd name="T3" fmla="*/ 39 h 52"/>
                  <a:gd name="T4" fmla="*/ 0 w 58"/>
                  <a:gd name="T5" fmla="*/ 48 h 52"/>
                  <a:gd name="T6" fmla="*/ 41 w 58"/>
                  <a:gd name="T7" fmla="*/ 40 h 52"/>
                  <a:gd name="T8" fmla="*/ 55 w 5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251"/>
              <p:cNvSpPr>
                <a:spLocks/>
              </p:cNvSpPr>
              <p:nvPr/>
            </p:nvSpPr>
            <p:spPr bwMode="gray">
              <a:xfrm rot="28823090">
                <a:off x="3361" y="1825"/>
                <a:ext cx="66" cy="52"/>
              </a:xfrm>
              <a:custGeom>
                <a:avLst/>
                <a:gdLst>
                  <a:gd name="T0" fmla="*/ 47 w 49"/>
                  <a:gd name="T1" fmla="*/ 0 h 44"/>
                  <a:gd name="T2" fmla="*/ 34 w 49"/>
                  <a:gd name="T3" fmla="*/ 33 h 44"/>
                  <a:gd name="T4" fmla="*/ 0 w 49"/>
                  <a:gd name="T5" fmla="*/ 40 h 44"/>
                  <a:gd name="T6" fmla="*/ 35 w 49"/>
                  <a:gd name="T7" fmla="*/ 34 h 44"/>
                  <a:gd name="T8" fmla="*/ 47 w 4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252"/>
              <p:cNvSpPr>
                <a:spLocks/>
              </p:cNvSpPr>
              <p:nvPr/>
            </p:nvSpPr>
            <p:spPr bwMode="gray">
              <a:xfrm rot="28823090">
                <a:off x="3370" y="1819"/>
                <a:ext cx="68" cy="56"/>
              </a:xfrm>
              <a:custGeom>
                <a:avLst/>
                <a:gdLst>
                  <a:gd name="T0" fmla="*/ 49 w 51"/>
                  <a:gd name="T1" fmla="*/ 0 h 47"/>
                  <a:gd name="T2" fmla="*/ 35 w 51"/>
                  <a:gd name="T3" fmla="*/ 35 h 47"/>
                  <a:gd name="T4" fmla="*/ 0 w 51"/>
                  <a:gd name="T5" fmla="*/ 42 h 47"/>
                  <a:gd name="T6" fmla="*/ 37 w 51"/>
                  <a:gd name="T7" fmla="*/ 36 h 47"/>
                  <a:gd name="T8" fmla="*/ 49 w 5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253"/>
              <p:cNvSpPr>
                <a:spLocks/>
              </p:cNvSpPr>
              <p:nvPr/>
            </p:nvSpPr>
            <p:spPr bwMode="gray">
              <a:xfrm rot="28823090">
                <a:off x="3351" y="1828"/>
                <a:ext cx="63" cy="52"/>
              </a:xfrm>
              <a:custGeom>
                <a:avLst/>
                <a:gdLst>
                  <a:gd name="T0" fmla="*/ 45 w 47"/>
                  <a:gd name="T1" fmla="*/ 0 h 43"/>
                  <a:gd name="T2" fmla="*/ 33 w 47"/>
                  <a:gd name="T3" fmla="*/ 32 h 43"/>
                  <a:gd name="T4" fmla="*/ 0 w 47"/>
                  <a:gd name="T5" fmla="*/ 39 h 43"/>
                  <a:gd name="T6" fmla="*/ 34 w 47"/>
                  <a:gd name="T7" fmla="*/ 33 h 43"/>
                  <a:gd name="T8" fmla="*/ 45 w 4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63" name="Group 295"/>
          <p:cNvGrpSpPr>
            <a:grpSpLocks/>
          </p:cNvGrpSpPr>
          <p:nvPr/>
        </p:nvGrpSpPr>
        <p:grpSpPr bwMode="auto">
          <a:xfrm>
            <a:off x="4286948" y="3889748"/>
            <a:ext cx="1547813" cy="1592263"/>
            <a:chOff x="2860" y="2298"/>
            <a:chExt cx="975" cy="1003"/>
          </a:xfrm>
        </p:grpSpPr>
        <p:grpSp>
          <p:nvGrpSpPr>
            <p:cNvPr id="64" name="Group 292"/>
            <p:cNvGrpSpPr>
              <a:grpSpLocks/>
            </p:cNvGrpSpPr>
            <p:nvPr/>
          </p:nvGrpSpPr>
          <p:grpSpPr bwMode="auto">
            <a:xfrm>
              <a:off x="2900" y="2334"/>
              <a:ext cx="935" cy="967"/>
              <a:chOff x="2900" y="2334"/>
              <a:chExt cx="935" cy="967"/>
            </a:xfrm>
          </p:grpSpPr>
          <p:sp>
            <p:nvSpPr>
              <p:cNvPr id="75" name="Freeform 277"/>
              <p:cNvSpPr>
                <a:spLocks/>
              </p:cNvSpPr>
              <p:nvPr/>
            </p:nvSpPr>
            <p:spPr bwMode="gray">
              <a:xfrm rot="10843907">
                <a:off x="2900" y="2334"/>
                <a:ext cx="476" cy="532"/>
              </a:xfrm>
              <a:custGeom>
                <a:avLst/>
                <a:gdLst>
                  <a:gd name="T0" fmla="*/ 306 w 365"/>
                  <a:gd name="T1" fmla="*/ 321 h 456"/>
                  <a:gd name="T2" fmla="*/ 210 w 365"/>
                  <a:gd name="T3" fmla="*/ 212 h 456"/>
                  <a:gd name="T4" fmla="*/ 23 w 365"/>
                  <a:gd name="T5" fmla="*/ 42 h 456"/>
                  <a:gd name="T6" fmla="*/ 23 w 365"/>
                  <a:gd name="T7" fmla="*/ 86 h 456"/>
                  <a:gd name="T8" fmla="*/ 145 w 365"/>
                  <a:gd name="T9" fmla="*/ 276 h 456"/>
                  <a:gd name="T10" fmla="*/ 238 w 365"/>
                  <a:gd name="T11" fmla="*/ 382 h 456"/>
                  <a:gd name="T12" fmla="*/ 326 w 365"/>
                  <a:gd name="T13" fmla="*/ 451 h 456"/>
                  <a:gd name="T14" fmla="*/ 365 w 365"/>
                  <a:gd name="T15" fmla="*/ 412 h 456"/>
                  <a:gd name="T16" fmla="*/ 306 w 365"/>
                  <a:gd name="T17" fmla="*/ 321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9000"/>
                  </a:gs>
                  <a:gs pos="100000">
                    <a:srgbClr val="FFC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Freeform 278"/>
              <p:cNvSpPr>
                <a:spLocks/>
              </p:cNvSpPr>
              <p:nvPr/>
            </p:nvSpPr>
            <p:spPr bwMode="gray">
              <a:xfrm rot="10843907">
                <a:off x="3181" y="2543"/>
                <a:ext cx="654" cy="446"/>
              </a:xfrm>
              <a:custGeom>
                <a:avLst/>
                <a:gdLst>
                  <a:gd name="T0" fmla="*/ 201 w 501"/>
                  <a:gd name="T1" fmla="*/ 0 h 383"/>
                  <a:gd name="T2" fmla="*/ 27 w 501"/>
                  <a:gd name="T3" fmla="*/ 50 h 383"/>
                  <a:gd name="T4" fmla="*/ 431 w 501"/>
                  <a:gd name="T5" fmla="*/ 383 h 383"/>
                  <a:gd name="T6" fmla="*/ 501 w 501"/>
                  <a:gd name="T7" fmla="*/ 317 h 383"/>
                  <a:gd name="T8" fmla="*/ 201 w 501"/>
                  <a:gd name="T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" name="Freeform 279"/>
              <p:cNvSpPr>
                <a:spLocks/>
              </p:cNvSpPr>
              <p:nvPr/>
            </p:nvSpPr>
            <p:spPr bwMode="gray">
              <a:xfrm rot="10843907">
                <a:off x="3070" y="2619"/>
                <a:ext cx="499" cy="682"/>
              </a:xfrm>
              <a:custGeom>
                <a:avLst/>
                <a:gdLst>
                  <a:gd name="T0" fmla="*/ 126 w 383"/>
                  <a:gd name="T1" fmla="*/ 5 h 586"/>
                  <a:gd name="T2" fmla="*/ 0 w 383"/>
                  <a:gd name="T3" fmla="*/ 269 h 586"/>
                  <a:gd name="T4" fmla="*/ 300 w 383"/>
                  <a:gd name="T5" fmla="*/ 586 h 586"/>
                  <a:gd name="T6" fmla="*/ 383 w 383"/>
                  <a:gd name="T7" fmla="*/ 442 h 586"/>
                  <a:gd name="T8" fmla="*/ 126 w 383"/>
                  <a:gd name="T9" fmla="*/ 5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 dirty="0"/>
              </a:p>
            </p:txBody>
          </p:sp>
          <p:sp>
            <p:nvSpPr>
              <p:cNvPr id="78" name="Freeform 280"/>
              <p:cNvSpPr>
                <a:spLocks/>
              </p:cNvSpPr>
              <p:nvPr/>
            </p:nvSpPr>
            <p:spPr bwMode="gray">
              <a:xfrm rot="10843907">
                <a:off x="3183" y="2446"/>
                <a:ext cx="391" cy="542"/>
              </a:xfrm>
              <a:custGeom>
                <a:avLst/>
                <a:gdLst>
                  <a:gd name="T0" fmla="*/ 0 w 300"/>
                  <a:gd name="T1" fmla="*/ 0 h 466"/>
                  <a:gd name="T2" fmla="*/ 40 w 300"/>
                  <a:gd name="T3" fmla="*/ 280 h 466"/>
                  <a:gd name="T4" fmla="*/ 269 w 300"/>
                  <a:gd name="T5" fmla="*/ 466 h 466"/>
                  <a:gd name="T6" fmla="*/ 300 w 300"/>
                  <a:gd name="T7" fmla="*/ 317 h 466"/>
                  <a:gd name="T8" fmla="*/ 0 w 300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 dirty="0"/>
              </a:p>
            </p:txBody>
          </p:sp>
          <p:sp>
            <p:nvSpPr>
              <p:cNvPr id="79" name="Freeform 281"/>
              <p:cNvSpPr>
                <a:spLocks/>
              </p:cNvSpPr>
              <p:nvPr/>
            </p:nvSpPr>
            <p:spPr bwMode="gray">
              <a:xfrm rot="10843907">
                <a:off x="3006" y="2617"/>
                <a:ext cx="566" cy="413"/>
              </a:xfrm>
              <a:custGeom>
                <a:avLst/>
                <a:gdLst>
                  <a:gd name="T0" fmla="*/ 0 w 435"/>
                  <a:gd name="T1" fmla="*/ 37 h 354"/>
                  <a:gd name="T2" fmla="*/ 279 w 435"/>
                  <a:gd name="T3" fmla="*/ 35 h 354"/>
                  <a:gd name="T4" fmla="*/ 435 w 435"/>
                  <a:gd name="T5" fmla="*/ 300 h 354"/>
                  <a:gd name="T6" fmla="*/ 300 w 435"/>
                  <a:gd name="T7" fmla="*/ 354 h 354"/>
                  <a:gd name="T8" fmla="*/ 0 w 435"/>
                  <a:gd name="T9" fmla="*/ 3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 dirty="0"/>
              </a:p>
            </p:txBody>
          </p:sp>
        </p:grpSp>
        <p:grpSp>
          <p:nvGrpSpPr>
            <p:cNvPr id="65" name="Group 294"/>
            <p:cNvGrpSpPr>
              <a:grpSpLocks/>
            </p:cNvGrpSpPr>
            <p:nvPr/>
          </p:nvGrpSpPr>
          <p:grpSpPr bwMode="auto">
            <a:xfrm>
              <a:off x="2860" y="2298"/>
              <a:ext cx="176" cy="164"/>
              <a:chOff x="2860" y="2298"/>
              <a:chExt cx="176" cy="164"/>
            </a:xfrm>
          </p:grpSpPr>
          <p:sp>
            <p:nvSpPr>
              <p:cNvPr id="73" name="Freeform 283"/>
              <p:cNvSpPr>
                <a:spLocks/>
              </p:cNvSpPr>
              <p:nvPr/>
            </p:nvSpPr>
            <p:spPr bwMode="gray">
              <a:xfrm rot="10843907">
                <a:off x="2860" y="2298"/>
                <a:ext cx="80" cy="79"/>
              </a:xfrm>
              <a:custGeom>
                <a:avLst/>
                <a:gdLst>
                  <a:gd name="T0" fmla="*/ 61 w 61"/>
                  <a:gd name="T1" fmla="*/ 68 h 68"/>
                  <a:gd name="T2" fmla="*/ 3 w 61"/>
                  <a:gd name="T3" fmla="*/ 16 h 68"/>
                  <a:gd name="T4" fmla="*/ 0 w 61"/>
                  <a:gd name="T5" fmla="*/ 13 h 68"/>
                  <a:gd name="T6" fmla="*/ 8 w 61"/>
                  <a:gd name="T7" fmla="*/ 0 h 68"/>
                  <a:gd name="T8" fmla="*/ 10 w 61"/>
                  <a:gd name="T9" fmla="*/ 3 h 68"/>
                  <a:gd name="T10" fmla="*/ 61 w 61"/>
                  <a:gd name="T11" fmla="*/ 67 h 68"/>
                  <a:gd name="T12" fmla="*/ 61 w 61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284"/>
              <p:cNvSpPr>
                <a:spLocks/>
              </p:cNvSpPr>
              <p:nvPr/>
            </p:nvSpPr>
            <p:spPr bwMode="gray">
              <a:xfrm rot="10843907">
                <a:off x="2899" y="2331"/>
                <a:ext cx="137" cy="131"/>
              </a:xfrm>
              <a:custGeom>
                <a:avLst/>
                <a:gdLst>
                  <a:gd name="T0" fmla="*/ 60 w 106"/>
                  <a:gd name="T1" fmla="*/ 0 h 113"/>
                  <a:gd name="T2" fmla="*/ 41 w 106"/>
                  <a:gd name="T3" fmla="*/ 41 h 113"/>
                  <a:gd name="T4" fmla="*/ 0 w 106"/>
                  <a:gd name="T5" fmla="*/ 56 h 113"/>
                  <a:gd name="T6" fmla="*/ 64 w 106"/>
                  <a:gd name="T7" fmla="*/ 106 h 113"/>
                  <a:gd name="T8" fmla="*/ 103 w 106"/>
                  <a:gd name="T9" fmla="*/ 67 h 113"/>
                  <a:gd name="T10" fmla="*/ 60 w 106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66" name="Group 293"/>
            <p:cNvGrpSpPr>
              <a:grpSpLocks/>
            </p:cNvGrpSpPr>
            <p:nvPr/>
          </p:nvGrpSpPr>
          <p:grpSpPr bwMode="auto">
            <a:xfrm>
              <a:off x="2905" y="2343"/>
              <a:ext cx="124" cy="110"/>
              <a:chOff x="2905" y="2343"/>
              <a:chExt cx="124" cy="110"/>
            </a:xfrm>
          </p:grpSpPr>
          <p:sp>
            <p:nvSpPr>
              <p:cNvPr id="67" name="Freeform 286"/>
              <p:cNvSpPr>
                <a:spLocks/>
              </p:cNvSpPr>
              <p:nvPr/>
            </p:nvSpPr>
            <p:spPr bwMode="gray">
              <a:xfrm rot="10843907">
                <a:off x="2939" y="2378"/>
                <a:ext cx="78" cy="63"/>
              </a:xfrm>
              <a:custGeom>
                <a:avLst/>
                <a:gdLst>
                  <a:gd name="T0" fmla="*/ 57 w 60"/>
                  <a:gd name="T1" fmla="*/ 0 h 55"/>
                  <a:gd name="T2" fmla="*/ 41 w 60"/>
                  <a:gd name="T3" fmla="*/ 41 h 55"/>
                  <a:gd name="T4" fmla="*/ 0 w 60"/>
                  <a:gd name="T5" fmla="*/ 50 h 55"/>
                  <a:gd name="T6" fmla="*/ 43 w 60"/>
                  <a:gd name="T7" fmla="*/ 42 h 55"/>
                  <a:gd name="T8" fmla="*/ 57 w 6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287"/>
              <p:cNvSpPr>
                <a:spLocks/>
              </p:cNvSpPr>
              <p:nvPr/>
            </p:nvSpPr>
            <p:spPr bwMode="gray">
              <a:xfrm rot="10843907">
                <a:off x="2947" y="2386"/>
                <a:ext cx="82" cy="67"/>
              </a:xfrm>
              <a:custGeom>
                <a:avLst/>
                <a:gdLst>
                  <a:gd name="T0" fmla="*/ 60 w 63"/>
                  <a:gd name="T1" fmla="*/ 0 h 58"/>
                  <a:gd name="T2" fmla="*/ 43 w 63"/>
                  <a:gd name="T3" fmla="*/ 43 h 58"/>
                  <a:gd name="T4" fmla="*/ 0 w 63"/>
                  <a:gd name="T5" fmla="*/ 53 h 58"/>
                  <a:gd name="T6" fmla="*/ 45 w 63"/>
                  <a:gd name="T7" fmla="*/ 45 h 58"/>
                  <a:gd name="T8" fmla="*/ 60 w 6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288"/>
              <p:cNvSpPr>
                <a:spLocks/>
              </p:cNvSpPr>
              <p:nvPr/>
            </p:nvSpPr>
            <p:spPr bwMode="gray">
              <a:xfrm rot="10843907">
                <a:off x="2931" y="2372"/>
                <a:ext cx="76" cy="60"/>
              </a:xfrm>
              <a:custGeom>
                <a:avLst/>
                <a:gdLst>
                  <a:gd name="T0" fmla="*/ 55 w 58"/>
                  <a:gd name="T1" fmla="*/ 0 h 52"/>
                  <a:gd name="T2" fmla="*/ 40 w 58"/>
                  <a:gd name="T3" fmla="*/ 39 h 52"/>
                  <a:gd name="T4" fmla="*/ 0 w 58"/>
                  <a:gd name="T5" fmla="*/ 48 h 52"/>
                  <a:gd name="T6" fmla="*/ 41 w 58"/>
                  <a:gd name="T7" fmla="*/ 40 h 52"/>
                  <a:gd name="T8" fmla="*/ 55 w 5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Freeform 289"/>
              <p:cNvSpPr>
                <a:spLocks/>
              </p:cNvSpPr>
              <p:nvPr/>
            </p:nvSpPr>
            <p:spPr bwMode="gray">
              <a:xfrm rot="10843907">
                <a:off x="2913" y="2349"/>
                <a:ext cx="64" cy="51"/>
              </a:xfrm>
              <a:custGeom>
                <a:avLst/>
                <a:gdLst>
                  <a:gd name="T0" fmla="*/ 47 w 49"/>
                  <a:gd name="T1" fmla="*/ 0 h 44"/>
                  <a:gd name="T2" fmla="*/ 34 w 49"/>
                  <a:gd name="T3" fmla="*/ 33 h 44"/>
                  <a:gd name="T4" fmla="*/ 0 w 49"/>
                  <a:gd name="T5" fmla="*/ 40 h 44"/>
                  <a:gd name="T6" fmla="*/ 35 w 49"/>
                  <a:gd name="T7" fmla="*/ 34 h 44"/>
                  <a:gd name="T8" fmla="*/ 47 w 4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1" name="Freeform 290"/>
              <p:cNvSpPr>
                <a:spLocks/>
              </p:cNvSpPr>
              <p:nvPr/>
            </p:nvSpPr>
            <p:spPr bwMode="gray">
              <a:xfrm rot="10843907">
                <a:off x="2918" y="2356"/>
                <a:ext cx="67" cy="54"/>
              </a:xfrm>
              <a:custGeom>
                <a:avLst/>
                <a:gdLst>
                  <a:gd name="T0" fmla="*/ 49 w 51"/>
                  <a:gd name="T1" fmla="*/ 0 h 47"/>
                  <a:gd name="T2" fmla="*/ 35 w 51"/>
                  <a:gd name="T3" fmla="*/ 35 h 47"/>
                  <a:gd name="T4" fmla="*/ 0 w 51"/>
                  <a:gd name="T5" fmla="*/ 42 h 47"/>
                  <a:gd name="T6" fmla="*/ 37 w 51"/>
                  <a:gd name="T7" fmla="*/ 36 h 47"/>
                  <a:gd name="T8" fmla="*/ 49 w 5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" name="Freeform 291"/>
              <p:cNvSpPr>
                <a:spLocks/>
              </p:cNvSpPr>
              <p:nvPr/>
            </p:nvSpPr>
            <p:spPr bwMode="gray">
              <a:xfrm rot="10843907">
                <a:off x="2905" y="2343"/>
                <a:ext cx="61" cy="50"/>
              </a:xfrm>
              <a:custGeom>
                <a:avLst/>
                <a:gdLst>
                  <a:gd name="T0" fmla="*/ 45 w 47"/>
                  <a:gd name="T1" fmla="*/ 0 h 43"/>
                  <a:gd name="T2" fmla="*/ 33 w 47"/>
                  <a:gd name="T3" fmla="*/ 32 h 43"/>
                  <a:gd name="T4" fmla="*/ 0 w 47"/>
                  <a:gd name="T5" fmla="*/ 39 h 43"/>
                  <a:gd name="T6" fmla="*/ 34 w 47"/>
                  <a:gd name="T7" fmla="*/ 33 h 43"/>
                  <a:gd name="T8" fmla="*/ 45 w 4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80" name="TextBox 121"/>
          <p:cNvSpPr txBox="1"/>
          <p:nvPr/>
        </p:nvSpPr>
        <p:spPr>
          <a:xfrm>
            <a:off x="993630" y="1728089"/>
            <a:ext cx="217078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Click here to add your text.</a:t>
            </a:r>
          </a:p>
        </p:txBody>
      </p:sp>
      <p:sp>
        <p:nvSpPr>
          <p:cNvPr id="81" name="TextBox 122"/>
          <p:cNvSpPr txBox="1"/>
          <p:nvPr/>
        </p:nvSpPr>
        <p:spPr>
          <a:xfrm>
            <a:off x="549586" y="1380443"/>
            <a:ext cx="169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Arial Rounded MT Bold" panose="020F0704030504030204" pitchFamily="34" charset="0"/>
                <a:ea typeface="微软雅黑" pitchFamily="34" charset="-122"/>
              </a:rPr>
              <a:t>点此替换文本</a:t>
            </a:r>
            <a:endParaRPr lang="zh-CN" altLang="en-US" b="1" dirty="0">
              <a:latin typeface="Arial Rounded MT Bold" panose="020F0704030504030204" pitchFamily="34" charset="0"/>
              <a:ea typeface="微软雅黑" pitchFamily="34" charset="-122"/>
            </a:endParaRPr>
          </a:p>
        </p:txBody>
      </p:sp>
      <p:sp>
        <p:nvSpPr>
          <p:cNvPr id="82" name="TextBox 123"/>
          <p:cNvSpPr txBox="1"/>
          <p:nvPr/>
        </p:nvSpPr>
        <p:spPr>
          <a:xfrm>
            <a:off x="6106198" y="3851391"/>
            <a:ext cx="217078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Click here to add your text.</a:t>
            </a:r>
          </a:p>
        </p:txBody>
      </p:sp>
      <p:sp>
        <p:nvSpPr>
          <p:cNvPr id="83" name="TextBox 124"/>
          <p:cNvSpPr txBox="1"/>
          <p:nvPr/>
        </p:nvSpPr>
        <p:spPr>
          <a:xfrm>
            <a:off x="6142110" y="3452435"/>
            <a:ext cx="169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Arial Rounded MT Bold" panose="020F0704030504030204" pitchFamily="34" charset="0"/>
                <a:ea typeface="微软雅黑" pitchFamily="34" charset="-122"/>
              </a:rPr>
              <a:t>点此替换文本</a:t>
            </a:r>
            <a:endParaRPr lang="zh-CN" altLang="en-US" b="1" dirty="0">
              <a:latin typeface="Arial Rounded MT Bold" panose="020F0704030504030204" pitchFamily="34" charset="0"/>
              <a:ea typeface="微软雅黑" pitchFamily="34" charset="-122"/>
            </a:endParaRPr>
          </a:p>
        </p:txBody>
      </p:sp>
      <p:sp>
        <p:nvSpPr>
          <p:cNvPr id="84" name="TextBox 125"/>
          <p:cNvSpPr txBox="1"/>
          <p:nvPr/>
        </p:nvSpPr>
        <p:spPr>
          <a:xfrm>
            <a:off x="2001742" y="5832545"/>
            <a:ext cx="217078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Click here to add your text.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Click here to add your text.</a:t>
            </a:r>
          </a:p>
        </p:txBody>
      </p:sp>
      <p:sp>
        <p:nvSpPr>
          <p:cNvPr id="85" name="TextBox 126"/>
          <p:cNvSpPr txBox="1"/>
          <p:nvPr/>
        </p:nvSpPr>
        <p:spPr>
          <a:xfrm>
            <a:off x="1581030" y="5453064"/>
            <a:ext cx="169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Arial Rounded MT Bold" panose="020F0704030504030204" pitchFamily="34" charset="0"/>
                <a:ea typeface="微软雅黑" pitchFamily="34" charset="-122"/>
              </a:rPr>
              <a:t>点此替换文本</a:t>
            </a:r>
            <a:endParaRPr lang="zh-CN" altLang="en-US" b="1" dirty="0">
              <a:latin typeface="Arial Rounded MT Bold" panose="020F0704030504030204" pitchFamily="34" charset="0"/>
              <a:ea typeface="微软雅黑" pitchFamily="34" charset="-122"/>
            </a:endParaRPr>
          </a:p>
        </p:txBody>
      </p:sp>
      <p:sp>
        <p:nvSpPr>
          <p:cNvPr id="86" name="任意多边形 1"/>
          <p:cNvSpPr/>
          <p:nvPr/>
        </p:nvSpPr>
        <p:spPr>
          <a:xfrm>
            <a:off x="3106590" y="3925941"/>
            <a:ext cx="1140031" cy="1615044"/>
          </a:xfrm>
          <a:custGeom>
            <a:avLst/>
            <a:gdLst>
              <a:gd name="connsiteX0" fmla="*/ 1140031 w 1140031"/>
              <a:gd name="connsiteY0" fmla="*/ 0 h 1615044"/>
              <a:gd name="connsiteX1" fmla="*/ 0 w 1140031"/>
              <a:gd name="connsiteY1" fmla="*/ 1615044 h 161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0031" h="1615044">
                <a:moveTo>
                  <a:pt x="1140031" y="0"/>
                </a:moveTo>
                <a:lnTo>
                  <a:pt x="0" y="1615044"/>
                </a:lnTo>
              </a:path>
            </a:pathLst>
          </a:custGeom>
          <a:noFill/>
          <a:ln w="22225"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7" name="任意多边形 2"/>
          <p:cNvSpPr/>
          <p:nvPr/>
        </p:nvSpPr>
        <p:spPr>
          <a:xfrm>
            <a:off x="4899764" y="3260922"/>
            <a:ext cx="1235034" cy="368135"/>
          </a:xfrm>
          <a:custGeom>
            <a:avLst/>
            <a:gdLst>
              <a:gd name="connsiteX0" fmla="*/ 0 w 1235034"/>
              <a:gd name="connsiteY0" fmla="*/ 0 h 368135"/>
              <a:gd name="connsiteX1" fmla="*/ 0 w 1235034"/>
              <a:gd name="connsiteY1" fmla="*/ 368135 h 368135"/>
              <a:gd name="connsiteX2" fmla="*/ 1235034 w 1235034"/>
              <a:gd name="connsiteY2" fmla="*/ 368135 h 36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5034" h="368135">
                <a:moveTo>
                  <a:pt x="0" y="0"/>
                </a:moveTo>
                <a:lnTo>
                  <a:pt x="0" y="368135"/>
                </a:lnTo>
                <a:lnTo>
                  <a:pt x="1235034" y="368135"/>
                </a:lnTo>
              </a:path>
            </a:pathLst>
          </a:custGeom>
          <a:noFill/>
          <a:ln w="22225"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8" name="任意多边形 4"/>
          <p:cNvSpPr/>
          <p:nvPr/>
        </p:nvSpPr>
        <p:spPr>
          <a:xfrm>
            <a:off x="2120938" y="1574627"/>
            <a:ext cx="1662546" cy="1769423"/>
          </a:xfrm>
          <a:custGeom>
            <a:avLst/>
            <a:gdLst>
              <a:gd name="connsiteX0" fmla="*/ 1662546 w 1662546"/>
              <a:gd name="connsiteY0" fmla="*/ 1769423 h 1769423"/>
              <a:gd name="connsiteX1" fmla="*/ 1662546 w 1662546"/>
              <a:gd name="connsiteY1" fmla="*/ 0 h 1769423"/>
              <a:gd name="connsiteX2" fmla="*/ 0 w 1662546"/>
              <a:gd name="connsiteY2" fmla="*/ 0 h 176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2546" h="1769423">
                <a:moveTo>
                  <a:pt x="1662546" y="1769423"/>
                </a:moveTo>
                <a:lnTo>
                  <a:pt x="1662546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397736" y="161413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34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6" r="22706" b="2540"/>
          <a:stretch/>
        </p:blipFill>
        <p:spPr>
          <a:xfrm>
            <a:off x="240195" y="0"/>
            <a:ext cx="2555642" cy="70129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304509" y="6356350"/>
            <a:ext cx="2133600" cy="365125"/>
          </a:xfrm>
        </p:spPr>
        <p:txBody>
          <a:bodyPr/>
          <a:lstStyle/>
          <a:p>
            <a:fld id="{5E01FB9C-530C-4BD6-841A-CE7B4C408DDD}" type="slidenum">
              <a:rPr lang="zh-CN" altLang="en-US"/>
              <a:pPr/>
              <a:t>9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六边形 3"/>
          <p:cNvSpPr/>
          <p:nvPr/>
        </p:nvSpPr>
        <p:spPr>
          <a:xfrm rot="16200000">
            <a:off x="4811910" y="2527950"/>
            <a:ext cx="2634712" cy="2220134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5594575" y="1522497"/>
            <a:ext cx="1069383" cy="1069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7" name="六边形 6"/>
          <p:cNvSpPr/>
          <p:nvPr/>
        </p:nvSpPr>
        <p:spPr>
          <a:xfrm rot="16200000">
            <a:off x="9252178" y="2535695"/>
            <a:ext cx="2634712" cy="2220134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10034843" y="1530242"/>
            <a:ext cx="1069383" cy="1069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7032044" y="2527950"/>
            <a:ext cx="2634712" cy="2220134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7814709" y="1522497"/>
            <a:ext cx="1069383" cy="1069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六边形 10"/>
          <p:cNvSpPr/>
          <p:nvPr/>
        </p:nvSpPr>
        <p:spPr>
          <a:xfrm rot="16200000">
            <a:off x="2590162" y="2527950"/>
            <a:ext cx="2634712" cy="2220134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3372827" y="1522497"/>
            <a:ext cx="1069383" cy="10693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52"/>
          <p:cNvSpPr txBox="1"/>
          <p:nvPr/>
        </p:nvSpPr>
        <p:spPr>
          <a:xfrm>
            <a:off x="2944449" y="3051551"/>
            <a:ext cx="1963280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此替换文本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Click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 to add your text.</a:t>
            </a:r>
          </a:p>
        </p:txBody>
      </p:sp>
      <p:sp>
        <p:nvSpPr>
          <p:cNvPr id="14" name="TextBox 52"/>
          <p:cNvSpPr txBox="1"/>
          <p:nvPr/>
        </p:nvSpPr>
        <p:spPr>
          <a:xfrm>
            <a:off x="5130306" y="3051551"/>
            <a:ext cx="1963280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点此替换文本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5" name="TextBox 52"/>
          <p:cNvSpPr txBox="1"/>
          <p:nvPr/>
        </p:nvSpPr>
        <p:spPr>
          <a:xfrm>
            <a:off x="7350440" y="3051551"/>
            <a:ext cx="1963280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点此替换文本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6" name="TextBox 52"/>
          <p:cNvSpPr txBox="1"/>
          <p:nvPr/>
        </p:nvSpPr>
        <p:spPr>
          <a:xfrm>
            <a:off x="9651926" y="3051551"/>
            <a:ext cx="1963280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点此替换文本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7" name="TextBox 52"/>
          <p:cNvSpPr txBox="1"/>
          <p:nvPr/>
        </p:nvSpPr>
        <p:spPr>
          <a:xfrm>
            <a:off x="3675573" y="6175758"/>
            <a:ext cx="555154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text.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75573" y="5641237"/>
            <a:ext cx="2425961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点此替换文本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3"/>
          <p:cNvSpPr txBox="1">
            <a:spLocks/>
          </p:cNvSpPr>
          <p:nvPr/>
        </p:nvSpPr>
        <p:spPr>
          <a:xfrm>
            <a:off x="2669078" y="239452"/>
            <a:ext cx="82296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3600" b="1" kern="0" dirty="0" smtClean="0">
                <a:ln w="18415" cmpd="sng">
                  <a:noFill/>
                  <a:prstDash val="solid"/>
                </a:ln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点此替换文本</a:t>
            </a:r>
            <a:endParaRPr lang="zh-CN" altLang="en-US" sz="3600" b="1" kern="0" dirty="0">
              <a:ln w="18415" cmpd="sng">
                <a:noFill/>
                <a:prstDash val="solid"/>
              </a:ln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524596" y="5743545"/>
            <a:ext cx="0" cy="897675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694871" y="1530242"/>
            <a:ext cx="47811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b="1" dirty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endParaRPr lang="zh-CN" altLang="en-US" sz="4800" b="1" dirty="0">
              <a:solidFill>
                <a:srgbClr val="0070C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90207" y="1530242"/>
            <a:ext cx="478118" cy="94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b="1" dirty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4800" b="1" dirty="0">
              <a:solidFill>
                <a:srgbClr val="0070C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8110341" y="1530242"/>
            <a:ext cx="478118" cy="94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b="1" dirty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4800" b="1" dirty="0">
              <a:solidFill>
                <a:srgbClr val="0070C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flipH="1">
            <a:off x="10330475" y="1530242"/>
            <a:ext cx="478118" cy="94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b="1" dirty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</a:t>
            </a:r>
            <a:endParaRPr lang="zh-CN" altLang="en-US" sz="4800" b="1" dirty="0">
              <a:solidFill>
                <a:srgbClr val="0070C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3" t="7202" r="38260" b="55922"/>
          <a:stretch/>
        </p:blipFill>
        <p:spPr>
          <a:xfrm rot="21046600">
            <a:off x="2865289" y="147768"/>
            <a:ext cx="829695" cy="829695"/>
          </a:xfrm>
          <a:custGeom>
            <a:avLst/>
            <a:gdLst>
              <a:gd name="connsiteX0" fmla="*/ 868047 w 1736094"/>
              <a:gd name="connsiteY0" fmla="*/ 0 h 1736094"/>
              <a:gd name="connsiteX1" fmla="*/ 1736094 w 1736094"/>
              <a:gd name="connsiteY1" fmla="*/ 868047 h 1736094"/>
              <a:gd name="connsiteX2" fmla="*/ 868047 w 1736094"/>
              <a:gd name="connsiteY2" fmla="*/ 1736094 h 1736094"/>
              <a:gd name="connsiteX3" fmla="*/ 0 w 1736094"/>
              <a:gd name="connsiteY3" fmla="*/ 868047 h 1736094"/>
              <a:gd name="connsiteX4" fmla="*/ 868047 w 1736094"/>
              <a:gd name="connsiteY4" fmla="*/ 0 h 17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094" h="1736094">
                <a:moveTo>
                  <a:pt x="868047" y="0"/>
                </a:moveTo>
                <a:cubicBezTo>
                  <a:pt x="1347456" y="0"/>
                  <a:pt x="1736094" y="388638"/>
                  <a:pt x="1736094" y="868047"/>
                </a:cubicBezTo>
                <a:cubicBezTo>
                  <a:pt x="1736094" y="1347456"/>
                  <a:pt x="1347456" y="1736094"/>
                  <a:pt x="868047" y="1736094"/>
                </a:cubicBezTo>
                <a:cubicBezTo>
                  <a:pt x="388638" y="1736094"/>
                  <a:pt x="0" y="1347456"/>
                  <a:pt x="0" y="868047"/>
                </a:cubicBezTo>
                <a:cubicBezTo>
                  <a:pt x="0" y="388638"/>
                  <a:pt x="388638" y="0"/>
                  <a:pt x="8680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76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25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2000" dirty="0">
            <a:latin typeface="Arial Rounded MT Bold" panose="020F070403050403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771</Words>
  <Application>Microsoft Office PowerPoint</Application>
  <PresentationFormat>宽屏</PresentationFormat>
  <Paragraphs>161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Aharoni</vt:lpstr>
      <vt:lpstr>等线</vt:lpstr>
      <vt:lpstr>等线 Light</vt:lpstr>
      <vt:lpstr>宋体</vt:lpstr>
      <vt:lpstr>微软雅黑</vt:lpstr>
      <vt:lpstr>叶根友圆趣卡通体</vt:lpstr>
      <vt:lpstr>Arial</vt:lpstr>
      <vt:lpstr>Arial Rounded MT Bold</vt:lpstr>
      <vt:lpstr>Calibri</vt:lpstr>
      <vt:lpstr>Impact</vt:lpstr>
      <vt:lpstr>Times New Roman</vt:lpstr>
      <vt:lpstr>Office 主题​​</vt:lpstr>
      <vt:lpstr>PowerPoint 演示文稿</vt:lpstr>
      <vt:lpstr>PowerPoint 演示文稿</vt:lpstr>
      <vt:lpstr>点此替换文本</vt:lpstr>
      <vt:lpstr>PowerPoint 演示文稿</vt:lpstr>
      <vt:lpstr>点此替换文本</vt:lpstr>
      <vt:lpstr>PowerPoint 演示文稿</vt:lpstr>
      <vt:lpstr>PowerPoint 演示文稿</vt:lpstr>
      <vt:lpstr>点此替换文本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点此替换文本</vt:lpstr>
      <vt:lpstr>PowerPoint 演示文稿</vt:lpstr>
      <vt:lpstr>点此替换文本</vt:lpstr>
      <vt:lpstr>PowerPoint 演示文稿</vt:lpstr>
      <vt:lpstr>点此替换文本</vt:lpstr>
      <vt:lpstr>点此替换文本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http:/www.ypppt.com</cp:keywords>
  <dc:description>www.ppt818.com-提供资源下载</dc:description>
  <cp:lastModifiedBy>Windows 用户</cp:lastModifiedBy>
  <cp:revision>9</cp:revision>
  <dcterms:created xsi:type="dcterms:W3CDTF">2017-05-19T09:11:17Z</dcterms:created>
  <dcterms:modified xsi:type="dcterms:W3CDTF">2023-04-17T05:34:26Z</dcterms:modified>
</cp:coreProperties>
</file>