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29"/>
  </p:notesMasterIdLst>
  <p:sldIdLst>
    <p:sldId id="8900" r:id="rId3"/>
    <p:sldId id="285" r:id="rId4"/>
    <p:sldId id="8896" r:id="rId5"/>
    <p:sldId id="265" r:id="rId6"/>
    <p:sldId id="284" r:id="rId7"/>
    <p:sldId id="3125" r:id="rId8"/>
    <p:sldId id="259" r:id="rId9"/>
    <p:sldId id="8897" r:id="rId10"/>
    <p:sldId id="264" r:id="rId11"/>
    <p:sldId id="321" r:id="rId12"/>
    <p:sldId id="8528" r:id="rId13"/>
    <p:sldId id="3330" r:id="rId14"/>
    <p:sldId id="268" r:id="rId15"/>
    <p:sldId id="8898" r:id="rId16"/>
    <p:sldId id="360" r:id="rId17"/>
    <p:sldId id="295" r:id="rId18"/>
    <p:sldId id="2683" r:id="rId19"/>
    <p:sldId id="8899" r:id="rId20"/>
    <p:sldId id="275" r:id="rId21"/>
    <p:sldId id="271" r:id="rId22"/>
    <p:sldId id="272" r:id="rId23"/>
    <p:sldId id="278" r:id="rId24"/>
    <p:sldId id="337" r:id="rId25"/>
    <p:sldId id="266" r:id="rId26"/>
    <p:sldId id="386" r:id="rId27"/>
    <p:sldId id="8901"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6F41"/>
    <a:srgbClr val="6495A3"/>
    <a:srgbClr val="842C1C"/>
    <a:srgbClr val="FB85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2" autoAdjust="0"/>
    <p:restoredTop sz="94660"/>
  </p:normalViewPr>
  <p:slideViewPr>
    <p:cSldViewPr snapToGrid="0">
      <p:cViewPr varScale="1">
        <p:scale>
          <a:sx n="106" d="100"/>
          <a:sy n="106" d="100"/>
        </p:scale>
        <p:origin x="762"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39E15-DCAF-4656-BD60-A8FB4B93BD1F}"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A6E50-1CA8-4FA0-932E-EA27F3294F93}" type="slidenum">
              <a:rPr lang="zh-CN" altLang="en-US" smtClean="0"/>
              <a:t>‹#›</a:t>
            </a:fld>
            <a:endParaRPr lang="zh-CN" altLang="en-US"/>
          </a:p>
        </p:txBody>
      </p:sp>
    </p:spTree>
    <p:extLst>
      <p:ext uri="{BB962C8B-B14F-4D97-AF65-F5344CB8AC3E}">
        <p14:creationId xmlns:p14="http://schemas.microsoft.com/office/powerpoint/2010/main" val="215749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1315-8844-434A-91B4-BF78EF67EF0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9658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C7E86-76DE-4D38-A718-39A1E655A738}" type="slidenum">
              <a:rPr lang="en-US" smtClean="0"/>
              <a:t>10</a:t>
            </a:fld>
            <a:endParaRPr lang="en-US" dirty="0"/>
          </a:p>
        </p:txBody>
      </p:sp>
    </p:spTree>
    <p:extLst>
      <p:ext uri="{BB962C8B-B14F-4D97-AF65-F5344CB8AC3E}">
        <p14:creationId xmlns:p14="http://schemas.microsoft.com/office/powerpoint/2010/main" val="2564316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8DAAC2-3404-4325-BA90-11E1B895004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4338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95F06C-9F88-464A-906F-F9082EDE0ACB}" type="slidenum">
              <a:rPr lang="zh-CN" altLang="en-US" smtClean="0"/>
              <a:t>12</a:t>
            </a:fld>
            <a:endParaRPr lang="zh-CN" altLang="en-US"/>
          </a:p>
        </p:txBody>
      </p:sp>
    </p:spTree>
    <p:extLst>
      <p:ext uri="{BB962C8B-B14F-4D97-AF65-F5344CB8AC3E}">
        <p14:creationId xmlns:p14="http://schemas.microsoft.com/office/powerpoint/2010/main" val="2214581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D25A6E50-1CA8-4FA0-932E-EA27F3294F93}" type="slidenum">
              <a:rPr lang="zh-CN" altLang="en-US" smtClean="0"/>
              <a:t>13</a:t>
            </a:fld>
            <a:endParaRPr lang="zh-CN" altLang="en-US"/>
          </a:p>
        </p:txBody>
      </p:sp>
    </p:spTree>
    <p:extLst>
      <p:ext uri="{BB962C8B-B14F-4D97-AF65-F5344CB8AC3E}">
        <p14:creationId xmlns:p14="http://schemas.microsoft.com/office/powerpoint/2010/main" val="2217956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5A6E50-1CA8-4FA0-932E-EA27F3294F93}" type="slidenum">
              <a:rPr lang="zh-CN" altLang="en-US" smtClean="0"/>
              <a:t>14</a:t>
            </a:fld>
            <a:endParaRPr lang="zh-CN" altLang="en-US"/>
          </a:p>
        </p:txBody>
      </p:sp>
    </p:spTree>
    <p:extLst>
      <p:ext uri="{BB962C8B-B14F-4D97-AF65-F5344CB8AC3E}">
        <p14:creationId xmlns:p14="http://schemas.microsoft.com/office/powerpoint/2010/main" val="840655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3226622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F46-E7A7-4B7A-96FA-2103924BDEE5}" type="slidenum">
              <a:rPr lang="zh-CN" altLang="en-US" smtClean="0"/>
              <a:t>16</a:t>
            </a:fld>
            <a:endParaRPr lang="zh-CN" altLang="en-US"/>
          </a:p>
        </p:txBody>
      </p:sp>
    </p:spTree>
    <p:extLst>
      <p:ext uri="{BB962C8B-B14F-4D97-AF65-F5344CB8AC3E}">
        <p14:creationId xmlns:p14="http://schemas.microsoft.com/office/powerpoint/2010/main" val="3773422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5A6E50-1CA8-4FA0-932E-EA27F3294F93}" type="slidenum">
              <a:rPr lang="zh-CN" altLang="en-US" smtClean="0"/>
              <a:t>17</a:t>
            </a:fld>
            <a:endParaRPr lang="zh-CN" altLang="en-US"/>
          </a:p>
        </p:txBody>
      </p:sp>
    </p:spTree>
    <p:extLst>
      <p:ext uri="{BB962C8B-B14F-4D97-AF65-F5344CB8AC3E}">
        <p14:creationId xmlns:p14="http://schemas.microsoft.com/office/powerpoint/2010/main" val="3278285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5A6E50-1CA8-4FA0-932E-EA27F3294F93}" type="slidenum">
              <a:rPr lang="zh-CN" altLang="en-US" smtClean="0"/>
              <a:t>18</a:t>
            </a:fld>
            <a:endParaRPr lang="zh-CN" altLang="en-US"/>
          </a:p>
        </p:txBody>
      </p:sp>
    </p:spTree>
    <p:extLst>
      <p:ext uri="{BB962C8B-B14F-4D97-AF65-F5344CB8AC3E}">
        <p14:creationId xmlns:p14="http://schemas.microsoft.com/office/powerpoint/2010/main" val="3459624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5A6E50-1CA8-4FA0-932E-EA27F3294F93}" type="slidenum">
              <a:rPr lang="zh-CN" altLang="en-US" smtClean="0"/>
              <a:t>19</a:t>
            </a:fld>
            <a:endParaRPr lang="zh-CN" altLang="en-US"/>
          </a:p>
        </p:txBody>
      </p:sp>
    </p:spTree>
    <p:extLst>
      <p:ext uri="{BB962C8B-B14F-4D97-AF65-F5344CB8AC3E}">
        <p14:creationId xmlns:p14="http://schemas.microsoft.com/office/powerpoint/2010/main" val="180631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C7E86-76DE-4D38-A718-39A1E655A738}" type="slidenum">
              <a:rPr lang="en-US" smtClean="0"/>
              <a:t>2</a:t>
            </a:fld>
            <a:endParaRPr lang="en-US" dirty="0"/>
          </a:p>
        </p:txBody>
      </p:sp>
    </p:spTree>
    <p:extLst>
      <p:ext uri="{BB962C8B-B14F-4D97-AF65-F5344CB8AC3E}">
        <p14:creationId xmlns:p14="http://schemas.microsoft.com/office/powerpoint/2010/main" val="206456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5A6E50-1CA8-4FA0-932E-EA27F3294F93}" type="slidenum">
              <a:rPr lang="zh-CN" altLang="en-US" smtClean="0"/>
              <a:t>20</a:t>
            </a:fld>
            <a:endParaRPr lang="zh-CN" altLang="en-US"/>
          </a:p>
        </p:txBody>
      </p:sp>
    </p:spTree>
    <p:extLst>
      <p:ext uri="{BB962C8B-B14F-4D97-AF65-F5344CB8AC3E}">
        <p14:creationId xmlns:p14="http://schemas.microsoft.com/office/powerpoint/2010/main" val="2557241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extLst>
      <p:ext uri="{BB962C8B-B14F-4D97-AF65-F5344CB8AC3E}">
        <p14:creationId xmlns:p14="http://schemas.microsoft.com/office/powerpoint/2010/main" val="1300779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5A6E50-1CA8-4FA0-932E-EA27F3294F93}" type="slidenum">
              <a:rPr lang="zh-CN" altLang="en-US" smtClean="0"/>
              <a:t>22</a:t>
            </a:fld>
            <a:endParaRPr lang="zh-CN" altLang="en-US"/>
          </a:p>
        </p:txBody>
      </p:sp>
    </p:spTree>
    <p:extLst>
      <p:ext uri="{BB962C8B-B14F-4D97-AF65-F5344CB8AC3E}">
        <p14:creationId xmlns:p14="http://schemas.microsoft.com/office/powerpoint/2010/main" val="1146250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5A6E50-1CA8-4FA0-932E-EA27F3294F93}" type="slidenum">
              <a:rPr lang="zh-CN" altLang="en-US" smtClean="0"/>
              <a:t>23</a:t>
            </a:fld>
            <a:endParaRPr lang="zh-CN" altLang="en-US"/>
          </a:p>
        </p:txBody>
      </p:sp>
    </p:spTree>
    <p:extLst>
      <p:ext uri="{BB962C8B-B14F-4D97-AF65-F5344CB8AC3E}">
        <p14:creationId xmlns:p14="http://schemas.microsoft.com/office/powerpoint/2010/main" val="2970843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5A6E50-1CA8-4FA0-932E-EA27F3294F93}" type="slidenum">
              <a:rPr lang="zh-CN" altLang="en-US" smtClean="0"/>
              <a:t>24</a:t>
            </a:fld>
            <a:endParaRPr lang="zh-CN" altLang="en-US"/>
          </a:p>
        </p:txBody>
      </p:sp>
    </p:spTree>
    <p:extLst>
      <p:ext uri="{BB962C8B-B14F-4D97-AF65-F5344CB8AC3E}">
        <p14:creationId xmlns:p14="http://schemas.microsoft.com/office/powerpoint/2010/main" val="1833696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25</a:t>
            </a:fld>
            <a:endParaRPr lang="zh-CN" altLang="en-US"/>
          </a:p>
        </p:txBody>
      </p:sp>
    </p:spTree>
    <p:extLst>
      <p:ext uri="{BB962C8B-B14F-4D97-AF65-F5344CB8AC3E}">
        <p14:creationId xmlns:p14="http://schemas.microsoft.com/office/powerpoint/2010/main" val="3422793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1315-8844-434A-91B4-BF78EF67EF0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39199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5A6E50-1CA8-4FA0-932E-EA27F3294F93}" type="slidenum">
              <a:rPr lang="zh-CN" altLang="en-US" smtClean="0"/>
              <a:t>3</a:t>
            </a:fld>
            <a:endParaRPr lang="zh-CN" altLang="en-US"/>
          </a:p>
        </p:txBody>
      </p:sp>
    </p:spTree>
    <p:extLst>
      <p:ext uri="{BB962C8B-B14F-4D97-AF65-F5344CB8AC3E}">
        <p14:creationId xmlns:p14="http://schemas.microsoft.com/office/powerpoint/2010/main" val="113468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5ADDB-E251-D04A-8D00-39C4857359EB}" type="slidenum">
              <a:rPr lang="en-US" smtClean="0"/>
              <a:t>4</a:t>
            </a:fld>
            <a:endParaRPr lang="en-US"/>
          </a:p>
        </p:txBody>
      </p:sp>
    </p:spTree>
    <p:extLst>
      <p:ext uri="{BB962C8B-B14F-4D97-AF65-F5344CB8AC3E}">
        <p14:creationId xmlns:p14="http://schemas.microsoft.com/office/powerpoint/2010/main" val="14698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5ADDB-E251-D04A-8D00-39C4857359EB}" type="slidenum">
              <a:rPr lang="en-US" smtClean="0"/>
              <a:t>5</a:t>
            </a:fld>
            <a:endParaRPr lang="en-US"/>
          </a:p>
        </p:txBody>
      </p:sp>
    </p:spTree>
    <p:extLst>
      <p:ext uri="{BB962C8B-B14F-4D97-AF65-F5344CB8AC3E}">
        <p14:creationId xmlns:p14="http://schemas.microsoft.com/office/powerpoint/2010/main" val="533688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95F06C-9F88-464A-906F-F9082EDE0ACB}" type="slidenum">
              <a:rPr lang="zh-CN" altLang="en-US" smtClean="0"/>
              <a:t>6</a:t>
            </a:fld>
            <a:endParaRPr lang="zh-CN" altLang="en-US"/>
          </a:p>
        </p:txBody>
      </p:sp>
    </p:spTree>
    <p:extLst>
      <p:ext uri="{BB962C8B-B14F-4D97-AF65-F5344CB8AC3E}">
        <p14:creationId xmlns:p14="http://schemas.microsoft.com/office/powerpoint/2010/main" val="372294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5A6E50-1CA8-4FA0-932E-EA27F3294F93}" type="slidenum">
              <a:rPr lang="zh-CN" altLang="en-US" smtClean="0"/>
              <a:t>7</a:t>
            </a:fld>
            <a:endParaRPr lang="zh-CN" altLang="en-US"/>
          </a:p>
        </p:txBody>
      </p:sp>
    </p:spTree>
    <p:extLst>
      <p:ext uri="{BB962C8B-B14F-4D97-AF65-F5344CB8AC3E}">
        <p14:creationId xmlns:p14="http://schemas.microsoft.com/office/powerpoint/2010/main" val="287254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5A6E50-1CA8-4FA0-932E-EA27F3294F93}" type="slidenum">
              <a:rPr lang="zh-CN" altLang="en-US" smtClean="0"/>
              <a:t>8</a:t>
            </a:fld>
            <a:endParaRPr lang="zh-CN" altLang="en-US"/>
          </a:p>
        </p:txBody>
      </p:sp>
    </p:spTree>
    <p:extLst>
      <p:ext uri="{BB962C8B-B14F-4D97-AF65-F5344CB8AC3E}">
        <p14:creationId xmlns:p14="http://schemas.microsoft.com/office/powerpoint/2010/main" val="746234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5A6E50-1CA8-4FA0-932E-EA27F3294F93}" type="slidenum">
              <a:rPr lang="zh-CN" altLang="en-US" smtClean="0"/>
              <a:t>9</a:t>
            </a:fld>
            <a:endParaRPr lang="zh-CN" altLang="en-US"/>
          </a:p>
        </p:txBody>
      </p:sp>
    </p:spTree>
    <p:extLst>
      <p:ext uri="{BB962C8B-B14F-4D97-AF65-F5344CB8AC3E}">
        <p14:creationId xmlns:p14="http://schemas.microsoft.com/office/powerpoint/2010/main" val="1104691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84ADFC-7185-4309-9B3D-FE39011495B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95FAA7F-E2FE-4714-94CE-DC94DBB26B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A1A2A56-7E67-46C1-9573-ADEC42CE9424}"/>
              </a:ext>
            </a:extLst>
          </p:cNvPr>
          <p:cNvSpPr>
            <a:spLocks noGrp="1"/>
          </p:cNvSpPr>
          <p:nvPr>
            <p:ph type="dt" sz="half" idx="10"/>
          </p:nvPr>
        </p:nvSpPr>
        <p:spPr/>
        <p:txBody>
          <a:bodyPr/>
          <a:lstStyle/>
          <a:p>
            <a:fld id="{88E5E16F-C2AF-437A-B8BA-E69837EF9F6D}"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D7ACEEB9-3D50-45B7-BED0-ED92C79A2B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D52CB45-A596-4A39-A293-23A35B297235}"/>
              </a:ext>
            </a:extLst>
          </p:cNvPr>
          <p:cNvSpPr>
            <a:spLocks noGrp="1"/>
          </p:cNvSpPr>
          <p:nvPr>
            <p:ph type="sldNum" sz="quarter" idx="12"/>
          </p:nvPr>
        </p:nvSpPr>
        <p:spPr/>
        <p:txBody>
          <a:bodyPr/>
          <a:lstStyle/>
          <a:p>
            <a:fld id="{FFE0DA26-C6ED-4FA4-AE21-1B114396E978}" type="slidenum">
              <a:rPr lang="zh-CN" altLang="en-US" smtClean="0"/>
              <a:t>‹#›</a:t>
            </a:fld>
            <a:endParaRPr lang="zh-CN" altLang="en-US"/>
          </a:p>
        </p:txBody>
      </p:sp>
    </p:spTree>
    <p:extLst>
      <p:ext uri="{BB962C8B-B14F-4D97-AF65-F5344CB8AC3E}">
        <p14:creationId xmlns:p14="http://schemas.microsoft.com/office/powerpoint/2010/main" val="808689164"/>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7FF727-CDFB-42F9-A0A3-0039743C0BE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983B4AF-3741-4942-A2AB-EB81E195AA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E0C8A88-A625-43C1-8116-D2DE5EF88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2FCADFB-E55F-4BA2-9853-B61C88EFB530}"/>
              </a:ext>
            </a:extLst>
          </p:cNvPr>
          <p:cNvSpPr>
            <a:spLocks noGrp="1"/>
          </p:cNvSpPr>
          <p:nvPr>
            <p:ph type="dt" sz="half" idx="10"/>
          </p:nvPr>
        </p:nvSpPr>
        <p:spPr/>
        <p:txBody>
          <a:bodyPr/>
          <a:lstStyle/>
          <a:p>
            <a:fld id="{88E5E16F-C2AF-437A-B8BA-E69837EF9F6D}"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48E15D25-0D7D-4A89-9675-5597ADD0A11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1D5F9DC-1B79-48D8-8090-3847D23804F4}"/>
              </a:ext>
            </a:extLst>
          </p:cNvPr>
          <p:cNvSpPr>
            <a:spLocks noGrp="1"/>
          </p:cNvSpPr>
          <p:nvPr>
            <p:ph type="sldNum" sz="quarter" idx="12"/>
          </p:nvPr>
        </p:nvSpPr>
        <p:spPr/>
        <p:txBody>
          <a:bodyPr/>
          <a:lstStyle/>
          <a:p>
            <a:fld id="{FFE0DA26-C6ED-4FA4-AE21-1B114396E978}" type="slidenum">
              <a:rPr lang="zh-CN" altLang="en-US" smtClean="0"/>
              <a:t>‹#›</a:t>
            </a:fld>
            <a:endParaRPr lang="zh-CN" altLang="en-US"/>
          </a:p>
        </p:txBody>
      </p:sp>
    </p:spTree>
    <p:extLst>
      <p:ext uri="{BB962C8B-B14F-4D97-AF65-F5344CB8AC3E}">
        <p14:creationId xmlns:p14="http://schemas.microsoft.com/office/powerpoint/2010/main" val="297874115"/>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167028-5AF7-4338-955B-095B71EE92A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659678E-29CC-4142-9460-F45321E0AFD6}"/>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24C2E0-AE7D-4F89-B713-5AB3ACC63631}"/>
              </a:ext>
            </a:extLst>
          </p:cNvPr>
          <p:cNvSpPr>
            <a:spLocks noGrp="1"/>
          </p:cNvSpPr>
          <p:nvPr>
            <p:ph type="dt" sz="half" idx="10"/>
          </p:nvPr>
        </p:nvSpPr>
        <p:spPr/>
        <p:txBody>
          <a:bodyPr/>
          <a:lstStyle/>
          <a:p>
            <a:fld id="{88E5E16F-C2AF-437A-B8BA-E69837EF9F6D}"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34DC0086-3430-4CAC-9C9D-BBBCFEAC17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F89ABA-E409-4A31-97EC-E9740A598518}"/>
              </a:ext>
            </a:extLst>
          </p:cNvPr>
          <p:cNvSpPr>
            <a:spLocks noGrp="1"/>
          </p:cNvSpPr>
          <p:nvPr>
            <p:ph type="sldNum" sz="quarter" idx="12"/>
          </p:nvPr>
        </p:nvSpPr>
        <p:spPr/>
        <p:txBody>
          <a:bodyPr/>
          <a:lstStyle/>
          <a:p>
            <a:fld id="{FFE0DA26-C6ED-4FA4-AE21-1B114396E978}" type="slidenum">
              <a:rPr lang="zh-CN" altLang="en-US" smtClean="0"/>
              <a:t>‹#›</a:t>
            </a:fld>
            <a:endParaRPr lang="zh-CN" altLang="en-US"/>
          </a:p>
        </p:txBody>
      </p:sp>
    </p:spTree>
    <p:extLst>
      <p:ext uri="{BB962C8B-B14F-4D97-AF65-F5344CB8AC3E}">
        <p14:creationId xmlns:p14="http://schemas.microsoft.com/office/powerpoint/2010/main" val="4291292877"/>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9B34368-F883-4D1B-9BAF-5676FD0525E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3344ADF-11DF-4D12-A438-2374999DF93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12124C-1A4A-425F-A7FF-380354CF1310}"/>
              </a:ext>
            </a:extLst>
          </p:cNvPr>
          <p:cNvSpPr>
            <a:spLocks noGrp="1"/>
          </p:cNvSpPr>
          <p:nvPr>
            <p:ph type="dt" sz="half" idx="10"/>
          </p:nvPr>
        </p:nvSpPr>
        <p:spPr/>
        <p:txBody>
          <a:bodyPr/>
          <a:lstStyle/>
          <a:p>
            <a:fld id="{88E5E16F-C2AF-437A-B8BA-E69837EF9F6D}"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80990D0A-5C31-41F3-8999-F855FFE062C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4C46A-2B80-4184-88FC-0A0F023A6068}"/>
              </a:ext>
            </a:extLst>
          </p:cNvPr>
          <p:cNvSpPr>
            <a:spLocks noGrp="1"/>
          </p:cNvSpPr>
          <p:nvPr>
            <p:ph type="sldNum" sz="quarter" idx="12"/>
          </p:nvPr>
        </p:nvSpPr>
        <p:spPr/>
        <p:txBody>
          <a:bodyPr/>
          <a:lstStyle/>
          <a:p>
            <a:fld id="{FFE0DA26-C6ED-4FA4-AE21-1B114396E978}" type="slidenum">
              <a:rPr lang="zh-CN" altLang="en-US" smtClean="0"/>
              <a:t>‹#›</a:t>
            </a:fld>
            <a:endParaRPr lang="zh-CN" altLang="en-US"/>
          </a:p>
        </p:txBody>
      </p:sp>
    </p:spTree>
    <p:extLst>
      <p:ext uri="{BB962C8B-B14F-4D97-AF65-F5344CB8AC3E}">
        <p14:creationId xmlns:p14="http://schemas.microsoft.com/office/powerpoint/2010/main" val="3282784580"/>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vices (4)">
    <p:spTree>
      <p:nvGrpSpPr>
        <p:cNvPr id="1" name=""/>
        <p:cNvGrpSpPr/>
        <p:nvPr/>
      </p:nvGrpSpPr>
      <p:grpSpPr>
        <a:xfrm>
          <a:off x="0" y="0"/>
          <a:ext cx="0" cy="0"/>
          <a:chOff x="0" y="0"/>
          <a:chExt cx="0" cy="0"/>
        </a:xfrm>
      </p:grpSpPr>
      <p:pic>
        <p:nvPicPr>
          <p:cNvPr id="452" name="Phone_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6375" y="4594650"/>
            <a:ext cx="6699250" cy="1315709"/>
          </a:xfrm>
          <a:prstGeom prst="rect">
            <a:avLst/>
          </a:prstGeom>
          <a:ln w="12700">
            <a:miter lim="400000"/>
          </a:ln>
        </p:spPr>
      </p:pic>
      <p:sp>
        <p:nvSpPr>
          <p:cNvPr id="453" name="Shape 453"/>
          <p:cNvSpPr>
            <a:spLocks noGrp="1"/>
          </p:cNvSpPr>
          <p:nvPr>
            <p:ph type="pic" sz="quarter" idx="13"/>
          </p:nvPr>
        </p:nvSpPr>
        <p:spPr>
          <a:xfrm>
            <a:off x="3533380" y="4630396"/>
            <a:ext cx="5136169" cy="924030"/>
          </a:xfrm>
          <a:custGeom>
            <a:avLst/>
            <a:gdLst>
              <a:gd name="connsiteX0" fmla="*/ 0 w 10272338"/>
              <a:gd name="connsiteY0" fmla="*/ 0 h 1839095"/>
              <a:gd name="connsiteX1" fmla="*/ 10272338 w 10272338"/>
              <a:gd name="connsiteY1" fmla="*/ 0 h 1839095"/>
              <a:gd name="connsiteX2" fmla="*/ 10272338 w 10272338"/>
              <a:gd name="connsiteY2" fmla="*/ 1839095 h 1839095"/>
              <a:gd name="connsiteX3" fmla="*/ 0 w 10272338"/>
              <a:gd name="connsiteY3" fmla="*/ 1839095 h 1839095"/>
              <a:gd name="connsiteX4" fmla="*/ 0 w 10272338"/>
              <a:gd name="connsiteY4" fmla="*/ 0 h 1839095"/>
              <a:gd name="connsiteX0" fmla="*/ 977152 w 10272338"/>
              <a:gd name="connsiteY0" fmla="*/ 0 h 1848060"/>
              <a:gd name="connsiteX1" fmla="*/ 10272338 w 10272338"/>
              <a:gd name="connsiteY1" fmla="*/ 8965 h 1848060"/>
              <a:gd name="connsiteX2" fmla="*/ 10272338 w 10272338"/>
              <a:gd name="connsiteY2" fmla="*/ 1848060 h 1848060"/>
              <a:gd name="connsiteX3" fmla="*/ 0 w 10272338"/>
              <a:gd name="connsiteY3" fmla="*/ 1848060 h 1848060"/>
              <a:gd name="connsiteX4" fmla="*/ 977152 w 10272338"/>
              <a:gd name="connsiteY4" fmla="*/ 0 h 1848060"/>
              <a:gd name="connsiteX0" fmla="*/ 950258 w 10272338"/>
              <a:gd name="connsiteY0" fmla="*/ 0 h 1848060"/>
              <a:gd name="connsiteX1" fmla="*/ 10272338 w 10272338"/>
              <a:gd name="connsiteY1" fmla="*/ 8965 h 1848060"/>
              <a:gd name="connsiteX2" fmla="*/ 10272338 w 10272338"/>
              <a:gd name="connsiteY2" fmla="*/ 1848060 h 1848060"/>
              <a:gd name="connsiteX3" fmla="*/ 0 w 10272338"/>
              <a:gd name="connsiteY3" fmla="*/ 1848060 h 1848060"/>
              <a:gd name="connsiteX4" fmla="*/ 950258 w 10272338"/>
              <a:gd name="connsiteY4" fmla="*/ 0 h 1848060"/>
              <a:gd name="connsiteX0" fmla="*/ 950258 w 10272338"/>
              <a:gd name="connsiteY0" fmla="*/ 0 h 1848060"/>
              <a:gd name="connsiteX1" fmla="*/ 9313115 w 10272338"/>
              <a:gd name="connsiteY1" fmla="*/ 8965 h 1848060"/>
              <a:gd name="connsiteX2" fmla="*/ 10272338 w 10272338"/>
              <a:gd name="connsiteY2" fmla="*/ 1848060 h 1848060"/>
              <a:gd name="connsiteX3" fmla="*/ 0 w 10272338"/>
              <a:gd name="connsiteY3" fmla="*/ 1848060 h 1848060"/>
              <a:gd name="connsiteX4" fmla="*/ 950258 w 10272338"/>
              <a:gd name="connsiteY4" fmla="*/ 0 h 1848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2338" h="1848060">
                <a:moveTo>
                  <a:pt x="950258" y="0"/>
                </a:moveTo>
                <a:lnTo>
                  <a:pt x="9313115" y="8965"/>
                </a:lnTo>
                <a:lnTo>
                  <a:pt x="10272338" y="1848060"/>
                </a:lnTo>
                <a:lnTo>
                  <a:pt x="0" y="1848060"/>
                </a:lnTo>
                <a:lnTo>
                  <a:pt x="950258" y="0"/>
                </a:lnTo>
                <a:close/>
              </a:path>
            </a:pathLst>
          </a:custGeom>
          <a:solidFill>
            <a:schemeClr val="accent2"/>
          </a:solidFill>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atin typeface="方正黑体简体" panose="02010601030101010101" pitchFamily="2" charset="-122"/>
                <a:ea typeface="方正黑体简体" panose="02010601030101010101" pitchFamily="2" charset="-122"/>
              </a:defRPr>
            </a:lvl1pPr>
          </a:lstStyle>
          <a:p>
            <a:endParaRPr dirty="0"/>
          </a:p>
        </p:txBody>
      </p:sp>
    </p:spTree>
    <p:extLst>
      <p:ext uri="{BB962C8B-B14F-4D97-AF65-F5344CB8AC3E}">
        <p14:creationId xmlns:p14="http://schemas.microsoft.com/office/powerpoint/2010/main" val="128353269"/>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1000"/>
                                        <p:tgtEl>
                                          <p:spTgt spid="453"/>
                                        </p:tgtEl>
                                      </p:cBhvr>
                                    </p:animEffect>
                                    <p:anim calcmode="lin" valueType="num">
                                      <p:cBhvr>
                                        <p:cTn id="8" dur="1000" fill="hold"/>
                                        <p:tgtEl>
                                          <p:spTgt spid="453"/>
                                        </p:tgtEl>
                                        <p:attrNameLst>
                                          <p:attrName>ppt_x</p:attrName>
                                        </p:attrNameLst>
                                      </p:cBhvr>
                                      <p:tavLst>
                                        <p:tav tm="0">
                                          <p:val>
                                            <p:strVal val="#ppt_x"/>
                                          </p:val>
                                        </p:tav>
                                        <p:tav tm="100000">
                                          <p:val>
                                            <p:strVal val="#ppt_x"/>
                                          </p:val>
                                        </p:tav>
                                      </p:tavLst>
                                    </p:anim>
                                    <p:anim calcmode="lin" valueType="num">
                                      <p:cBhvr>
                                        <p:cTn id="9" dur="1000" fill="hold"/>
                                        <p:tgtEl>
                                          <p:spTgt spid="4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338848"/>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0" y="4"/>
            <a:ext cx="12192000" cy="3429000"/>
          </a:xfrm>
          <a:prstGeom prst="rect">
            <a:avLst/>
          </a:prstGeom>
          <a:solidFill>
            <a:schemeClr val="bg1">
              <a:lumMod val="95000"/>
              <a:alpha val="46000"/>
            </a:schemeClr>
          </a:solidFill>
        </p:spPr>
        <p:txBody>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596756467"/>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49580" y="840921"/>
            <a:ext cx="11292840" cy="2588079"/>
          </a:xfrm>
          <a:custGeom>
            <a:avLst/>
            <a:gdLst>
              <a:gd name="connsiteX0" fmla="*/ 0 w 11292840"/>
              <a:gd name="connsiteY0" fmla="*/ 0 h 2588079"/>
              <a:gd name="connsiteX1" fmla="*/ 11292840 w 11292840"/>
              <a:gd name="connsiteY1" fmla="*/ 0 h 2588079"/>
              <a:gd name="connsiteX2" fmla="*/ 11292840 w 11292840"/>
              <a:gd name="connsiteY2" fmla="*/ 2588079 h 2588079"/>
              <a:gd name="connsiteX3" fmla="*/ 0 w 11292840"/>
              <a:gd name="connsiteY3" fmla="*/ 2588079 h 2588079"/>
            </a:gdLst>
            <a:ahLst/>
            <a:cxnLst>
              <a:cxn ang="0">
                <a:pos x="connsiteX0" y="connsiteY0"/>
              </a:cxn>
              <a:cxn ang="0">
                <a:pos x="connsiteX1" y="connsiteY1"/>
              </a:cxn>
              <a:cxn ang="0">
                <a:pos x="connsiteX2" y="connsiteY2"/>
              </a:cxn>
              <a:cxn ang="0">
                <a:pos x="connsiteX3" y="connsiteY3"/>
              </a:cxn>
            </a:cxnLst>
            <a:rect l="l" t="t" r="r" b="b"/>
            <a:pathLst>
              <a:path w="11292840" h="2588079">
                <a:moveTo>
                  <a:pt x="0" y="0"/>
                </a:moveTo>
                <a:lnTo>
                  <a:pt x="11292840" y="0"/>
                </a:lnTo>
                <a:lnTo>
                  <a:pt x="11292840" y="2588079"/>
                </a:lnTo>
                <a:lnTo>
                  <a:pt x="0" y="2588079"/>
                </a:lnTo>
                <a:close/>
              </a:path>
            </a:pathLst>
          </a:custGeom>
        </p:spPr>
        <p:txBody>
          <a:bodyPr wrap="square">
            <a:noAutofit/>
          </a:bodyPr>
          <a:lstStyle/>
          <a:p>
            <a:endParaRPr lang="en-US"/>
          </a:p>
        </p:txBody>
      </p:sp>
    </p:spTree>
    <p:extLst>
      <p:ext uri="{BB962C8B-B14F-4D97-AF65-F5344CB8AC3E}">
        <p14:creationId xmlns:p14="http://schemas.microsoft.com/office/powerpoint/2010/main" val="2940370507"/>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70217" y="840921"/>
            <a:ext cx="5451566" cy="5176158"/>
          </a:xfrm>
          <a:custGeom>
            <a:avLst/>
            <a:gdLst>
              <a:gd name="connsiteX0" fmla="*/ 0 w 5451566"/>
              <a:gd name="connsiteY0" fmla="*/ 0 h 5176158"/>
              <a:gd name="connsiteX1" fmla="*/ 5451566 w 5451566"/>
              <a:gd name="connsiteY1" fmla="*/ 0 h 5176158"/>
              <a:gd name="connsiteX2" fmla="*/ 5451566 w 5451566"/>
              <a:gd name="connsiteY2" fmla="*/ 5176158 h 5176158"/>
              <a:gd name="connsiteX3" fmla="*/ 0 w 5451566"/>
              <a:gd name="connsiteY3" fmla="*/ 5176158 h 5176158"/>
            </a:gdLst>
            <a:ahLst/>
            <a:cxnLst>
              <a:cxn ang="0">
                <a:pos x="connsiteX0" y="connsiteY0"/>
              </a:cxn>
              <a:cxn ang="0">
                <a:pos x="connsiteX1" y="connsiteY1"/>
              </a:cxn>
              <a:cxn ang="0">
                <a:pos x="connsiteX2" y="connsiteY2"/>
              </a:cxn>
              <a:cxn ang="0">
                <a:pos x="connsiteX3" y="connsiteY3"/>
              </a:cxn>
            </a:cxnLst>
            <a:rect l="l" t="t" r="r" b="b"/>
            <a:pathLst>
              <a:path w="5451566" h="5176158">
                <a:moveTo>
                  <a:pt x="0" y="0"/>
                </a:moveTo>
                <a:lnTo>
                  <a:pt x="5451566" y="0"/>
                </a:lnTo>
                <a:lnTo>
                  <a:pt x="5451566" y="5176158"/>
                </a:lnTo>
                <a:lnTo>
                  <a:pt x="0" y="5176158"/>
                </a:lnTo>
                <a:close/>
              </a:path>
            </a:pathLst>
          </a:custGeom>
        </p:spPr>
        <p:txBody>
          <a:bodyPr wrap="square">
            <a:noAutofit/>
          </a:bodyPr>
          <a:lstStyle/>
          <a:p>
            <a:endParaRPr lang="en-US"/>
          </a:p>
        </p:txBody>
      </p:sp>
    </p:spTree>
    <p:extLst>
      <p:ext uri="{BB962C8B-B14F-4D97-AF65-F5344CB8AC3E}">
        <p14:creationId xmlns:p14="http://schemas.microsoft.com/office/powerpoint/2010/main" val="3135549973"/>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0_Title Slide">
    <p:spTree>
      <p:nvGrpSpPr>
        <p:cNvPr id="1" name=""/>
        <p:cNvGrpSpPr/>
        <p:nvPr/>
      </p:nvGrpSpPr>
      <p:grpSpPr>
        <a:xfrm>
          <a:off x="0" y="0"/>
          <a:ext cx="0" cy="0"/>
          <a:chOff x="0" y="0"/>
          <a:chExt cx="0" cy="0"/>
        </a:xfrm>
      </p:grpSpPr>
      <p:sp>
        <p:nvSpPr>
          <p:cNvPr id="2" name="Picture Placeholder 7"/>
          <p:cNvSpPr>
            <a:spLocks noGrp="1"/>
          </p:cNvSpPr>
          <p:nvPr>
            <p:ph type="pic" sz="quarter" idx="10"/>
          </p:nvPr>
        </p:nvSpPr>
        <p:spPr>
          <a:xfrm>
            <a:off x="0" y="0"/>
            <a:ext cx="12192000" cy="6858000"/>
          </a:xfrm>
          <a:prstGeom prst="rect">
            <a:avLst/>
          </a:prstGeom>
        </p:spPr>
        <p:txBody>
          <a:bodyPr/>
          <a:lstStyle>
            <a:lvl1pPr marL="0" indent="0" algn="ctr">
              <a:buNone/>
              <a:defRPr sz="2251">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78678507"/>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74524"/>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C726E1-96BB-48C4-AB13-BB2BD2AFE38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21D9FB3-5ABE-426F-A2D0-1C28A40CEA6A}"/>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6DC8638-6318-496F-9743-63A1EFB27DC8}"/>
              </a:ext>
            </a:extLst>
          </p:cNvPr>
          <p:cNvSpPr>
            <a:spLocks noGrp="1"/>
          </p:cNvSpPr>
          <p:nvPr>
            <p:ph type="dt" sz="half" idx="10"/>
          </p:nvPr>
        </p:nvSpPr>
        <p:spPr/>
        <p:txBody>
          <a:bodyPr/>
          <a:lstStyle/>
          <a:p>
            <a:fld id="{88E5E16F-C2AF-437A-B8BA-E69837EF9F6D}"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C323871A-63BE-413F-A75E-790D8A40A1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2B1A43-007D-44C8-BDC3-C48099E49025}"/>
              </a:ext>
            </a:extLst>
          </p:cNvPr>
          <p:cNvSpPr>
            <a:spLocks noGrp="1"/>
          </p:cNvSpPr>
          <p:nvPr>
            <p:ph type="sldNum" sz="quarter" idx="12"/>
          </p:nvPr>
        </p:nvSpPr>
        <p:spPr/>
        <p:txBody>
          <a:bodyPr/>
          <a:lstStyle/>
          <a:p>
            <a:fld id="{FFE0DA26-C6ED-4FA4-AE21-1B114396E978}" type="slidenum">
              <a:rPr lang="zh-CN" altLang="en-US" smtClean="0"/>
              <a:t>‹#›</a:t>
            </a:fld>
            <a:endParaRPr lang="zh-CN" altLang="en-US"/>
          </a:p>
        </p:txBody>
      </p:sp>
    </p:spTree>
    <p:extLst>
      <p:ext uri="{BB962C8B-B14F-4D97-AF65-F5344CB8AC3E}">
        <p14:creationId xmlns:p14="http://schemas.microsoft.com/office/powerpoint/2010/main" val="945050059"/>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080122"/>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819883"/>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94294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7419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27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B295AA-77BA-4779-97BF-31EB96BC3DC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365BFA4-8957-440D-AF59-FA9A41DF04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BD43DD7-F4D0-4F19-91D4-0E76D0DEE6EC}"/>
              </a:ext>
            </a:extLst>
          </p:cNvPr>
          <p:cNvSpPr>
            <a:spLocks noGrp="1"/>
          </p:cNvSpPr>
          <p:nvPr>
            <p:ph type="dt" sz="half" idx="10"/>
          </p:nvPr>
        </p:nvSpPr>
        <p:spPr/>
        <p:txBody>
          <a:bodyPr/>
          <a:lstStyle/>
          <a:p>
            <a:fld id="{88E5E16F-C2AF-437A-B8BA-E69837EF9F6D}"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753833A4-2C4A-4545-B296-8C2478920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76C321-CFAA-4A72-894B-568570631C18}"/>
              </a:ext>
            </a:extLst>
          </p:cNvPr>
          <p:cNvSpPr>
            <a:spLocks noGrp="1"/>
          </p:cNvSpPr>
          <p:nvPr>
            <p:ph type="sldNum" sz="quarter" idx="12"/>
          </p:nvPr>
        </p:nvSpPr>
        <p:spPr/>
        <p:txBody>
          <a:bodyPr/>
          <a:lstStyle/>
          <a:p>
            <a:fld id="{FFE0DA26-C6ED-4FA4-AE21-1B114396E978}" type="slidenum">
              <a:rPr lang="zh-CN" altLang="en-US" smtClean="0"/>
              <a:t>‹#›</a:t>
            </a:fld>
            <a:endParaRPr lang="zh-CN" altLang="en-US"/>
          </a:p>
        </p:txBody>
      </p:sp>
    </p:spTree>
    <p:extLst>
      <p:ext uri="{BB962C8B-B14F-4D97-AF65-F5344CB8AC3E}">
        <p14:creationId xmlns:p14="http://schemas.microsoft.com/office/powerpoint/2010/main" val="1887920807"/>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2914CA-88F5-4A16-9FB6-36E234A819A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DAE9D45-6006-45DB-8CB0-E25322ABCCF8}"/>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8206099-AB90-41DD-BFD8-A7BA26CD446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C42B553-48FB-4463-A1A1-9702818AD56A}"/>
              </a:ext>
            </a:extLst>
          </p:cNvPr>
          <p:cNvSpPr>
            <a:spLocks noGrp="1"/>
          </p:cNvSpPr>
          <p:nvPr>
            <p:ph type="dt" sz="half" idx="10"/>
          </p:nvPr>
        </p:nvSpPr>
        <p:spPr/>
        <p:txBody>
          <a:bodyPr/>
          <a:lstStyle/>
          <a:p>
            <a:fld id="{88E5E16F-C2AF-437A-B8BA-E69837EF9F6D}"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711C6AAD-FE2A-4152-AD9A-359E81C27D9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E30F415-8329-44F5-999D-9DDF6D63C839}"/>
              </a:ext>
            </a:extLst>
          </p:cNvPr>
          <p:cNvSpPr>
            <a:spLocks noGrp="1"/>
          </p:cNvSpPr>
          <p:nvPr>
            <p:ph type="sldNum" sz="quarter" idx="12"/>
          </p:nvPr>
        </p:nvSpPr>
        <p:spPr/>
        <p:txBody>
          <a:bodyPr/>
          <a:lstStyle/>
          <a:p>
            <a:fld id="{FFE0DA26-C6ED-4FA4-AE21-1B114396E978}" type="slidenum">
              <a:rPr lang="zh-CN" altLang="en-US" smtClean="0"/>
              <a:t>‹#›</a:t>
            </a:fld>
            <a:endParaRPr lang="zh-CN" altLang="en-US"/>
          </a:p>
        </p:txBody>
      </p:sp>
    </p:spTree>
    <p:extLst>
      <p:ext uri="{BB962C8B-B14F-4D97-AF65-F5344CB8AC3E}">
        <p14:creationId xmlns:p14="http://schemas.microsoft.com/office/powerpoint/2010/main" val="3559534198"/>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1B16C3-CB5C-490E-8328-69F472F9FC3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E7C535E-B2E0-43C6-A2F5-46B79788A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F33C42E-9A93-4E57-894A-E9989EFFC83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A0615ED-4B6E-4FA2-B057-6503184CC9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BE22843-F9B0-4424-8EAF-90A982426E5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8E99242-B6B9-4866-ACB5-D148EEF85BE1}"/>
              </a:ext>
            </a:extLst>
          </p:cNvPr>
          <p:cNvSpPr>
            <a:spLocks noGrp="1"/>
          </p:cNvSpPr>
          <p:nvPr>
            <p:ph type="dt" sz="half" idx="10"/>
          </p:nvPr>
        </p:nvSpPr>
        <p:spPr/>
        <p:txBody>
          <a:bodyPr/>
          <a:lstStyle/>
          <a:p>
            <a:fld id="{88E5E16F-C2AF-437A-B8BA-E69837EF9F6D}"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5F6CEBF0-5353-4FA1-9F87-EDD4CABF713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F0CB191-8918-478C-8678-9D33E02AF532}"/>
              </a:ext>
            </a:extLst>
          </p:cNvPr>
          <p:cNvSpPr>
            <a:spLocks noGrp="1"/>
          </p:cNvSpPr>
          <p:nvPr>
            <p:ph type="sldNum" sz="quarter" idx="12"/>
          </p:nvPr>
        </p:nvSpPr>
        <p:spPr/>
        <p:txBody>
          <a:bodyPr/>
          <a:lstStyle/>
          <a:p>
            <a:fld id="{FFE0DA26-C6ED-4FA4-AE21-1B114396E978}" type="slidenum">
              <a:rPr lang="zh-CN" altLang="en-US" smtClean="0"/>
              <a:t>‹#›</a:t>
            </a:fld>
            <a:endParaRPr lang="zh-CN" altLang="en-US"/>
          </a:p>
        </p:txBody>
      </p:sp>
    </p:spTree>
    <p:extLst>
      <p:ext uri="{BB962C8B-B14F-4D97-AF65-F5344CB8AC3E}">
        <p14:creationId xmlns:p14="http://schemas.microsoft.com/office/powerpoint/2010/main" val="603685468"/>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1B16C3-CB5C-490E-8328-69F472F9FC3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E7C535E-B2E0-43C6-A2F5-46B79788A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F33C42E-9A93-4E57-894A-E9989EFFC83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A0615ED-4B6E-4FA2-B057-6503184CC9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BE22843-F9B0-4424-8EAF-90A982426E5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8E99242-B6B9-4866-ACB5-D148EEF85BE1}"/>
              </a:ext>
            </a:extLst>
          </p:cNvPr>
          <p:cNvSpPr>
            <a:spLocks noGrp="1"/>
          </p:cNvSpPr>
          <p:nvPr>
            <p:ph type="dt" sz="half" idx="10"/>
          </p:nvPr>
        </p:nvSpPr>
        <p:spPr/>
        <p:txBody>
          <a:bodyPr/>
          <a:lstStyle/>
          <a:p>
            <a:fld id="{88E5E16F-C2AF-437A-B8BA-E69837EF9F6D}"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5F6CEBF0-5353-4FA1-9F87-EDD4CABF713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F0CB191-8918-478C-8678-9D33E02AF532}"/>
              </a:ext>
            </a:extLst>
          </p:cNvPr>
          <p:cNvSpPr>
            <a:spLocks noGrp="1"/>
          </p:cNvSpPr>
          <p:nvPr>
            <p:ph type="sldNum" sz="quarter" idx="12"/>
          </p:nvPr>
        </p:nvSpPr>
        <p:spPr/>
        <p:txBody>
          <a:bodyPr/>
          <a:lstStyle/>
          <a:p>
            <a:fld id="{FFE0DA26-C6ED-4FA4-AE21-1B114396E978}" type="slidenum">
              <a:rPr lang="zh-CN" altLang="en-US" smtClean="0"/>
              <a:t>‹#›</a:t>
            </a:fld>
            <a:endParaRPr lang="zh-CN" altLang="en-US"/>
          </a:p>
        </p:txBody>
      </p:sp>
      <p:sp>
        <p:nvSpPr>
          <p:cNvPr id="11" name="TextBox 10"/>
          <p:cNvSpPr txBox="1"/>
          <p:nvPr userDrawn="1"/>
        </p:nvSpPr>
        <p:spPr>
          <a:xfrm>
            <a:off x="815505" y="67298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3760699637"/>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AD6735-CA7A-4EF6-9125-D2FCE708C8B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4DAD00A-6528-4869-9591-E00442C48090}"/>
              </a:ext>
            </a:extLst>
          </p:cNvPr>
          <p:cNvSpPr>
            <a:spLocks noGrp="1"/>
          </p:cNvSpPr>
          <p:nvPr>
            <p:ph type="dt" sz="half" idx="10"/>
          </p:nvPr>
        </p:nvSpPr>
        <p:spPr/>
        <p:txBody>
          <a:bodyPr/>
          <a:lstStyle/>
          <a:p>
            <a:fld id="{88E5E16F-C2AF-437A-B8BA-E69837EF9F6D}"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7F91E60A-D324-44AE-AB1F-BC0B5C07645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6AB2ED6-6665-4C81-AF69-C0616B0CAF51}"/>
              </a:ext>
            </a:extLst>
          </p:cNvPr>
          <p:cNvSpPr>
            <a:spLocks noGrp="1"/>
          </p:cNvSpPr>
          <p:nvPr>
            <p:ph type="sldNum" sz="quarter" idx="12"/>
          </p:nvPr>
        </p:nvSpPr>
        <p:spPr/>
        <p:txBody>
          <a:bodyPr/>
          <a:lstStyle/>
          <a:p>
            <a:fld id="{FFE0DA26-C6ED-4FA4-AE21-1B114396E978}" type="slidenum">
              <a:rPr lang="zh-CN" altLang="en-US" smtClean="0"/>
              <a:t>‹#›</a:t>
            </a:fld>
            <a:endParaRPr lang="zh-CN" altLang="en-US"/>
          </a:p>
        </p:txBody>
      </p:sp>
    </p:spTree>
    <p:extLst>
      <p:ext uri="{BB962C8B-B14F-4D97-AF65-F5344CB8AC3E}">
        <p14:creationId xmlns:p14="http://schemas.microsoft.com/office/powerpoint/2010/main" val="2225504004"/>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73F8938-D571-44E7-AF29-D79128831374}"/>
              </a:ext>
            </a:extLst>
          </p:cNvPr>
          <p:cNvSpPr>
            <a:spLocks noGrp="1"/>
          </p:cNvSpPr>
          <p:nvPr>
            <p:ph type="dt" sz="half" idx="10"/>
          </p:nvPr>
        </p:nvSpPr>
        <p:spPr/>
        <p:txBody>
          <a:bodyPr/>
          <a:lstStyle/>
          <a:p>
            <a:fld id="{88E5E16F-C2AF-437A-B8BA-E69837EF9F6D}"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BC0FBC1B-090D-47D7-BAF7-E454B034F05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7C7EC86-500F-4DCF-B27C-F13E10530FC2}"/>
              </a:ext>
            </a:extLst>
          </p:cNvPr>
          <p:cNvSpPr>
            <a:spLocks noGrp="1"/>
          </p:cNvSpPr>
          <p:nvPr>
            <p:ph type="sldNum" sz="quarter" idx="12"/>
          </p:nvPr>
        </p:nvSpPr>
        <p:spPr/>
        <p:txBody>
          <a:bodyPr/>
          <a:lstStyle/>
          <a:p>
            <a:fld id="{FFE0DA26-C6ED-4FA4-AE21-1B114396E978}" type="slidenum">
              <a:rPr lang="zh-CN" altLang="en-US" smtClean="0"/>
              <a:t>‹#›</a:t>
            </a:fld>
            <a:endParaRPr lang="zh-CN" altLang="en-US"/>
          </a:p>
        </p:txBody>
      </p:sp>
    </p:spTree>
    <p:extLst>
      <p:ext uri="{BB962C8B-B14F-4D97-AF65-F5344CB8AC3E}">
        <p14:creationId xmlns:p14="http://schemas.microsoft.com/office/powerpoint/2010/main" val="1503961606"/>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53520F-B1D7-4EB0-A258-1E15BC2E68F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0758F33-8797-4D10-AF9B-7AD00C5F3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CA60350-E983-44B5-9CBF-B89EE4E37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040C415-BAD8-470E-935E-AEF26C22D695}"/>
              </a:ext>
            </a:extLst>
          </p:cNvPr>
          <p:cNvSpPr>
            <a:spLocks noGrp="1"/>
          </p:cNvSpPr>
          <p:nvPr>
            <p:ph type="dt" sz="half" idx="10"/>
          </p:nvPr>
        </p:nvSpPr>
        <p:spPr/>
        <p:txBody>
          <a:bodyPr/>
          <a:lstStyle/>
          <a:p>
            <a:fld id="{88E5E16F-C2AF-437A-B8BA-E69837EF9F6D}"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F27AA245-7EF7-4E95-B218-722C1C2181E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28375D5-9677-45A2-8F70-A08BFCFBC90D}"/>
              </a:ext>
            </a:extLst>
          </p:cNvPr>
          <p:cNvSpPr>
            <a:spLocks noGrp="1"/>
          </p:cNvSpPr>
          <p:nvPr>
            <p:ph type="sldNum" sz="quarter" idx="12"/>
          </p:nvPr>
        </p:nvSpPr>
        <p:spPr/>
        <p:txBody>
          <a:bodyPr/>
          <a:lstStyle/>
          <a:p>
            <a:fld id="{FFE0DA26-C6ED-4FA4-AE21-1B114396E978}" type="slidenum">
              <a:rPr lang="zh-CN" altLang="en-US" smtClean="0"/>
              <a:t>‹#›</a:t>
            </a:fld>
            <a:endParaRPr lang="zh-CN" altLang="en-US"/>
          </a:p>
        </p:txBody>
      </p:sp>
    </p:spTree>
    <p:extLst>
      <p:ext uri="{BB962C8B-B14F-4D97-AF65-F5344CB8AC3E}">
        <p14:creationId xmlns:p14="http://schemas.microsoft.com/office/powerpoint/2010/main" val="1220434120"/>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1628D46-0E4D-4C19-AA89-441821BBE2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7ACA78A-3280-45F5-97B5-7D14129D8B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6AAEFE1-7C63-4E9B-A321-9D091D5E55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5E16F-C2AF-437A-B8BA-E69837EF9F6D}"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80041A7C-F339-4999-B93E-2A21C2A740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79A4DB5-EA37-4D6C-8299-E680F4A8A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0DA26-C6ED-4FA4-AE21-1B114396E978}" type="slidenum">
              <a:rPr lang="zh-CN" altLang="en-US" smtClean="0"/>
              <a:t>‹#›</a:t>
            </a:fld>
            <a:endParaRPr lang="zh-CN" altLang="en-US"/>
          </a:p>
        </p:txBody>
      </p:sp>
    </p:spTree>
    <p:extLst>
      <p:ext uri="{BB962C8B-B14F-4D97-AF65-F5344CB8AC3E}">
        <p14:creationId xmlns:p14="http://schemas.microsoft.com/office/powerpoint/2010/main" val="2960196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0"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7" r:id="rId19"/>
    <p:sldLayoutId id="2147483668" r:id="rId20"/>
    <p:sldLayoutId id="2147483669" r:id="rId21"/>
  </p:sldLayoutIdLst>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31697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1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11.xml"/><Relationship Id="rId2" Type="http://schemas.openxmlformats.org/officeDocument/2006/relationships/tags" Target="../tags/tag2.xml"/><Relationship Id="rId16"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13.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7.xml"/><Relationship Id="rId4"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22.jpeg"/><Relationship Id="rId2" Type="http://schemas.openxmlformats.org/officeDocument/2006/relationships/tags" Target="../tags/tag21.xml"/><Relationship Id="rId16" Type="http://schemas.openxmlformats.org/officeDocument/2006/relationships/notesSlide" Target="../notesSlides/notesSlide23.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slideLayout" Target="../slideLayouts/slideLayout1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image" Target="../media/image25.emf"/><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AA9D39-B917-4C35-BFB3-0586A33455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245340" cy="6858000"/>
          </a:xfrm>
          <a:prstGeom prst="rect">
            <a:avLst/>
          </a:prstGeom>
        </p:spPr>
      </p:pic>
      <p:grpSp>
        <p:nvGrpSpPr>
          <p:cNvPr id="17" name="组合 16">
            <a:extLst>
              <a:ext uri="{FF2B5EF4-FFF2-40B4-BE49-F238E27FC236}">
                <a16:creationId xmlns:a16="http://schemas.microsoft.com/office/drawing/2014/main" id="{027D4254-2593-467F-8010-9E351225CA76}"/>
              </a:ext>
            </a:extLst>
          </p:cNvPr>
          <p:cNvGrpSpPr/>
          <p:nvPr/>
        </p:nvGrpSpPr>
        <p:grpSpPr>
          <a:xfrm>
            <a:off x="2012946" y="1175126"/>
            <a:ext cx="8496142" cy="5053462"/>
            <a:chOff x="2031996" y="1077495"/>
            <a:chExt cx="8496142" cy="5053462"/>
          </a:xfrm>
        </p:grpSpPr>
        <p:sp>
          <p:nvSpPr>
            <p:cNvPr id="6" name="矩形 5">
              <a:extLst>
                <a:ext uri="{FF2B5EF4-FFF2-40B4-BE49-F238E27FC236}">
                  <a16:creationId xmlns:a16="http://schemas.microsoft.com/office/drawing/2014/main" id="{17DE7B19-081B-4283-92E1-B37388F82193}"/>
                </a:ext>
              </a:extLst>
            </p:cNvPr>
            <p:cNvSpPr/>
            <p:nvPr/>
          </p:nvSpPr>
          <p:spPr>
            <a:xfrm>
              <a:off x="2074289" y="1171575"/>
              <a:ext cx="5029200" cy="3276600"/>
            </a:xfrm>
            <a:prstGeom prst="rect">
              <a:avLst/>
            </a:prstGeom>
            <a:solidFill>
              <a:srgbClr val="418CA3">
                <a:alpha val="19000"/>
              </a:srgbClr>
            </a:solidFill>
            <a:ln>
              <a:noFill/>
            </a:ln>
            <a:effectLst>
              <a:outerShdw blurRad="50800" dist="88900" dir="14700000" sx="102000" sy="102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 name="矩形 6">
              <a:extLst>
                <a:ext uri="{FF2B5EF4-FFF2-40B4-BE49-F238E27FC236}">
                  <a16:creationId xmlns:a16="http://schemas.microsoft.com/office/drawing/2014/main" id="{A7D16429-7E44-4382-868D-8B2408965988}"/>
                </a:ext>
              </a:extLst>
            </p:cNvPr>
            <p:cNvSpPr/>
            <p:nvPr/>
          </p:nvSpPr>
          <p:spPr>
            <a:xfrm>
              <a:off x="2031996" y="1077495"/>
              <a:ext cx="5029200" cy="3276600"/>
            </a:xfrm>
            <a:prstGeom prst="rect">
              <a:avLst/>
            </a:prstGeom>
            <a:solidFill>
              <a:srgbClr val="418CA3">
                <a:alpha val="7000"/>
              </a:srgbClr>
            </a:solidFill>
            <a:ln>
              <a:noFill/>
            </a:ln>
            <a:effectLst>
              <a:outerShdw blurRad="50800" dist="38100" dir="756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7">
              <a:extLst>
                <a:ext uri="{FF2B5EF4-FFF2-40B4-BE49-F238E27FC236}">
                  <a16:creationId xmlns:a16="http://schemas.microsoft.com/office/drawing/2014/main" id="{A2B66E97-8596-4B09-821C-AAA86876CCF1}"/>
                </a:ext>
              </a:extLst>
            </p:cNvPr>
            <p:cNvSpPr/>
            <p:nvPr/>
          </p:nvSpPr>
          <p:spPr>
            <a:xfrm>
              <a:off x="5498938" y="1171575"/>
              <a:ext cx="5029200" cy="3276600"/>
            </a:xfrm>
            <a:prstGeom prst="rect">
              <a:avLst/>
            </a:prstGeom>
            <a:solidFill>
              <a:srgbClr val="FF6F41"/>
            </a:solidFill>
            <a:ln>
              <a:noFill/>
            </a:ln>
            <a:effectLst>
              <a:outerShdw blurRad="50800" dist="38100" dir="756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 name="文本框 8">
              <a:extLst>
                <a:ext uri="{FF2B5EF4-FFF2-40B4-BE49-F238E27FC236}">
                  <a16:creationId xmlns:a16="http://schemas.microsoft.com/office/drawing/2014/main" id="{F50DBAB3-D6CE-480A-8586-C312218C63FD}"/>
                </a:ext>
              </a:extLst>
            </p:cNvPr>
            <p:cNvSpPr txBox="1"/>
            <p:nvPr/>
          </p:nvSpPr>
          <p:spPr>
            <a:xfrm>
              <a:off x="3116765" y="1766821"/>
              <a:ext cx="69892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a:noFill/>
                  </a:ln>
                  <a:solidFill>
                    <a:prstClr val="white"/>
                  </a:solidFill>
                  <a:effectLst/>
                  <a:uLnTx/>
                  <a:uFillTx/>
                  <a:cs typeface="+mn-ea"/>
                  <a:sym typeface="+mn-lt"/>
                </a:rPr>
                <a:t>BUS INESS</a:t>
              </a:r>
              <a:endParaRPr kumimoji="0" lang="zh-CN" altLang="en-US" sz="7200" b="0" i="0" u="none" strike="noStrike" kern="1200" cap="none" spc="0" normalizeH="0" baseline="0" noProof="0" dirty="0">
                <a:ln>
                  <a:noFill/>
                </a:ln>
                <a:solidFill>
                  <a:prstClr val="white"/>
                </a:solidFill>
                <a:effectLst/>
                <a:uLnTx/>
                <a:uFillTx/>
                <a:cs typeface="+mn-ea"/>
                <a:sym typeface="+mn-lt"/>
              </a:endParaRPr>
            </a:p>
          </p:txBody>
        </p:sp>
        <p:sp>
          <p:nvSpPr>
            <p:cNvPr id="10" name="文本框 9">
              <a:extLst>
                <a:ext uri="{FF2B5EF4-FFF2-40B4-BE49-F238E27FC236}">
                  <a16:creationId xmlns:a16="http://schemas.microsoft.com/office/drawing/2014/main" id="{5137E03A-D618-4B97-A1EC-0B7273CEAD76}"/>
                </a:ext>
              </a:extLst>
            </p:cNvPr>
            <p:cNvSpPr txBox="1"/>
            <p:nvPr/>
          </p:nvSpPr>
          <p:spPr>
            <a:xfrm>
              <a:off x="3432171" y="2678753"/>
              <a:ext cx="2228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prstClr val="white"/>
                  </a:solidFill>
                  <a:effectLst/>
                  <a:uLnTx/>
                  <a:uFillTx/>
                  <a:cs typeface="+mn-ea"/>
                  <a:sym typeface="+mn-lt"/>
                </a:rPr>
                <a:t>商务</a:t>
              </a:r>
            </a:p>
          </p:txBody>
        </p:sp>
        <p:sp>
          <p:nvSpPr>
            <p:cNvPr id="11" name="文本框 10">
              <a:extLst>
                <a:ext uri="{FF2B5EF4-FFF2-40B4-BE49-F238E27FC236}">
                  <a16:creationId xmlns:a16="http://schemas.microsoft.com/office/drawing/2014/main" id="{72CA74A5-69AD-4A25-B09D-AEA21B9568A7}"/>
                </a:ext>
              </a:extLst>
            </p:cNvPr>
            <p:cNvSpPr txBox="1"/>
            <p:nvPr/>
          </p:nvSpPr>
          <p:spPr>
            <a:xfrm>
              <a:off x="5422428" y="2698733"/>
              <a:ext cx="490205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prstClr val="white"/>
                  </a:solidFill>
                  <a:effectLst/>
                  <a:uLnTx/>
                  <a:uFillTx/>
                  <a:cs typeface="+mn-ea"/>
                  <a:sym typeface="+mn-lt"/>
                </a:rPr>
                <a:t>项目提案</a:t>
              </a:r>
            </a:p>
          </p:txBody>
        </p:sp>
        <p:sp>
          <p:nvSpPr>
            <p:cNvPr id="14" name="矩形 13">
              <a:extLst>
                <a:ext uri="{FF2B5EF4-FFF2-40B4-BE49-F238E27FC236}">
                  <a16:creationId xmlns:a16="http://schemas.microsoft.com/office/drawing/2014/main" id="{1CFCAA0F-68D2-423B-B991-D3F278871924}"/>
                </a:ext>
              </a:extLst>
            </p:cNvPr>
            <p:cNvSpPr/>
            <p:nvPr/>
          </p:nvSpPr>
          <p:spPr>
            <a:xfrm>
              <a:off x="9715500" y="4600574"/>
              <a:ext cx="266700" cy="238125"/>
            </a:xfrm>
            <a:prstGeom prst="rect">
              <a:avLst/>
            </a:prstGeom>
            <a:solidFill>
              <a:schemeClr val="bg1">
                <a:alpha val="5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文本框 14">
              <a:extLst>
                <a:ext uri="{FF2B5EF4-FFF2-40B4-BE49-F238E27FC236}">
                  <a16:creationId xmlns:a16="http://schemas.microsoft.com/office/drawing/2014/main" id="{70041DB4-E5D4-4CD7-B7C7-DB620AB0559B}"/>
                </a:ext>
              </a:extLst>
            </p:cNvPr>
            <p:cNvSpPr txBox="1"/>
            <p:nvPr/>
          </p:nvSpPr>
          <p:spPr>
            <a:xfrm>
              <a:off x="3657599" y="4412058"/>
              <a:ext cx="5512813" cy="5702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white"/>
                  </a:solidFill>
                  <a:effectLst/>
                  <a:uLnTx/>
                  <a:uFillTx/>
                  <a:cs typeface="+mn-ea"/>
                  <a:sym typeface="+mn-lt"/>
                </a:rPr>
                <a:t>her for being silly. Some might even ignore what was said. But this was a moment of affirmation in a young child's life. Time when</a:t>
              </a:r>
              <a:endParaRPr kumimoji="0" lang="zh-CN" altLang="en-US" sz="1100" b="0" i="0" u="none" strike="noStrike" kern="1200" cap="none" spc="0" normalizeH="0" baseline="0" noProof="0" dirty="0">
                <a:ln>
                  <a:noFill/>
                </a:ln>
                <a:solidFill>
                  <a:prstClr val="white"/>
                </a:solidFill>
                <a:effectLst/>
                <a:uLnTx/>
                <a:uFillTx/>
                <a:cs typeface="+mn-ea"/>
                <a:sym typeface="+mn-lt"/>
              </a:endParaRPr>
            </a:p>
          </p:txBody>
        </p:sp>
        <p:sp>
          <p:nvSpPr>
            <p:cNvPr id="16" name="矩形 15">
              <a:extLst>
                <a:ext uri="{FF2B5EF4-FFF2-40B4-BE49-F238E27FC236}">
                  <a16:creationId xmlns:a16="http://schemas.microsoft.com/office/drawing/2014/main" id="{27F2774B-EA29-44F0-813D-0B8112D56C1F}"/>
                </a:ext>
              </a:extLst>
            </p:cNvPr>
            <p:cNvSpPr/>
            <p:nvPr/>
          </p:nvSpPr>
          <p:spPr>
            <a:xfrm>
              <a:off x="5074664" y="5749957"/>
              <a:ext cx="2028825" cy="381000"/>
            </a:xfrm>
            <a:prstGeom prst="rect">
              <a:avLst/>
            </a:prstGeom>
            <a:solidFill>
              <a:srgbClr val="3B7F96">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cs typeface="+mn-ea"/>
                  <a:sym typeface="+mn-lt"/>
                </a:rPr>
                <a:t>LET IS GO</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19" name="矩形 18">
            <a:extLst>
              <a:ext uri="{FF2B5EF4-FFF2-40B4-BE49-F238E27FC236}">
                <a16:creationId xmlns:a16="http://schemas.microsoft.com/office/drawing/2014/main" id="{77B29A7C-993F-476E-8263-9509BBA1E0D4}"/>
              </a:ext>
            </a:extLst>
          </p:cNvPr>
          <p:cNvSpPr/>
          <p:nvPr/>
        </p:nvSpPr>
        <p:spPr>
          <a:xfrm>
            <a:off x="2508250" y="1513681"/>
            <a:ext cx="231238" cy="18097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3453703391"/>
      </p:ext>
    </p:extLst>
  </p:cSld>
  <p:clrMapOvr>
    <a:masterClrMapping/>
  </p:clrMapOvr>
  <mc:AlternateContent xmlns:mc="http://schemas.openxmlformats.org/markup-compatibility/2006" xmlns:p14="http://schemas.microsoft.com/office/powerpoint/2010/main">
    <mc:Choice Requires="p14">
      <p:transition p14:dur="250" advClick="0" advTm="4000">
        <p:random/>
      </p:transition>
    </mc:Choice>
    <mc:Fallback xmlns="">
      <p:transition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占位符 52">
            <a:extLst>
              <a:ext uri="{FF2B5EF4-FFF2-40B4-BE49-F238E27FC236}">
                <a16:creationId xmlns:a16="http://schemas.microsoft.com/office/drawing/2014/main" id="{639F2168-DA9E-4481-9F22-034355B6B50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8" name="Rectangle 47"/>
          <p:cNvSpPr/>
          <p:nvPr/>
        </p:nvSpPr>
        <p:spPr>
          <a:xfrm>
            <a:off x="9427" y="0"/>
            <a:ext cx="12173149" cy="6858000"/>
          </a:xfrm>
          <a:prstGeom prst="rect">
            <a:avLst/>
          </a:prstGeom>
          <a:solidFill>
            <a:srgbClr val="6495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cs typeface="+mn-ea"/>
              <a:sym typeface="+mn-lt"/>
            </a:endParaRPr>
          </a:p>
        </p:txBody>
      </p:sp>
      <p:sp>
        <p:nvSpPr>
          <p:cNvPr id="11" name="Rectangle: Rounded Corners 10"/>
          <p:cNvSpPr/>
          <p:nvPr/>
        </p:nvSpPr>
        <p:spPr>
          <a:xfrm>
            <a:off x="5175750" y="5288474"/>
            <a:ext cx="1840508" cy="361461"/>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cs typeface="+mn-ea"/>
                <a:sym typeface="+mn-lt"/>
              </a:rPr>
              <a:t>View Detail Feature</a:t>
            </a:r>
            <a:endParaRPr lang="id-ID" sz="1333" dirty="0">
              <a:cs typeface="+mn-ea"/>
              <a:sym typeface="+mn-lt"/>
            </a:endParaRPr>
          </a:p>
        </p:txBody>
      </p:sp>
      <p:sp>
        <p:nvSpPr>
          <p:cNvPr id="12" name="Rectangle 11"/>
          <p:cNvSpPr/>
          <p:nvPr/>
        </p:nvSpPr>
        <p:spPr>
          <a:xfrm>
            <a:off x="870415" y="4395987"/>
            <a:ext cx="1392115" cy="477310"/>
          </a:xfrm>
          <a:prstGeom prst="rect">
            <a:avLst/>
          </a:prstGeom>
        </p:spPr>
        <p:txBody>
          <a:bodyPr wrap="square">
            <a:spAutoFit/>
          </a:bodyPr>
          <a:lstStyle/>
          <a:p>
            <a:pPr algn="ctr"/>
            <a:r>
              <a:rPr lang="zh-CN" altLang="en-US" sz="1251" dirty="0">
                <a:solidFill>
                  <a:schemeClr val="bg1"/>
                </a:solidFill>
                <a:cs typeface="+mn-ea"/>
                <a:sym typeface="+mn-lt"/>
              </a:rPr>
              <a:t>点击添加您的标题</a:t>
            </a:r>
            <a:endParaRPr lang="en-US" altLang="zh-CN" sz="1251" dirty="0">
              <a:solidFill>
                <a:schemeClr val="bg1"/>
              </a:solidFill>
              <a:cs typeface="+mn-ea"/>
              <a:sym typeface="+mn-lt"/>
            </a:endParaRPr>
          </a:p>
        </p:txBody>
      </p:sp>
      <p:sp>
        <p:nvSpPr>
          <p:cNvPr id="13" name="Rectangle 12"/>
          <p:cNvSpPr/>
          <p:nvPr/>
        </p:nvSpPr>
        <p:spPr>
          <a:xfrm>
            <a:off x="2682227" y="4395987"/>
            <a:ext cx="1392115" cy="477310"/>
          </a:xfrm>
          <a:prstGeom prst="rect">
            <a:avLst/>
          </a:prstGeom>
        </p:spPr>
        <p:txBody>
          <a:bodyPr wrap="square">
            <a:spAutoFit/>
          </a:bodyPr>
          <a:lstStyle/>
          <a:p>
            <a:pPr algn="ctr"/>
            <a:r>
              <a:rPr lang="zh-CN" altLang="en-US" sz="1251" dirty="0">
                <a:solidFill>
                  <a:schemeClr val="bg1"/>
                </a:solidFill>
                <a:cs typeface="+mn-ea"/>
                <a:sym typeface="+mn-lt"/>
              </a:rPr>
              <a:t>点击添加您的标题</a:t>
            </a:r>
            <a:endParaRPr lang="en-US" altLang="zh-CN" sz="1251" dirty="0">
              <a:solidFill>
                <a:schemeClr val="bg1"/>
              </a:solidFill>
              <a:cs typeface="+mn-ea"/>
              <a:sym typeface="+mn-lt"/>
            </a:endParaRPr>
          </a:p>
        </p:txBody>
      </p:sp>
      <p:sp>
        <p:nvSpPr>
          <p:cNvPr id="14" name="Rectangle 13"/>
          <p:cNvSpPr/>
          <p:nvPr/>
        </p:nvSpPr>
        <p:spPr>
          <a:xfrm>
            <a:off x="4494040" y="4395987"/>
            <a:ext cx="1392115" cy="477310"/>
          </a:xfrm>
          <a:prstGeom prst="rect">
            <a:avLst/>
          </a:prstGeom>
        </p:spPr>
        <p:txBody>
          <a:bodyPr wrap="square">
            <a:spAutoFit/>
          </a:bodyPr>
          <a:lstStyle/>
          <a:p>
            <a:pPr algn="ctr"/>
            <a:r>
              <a:rPr lang="zh-CN" altLang="en-US" sz="1251" dirty="0">
                <a:solidFill>
                  <a:schemeClr val="bg1"/>
                </a:solidFill>
                <a:cs typeface="+mn-ea"/>
                <a:sym typeface="+mn-lt"/>
              </a:rPr>
              <a:t>点击添加您的标题</a:t>
            </a:r>
            <a:endParaRPr lang="en-US" altLang="zh-CN" sz="1251" dirty="0">
              <a:solidFill>
                <a:schemeClr val="bg1"/>
              </a:solidFill>
              <a:cs typeface="+mn-ea"/>
              <a:sym typeface="+mn-lt"/>
            </a:endParaRPr>
          </a:p>
        </p:txBody>
      </p:sp>
      <p:sp>
        <p:nvSpPr>
          <p:cNvPr id="15" name="Rectangle 14"/>
          <p:cNvSpPr/>
          <p:nvPr/>
        </p:nvSpPr>
        <p:spPr>
          <a:xfrm>
            <a:off x="6305852" y="4395987"/>
            <a:ext cx="1392115" cy="477310"/>
          </a:xfrm>
          <a:prstGeom prst="rect">
            <a:avLst/>
          </a:prstGeom>
        </p:spPr>
        <p:txBody>
          <a:bodyPr wrap="square">
            <a:spAutoFit/>
          </a:bodyPr>
          <a:lstStyle/>
          <a:p>
            <a:pPr algn="ctr"/>
            <a:r>
              <a:rPr lang="zh-CN" altLang="en-US" sz="1251" dirty="0">
                <a:solidFill>
                  <a:schemeClr val="bg1"/>
                </a:solidFill>
                <a:cs typeface="+mn-ea"/>
                <a:sym typeface="+mn-lt"/>
              </a:rPr>
              <a:t>点击添加您的标题</a:t>
            </a:r>
            <a:endParaRPr lang="en-US" altLang="zh-CN" sz="1251" dirty="0">
              <a:solidFill>
                <a:schemeClr val="bg1"/>
              </a:solidFill>
              <a:cs typeface="+mn-ea"/>
              <a:sym typeface="+mn-lt"/>
            </a:endParaRPr>
          </a:p>
        </p:txBody>
      </p:sp>
      <p:sp>
        <p:nvSpPr>
          <p:cNvPr id="16" name="Rectangle 15"/>
          <p:cNvSpPr/>
          <p:nvPr/>
        </p:nvSpPr>
        <p:spPr>
          <a:xfrm>
            <a:off x="8117664" y="4395987"/>
            <a:ext cx="1392115" cy="477310"/>
          </a:xfrm>
          <a:prstGeom prst="rect">
            <a:avLst/>
          </a:prstGeom>
        </p:spPr>
        <p:txBody>
          <a:bodyPr wrap="square">
            <a:spAutoFit/>
          </a:bodyPr>
          <a:lstStyle/>
          <a:p>
            <a:pPr algn="ctr"/>
            <a:r>
              <a:rPr lang="zh-CN" altLang="en-US" sz="1251" dirty="0">
                <a:solidFill>
                  <a:schemeClr val="bg1"/>
                </a:solidFill>
                <a:cs typeface="+mn-ea"/>
                <a:sym typeface="+mn-lt"/>
              </a:rPr>
              <a:t>点击添加您的标题</a:t>
            </a:r>
            <a:endParaRPr lang="en-US" altLang="zh-CN" sz="1251" dirty="0">
              <a:solidFill>
                <a:schemeClr val="bg1"/>
              </a:solidFill>
              <a:cs typeface="+mn-ea"/>
              <a:sym typeface="+mn-lt"/>
            </a:endParaRPr>
          </a:p>
        </p:txBody>
      </p:sp>
      <p:sp>
        <p:nvSpPr>
          <p:cNvPr id="17" name="Rectangle 16"/>
          <p:cNvSpPr/>
          <p:nvPr/>
        </p:nvSpPr>
        <p:spPr>
          <a:xfrm>
            <a:off x="9929475" y="4395987"/>
            <a:ext cx="1392115" cy="477310"/>
          </a:xfrm>
          <a:prstGeom prst="rect">
            <a:avLst/>
          </a:prstGeom>
        </p:spPr>
        <p:txBody>
          <a:bodyPr wrap="square">
            <a:spAutoFit/>
          </a:bodyPr>
          <a:lstStyle/>
          <a:p>
            <a:pPr algn="ctr"/>
            <a:r>
              <a:rPr lang="zh-CN" altLang="en-US" sz="1251" dirty="0">
                <a:solidFill>
                  <a:schemeClr val="bg1"/>
                </a:solidFill>
                <a:cs typeface="+mn-ea"/>
                <a:sym typeface="+mn-lt"/>
              </a:rPr>
              <a:t>点击添加您的标题</a:t>
            </a:r>
            <a:endParaRPr lang="en-US" altLang="zh-CN" sz="1251" dirty="0">
              <a:solidFill>
                <a:schemeClr val="bg1"/>
              </a:solidFill>
              <a:cs typeface="+mn-ea"/>
              <a:sym typeface="+mn-lt"/>
            </a:endParaRPr>
          </a:p>
        </p:txBody>
      </p:sp>
      <p:grpSp>
        <p:nvGrpSpPr>
          <p:cNvPr id="52" name="Group 51"/>
          <p:cNvGrpSpPr/>
          <p:nvPr/>
        </p:nvGrpSpPr>
        <p:grpSpPr>
          <a:xfrm>
            <a:off x="9993459" y="2752281"/>
            <a:ext cx="1264148" cy="1264148"/>
            <a:chOff x="15974448" y="4403645"/>
            <a:chExt cx="2022636" cy="2022636"/>
          </a:xfrm>
        </p:grpSpPr>
        <p:sp>
          <p:nvSpPr>
            <p:cNvPr id="9" name="Oval 8"/>
            <p:cNvSpPr/>
            <p:nvPr/>
          </p:nvSpPr>
          <p:spPr>
            <a:xfrm>
              <a:off x="15974448" y="4403645"/>
              <a:ext cx="2022636" cy="2022636"/>
            </a:xfrm>
            <a:prstGeom prst="ellipse">
              <a:avLst/>
            </a:prstGeom>
            <a:solidFill>
              <a:srgbClr val="3BACD8"/>
            </a:solidFill>
            <a:ln>
              <a:noFill/>
            </a:ln>
            <a:effectLst>
              <a:outerShdw blurRad="660400" dist="3683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a:cs typeface="+mn-ea"/>
                <a:sym typeface="+mn-lt"/>
              </a:endParaRPr>
            </a:p>
          </p:txBody>
        </p:sp>
        <p:sp>
          <p:nvSpPr>
            <p:cNvPr id="21" name="AutoShape 4"/>
            <p:cNvSpPr>
              <a:spLocks/>
            </p:cNvSpPr>
            <p:nvPr/>
          </p:nvSpPr>
          <p:spPr bwMode="auto">
            <a:xfrm>
              <a:off x="16677199" y="5105306"/>
              <a:ext cx="617134" cy="619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grpSp>
        <p:nvGrpSpPr>
          <p:cNvPr id="50" name="Group 49"/>
          <p:cNvGrpSpPr/>
          <p:nvPr/>
        </p:nvGrpSpPr>
        <p:grpSpPr>
          <a:xfrm>
            <a:off x="6369837" y="2752282"/>
            <a:ext cx="1264148" cy="1264148"/>
            <a:chOff x="10176651" y="4403645"/>
            <a:chExt cx="2022636" cy="2022636"/>
          </a:xfrm>
        </p:grpSpPr>
        <p:sp>
          <p:nvSpPr>
            <p:cNvPr id="7" name="Oval 6"/>
            <p:cNvSpPr/>
            <p:nvPr/>
          </p:nvSpPr>
          <p:spPr>
            <a:xfrm>
              <a:off x="10176651" y="4403645"/>
              <a:ext cx="2022636" cy="2022636"/>
            </a:xfrm>
            <a:prstGeom prst="ellipse">
              <a:avLst/>
            </a:prstGeom>
            <a:solidFill>
              <a:srgbClr val="53B8C4"/>
            </a:solidFill>
            <a:ln>
              <a:noFill/>
            </a:ln>
            <a:effectLst>
              <a:outerShdw blurRad="660400" dist="3683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a:cs typeface="+mn-ea"/>
                <a:sym typeface="+mn-lt"/>
              </a:endParaRPr>
            </a:p>
          </p:txBody>
        </p:sp>
        <p:grpSp>
          <p:nvGrpSpPr>
            <p:cNvPr id="22" name="Group 21"/>
            <p:cNvGrpSpPr/>
            <p:nvPr/>
          </p:nvGrpSpPr>
          <p:grpSpPr>
            <a:xfrm>
              <a:off x="10869044" y="5095492"/>
              <a:ext cx="637850" cy="638942"/>
              <a:chOff x="9145588" y="4435475"/>
              <a:chExt cx="464344" cy="465138"/>
            </a:xfrm>
            <a:solidFill>
              <a:schemeClr val="bg1"/>
            </a:solidFill>
          </p:grpSpPr>
          <p:sp>
            <p:nvSpPr>
              <p:cNvPr id="23"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24"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25"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26"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27"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28"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29"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30"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31"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grpSp>
      <p:grpSp>
        <p:nvGrpSpPr>
          <p:cNvPr id="51" name="Group 50"/>
          <p:cNvGrpSpPr/>
          <p:nvPr/>
        </p:nvGrpSpPr>
        <p:grpSpPr>
          <a:xfrm>
            <a:off x="8181647" y="2752282"/>
            <a:ext cx="1264148" cy="1264148"/>
            <a:chOff x="13075550" y="4403645"/>
            <a:chExt cx="2022636" cy="2022636"/>
          </a:xfrm>
        </p:grpSpPr>
        <p:sp>
          <p:nvSpPr>
            <p:cNvPr id="8" name="Oval 7"/>
            <p:cNvSpPr/>
            <p:nvPr/>
          </p:nvSpPr>
          <p:spPr>
            <a:xfrm>
              <a:off x="13075550" y="4403645"/>
              <a:ext cx="2022636" cy="2022636"/>
            </a:xfrm>
            <a:prstGeom prst="ellipse">
              <a:avLst/>
            </a:prstGeom>
            <a:solidFill>
              <a:srgbClr val="FF6F41"/>
            </a:solidFill>
            <a:ln>
              <a:noFill/>
            </a:ln>
            <a:effectLst>
              <a:outerShdw blurRad="660400" dist="3683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a:cs typeface="+mn-ea"/>
                <a:sym typeface="+mn-lt"/>
              </a:endParaRPr>
            </a:p>
          </p:txBody>
        </p:sp>
        <p:grpSp>
          <p:nvGrpSpPr>
            <p:cNvPr id="32" name="Group 31"/>
            <p:cNvGrpSpPr/>
            <p:nvPr/>
          </p:nvGrpSpPr>
          <p:grpSpPr>
            <a:xfrm>
              <a:off x="13867164" y="5095493"/>
              <a:ext cx="439408" cy="638940"/>
              <a:chOff x="10146507" y="3505994"/>
              <a:chExt cx="319881" cy="465138"/>
            </a:xfrm>
            <a:solidFill>
              <a:schemeClr val="bg1"/>
            </a:solidFill>
          </p:grpSpPr>
          <p:sp>
            <p:nvSpPr>
              <p:cNvPr id="33" name="AutoShape 30"/>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34" name="AutoShape 31"/>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grpSp>
      <p:grpSp>
        <p:nvGrpSpPr>
          <p:cNvPr id="49" name="Group 48"/>
          <p:cNvGrpSpPr/>
          <p:nvPr/>
        </p:nvGrpSpPr>
        <p:grpSpPr>
          <a:xfrm>
            <a:off x="4558025" y="2752282"/>
            <a:ext cx="1264148" cy="1264148"/>
            <a:chOff x="7277752" y="4403645"/>
            <a:chExt cx="2022636" cy="2022636"/>
          </a:xfrm>
        </p:grpSpPr>
        <p:sp>
          <p:nvSpPr>
            <p:cNvPr id="6" name="Oval 5"/>
            <p:cNvSpPr/>
            <p:nvPr/>
          </p:nvSpPr>
          <p:spPr>
            <a:xfrm>
              <a:off x="7277752" y="4403645"/>
              <a:ext cx="2022636" cy="2022636"/>
            </a:xfrm>
            <a:prstGeom prst="ellipse">
              <a:avLst/>
            </a:prstGeom>
            <a:solidFill>
              <a:srgbClr val="FF6F41"/>
            </a:solidFill>
            <a:ln>
              <a:noFill/>
            </a:ln>
            <a:effectLst>
              <a:outerShdw blurRad="660400" dist="3683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a:cs typeface="+mn-ea"/>
                <a:sym typeface="+mn-lt"/>
              </a:endParaRPr>
            </a:p>
          </p:txBody>
        </p:sp>
        <p:grpSp>
          <p:nvGrpSpPr>
            <p:cNvPr id="35" name="Group 34"/>
            <p:cNvGrpSpPr/>
            <p:nvPr/>
          </p:nvGrpSpPr>
          <p:grpSpPr>
            <a:xfrm>
              <a:off x="7970145" y="5095492"/>
              <a:ext cx="637850" cy="638942"/>
              <a:chOff x="7275629" y="3973834"/>
              <a:chExt cx="464344" cy="465138"/>
            </a:xfrm>
            <a:solidFill>
              <a:schemeClr val="bg1"/>
            </a:solidFill>
          </p:grpSpPr>
          <p:sp>
            <p:nvSpPr>
              <p:cNvPr id="36" name="AutoShape 37"/>
              <p:cNvSpPr>
                <a:spLocks/>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37" name="AutoShape 38"/>
              <p:cNvSpPr>
                <a:spLocks/>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38" name="AutoShape 39"/>
              <p:cNvSpPr>
                <a:spLocks/>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39" name="AutoShape 40"/>
              <p:cNvSpPr>
                <a:spLocks/>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40" name="AutoShape 41"/>
              <p:cNvSpPr>
                <a:spLocks/>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41" name="AutoShape 42"/>
              <p:cNvSpPr>
                <a:spLocks/>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grpSp>
      <p:grpSp>
        <p:nvGrpSpPr>
          <p:cNvPr id="10" name="Group 9"/>
          <p:cNvGrpSpPr/>
          <p:nvPr/>
        </p:nvGrpSpPr>
        <p:grpSpPr>
          <a:xfrm>
            <a:off x="2746211" y="2752281"/>
            <a:ext cx="1264148" cy="1264148"/>
            <a:chOff x="4378853" y="4403645"/>
            <a:chExt cx="2022636" cy="2022636"/>
          </a:xfrm>
        </p:grpSpPr>
        <p:sp>
          <p:nvSpPr>
            <p:cNvPr id="5" name="Oval 4"/>
            <p:cNvSpPr/>
            <p:nvPr/>
          </p:nvSpPr>
          <p:spPr>
            <a:xfrm>
              <a:off x="4378853" y="4403645"/>
              <a:ext cx="2022636" cy="2022636"/>
            </a:xfrm>
            <a:prstGeom prst="ellipse">
              <a:avLst/>
            </a:prstGeom>
            <a:solidFill>
              <a:srgbClr val="53B8C4"/>
            </a:solidFill>
            <a:ln>
              <a:noFill/>
            </a:ln>
            <a:effectLst>
              <a:outerShdw blurRad="660400" dist="3683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a:cs typeface="+mn-ea"/>
                <a:sym typeface="+mn-lt"/>
              </a:endParaRPr>
            </a:p>
          </p:txBody>
        </p:sp>
        <p:sp>
          <p:nvSpPr>
            <p:cNvPr id="42" name="AutoShape 59"/>
            <p:cNvSpPr>
              <a:spLocks/>
            </p:cNvSpPr>
            <p:nvPr/>
          </p:nvSpPr>
          <p:spPr bwMode="auto">
            <a:xfrm>
              <a:off x="5070700" y="5096038"/>
              <a:ext cx="638942" cy="6378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grpSp>
        <p:nvGrpSpPr>
          <p:cNvPr id="3" name="Group 2"/>
          <p:cNvGrpSpPr/>
          <p:nvPr/>
        </p:nvGrpSpPr>
        <p:grpSpPr>
          <a:xfrm>
            <a:off x="934399" y="2752281"/>
            <a:ext cx="1264148" cy="1264148"/>
            <a:chOff x="1479954" y="4403645"/>
            <a:chExt cx="2022636" cy="2022636"/>
          </a:xfrm>
        </p:grpSpPr>
        <p:sp>
          <p:nvSpPr>
            <p:cNvPr id="4" name="Oval 3"/>
            <p:cNvSpPr/>
            <p:nvPr/>
          </p:nvSpPr>
          <p:spPr>
            <a:xfrm>
              <a:off x="1479954" y="4403645"/>
              <a:ext cx="2022636" cy="2022636"/>
            </a:xfrm>
            <a:prstGeom prst="ellipse">
              <a:avLst/>
            </a:prstGeom>
            <a:solidFill>
              <a:srgbClr val="FF6F41"/>
            </a:solidFill>
            <a:ln>
              <a:noFill/>
            </a:ln>
            <a:effectLst>
              <a:outerShdw blurRad="660400" dist="3683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dirty="0">
                <a:cs typeface="+mn-ea"/>
                <a:sym typeface="+mn-lt"/>
              </a:endParaRPr>
            </a:p>
          </p:txBody>
        </p:sp>
        <p:grpSp>
          <p:nvGrpSpPr>
            <p:cNvPr id="43" name="Group 42"/>
            <p:cNvGrpSpPr/>
            <p:nvPr/>
          </p:nvGrpSpPr>
          <p:grpSpPr>
            <a:xfrm>
              <a:off x="2171801" y="5146194"/>
              <a:ext cx="638942" cy="537538"/>
              <a:chOff x="5356342" y="3093565"/>
              <a:chExt cx="465138" cy="391319"/>
            </a:xfrm>
            <a:solidFill>
              <a:schemeClr val="bg1"/>
            </a:solidFill>
          </p:grpSpPr>
          <p:sp>
            <p:nvSpPr>
              <p:cNvPr id="44" name="AutoShape 120"/>
              <p:cNvSpPr>
                <a:spLocks/>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45" name="AutoShape 121"/>
              <p:cNvSpPr>
                <a:spLocks/>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46" name="AutoShape 122"/>
              <p:cNvSpPr>
                <a:spLocks/>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grpSp>
      <p:grpSp>
        <p:nvGrpSpPr>
          <p:cNvPr id="56" name="组合 55">
            <a:extLst>
              <a:ext uri="{FF2B5EF4-FFF2-40B4-BE49-F238E27FC236}">
                <a16:creationId xmlns:a16="http://schemas.microsoft.com/office/drawing/2014/main" id="{DEEDB3A1-3F6F-45D8-B88B-2A30B6F8B0FE}"/>
              </a:ext>
            </a:extLst>
          </p:cNvPr>
          <p:cNvGrpSpPr/>
          <p:nvPr/>
        </p:nvGrpSpPr>
        <p:grpSpPr>
          <a:xfrm>
            <a:off x="171450" y="468189"/>
            <a:ext cx="6616971" cy="707886"/>
            <a:chOff x="171450" y="636516"/>
            <a:chExt cx="6616971" cy="707886"/>
          </a:xfrm>
        </p:grpSpPr>
        <p:sp>
          <p:nvSpPr>
            <p:cNvPr id="57" name="文本框 56">
              <a:extLst>
                <a:ext uri="{FF2B5EF4-FFF2-40B4-BE49-F238E27FC236}">
                  <a16:creationId xmlns:a16="http://schemas.microsoft.com/office/drawing/2014/main" id="{7F7A7DF9-A13A-4A79-B088-15589E20E733}"/>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bg1"/>
                  </a:solidFill>
                  <a:cs typeface="+mn-ea"/>
                  <a:sym typeface="+mn-lt"/>
                </a:rPr>
                <a:t>相关标题文本</a:t>
              </a:r>
            </a:p>
          </p:txBody>
        </p:sp>
        <p:sp>
          <p:nvSpPr>
            <p:cNvPr id="58" name="矩形 57">
              <a:extLst>
                <a:ext uri="{FF2B5EF4-FFF2-40B4-BE49-F238E27FC236}">
                  <a16:creationId xmlns:a16="http://schemas.microsoft.com/office/drawing/2014/main" id="{DE8479CD-D521-4BDE-B4DF-F2684FB67BEE}"/>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4199375553"/>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ppt_x"/>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20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750" fill="hold"/>
                                        <p:tgtEl>
                                          <p:spTgt spid="49"/>
                                        </p:tgtEl>
                                        <p:attrNameLst>
                                          <p:attrName>ppt_x</p:attrName>
                                        </p:attrNameLst>
                                      </p:cBhvr>
                                      <p:tavLst>
                                        <p:tav tm="0">
                                          <p:val>
                                            <p:strVal val="#ppt_x"/>
                                          </p:val>
                                        </p:tav>
                                        <p:tav tm="100000">
                                          <p:val>
                                            <p:strVal val="#ppt_x"/>
                                          </p:val>
                                        </p:tav>
                                      </p:tavLst>
                                    </p:anim>
                                    <p:anim calcmode="lin" valueType="num">
                                      <p:cBhvr additive="base">
                                        <p:cTn id="24" dur="75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25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ppt_x"/>
                                          </p:val>
                                        </p:tav>
                                        <p:tav tm="100000">
                                          <p:val>
                                            <p:strVal val="#ppt_x"/>
                                          </p:val>
                                        </p:tav>
                                      </p:tavLst>
                                    </p:anim>
                                    <p:anim calcmode="lin" valueType="num">
                                      <p:cBhvr additive="base">
                                        <p:cTn id="28" dur="75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275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750" fill="hold"/>
                                        <p:tgtEl>
                                          <p:spTgt spid="50"/>
                                        </p:tgtEl>
                                        <p:attrNameLst>
                                          <p:attrName>ppt_x</p:attrName>
                                        </p:attrNameLst>
                                      </p:cBhvr>
                                      <p:tavLst>
                                        <p:tav tm="0">
                                          <p:val>
                                            <p:strVal val="#ppt_x"/>
                                          </p:val>
                                        </p:tav>
                                        <p:tav tm="100000">
                                          <p:val>
                                            <p:strVal val="#ppt_x"/>
                                          </p:val>
                                        </p:tav>
                                      </p:tavLst>
                                    </p:anim>
                                    <p:anim calcmode="lin" valueType="num">
                                      <p:cBhvr additive="base">
                                        <p:cTn id="32" dur="75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3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ppt_x"/>
                                          </p:val>
                                        </p:tav>
                                        <p:tav tm="100000">
                                          <p:val>
                                            <p:strVal val="#ppt_x"/>
                                          </p:val>
                                        </p:tav>
                                      </p:tavLst>
                                    </p:anim>
                                    <p:anim calcmode="lin" valueType="num">
                                      <p:cBhvr additive="base">
                                        <p:cTn id="36" dur="75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350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750" fill="hold"/>
                                        <p:tgtEl>
                                          <p:spTgt spid="51"/>
                                        </p:tgtEl>
                                        <p:attrNameLst>
                                          <p:attrName>ppt_x</p:attrName>
                                        </p:attrNameLst>
                                      </p:cBhvr>
                                      <p:tavLst>
                                        <p:tav tm="0">
                                          <p:val>
                                            <p:strVal val="#ppt_x"/>
                                          </p:val>
                                        </p:tav>
                                        <p:tav tm="100000">
                                          <p:val>
                                            <p:strVal val="#ppt_x"/>
                                          </p:val>
                                        </p:tav>
                                      </p:tavLst>
                                    </p:anim>
                                    <p:anim calcmode="lin" valueType="num">
                                      <p:cBhvr additive="base">
                                        <p:cTn id="40" dur="75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375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ppt_x"/>
                                          </p:val>
                                        </p:tav>
                                        <p:tav tm="100000">
                                          <p:val>
                                            <p:strVal val="#ppt_x"/>
                                          </p:val>
                                        </p:tav>
                                      </p:tavLst>
                                    </p:anim>
                                    <p:anim calcmode="lin" valueType="num">
                                      <p:cBhvr additive="base">
                                        <p:cTn id="44" dur="75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425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750" fill="hold"/>
                                        <p:tgtEl>
                                          <p:spTgt spid="52"/>
                                        </p:tgtEl>
                                        <p:attrNameLst>
                                          <p:attrName>ppt_x</p:attrName>
                                        </p:attrNameLst>
                                      </p:cBhvr>
                                      <p:tavLst>
                                        <p:tav tm="0">
                                          <p:val>
                                            <p:strVal val="#ppt_x"/>
                                          </p:val>
                                        </p:tav>
                                        <p:tav tm="100000">
                                          <p:val>
                                            <p:strVal val="#ppt_x"/>
                                          </p:val>
                                        </p:tav>
                                      </p:tavLst>
                                    </p:anim>
                                    <p:anim calcmode="lin" valueType="num">
                                      <p:cBhvr additive="base">
                                        <p:cTn id="48" dur="75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450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750" fill="hold"/>
                                        <p:tgtEl>
                                          <p:spTgt spid="17"/>
                                        </p:tgtEl>
                                        <p:attrNameLst>
                                          <p:attrName>ppt_x</p:attrName>
                                        </p:attrNameLst>
                                      </p:cBhvr>
                                      <p:tavLst>
                                        <p:tav tm="0">
                                          <p:val>
                                            <p:strVal val="#ppt_x"/>
                                          </p:val>
                                        </p:tav>
                                        <p:tav tm="100000">
                                          <p:val>
                                            <p:strVal val="#ppt_x"/>
                                          </p:val>
                                        </p:tav>
                                      </p:tavLst>
                                    </p:anim>
                                    <p:anim calcmode="lin" valueType="num">
                                      <p:cBhvr additive="base">
                                        <p:cTn id="52" dur="750" fill="hold"/>
                                        <p:tgtEl>
                                          <p:spTgt spid="17"/>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525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par>
                                <p:cTn id="58" presetID="16" presetClass="entr" presetSubtype="21" fill="hold"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barn(inVertical)">
                                      <p:cBhvr>
                                        <p:cTn id="6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75" name="PA_椭圆 43"/>
          <p:cNvSpPr>
            <a:spLocks noChangeArrowheads="1"/>
          </p:cNvSpPr>
          <p:nvPr>
            <p:custDataLst>
              <p:tags r:id="rId1"/>
            </p:custDataLst>
          </p:nvPr>
        </p:nvSpPr>
        <p:spPr bwMode="auto">
          <a:xfrm>
            <a:off x="971551" y="3429001"/>
            <a:ext cx="1439333" cy="1444012"/>
          </a:xfrm>
          <a:prstGeom prst="ellipse">
            <a:avLst/>
          </a:prstGeom>
          <a:solidFill>
            <a:srgbClr val="6495A3"/>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333">
              <a:solidFill>
                <a:srgbClr val="FFFFFF"/>
              </a:solidFill>
              <a:cs typeface="+mn-ea"/>
              <a:sym typeface="+mn-lt"/>
            </a:endParaRPr>
          </a:p>
        </p:txBody>
      </p:sp>
      <p:sp>
        <p:nvSpPr>
          <p:cNvPr id="44076" name="PA_椭圆 44"/>
          <p:cNvSpPr>
            <a:spLocks noChangeArrowheads="1"/>
          </p:cNvSpPr>
          <p:nvPr>
            <p:custDataLst>
              <p:tags r:id="rId2"/>
            </p:custDataLst>
          </p:nvPr>
        </p:nvSpPr>
        <p:spPr bwMode="auto">
          <a:xfrm>
            <a:off x="2573867" y="3429001"/>
            <a:ext cx="1439333" cy="1444012"/>
          </a:xfrm>
          <a:prstGeom prst="ellipse">
            <a:avLst/>
          </a:prstGeom>
          <a:solidFill>
            <a:srgbClr val="FF6F41"/>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333">
              <a:solidFill>
                <a:srgbClr val="FFFFFF"/>
              </a:solidFill>
              <a:cs typeface="+mn-ea"/>
              <a:sym typeface="+mn-lt"/>
            </a:endParaRPr>
          </a:p>
        </p:txBody>
      </p:sp>
      <p:sp>
        <p:nvSpPr>
          <p:cNvPr id="44077" name="PA_椭圆 45"/>
          <p:cNvSpPr>
            <a:spLocks noChangeArrowheads="1"/>
          </p:cNvSpPr>
          <p:nvPr>
            <p:custDataLst>
              <p:tags r:id="rId3"/>
            </p:custDataLst>
          </p:nvPr>
        </p:nvSpPr>
        <p:spPr bwMode="auto">
          <a:xfrm>
            <a:off x="4176184" y="3429001"/>
            <a:ext cx="1439333" cy="1444012"/>
          </a:xfrm>
          <a:prstGeom prst="ellipse">
            <a:avLst/>
          </a:prstGeom>
          <a:solidFill>
            <a:srgbClr val="6495A3"/>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333">
              <a:solidFill>
                <a:srgbClr val="FFFFFF"/>
              </a:solidFill>
              <a:cs typeface="+mn-ea"/>
              <a:sym typeface="+mn-lt"/>
            </a:endParaRPr>
          </a:p>
        </p:txBody>
      </p:sp>
      <p:sp>
        <p:nvSpPr>
          <p:cNvPr id="44078" name="1"/>
          <p:cNvSpPr>
            <a:spLocks noChangeArrowheads="1"/>
          </p:cNvSpPr>
          <p:nvPr>
            <p:custDataLst>
              <p:tags r:id="rId4"/>
            </p:custDataLst>
          </p:nvPr>
        </p:nvSpPr>
        <p:spPr bwMode="auto">
          <a:xfrm>
            <a:off x="937686" y="5387522"/>
            <a:ext cx="4703233" cy="419229"/>
          </a:xfrm>
          <a:prstGeom prst="rect">
            <a:avLst/>
          </a:prstGeom>
          <a:solidFill>
            <a:schemeClr val="bg1">
              <a:lumMod val="95000"/>
            </a:schemeClr>
          </a:solidFill>
          <a:ln>
            <a:noFill/>
          </a:ln>
        </p:spPr>
        <p:txBody>
          <a:bodyPr/>
          <a:lstStyle/>
          <a:p>
            <a:pPr defTabSz="1219170"/>
            <a:endParaRPr lang="zh-CN" altLang="en-US" sz="2400">
              <a:solidFill>
                <a:srgbClr val="333333"/>
              </a:solidFill>
              <a:cs typeface="+mn-ea"/>
              <a:sym typeface="+mn-lt"/>
            </a:endParaRPr>
          </a:p>
        </p:txBody>
      </p:sp>
      <p:sp>
        <p:nvSpPr>
          <p:cNvPr id="44079" name="1"/>
          <p:cNvSpPr>
            <a:spLocks noChangeArrowheads="1"/>
          </p:cNvSpPr>
          <p:nvPr>
            <p:custDataLst>
              <p:tags r:id="rId5"/>
            </p:custDataLst>
          </p:nvPr>
        </p:nvSpPr>
        <p:spPr bwMode="auto">
          <a:xfrm>
            <a:off x="937684" y="5387522"/>
            <a:ext cx="414867" cy="419229"/>
          </a:xfrm>
          <a:prstGeom prst="rect">
            <a:avLst/>
          </a:prstGeom>
          <a:solidFill>
            <a:srgbClr val="3BACD8"/>
          </a:solidFill>
          <a:ln>
            <a:noFill/>
          </a:ln>
        </p:spPr>
        <p:txBody>
          <a:bodyPr/>
          <a:lstStyle/>
          <a:p>
            <a:pPr defTabSz="1219170"/>
            <a:endParaRPr lang="zh-CN" altLang="en-US" sz="2400">
              <a:solidFill>
                <a:srgbClr val="333333"/>
              </a:solidFill>
              <a:cs typeface="+mn-ea"/>
              <a:sym typeface="+mn-lt"/>
            </a:endParaRPr>
          </a:p>
        </p:txBody>
      </p:sp>
      <p:grpSp>
        <p:nvGrpSpPr>
          <p:cNvPr id="44090" name="1"/>
          <p:cNvGrpSpPr>
            <a:grpSpLocks/>
          </p:cNvGrpSpPr>
          <p:nvPr>
            <p:custDataLst>
              <p:tags r:id="rId6"/>
            </p:custDataLst>
          </p:nvPr>
        </p:nvGrpSpPr>
        <p:grpSpPr bwMode="auto">
          <a:xfrm>
            <a:off x="4720169" y="3784711"/>
            <a:ext cx="351367" cy="368413"/>
            <a:chOff x="2352" y="1832"/>
            <a:chExt cx="166" cy="174"/>
          </a:xfrm>
        </p:grpSpPr>
        <p:sp>
          <p:nvSpPr>
            <p:cNvPr id="44080" name="1"/>
            <p:cNvSpPr>
              <a:spLocks/>
            </p:cNvSpPr>
            <p:nvPr/>
          </p:nvSpPr>
          <p:spPr bwMode="auto">
            <a:xfrm>
              <a:off x="2352" y="1832"/>
              <a:ext cx="166" cy="14"/>
            </a:xfrm>
            <a:custGeom>
              <a:avLst/>
              <a:gdLst>
                <a:gd name="T0" fmla="*/ 79 w 82"/>
                <a:gd name="T1" fmla="*/ 0 h 7"/>
                <a:gd name="T2" fmla="*/ 3 w 82"/>
                <a:gd name="T3" fmla="*/ 0 h 7"/>
                <a:gd name="T4" fmla="*/ 0 w 82"/>
                <a:gd name="T5" fmla="*/ 4 h 7"/>
                <a:gd name="T6" fmla="*/ 3 w 82"/>
                <a:gd name="T7" fmla="*/ 7 h 7"/>
                <a:gd name="T8" fmla="*/ 79 w 82"/>
                <a:gd name="T9" fmla="*/ 7 h 7"/>
                <a:gd name="T10" fmla="*/ 82 w 82"/>
                <a:gd name="T11" fmla="*/ 4 h 7"/>
                <a:gd name="T12" fmla="*/ 79 w 8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2" h="7">
                  <a:moveTo>
                    <a:pt x="79" y="0"/>
                  </a:moveTo>
                  <a:cubicBezTo>
                    <a:pt x="3" y="0"/>
                    <a:pt x="3" y="0"/>
                    <a:pt x="3" y="0"/>
                  </a:cubicBezTo>
                  <a:cubicBezTo>
                    <a:pt x="1" y="0"/>
                    <a:pt x="0" y="2"/>
                    <a:pt x="0" y="4"/>
                  </a:cubicBezTo>
                  <a:cubicBezTo>
                    <a:pt x="0" y="6"/>
                    <a:pt x="1" y="7"/>
                    <a:pt x="3" y="7"/>
                  </a:cubicBezTo>
                  <a:cubicBezTo>
                    <a:pt x="79" y="7"/>
                    <a:pt x="79" y="7"/>
                    <a:pt x="79" y="7"/>
                  </a:cubicBezTo>
                  <a:cubicBezTo>
                    <a:pt x="81" y="7"/>
                    <a:pt x="82" y="6"/>
                    <a:pt x="82" y="4"/>
                  </a:cubicBezTo>
                  <a:cubicBezTo>
                    <a:pt x="82" y="2"/>
                    <a:pt x="81" y="0"/>
                    <a:pt x="7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a:endParaRPr lang="zh-CN" altLang="en-US" sz="2400">
                <a:solidFill>
                  <a:srgbClr val="333333"/>
                </a:solidFill>
                <a:cs typeface="+mn-ea"/>
                <a:sym typeface="+mn-lt"/>
              </a:endParaRPr>
            </a:p>
          </p:txBody>
        </p:sp>
        <p:sp>
          <p:nvSpPr>
            <p:cNvPr id="44081" name="1"/>
            <p:cNvSpPr>
              <a:spLocks/>
            </p:cNvSpPr>
            <p:nvPr/>
          </p:nvSpPr>
          <p:spPr bwMode="auto">
            <a:xfrm>
              <a:off x="2368" y="1866"/>
              <a:ext cx="134" cy="87"/>
            </a:xfrm>
            <a:custGeom>
              <a:avLst/>
              <a:gdLst>
                <a:gd name="T0" fmla="*/ 63 w 66"/>
                <a:gd name="T1" fmla="*/ 0 h 43"/>
                <a:gd name="T2" fmla="*/ 59 w 66"/>
                <a:gd name="T3" fmla="*/ 3 h 43"/>
                <a:gd name="T4" fmla="*/ 59 w 66"/>
                <a:gd name="T5" fmla="*/ 32 h 43"/>
                <a:gd name="T6" fmla="*/ 55 w 66"/>
                <a:gd name="T7" fmla="*/ 36 h 43"/>
                <a:gd name="T8" fmla="*/ 11 w 66"/>
                <a:gd name="T9" fmla="*/ 36 h 43"/>
                <a:gd name="T10" fmla="*/ 7 w 66"/>
                <a:gd name="T11" fmla="*/ 32 h 43"/>
                <a:gd name="T12" fmla="*/ 7 w 66"/>
                <a:gd name="T13" fmla="*/ 3 h 43"/>
                <a:gd name="T14" fmla="*/ 3 w 66"/>
                <a:gd name="T15" fmla="*/ 0 h 43"/>
                <a:gd name="T16" fmla="*/ 0 w 66"/>
                <a:gd name="T17" fmla="*/ 3 h 43"/>
                <a:gd name="T18" fmla="*/ 0 w 66"/>
                <a:gd name="T19" fmla="*/ 32 h 43"/>
                <a:gd name="T20" fmla="*/ 11 w 66"/>
                <a:gd name="T21" fmla="*/ 43 h 43"/>
                <a:gd name="T22" fmla="*/ 55 w 66"/>
                <a:gd name="T23" fmla="*/ 43 h 43"/>
                <a:gd name="T24" fmla="*/ 66 w 66"/>
                <a:gd name="T25" fmla="*/ 32 h 43"/>
                <a:gd name="T26" fmla="*/ 66 w 66"/>
                <a:gd name="T27" fmla="*/ 3 h 43"/>
                <a:gd name="T28" fmla="*/ 63 w 66"/>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3">
                  <a:moveTo>
                    <a:pt x="63" y="0"/>
                  </a:moveTo>
                  <a:cubicBezTo>
                    <a:pt x="61" y="0"/>
                    <a:pt x="59" y="1"/>
                    <a:pt x="59" y="3"/>
                  </a:cubicBezTo>
                  <a:cubicBezTo>
                    <a:pt x="59" y="32"/>
                    <a:pt x="59" y="32"/>
                    <a:pt x="59" y="32"/>
                  </a:cubicBezTo>
                  <a:cubicBezTo>
                    <a:pt x="59" y="34"/>
                    <a:pt x="57" y="36"/>
                    <a:pt x="55" y="36"/>
                  </a:cubicBezTo>
                  <a:cubicBezTo>
                    <a:pt x="11" y="36"/>
                    <a:pt x="11" y="36"/>
                    <a:pt x="11" y="36"/>
                  </a:cubicBezTo>
                  <a:cubicBezTo>
                    <a:pt x="9" y="36"/>
                    <a:pt x="7" y="34"/>
                    <a:pt x="7" y="32"/>
                  </a:cubicBezTo>
                  <a:cubicBezTo>
                    <a:pt x="7" y="3"/>
                    <a:pt x="7" y="3"/>
                    <a:pt x="7" y="3"/>
                  </a:cubicBezTo>
                  <a:cubicBezTo>
                    <a:pt x="7" y="1"/>
                    <a:pt x="5" y="0"/>
                    <a:pt x="3" y="0"/>
                  </a:cubicBezTo>
                  <a:cubicBezTo>
                    <a:pt x="1" y="0"/>
                    <a:pt x="0" y="1"/>
                    <a:pt x="0" y="3"/>
                  </a:cubicBezTo>
                  <a:cubicBezTo>
                    <a:pt x="0" y="32"/>
                    <a:pt x="0" y="32"/>
                    <a:pt x="0" y="32"/>
                  </a:cubicBezTo>
                  <a:cubicBezTo>
                    <a:pt x="0" y="38"/>
                    <a:pt x="5" y="43"/>
                    <a:pt x="11" y="43"/>
                  </a:cubicBezTo>
                  <a:cubicBezTo>
                    <a:pt x="55" y="43"/>
                    <a:pt x="55" y="43"/>
                    <a:pt x="55" y="43"/>
                  </a:cubicBezTo>
                  <a:cubicBezTo>
                    <a:pt x="61" y="43"/>
                    <a:pt x="66" y="38"/>
                    <a:pt x="66" y="32"/>
                  </a:cubicBezTo>
                  <a:cubicBezTo>
                    <a:pt x="66" y="3"/>
                    <a:pt x="66" y="3"/>
                    <a:pt x="66" y="3"/>
                  </a:cubicBezTo>
                  <a:cubicBezTo>
                    <a:pt x="66" y="1"/>
                    <a:pt x="65" y="0"/>
                    <a:pt x="6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a:endParaRPr lang="zh-CN" altLang="en-US" sz="2400">
                <a:solidFill>
                  <a:srgbClr val="333333"/>
                </a:solidFill>
                <a:cs typeface="+mn-ea"/>
                <a:sym typeface="+mn-lt"/>
              </a:endParaRPr>
            </a:p>
          </p:txBody>
        </p:sp>
        <p:sp>
          <p:nvSpPr>
            <p:cNvPr id="44082" name="1"/>
            <p:cNvSpPr>
              <a:spLocks/>
            </p:cNvSpPr>
            <p:nvPr/>
          </p:nvSpPr>
          <p:spPr bwMode="auto">
            <a:xfrm>
              <a:off x="2402" y="1895"/>
              <a:ext cx="15" cy="28"/>
            </a:xfrm>
            <a:custGeom>
              <a:avLst/>
              <a:gdLst>
                <a:gd name="T0" fmla="*/ 7 w 7"/>
                <a:gd name="T1" fmla="*/ 10 h 14"/>
                <a:gd name="T2" fmla="*/ 7 w 7"/>
                <a:gd name="T3" fmla="*/ 4 h 14"/>
                <a:gd name="T4" fmla="*/ 3 w 7"/>
                <a:gd name="T5" fmla="*/ 0 h 14"/>
                <a:gd name="T6" fmla="*/ 0 w 7"/>
                <a:gd name="T7" fmla="*/ 4 h 14"/>
                <a:gd name="T8" fmla="*/ 0 w 7"/>
                <a:gd name="T9" fmla="*/ 10 h 14"/>
                <a:gd name="T10" fmla="*/ 3 w 7"/>
                <a:gd name="T11" fmla="*/ 14 h 14"/>
                <a:gd name="T12" fmla="*/ 7 w 7"/>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7" y="10"/>
                  </a:moveTo>
                  <a:cubicBezTo>
                    <a:pt x="7" y="4"/>
                    <a:pt x="7" y="4"/>
                    <a:pt x="7" y="4"/>
                  </a:cubicBezTo>
                  <a:cubicBezTo>
                    <a:pt x="7" y="2"/>
                    <a:pt x="5" y="0"/>
                    <a:pt x="3" y="0"/>
                  </a:cubicBezTo>
                  <a:cubicBezTo>
                    <a:pt x="1" y="0"/>
                    <a:pt x="0" y="2"/>
                    <a:pt x="0" y="4"/>
                  </a:cubicBezTo>
                  <a:cubicBezTo>
                    <a:pt x="0" y="10"/>
                    <a:pt x="0" y="10"/>
                    <a:pt x="0" y="10"/>
                  </a:cubicBezTo>
                  <a:cubicBezTo>
                    <a:pt x="0" y="12"/>
                    <a:pt x="1" y="14"/>
                    <a:pt x="3" y="14"/>
                  </a:cubicBezTo>
                  <a:cubicBezTo>
                    <a:pt x="5" y="14"/>
                    <a:pt x="7" y="12"/>
                    <a:pt x="7"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a:endParaRPr lang="zh-CN" altLang="en-US" sz="2400">
                <a:solidFill>
                  <a:srgbClr val="333333"/>
                </a:solidFill>
                <a:cs typeface="+mn-ea"/>
                <a:sym typeface="+mn-lt"/>
              </a:endParaRPr>
            </a:p>
          </p:txBody>
        </p:sp>
        <p:sp>
          <p:nvSpPr>
            <p:cNvPr id="44083" name="1"/>
            <p:cNvSpPr>
              <a:spLocks/>
            </p:cNvSpPr>
            <p:nvPr/>
          </p:nvSpPr>
          <p:spPr bwMode="auto">
            <a:xfrm>
              <a:off x="2427" y="1868"/>
              <a:ext cx="16" cy="55"/>
            </a:xfrm>
            <a:custGeom>
              <a:avLst/>
              <a:gdLst>
                <a:gd name="T0" fmla="*/ 8 w 8"/>
                <a:gd name="T1" fmla="*/ 23 h 27"/>
                <a:gd name="T2" fmla="*/ 8 w 8"/>
                <a:gd name="T3" fmla="*/ 3 h 27"/>
                <a:gd name="T4" fmla="*/ 4 w 8"/>
                <a:gd name="T5" fmla="*/ 0 h 27"/>
                <a:gd name="T6" fmla="*/ 0 w 8"/>
                <a:gd name="T7" fmla="*/ 3 h 27"/>
                <a:gd name="T8" fmla="*/ 0 w 8"/>
                <a:gd name="T9" fmla="*/ 23 h 27"/>
                <a:gd name="T10" fmla="*/ 4 w 8"/>
                <a:gd name="T11" fmla="*/ 27 h 27"/>
                <a:gd name="T12" fmla="*/ 8 w 8"/>
                <a:gd name="T13" fmla="*/ 23 h 27"/>
              </a:gdLst>
              <a:ahLst/>
              <a:cxnLst>
                <a:cxn ang="0">
                  <a:pos x="T0" y="T1"/>
                </a:cxn>
                <a:cxn ang="0">
                  <a:pos x="T2" y="T3"/>
                </a:cxn>
                <a:cxn ang="0">
                  <a:pos x="T4" y="T5"/>
                </a:cxn>
                <a:cxn ang="0">
                  <a:pos x="T6" y="T7"/>
                </a:cxn>
                <a:cxn ang="0">
                  <a:pos x="T8" y="T9"/>
                </a:cxn>
                <a:cxn ang="0">
                  <a:pos x="T10" y="T11"/>
                </a:cxn>
                <a:cxn ang="0">
                  <a:pos x="T12" y="T13"/>
                </a:cxn>
              </a:cxnLst>
              <a:rect l="0" t="0" r="r" b="b"/>
              <a:pathLst>
                <a:path w="8" h="27">
                  <a:moveTo>
                    <a:pt x="8" y="23"/>
                  </a:moveTo>
                  <a:cubicBezTo>
                    <a:pt x="8" y="3"/>
                    <a:pt x="8" y="3"/>
                    <a:pt x="8" y="3"/>
                  </a:cubicBezTo>
                  <a:cubicBezTo>
                    <a:pt x="8" y="1"/>
                    <a:pt x="6" y="0"/>
                    <a:pt x="4" y="0"/>
                  </a:cubicBezTo>
                  <a:cubicBezTo>
                    <a:pt x="2" y="0"/>
                    <a:pt x="0" y="1"/>
                    <a:pt x="0" y="3"/>
                  </a:cubicBezTo>
                  <a:cubicBezTo>
                    <a:pt x="0" y="23"/>
                    <a:pt x="0" y="23"/>
                    <a:pt x="0" y="23"/>
                  </a:cubicBezTo>
                  <a:cubicBezTo>
                    <a:pt x="0" y="25"/>
                    <a:pt x="2" y="27"/>
                    <a:pt x="4" y="27"/>
                  </a:cubicBezTo>
                  <a:cubicBezTo>
                    <a:pt x="6" y="27"/>
                    <a:pt x="8" y="25"/>
                    <a:pt x="8"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a:endParaRPr lang="zh-CN" altLang="en-US" sz="2400">
                <a:solidFill>
                  <a:srgbClr val="333333"/>
                </a:solidFill>
                <a:cs typeface="+mn-ea"/>
                <a:sym typeface="+mn-lt"/>
              </a:endParaRPr>
            </a:p>
          </p:txBody>
        </p:sp>
        <p:sp>
          <p:nvSpPr>
            <p:cNvPr id="44084" name="1"/>
            <p:cNvSpPr>
              <a:spLocks/>
            </p:cNvSpPr>
            <p:nvPr/>
          </p:nvSpPr>
          <p:spPr bwMode="auto">
            <a:xfrm>
              <a:off x="2453" y="1881"/>
              <a:ext cx="14" cy="42"/>
            </a:xfrm>
            <a:custGeom>
              <a:avLst/>
              <a:gdLst>
                <a:gd name="T0" fmla="*/ 7 w 7"/>
                <a:gd name="T1" fmla="*/ 17 h 21"/>
                <a:gd name="T2" fmla="*/ 7 w 7"/>
                <a:gd name="T3" fmla="*/ 4 h 21"/>
                <a:gd name="T4" fmla="*/ 4 w 7"/>
                <a:gd name="T5" fmla="*/ 0 h 21"/>
                <a:gd name="T6" fmla="*/ 0 w 7"/>
                <a:gd name="T7" fmla="*/ 4 h 21"/>
                <a:gd name="T8" fmla="*/ 0 w 7"/>
                <a:gd name="T9" fmla="*/ 17 h 21"/>
                <a:gd name="T10" fmla="*/ 4 w 7"/>
                <a:gd name="T11" fmla="*/ 21 h 21"/>
                <a:gd name="T12" fmla="*/ 7 w 7"/>
                <a:gd name="T13" fmla="*/ 17 h 21"/>
              </a:gdLst>
              <a:ahLst/>
              <a:cxnLst>
                <a:cxn ang="0">
                  <a:pos x="T0" y="T1"/>
                </a:cxn>
                <a:cxn ang="0">
                  <a:pos x="T2" y="T3"/>
                </a:cxn>
                <a:cxn ang="0">
                  <a:pos x="T4" y="T5"/>
                </a:cxn>
                <a:cxn ang="0">
                  <a:pos x="T6" y="T7"/>
                </a:cxn>
                <a:cxn ang="0">
                  <a:pos x="T8" y="T9"/>
                </a:cxn>
                <a:cxn ang="0">
                  <a:pos x="T10" y="T11"/>
                </a:cxn>
                <a:cxn ang="0">
                  <a:pos x="T12" y="T13"/>
                </a:cxn>
              </a:cxnLst>
              <a:rect l="0" t="0" r="r" b="b"/>
              <a:pathLst>
                <a:path w="7" h="21">
                  <a:moveTo>
                    <a:pt x="7" y="17"/>
                  </a:moveTo>
                  <a:cubicBezTo>
                    <a:pt x="7" y="4"/>
                    <a:pt x="7" y="4"/>
                    <a:pt x="7" y="4"/>
                  </a:cubicBezTo>
                  <a:cubicBezTo>
                    <a:pt x="7" y="2"/>
                    <a:pt x="6" y="0"/>
                    <a:pt x="4" y="0"/>
                  </a:cubicBezTo>
                  <a:cubicBezTo>
                    <a:pt x="2" y="0"/>
                    <a:pt x="0" y="2"/>
                    <a:pt x="0" y="4"/>
                  </a:cubicBezTo>
                  <a:cubicBezTo>
                    <a:pt x="0" y="17"/>
                    <a:pt x="0" y="17"/>
                    <a:pt x="0" y="17"/>
                  </a:cubicBezTo>
                  <a:cubicBezTo>
                    <a:pt x="0" y="19"/>
                    <a:pt x="2" y="21"/>
                    <a:pt x="4" y="21"/>
                  </a:cubicBezTo>
                  <a:cubicBezTo>
                    <a:pt x="6" y="21"/>
                    <a:pt x="7" y="19"/>
                    <a:pt x="7"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a:endParaRPr lang="zh-CN" altLang="en-US" sz="2400">
                <a:solidFill>
                  <a:srgbClr val="333333"/>
                </a:solidFill>
                <a:cs typeface="+mn-ea"/>
                <a:sym typeface="+mn-lt"/>
              </a:endParaRPr>
            </a:p>
          </p:txBody>
        </p:sp>
        <p:sp>
          <p:nvSpPr>
            <p:cNvPr id="44085" name="1"/>
            <p:cNvSpPr>
              <a:spLocks/>
            </p:cNvSpPr>
            <p:nvPr/>
          </p:nvSpPr>
          <p:spPr bwMode="auto">
            <a:xfrm>
              <a:off x="2396" y="1965"/>
              <a:ext cx="77" cy="41"/>
            </a:xfrm>
            <a:custGeom>
              <a:avLst/>
              <a:gdLst>
                <a:gd name="T0" fmla="*/ 30 w 38"/>
                <a:gd name="T1" fmla="*/ 2 h 20"/>
                <a:gd name="T2" fmla="*/ 26 w 38"/>
                <a:gd name="T3" fmla="*/ 0 h 20"/>
                <a:gd name="T4" fmla="*/ 12 w 38"/>
                <a:gd name="T5" fmla="*/ 0 h 20"/>
                <a:gd name="T6" fmla="*/ 8 w 38"/>
                <a:gd name="T7" fmla="*/ 2 h 20"/>
                <a:gd name="T8" fmla="*/ 1 w 38"/>
                <a:gd name="T9" fmla="*/ 14 h 20"/>
                <a:gd name="T10" fmla="*/ 2 w 38"/>
                <a:gd name="T11" fmla="*/ 19 h 20"/>
                <a:gd name="T12" fmla="*/ 7 w 38"/>
                <a:gd name="T13" fmla="*/ 18 h 20"/>
                <a:gd name="T14" fmla="*/ 14 w 38"/>
                <a:gd name="T15" fmla="*/ 7 h 20"/>
                <a:gd name="T16" fmla="*/ 24 w 38"/>
                <a:gd name="T17" fmla="*/ 7 h 20"/>
                <a:gd name="T18" fmla="*/ 31 w 38"/>
                <a:gd name="T19" fmla="*/ 18 h 20"/>
                <a:gd name="T20" fmla="*/ 34 w 38"/>
                <a:gd name="T21" fmla="*/ 19 h 20"/>
                <a:gd name="T22" fmla="*/ 36 w 38"/>
                <a:gd name="T23" fmla="*/ 19 h 20"/>
                <a:gd name="T24" fmla="*/ 37 w 38"/>
                <a:gd name="T25" fmla="*/ 14 h 20"/>
                <a:gd name="T26" fmla="*/ 30 w 38"/>
                <a:gd name="T2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
                  <a:moveTo>
                    <a:pt x="30" y="2"/>
                  </a:moveTo>
                  <a:cubicBezTo>
                    <a:pt x="29" y="1"/>
                    <a:pt x="28" y="0"/>
                    <a:pt x="26" y="0"/>
                  </a:cubicBezTo>
                  <a:cubicBezTo>
                    <a:pt x="12" y="0"/>
                    <a:pt x="12" y="0"/>
                    <a:pt x="12" y="0"/>
                  </a:cubicBezTo>
                  <a:cubicBezTo>
                    <a:pt x="10" y="0"/>
                    <a:pt x="9" y="1"/>
                    <a:pt x="8" y="2"/>
                  </a:cubicBezTo>
                  <a:cubicBezTo>
                    <a:pt x="1" y="14"/>
                    <a:pt x="1" y="14"/>
                    <a:pt x="1" y="14"/>
                  </a:cubicBezTo>
                  <a:cubicBezTo>
                    <a:pt x="0" y="16"/>
                    <a:pt x="1" y="18"/>
                    <a:pt x="2" y="19"/>
                  </a:cubicBezTo>
                  <a:cubicBezTo>
                    <a:pt x="4" y="20"/>
                    <a:pt x="6" y="19"/>
                    <a:pt x="7" y="18"/>
                  </a:cubicBezTo>
                  <a:cubicBezTo>
                    <a:pt x="14" y="7"/>
                    <a:pt x="14" y="7"/>
                    <a:pt x="14" y="7"/>
                  </a:cubicBezTo>
                  <a:cubicBezTo>
                    <a:pt x="24" y="7"/>
                    <a:pt x="24" y="7"/>
                    <a:pt x="24" y="7"/>
                  </a:cubicBezTo>
                  <a:cubicBezTo>
                    <a:pt x="31" y="18"/>
                    <a:pt x="31" y="18"/>
                    <a:pt x="31" y="18"/>
                  </a:cubicBezTo>
                  <a:cubicBezTo>
                    <a:pt x="31" y="19"/>
                    <a:pt x="32" y="19"/>
                    <a:pt x="34" y="19"/>
                  </a:cubicBezTo>
                  <a:cubicBezTo>
                    <a:pt x="34" y="19"/>
                    <a:pt x="35" y="19"/>
                    <a:pt x="36" y="19"/>
                  </a:cubicBezTo>
                  <a:cubicBezTo>
                    <a:pt x="37" y="18"/>
                    <a:pt x="38" y="16"/>
                    <a:pt x="37" y="14"/>
                  </a:cubicBezTo>
                  <a:lnTo>
                    <a:pt x="3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a:endParaRPr lang="zh-CN" altLang="en-US" sz="2400">
                <a:solidFill>
                  <a:srgbClr val="333333"/>
                </a:solidFill>
                <a:cs typeface="+mn-ea"/>
                <a:sym typeface="+mn-lt"/>
              </a:endParaRPr>
            </a:p>
          </p:txBody>
        </p:sp>
      </p:grpSp>
      <p:grpSp>
        <p:nvGrpSpPr>
          <p:cNvPr id="44089" name="1"/>
          <p:cNvGrpSpPr>
            <a:grpSpLocks/>
          </p:cNvGrpSpPr>
          <p:nvPr>
            <p:custDataLst>
              <p:tags r:id="rId7"/>
            </p:custDataLst>
          </p:nvPr>
        </p:nvGrpSpPr>
        <p:grpSpPr bwMode="auto">
          <a:xfrm>
            <a:off x="1507069" y="3784709"/>
            <a:ext cx="368300" cy="364179"/>
            <a:chOff x="834" y="1832"/>
            <a:chExt cx="174" cy="172"/>
          </a:xfrm>
        </p:grpSpPr>
        <p:sp>
          <p:nvSpPr>
            <p:cNvPr id="44086" name="1"/>
            <p:cNvSpPr>
              <a:spLocks noEditPoints="1"/>
            </p:cNvSpPr>
            <p:nvPr/>
          </p:nvSpPr>
          <p:spPr bwMode="auto">
            <a:xfrm>
              <a:off x="834" y="1832"/>
              <a:ext cx="174" cy="172"/>
            </a:xfrm>
            <a:custGeom>
              <a:avLst/>
              <a:gdLst>
                <a:gd name="T0" fmla="*/ 83 w 86"/>
                <a:gd name="T1" fmla="*/ 33 h 85"/>
                <a:gd name="T2" fmla="*/ 75 w 86"/>
                <a:gd name="T3" fmla="*/ 28 h 85"/>
                <a:gd name="T4" fmla="*/ 77 w 86"/>
                <a:gd name="T5" fmla="*/ 17 h 85"/>
                <a:gd name="T6" fmla="*/ 65 w 86"/>
                <a:gd name="T7" fmla="*/ 8 h 85"/>
                <a:gd name="T8" fmla="*/ 55 w 86"/>
                <a:gd name="T9" fmla="*/ 10 h 85"/>
                <a:gd name="T10" fmla="*/ 49 w 86"/>
                <a:gd name="T11" fmla="*/ 0 h 85"/>
                <a:gd name="T12" fmla="*/ 34 w 86"/>
                <a:gd name="T13" fmla="*/ 3 h 85"/>
                <a:gd name="T14" fmla="*/ 28 w 86"/>
                <a:gd name="T15" fmla="*/ 11 h 85"/>
                <a:gd name="T16" fmla="*/ 18 w 86"/>
                <a:gd name="T17" fmla="*/ 8 h 85"/>
                <a:gd name="T18" fmla="*/ 8 w 86"/>
                <a:gd name="T19" fmla="*/ 21 h 85"/>
                <a:gd name="T20" fmla="*/ 10 w 86"/>
                <a:gd name="T21" fmla="*/ 31 h 85"/>
                <a:gd name="T22" fmla="*/ 1 w 86"/>
                <a:gd name="T23" fmla="*/ 36 h 85"/>
                <a:gd name="T24" fmla="*/ 1 w 86"/>
                <a:gd name="T25" fmla="*/ 49 h 85"/>
                <a:gd name="T26" fmla="*/ 10 w 86"/>
                <a:gd name="T27" fmla="*/ 54 h 85"/>
                <a:gd name="T28" fmla="*/ 8 w 86"/>
                <a:gd name="T29" fmla="*/ 64 h 85"/>
                <a:gd name="T30" fmla="*/ 18 w 86"/>
                <a:gd name="T31" fmla="*/ 77 h 85"/>
                <a:gd name="T32" fmla="*/ 28 w 86"/>
                <a:gd name="T33" fmla="*/ 74 h 85"/>
                <a:gd name="T34" fmla="*/ 34 w 86"/>
                <a:gd name="T35" fmla="*/ 82 h 85"/>
                <a:gd name="T36" fmla="*/ 43 w 86"/>
                <a:gd name="T37" fmla="*/ 85 h 85"/>
                <a:gd name="T38" fmla="*/ 52 w 86"/>
                <a:gd name="T39" fmla="*/ 82 h 85"/>
                <a:gd name="T40" fmla="*/ 58 w 86"/>
                <a:gd name="T41" fmla="*/ 74 h 85"/>
                <a:gd name="T42" fmla="*/ 68 w 86"/>
                <a:gd name="T43" fmla="*/ 77 h 85"/>
                <a:gd name="T44" fmla="*/ 78 w 86"/>
                <a:gd name="T45" fmla="*/ 64 h 85"/>
                <a:gd name="T46" fmla="*/ 76 w 86"/>
                <a:gd name="T47" fmla="*/ 54 h 85"/>
                <a:gd name="T48" fmla="*/ 85 w 86"/>
                <a:gd name="T49" fmla="*/ 49 h 85"/>
                <a:gd name="T50" fmla="*/ 85 w 86"/>
                <a:gd name="T51" fmla="*/ 36 h 85"/>
                <a:gd name="T52" fmla="*/ 72 w 86"/>
                <a:gd name="T53" fmla="*/ 48 h 85"/>
                <a:gd name="T54" fmla="*/ 67 w 86"/>
                <a:gd name="T55" fmla="*/ 56 h 85"/>
                <a:gd name="T56" fmla="*/ 70 w 86"/>
                <a:gd name="T57" fmla="*/ 65 h 85"/>
                <a:gd name="T58" fmla="*/ 60 w 86"/>
                <a:gd name="T59" fmla="*/ 67 h 85"/>
                <a:gd name="T60" fmla="*/ 51 w 86"/>
                <a:gd name="T61" fmla="*/ 69 h 85"/>
                <a:gd name="T62" fmla="*/ 46 w 86"/>
                <a:gd name="T63" fmla="*/ 78 h 85"/>
                <a:gd name="T64" fmla="*/ 38 w 86"/>
                <a:gd name="T65" fmla="*/ 72 h 85"/>
                <a:gd name="T66" fmla="*/ 30 w 86"/>
                <a:gd name="T67" fmla="*/ 67 h 85"/>
                <a:gd name="T68" fmla="*/ 20 w 86"/>
                <a:gd name="T69" fmla="*/ 70 h 85"/>
                <a:gd name="T70" fmla="*/ 19 w 86"/>
                <a:gd name="T71" fmla="*/ 59 h 85"/>
                <a:gd name="T72" fmla="*/ 16 w 86"/>
                <a:gd name="T73" fmla="*/ 51 h 85"/>
                <a:gd name="T74" fmla="*/ 8 w 86"/>
                <a:gd name="T75" fmla="*/ 46 h 85"/>
                <a:gd name="T76" fmla="*/ 8 w 86"/>
                <a:gd name="T77" fmla="*/ 39 h 85"/>
                <a:gd name="T78" fmla="*/ 16 w 86"/>
                <a:gd name="T79" fmla="*/ 35 h 85"/>
                <a:gd name="T80" fmla="*/ 19 w 86"/>
                <a:gd name="T81" fmla="*/ 26 h 85"/>
                <a:gd name="T82" fmla="*/ 20 w 86"/>
                <a:gd name="T83" fmla="*/ 15 h 85"/>
                <a:gd name="T84" fmla="*/ 30 w 86"/>
                <a:gd name="T85" fmla="*/ 18 h 85"/>
                <a:gd name="T86" fmla="*/ 38 w 86"/>
                <a:gd name="T87" fmla="*/ 14 h 85"/>
                <a:gd name="T88" fmla="*/ 46 w 86"/>
                <a:gd name="T89" fmla="*/ 7 h 85"/>
                <a:gd name="T90" fmla="*/ 51 w 86"/>
                <a:gd name="T91" fmla="*/ 16 h 85"/>
                <a:gd name="T92" fmla="*/ 60 w 86"/>
                <a:gd name="T93" fmla="*/ 18 h 85"/>
                <a:gd name="T94" fmla="*/ 70 w 86"/>
                <a:gd name="T95" fmla="*/ 20 h 85"/>
                <a:gd name="T96" fmla="*/ 67 w 86"/>
                <a:gd name="T97" fmla="*/ 29 h 85"/>
                <a:gd name="T98" fmla="*/ 72 w 86"/>
                <a:gd name="T99" fmla="*/ 37 h 85"/>
                <a:gd name="T100" fmla="*/ 78 w 86"/>
                <a:gd name="T10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5">
                  <a:moveTo>
                    <a:pt x="85" y="36"/>
                  </a:moveTo>
                  <a:cubicBezTo>
                    <a:pt x="85" y="35"/>
                    <a:pt x="84" y="34"/>
                    <a:pt x="83" y="33"/>
                  </a:cubicBezTo>
                  <a:cubicBezTo>
                    <a:pt x="76" y="31"/>
                    <a:pt x="76" y="31"/>
                    <a:pt x="76" y="31"/>
                  </a:cubicBezTo>
                  <a:cubicBezTo>
                    <a:pt x="76" y="30"/>
                    <a:pt x="75" y="29"/>
                    <a:pt x="75" y="28"/>
                  </a:cubicBezTo>
                  <a:cubicBezTo>
                    <a:pt x="78" y="21"/>
                    <a:pt x="78" y="21"/>
                    <a:pt x="78" y="21"/>
                  </a:cubicBezTo>
                  <a:cubicBezTo>
                    <a:pt x="78" y="20"/>
                    <a:pt x="78" y="18"/>
                    <a:pt x="77" y="17"/>
                  </a:cubicBezTo>
                  <a:cubicBezTo>
                    <a:pt x="75" y="14"/>
                    <a:pt x="72" y="11"/>
                    <a:pt x="68" y="8"/>
                  </a:cubicBezTo>
                  <a:cubicBezTo>
                    <a:pt x="67" y="7"/>
                    <a:pt x="66" y="7"/>
                    <a:pt x="65" y="8"/>
                  </a:cubicBezTo>
                  <a:cubicBezTo>
                    <a:pt x="58" y="11"/>
                    <a:pt x="58" y="11"/>
                    <a:pt x="58" y="11"/>
                  </a:cubicBezTo>
                  <a:cubicBezTo>
                    <a:pt x="57" y="10"/>
                    <a:pt x="56" y="10"/>
                    <a:pt x="55" y="10"/>
                  </a:cubicBezTo>
                  <a:cubicBezTo>
                    <a:pt x="52" y="3"/>
                    <a:pt x="52" y="3"/>
                    <a:pt x="52" y="3"/>
                  </a:cubicBezTo>
                  <a:cubicBezTo>
                    <a:pt x="52" y="2"/>
                    <a:pt x="51" y="1"/>
                    <a:pt x="49" y="0"/>
                  </a:cubicBezTo>
                  <a:cubicBezTo>
                    <a:pt x="45" y="0"/>
                    <a:pt x="41" y="0"/>
                    <a:pt x="37" y="0"/>
                  </a:cubicBezTo>
                  <a:cubicBezTo>
                    <a:pt x="35" y="1"/>
                    <a:pt x="34" y="2"/>
                    <a:pt x="34" y="3"/>
                  </a:cubicBezTo>
                  <a:cubicBezTo>
                    <a:pt x="31" y="10"/>
                    <a:pt x="31" y="10"/>
                    <a:pt x="31" y="10"/>
                  </a:cubicBezTo>
                  <a:cubicBezTo>
                    <a:pt x="30" y="10"/>
                    <a:pt x="29" y="10"/>
                    <a:pt x="28" y="11"/>
                  </a:cubicBezTo>
                  <a:cubicBezTo>
                    <a:pt x="22" y="8"/>
                    <a:pt x="22" y="8"/>
                    <a:pt x="22" y="8"/>
                  </a:cubicBezTo>
                  <a:cubicBezTo>
                    <a:pt x="20" y="7"/>
                    <a:pt x="19" y="7"/>
                    <a:pt x="18" y="8"/>
                  </a:cubicBezTo>
                  <a:cubicBezTo>
                    <a:pt x="14" y="11"/>
                    <a:pt x="11" y="14"/>
                    <a:pt x="9" y="17"/>
                  </a:cubicBezTo>
                  <a:cubicBezTo>
                    <a:pt x="8" y="18"/>
                    <a:pt x="8" y="20"/>
                    <a:pt x="8" y="21"/>
                  </a:cubicBezTo>
                  <a:cubicBezTo>
                    <a:pt x="11" y="28"/>
                    <a:pt x="11" y="28"/>
                    <a:pt x="11" y="28"/>
                  </a:cubicBezTo>
                  <a:cubicBezTo>
                    <a:pt x="11" y="29"/>
                    <a:pt x="10" y="30"/>
                    <a:pt x="10" y="31"/>
                  </a:cubicBezTo>
                  <a:cubicBezTo>
                    <a:pt x="3" y="33"/>
                    <a:pt x="3" y="33"/>
                    <a:pt x="3" y="33"/>
                  </a:cubicBezTo>
                  <a:cubicBezTo>
                    <a:pt x="2" y="34"/>
                    <a:pt x="1" y="35"/>
                    <a:pt x="1" y="36"/>
                  </a:cubicBezTo>
                  <a:cubicBezTo>
                    <a:pt x="0" y="39"/>
                    <a:pt x="0" y="41"/>
                    <a:pt x="0" y="43"/>
                  </a:cubicBezTo>
                  <a:cubicBezTo>
                    <a:pt x="0" y="45"/>
                    <a:pt x="0" y="47"/>
                    <a:pt x="1" y="49"/>
                  </a:cubicBezTo>
                  <a:cubicBezTo>
                    <a:pt x="1" y="50"/>
                    <a:pt x="2" y="52"/>
                    <a:pt x="3" y="52"/>
                  </a:cubicBezTo>
                  <a:cubicBezTo>
                    <a:pt x="10" y="54"/>
                    <a:pt x="10" y="54"/>
                    <a:pt x="10" y="54"/>
                  </a:cubicBezTo>
                  <a:cubicBezTo>
                    <a:pt x="10" y="56"/>
                    <a:pt x="11" y="57"/>
                    <a:pt x="11" y="58"/>
                  </a:cubicBezTo>
                  <a:cubicBezTo>
                    <a:pt x="8" y="64"/>
                    <a:pt x="8" y="64"/>
                    <a:pt x="8" y="64"/>
                  </a:cubicBezTo>
                  <a:cubicBezTo>
                    <a:pt x="8" y="65"/>
                    <a:pt x="8" y="67"/>
                    <a:pt x="9" y="68"/>
                  </a:cubicBezTo>
                  <a:cubicBezTo>
                    <a:pt x="11" y="71"/>
                    <a:pt x="14" y="74"/>
                    <a:pt x="18" y="77"/>
                  </a:cubicBezTo>
                  <a:cubicBezTo>
                    <a:pt x="19" y="78"/>
                    <a:pt x="20" y="78"/>
                    <a:pt x="22" y="77"/>
                  </a:cubicBezTo>
                  <a:cubicBezTo>
                    <a:pt x="28" y="74"/>
                    <a:pt x="28" y="74"/>
                    <a:pt x="28" y="74"/>
                  </a:cubicBezTo>
                  <a:cubicBezTo>
                    <a:pt x="29" y="75"/>
                    <a:pt x="30" y="75"/>
                    <a:pt x="31" y="76"/>
                  </a:cubicBezTo>
                  <a:cubicBezTo>
                    <a:pt x="34" y="82"/>
                    <a:pt x="34" y="82"/>
                    <a:pt x="34" y="82"/>
                  </a:cubicBezTo>
                  <a:cubicBezTo>
                    <a:pt x="34" y="84"/>
                    <a:pt x="35" y="85"/>
                    <a:pt x="37" y="85"/>
                  </a:cubicBezTo>
                  <a:cubicBezTo>
                    <a:pt x="39" y="85"/>
                    <a:pt x="41" y="85"/>
                    <a:pt x="43" y="85"/>
                  </a:cubicBezTo>
                  <a:cubicBezTo>
                    <a:pt x="45" y="85"/>
                    <a:pt x="47" y="85"/>
                    <a:pt x="49" y="85"/>
                  </a:cubicBezTo>
                  <a:cubicBezTo>
                    <a:pt x="51" y="85"/>
                    <a:pt x="52" y="84"/>
                    <a:pt x="52" y="82"/>
                  </a:cubicBezTo>
                  <a:cubicBezTo>
                    <a:pt x="55" y="76"/>
                    <a:pt x="55" y="76"/>
                    <a:pt x="55" y="76"/>
                  </a:cubicBezTo>
                  <a:cubicBezTo>
                    <a:pt x="56" y="75"/>
                    <a:pt x="57" y="75"/>
                    <a:pt x="58" y="74"/>
                  </a:cubicBezTo>
                  <a:cubicBezTo>
                    <a:pt x="65" y="77"/>
                    <a:pt x="65" y="77"/>
                    <a:pt x="65" y="77"/>
                  </a:cubicBezTo>
                  <a:cubicBezTo>
                    <a:pt x="66" y="78"/>
                    <a:pt x="67" y="78"/>
                    <a:pt x="68" y="77"/>
                  </a:cubicBezTo>
                  <a:cubicBezTo>
                    <a:pt x="72" y="74"/>
                    <a:pt x="75" y="71"/>
                    <a:pt x="77" y="68"/>
                  </a:cubicBezTo>
                  <a:cubicBezTo>
                    <a:pt x="78" y="67"/>
                    <a:pt x="78" y="65"/>
                    <a:pt x="78" y="64"/>
                  </a:cubicBezTo>
                  <a:cubicBezTo>
                    <a:pt x="75" y="58"/>
                    <a:pt x="75" y="58"/>
                    <a:pt x="75" y="58"/>
                  </a:cubicBezTo>
                  <a:cubicBezTo>
                    <a:pt x="75" y="57"/>
                    <a:pt x="76" y="56"/>
                    <a:pt x="76" y="54"/>
                  </a:cubicBezTo>
                  <a:cubicBezTo>
                    <a:pt x="83" y="52"/>
                    <a:pt x="83" y="52"/>
                    <a:pt x="83" y="52"/>
                  </a:cubicBezTo>
                  <a:cubicBezTo>
                    <a:pt x="84" y="52"/>
                    <a:pt x="85" y="50"/>
                    <a:pt x="85" y="49"/>
                  </a:cubicBezTo>
                  <a:cubicBezTo>
                    <a:pt x="86" y="47"/>
                    <a:pt x="86" y="45"/>
                    <a:pt x="86" y="43"/>
                  </a:cubicBezTo>
                  <a:cubicBezTo>
                    <a:pt x="86" y="41"/>
                    <a:pt x="86" y="39"/>
                    <a:pt x="85" y="36"/>
                  </a:cubicBezTo>
                  <a:moveTo>
                    <a:pt x="78" y="46"/>
                  </a:moveTo>
                  <a:cubicBezTo>
                    <a:pt x="72" y="48"/>
                    <a:pt x="72" y="48"/>
                    <a:pt x="72" y="48"/>
                  </a:cubicBezTo>
                  <a:cubicBezTo>
                    <a:pt x="71" y="48"/>
                    <a:pt x="70" y="49"/>
                    <a:pt x="70" y="51"/>
                  </a:cubicBezTo>
                  <a:cubicBezTo>
                    <a:pt x="69" y="52"/>
                    <a:pt x="68" y="54"/>
                    <a:pt x="67" y="56"/>
                  </a:cubicBezTo>
                  <a:cubicBezTo>
                    <a:pt x="67" y="57"/>
                    <a:pt x="67" y="58"/>
                    <a:pt x="67" y="59"/>
                  </a:cubicBezTo>
                  <a:cubicBezTo>
                    <a:pt x="70" y="65"/>
                    <a:pt x="70" y="65"/>
                    <a:pt x="70" y="65"/>
                  </a:cubicBezTo>
                  <a:cubicBezTo>
                    <a:pt x="69" y="67"/>
                    <a:pt x="67" y="68"/>
                    <a:pt x="66" y="70"/>
                  </a:cubicBezTo>
                  <a:cubicBezTo>
                    <a:pt x="60" y="67"/>
                    <a:pt x="60" y="67"/>
                    <a:pt x="60" y="67"/>
                  </a:cubicBezTo>
                  <a:cubicBezTo>
                    <a:pt x="59" y="66"/>
                    <a:pt x="57" y="66"/>
                    <a:pt x="56" y="67"/>
                  </a:cubicBezTo>
                  <a:cubicBezTo>
                    <a:pt x="55" y="68"/>
                    <a:pt x="53" y="69"/>
                    <a:pt x="51" y="69"/>
                  </a:cubicBezTo>
                  <a:cubicBezTo>
                    <a:pt x="50" y="70"/>
                    <a:pt x="49" y="70"/>
                    <a:pt x="48" y="72"/>
                  </a:cubicBezTo>
                  <a:cubicBezTo>
                    <a:pt x="46" y="78"/>
                    <a:pt x="46" y="78"/>
                    <a:pt x="46" y="78"/>
                  </a:cubicBezTo>
                  <a:cubicBezTo>
                    <a:pt x="44" y="78"/>
                    <a:pt x="42" y="78"/>
                    <a:pt x="40" y="78"/>
                  </a:cubicBezTo>
                  <a:cubicBezTo>
                    <a:pt x="38" y="72"/>
                    <a:pt x="38" y="72"/>
                    <a:pt x="38" y="72"/>
                  </a:cubicBezTo>
                  <a:cubicBezTo>
                    <a:pt x="37" y="70"/>
                    <a:pt x="36" y="70"/>
                    <a:pt x="35" y="69"/>
                  </a:cubicBezTo>
                  <a:cubicBezTo>
                    <a:pt x="33" y="69"/>
                    <a:pt x="31" y="68"/>
                    <a:pt x="30" y="67"/>
                  </a:cubicBezTo>
                  <a:cubicBezTo>
                    <a:pt x="29" y="66"/>
                    <a:pt x="27" y="66"/>
                    <a:pt x="26" y="67"/>
                  </a:cubicBezTo>
                  <a:cubicBezTo>
                    <a:pt x="20" y="70"/>
                    <a:pt x="20" y="70"/>
                    <a:pt x="20" y="70"/>
                  </a:cubicBezTo>
                  <a:cubicBezTo>
                    <a:pt x="19" y="68"/>
                    <a:pt x="17" y="67"/>
                    <a:pt x="16" y="65"/>
                  </a:cubicBezTo>
                  <a:cubicBezTo>
                    <a:pt x="19" y="59"/>
                    <a:pt x="19" y="59"/>
                    <a:pt x="19" y="59"/>
                  </a:cubicBezTo>
                  <a:cubicBezTo>
                    <a:pt x="19" y="58"/>
                    <a:pt x="19" y="57"/>
                    <a:pt x="19" y="56"/>
                  </a:cubicBezTo>
                  <a:cubicBezTo>
                    <a:pt x="18" y="54"/>
                    <a:pt x="17" y="52"/>
                    <a:pt x="16" y="51"/>
                  </a:cubicBezTo>
                  <a:cubicBezTo>
                    <a:pt x="16" y="49"/>
                    <a:pt x="15" y="48"/>
                    <a:pt x="14" y="48"/>
                  </a:cubicBezTo>
                  <a:cubicBezTo>
                    <a:pt x="8" y="46"/>
                    <a:pt x="8" y="46"/>
                    <a:pt x="8" y="46"/>
                  </a:cubicBezTo>
                  <a:cubicBezTo>
                    <a:pt x="8" y="45"/>
                    <a:pt x="8" y="44"/>
                    <a:pt x="8" y="43"/>
                  </a:cubicBezTo>
                  <a:cubicBezTo>
                    <a:pt x="8" y="42"/>
                    <a:pt x="8" y="41"/>
                    <a:pt x="8" y="39"/>
                  </a:cubicBezTo>
                  <a:cubicBezTo>
                    <a:pt x="14" y="37"/>
                    <a:pt x="14" y="37"/>
                    <a:pt x="14" y="37"/>
                  </a:cubicBezTo>
                  <a:cubicBezTo>
                    <a:pt x="15" y="37"/>
                    <a:pt x="16" y="36"/>
                    <a:pt x="16" y="35"/>
                  </a:cubicBezTo>
                  <a:cubicBezTo>
                    <a:pt x="17" y="33"/>
                    <a:pt x="18" y="31"/>
                    <a:pt x="19" y="29"/>
                  </a:cubicBezTo>
                  <a:cubicBezTo>
                    <a:pt x="19" y="28"/>
                    <a:pt x="19" y="27"/>
                    <a:pt x="19" y="26"/>
                  </a:cubicBezTo>
                  <a:cubicBezTo>
                    <a:pt x="16" y="20"/>
                    <a:pt x="16" y="20"/>
                    <a:pt x="16" y="20"/>
                  </a:cubicBezTo>
                  <a:cubicBezTo>
                    <a:pt x="17" y="18"/>
                    <a:pt x="19" y="17"/>
                    <a:pt x="20" y="15"/>
                  </a:cubicBezTo>
                  <a:cubicBezTo>
                    <a:pt x="26" y="18"/>
                    <a:pt x="26" y="18"/>
                    <a:pt x="26" y="18"/>
                  </a:cubicBezTo>
                  <a:cubicBezTo>
                    <a:pt x="27" y="19"/>
                    <a:pt x="29" y="19"/>
                    <a:pt x="30" y="18"/>
                  </a:cubicBezTo>
                  <a:cubicBezTo>
                    <a:pt x="31" y="17"/>
                    <a:pt x="33" y="17"/>
                    <a:pt x="35" y="16"/>
                  </a:cubicBezTo>
                  <a:cubicBezTo>
                    <a:pt x="36" y="16"/>
                    <a:pt x="37" y="15"/>
                    <a:pt x="38" y="14"/>
                  </a:cubicBezTo>
                  <a:cubicBezTo>
                    <a:pt x="40" y="7"/>
                    <a:pt x="40" y="7"/>
                    <a:pt x="40" y="7"/>
                  </a:cubicBezTo>
                  <a:cubicBezTo>
                    <a:pt x="42" y="7"/>
                    <a:pt x="44" y="7"/>
                    <a:pt x="46" y="7"/>
                  </a:cubicBezTo>
                  <a:cubicBezTo>
                    <a:pt x="48" y="14"/>
                    <a:pt x="48" y="14"/>
                    <a:pt x="48" y="14"/>
                  </a:cubicBezTo>
                  <a:cubicBezTo>
                    <a:pt x="49" y="15"/>
                    <a:pt x="50" y="16"/>
                    <a:pt x="51" y="16"/>
                  </a:cubicBezTo>
                  <a:cubicBezTo>
                    <a:pt x="53" y="17"/>
                    <a:pt x="55" y="17"/>
                    <a:pt x="56" y="18"/>
                  </a:cubicBezTo>
                  <a:cubicBezTo>
                    <a:pt x="57" y="19"/>
                    <a:pt x="59" y="19"/>
                    <a:pt x="60" y="18"/>
                  </a:cubicBezTo>
                  <a:cubicBezTo>
                    <a:pt x="66" y="15"/>
                    <a:pt x="66" y="15"/>
                    <a:pt x="66" y="15"/>
                  </a:cubicBezTo>
                  <a:cubicBezTo>
                    <a:pt x="67" y="17"/>
                    <a:pt x="69" y="18"/>
                    <a:pt x="70" y="20"/>
                  </a:cubicBezTo>
                  <a:cubicBezTo>
                    <a:pt x="67" y="26"/>
                    <a:pt x="67" y="26"/>
                    <a:pt x="67" y="26"/>
                  </a:cubicBezTo>
                  <a:cubicBezTo>
                    <a:pt x="67" y="27"/>
                    <a:pt x="67" y="28"/>
                    <a:pt x="67" y="29"/>
                  </a:cubicBezTo>
                  <a:cubicBezTo>
                    <a:pt x="68" y="31"/>
                    <a:pt x="69" y="33"/>
                    <a:pt x="70" y="35"/>
                  </a:cubicBezTo>
                  <a:cubicBezTo>
                    <a:pt x="70" y="36"/>
                    <a:pt x="71" y="37"/>
                    <a:pt x="72" y="37"/>
                  </a:cubicBezTo>
                  <a:cubicBezTo>
                    <a:pt x="78" y="39"/>
                    <a:pt x="78" y="39"/>
                    <a:pt x="78" y="39"/>
                  </a:cubicBezTo>
                  <a:cubicBezTo>
                    <a:pt x="78" y="41"/>
                    <a:pt x="78" y="42"/>
                    <a:pt x="78" y="43"/>
                  </a:cubicBezTo>
                  <a:cubicBezTo>
                    <a:pt x="78" y="44"/>
                    <a:pt x="78" y="45"/>
                    <a:pt x="78" y="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a:endParaRPr lang="zh-CN" altLang="en-US" sz="2400">
                <a:solidFill>
                  <a:srgbClr val="333333"/>
                </a:solidFill>
                <a:cs typeface="+mn-ea"/>
                <a:sym typeface="+mn-lt"/>
              </a:endParaRPr>
            </a:p>
          </p:txBody>
        </p:sp>
        <p:sp>
          <p:nvSpPr>
            <p:cNvPr id="44087" name="1"/>
            <p:cNvSpPr>
              <a:spLocks noEditPoints="1"/>
            </p:cNvSpPr>
            <p:nvPr/>
          </p:nvSpPr>
          <p:spPr bwMode="auto">
            <a:xfrm>
              <a:off x="887" y="1883"/>
              <a:ext cx="69" cy="68"/>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26 h 34"/>
                <a:gd name="T12" fmla="*/ 7 w 34"/>
                <a:gd name="T13" fmla="*/ 17 h 34"/>
                <a:gd name="T14" fmla="*/ 17 w 34"/>
                <a:gd name="T15" fmla="*/ 7 h 34"/>
                <a:gd name="T16" fmla="*/ 27 w 34"/>
                <a:gd name="T17" fmla="*/ 17 h 34"/>
                <a:gd name="T18" fmla="*/ 17 w 34"/>
                <a:gd name="T19"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8" y="0"/>
                    <a:pt x="0" y="7"/>
                    <a:pt x="0" y="17"/>
                  </a:cubicBezTo>
                  <a:cubicBezTo>
                    <a:pt x="0" y="26"/>
                    <a:pt x="8" y="34"/>
                    <a:pt x="17" y="34"/>
                  </a:cubicBezTo>
                  <a:cubicBezTo>
                    <a:pt x="26" y="34"/>
                    <a:pt x="34" y="26"/>
                    <a:pt x="34" y="17"/>
                  </a:cubicBezTo>
                  <a:cubicBezTo>
                    <a:pt x="34" y="7"/>
                    <a:pt x="26" y="0"/>
                    <a:pt x="17" y="0"/>
                  </a:cubicBezTo>
                  <a:moveTo>
                    <a:pt x="17" y="26"/>
                  </a:moveTo>
                  <a:cubicBezTo>
                    <a:pt x="12" y="26"/>
                    <a:pt x="7" y="22"/>
                    <a:pt x="7" y="17"/>
                  </a:cubicBezTo>
                  <a:cubicBezTo>
                    <a:pt x="7" y="11"/>
                    <a:pt x="12" y="7"/>
                    <a:pt x="17" y="7"/>
                  </a:cubicBezTo>
                  <a:cubicBezTo>
                    <a:pt x="22" y="7"/>
                    <a:pt x="27" y="11"/>
                    <a:pt x="27" y="17"/>
                  </a:cubicBezTo>
                  <a:cubicBezTo>
                    <a:pt x="27" y="22"/>
                    <a:pt x="22" y="26"/>
                    <a:pt x="1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a:endParaRPr lang="zh-CN" altLang="en-US" sz="2400">
                <a:solidFill>
                  <a:srgbClr val="333333"/>
                </a:solidFill>
                <a:cs typeface="+mn-ea"/>
                <a:sym typeface="+mn-lt"/>
              </a:endParaRPr>
            </a:p>
          </p:txBody>
        </p:sp>
      </p:grpSp>
      <p:sp>
        <p:nvSpPr>
          <p:cNvPr id="44088" name="PA_任意多边形 56"/>
          <p:cNvSpPr>
            <a:spLocks noEditPoints="1"/>
          </p:cNvSpPr>
          <p:nvPr>
            <p:custDataLst>
              <p:tags r:id="rId8"/>
            </p:custDataLst>
          </p:nvPr>
        </p:nvSpPr>
        <p:spPr bwMode="auto">
          <a:xfrm>
            <a:off x="3105153" y="3839761"/>
            <a:ext cx="368300" cy="254079"/>
          </a:xfrm>
          <a:custGeom>
            <a:avLst/>
            <a:gdLst>
              <a:gd name="T0" fmla="*/ 82 w 86"/>
              <a:gd name="T1" fmla="*/ 7 h 59"/>
              <a:gd name="T2" fmla="*/ 74 w 86"/>
              <a:gd name="T3" fmla="*/ 4 h 59"/>
              <a:gd name="T4" fmla="*/ 66 w 86"/>
              <a:gd name="T5" fmla="*/ 7 h 59"/>
              <a:gd name="T6" fmla="*/ 63 w 86"/>
              <a:gd name="T7" fmla="*/ 15 h 59"/>
              <a:gd name="T8" fmla="*/ 64 w 86"/>
              <a:gd name="T9" fmla="*/ 20 h 59"/>
              <a:gd name="T10" fmla="*/ 50 w 86"/>
              <a:gd name="T11" fmla="*/ 32 h 59"/>
              <a:gd name="T12" fmla="*/ 42 w 86"/>
              <a:gd name="T13" fmla="*/ 30 h 59"/>
              <a:gd name="T14" fmla="*/ 35 w 86"/>
              <a:gd name="T15" fmla="*/ 32 h 59"/>
              <a:gd name="T16" fmla="*/ 25 w 86"/>
              <a:gd name="T17" fmla="*/ 20 h 59"/>
              <a:gd name="T18" fmla="*/ 23 w 86"/>
              <a:gd name="T19" fmla="*/ 4 h 59"/>
              <a:gd name="T20" fmla="*/ 14 w 86"/>
              <a:gd name="T21" fmla="*/ 0 h 59"/>
              <a:gd name="T22" fmla="*/ 4 w 86"/>
              <a:gd name="T23" fmla="*/ 4 h 59"/>
              <a:gd name="T24" fmla="*/ 0 w 86"/>
              <a:gd name="T25" fmla="*/ 14 h 59"/>
              <a:gd name="T26" fmla="*/ 4 w 86"/>
              <a:gd name="T27" fmla="*/ 23 h 59"/>
              <a:gd name="T28" fmla="*/ 14 w 86"/>
              <a:gd name="T29" fmla="*/ 27 h 59"/>
              <a:gd name="T30" fmla="*/ 20 w 86"/>
              <a:gd name="T31" fmla="*/ 25 h 59"/>
              <a:gd name="T32" fmla="*/ 30 w 86"/>
              <a:gd name="T33" fmla="*/ 37 h 59"/>
              <a:gd name="T34" fmla="*/ 32 w 86"/>
              <a:gd name="T35" fmla="*/ 55 h 59"/>
              <a:gd name="T36" fmla="*/ 42 w 86"/>
              <a:gd name="T37" fmla="*/ 59 h 59"/>
              <a:gd name="T38" fmla="*/ 52 w 86"/>
              <a:gd name="T39" fmla="*/ 55 h 59"/>
              <a:gd name="T40" fmla="*/ 55 w 86"/>
              <a:gd name="T41" fmla="*/ 38 h 59"/>
              <a:gd name="T42" fmla="*/ 69 w 86"/>
              <a:gd name="T43" fmla="*/ 25 h 59"/>
              <a:gd name="T44" fmla="*/ 74 w 86"/>
              <a:gd name="T45" fmla="*/ 27 h 59"/>
              <a:gd name="T46" fmla="*/ 82 w 86"/>
              <a:gd name="T47" fmla="*/ 23 h 59"/>
              <a:gd name="T48" fmla="*/ 86 w 86"/>
              <a:gd name="T49" fmla="*/ 15 h 59"/>
              <a:gd name="T50" fmla="*/ 82 w 86"/>
              <a:gd name="T51" fmla="*/ 7 h 59"/>
              <a:gd name="T52" fmla="*/ 9 w 86"/>
              <a:gd name="T53" fmla="*/ 18 h 59"/>
              <a:gd name="T54" fmla="*/ 8 w 86"/>
              <a:gd name="T55" fmla="*/ 14 h 59"/>
              <a:gd name="T56" fmla="*/ 9 w 86"/>
              <a:gd name="T57" fmla="*/ 9 h 59"/>
              <a:gd name="T58" fmla="*/ 14 w 86"/>
              <a:gd name="T59" fmla="*/ 8 h 59"/>
              <a:gd name="T60" fmla="*/ 18 w 86"/>
              <a:gd name="T61" fmla="*/ 9 h 59"/>
              <a:gd name="T62" fmla="*/ 18 w 86"/>
              <a:gd name="T63" fmla="*/ 18 h 59"/>
              <a:gd name="T64" fmla="*/ 9 w 86"/>
              <a:gd name="T65" fmla="*/ 18 h 59"/>
              <a:gd name="T66" fmla="*/ 77 w 86"/>
              <a:gd name="T67" fmla="*/ 18 h 59"/>
              <a:gd name="T68" fmla="*/ 71 w 86"/>
              <a:gd name="T69" fmla="*/ 18 h 59"/>
              <a:gd name="T70" fmla="*/ 70 w 86"/>
              <a:gd name="T71" fmla="*/ 15 h 59"/>
              <a:gd name="T72" fmla="*/ 71 w 86"/>
              <a:gd name="T73" fmla="*/ 12 h 59"/>
              <a:gd name="T74" fmla="*/ 74 w 86"/>
              <a:gd name="T75" fmla="*/ 11 h 59"/>
              <a:gd name="T76" fmla="*/ 77 w 86"/>
              <a:gd name="T77" fmla="*/ 12 h 59"/>
              <a:gd name="T78" fmla="*/ 78 w 86"/>
              <a:gd name="T79" fmla="*/ 15 h 59"/>
              <a:gd name="T80" fmla="*/ 77 w 86"/>
              <a:gd name="T81"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59">
                <a:moveTo>
                  <a:pt x="82" y="7"/>
                </a:moveTo>
                <a:cubicBezTo>
                  <a:pt x="80" y="5"/>
                  <a:pt x="77" y="4"/>
                  <a:pt x="74" y="4"/>
                </a:cubicBezTo>
                <a:cubicBezTo>
                  <a:pt x="71" y="4"/>
                  <a:pt x="68" y="5"/>
                  <a:pt x="66" y="7"/>
                </a:cubicBezTo>
                <a:cubicBezTo>
                  <a:pt x="64" y="9"/>
                  <a:pt x="63" y="12"/>
                  <a:pt x="63" y="15"/>
                </a:cubicBezTo>
                <a:cubicBezTo>
                  <a:pt x="63" y="17"/>
                  <a:pt x="63" y="18"/>
                  <a:pt x="64" y="20"/>
                </a:cubicBezTo>
                <a:cubicBezTo>
                  <a:pt x="50" y="32"/>
                  <a:pt x="50" y="32"/>
                  <a:pt x="50" y="32"/>
                </a:cubicBezTo>
                <a:cubicBezTo>
                  <a:pt x="47" y="31"/>
                  <a:pt x="45" y="30"/>
                  <a:pt x="42" y="30"/>
                </a:cubicBezTo>
                <a:cubicBezTo>
                  <a:pt x="40" y="30"/>
                  <a:pt x="37" y="31"/>
                  <a:pt x="35" y="32"/>
                </a:cubicBezTo>
                <a:cubicBezTo>
                  <a:pt x="25" y="20"/>
                  <a:pt x="25" y="20"/>
                  <a:pt x="25" y="20"/>
                </a:cubicBezTo>
                <a:cubicBezTo>
                  <a:pt x="28" y="15"/>
                  <a:pt x="27" y="8"/>
                  <a:pt x="23" y="4"/>
                </a:cubicBezTo>
                <a:cubicBezTo>
                  <a:pt x="21" y="2"/>
                  <a:pt x="17" y="0"/>
                  <a:pt x="14" y="0"/>
                </a:cubicBezTo>
                <a:cubicBezTo>
                  <a:pt x="10" y="0"/>
                  <a:pt x="7" y="2"/>
                  <a:pt x="4" y="4"/>
                </a:cubicBezTo>
                <a:cubicBezTo>
                  <a:pt x="2" y="7"/>
                  <a:pt x="0" y="10"/>
                  <a:pt x="0" y="14"/>
                </a:cubicBezTo>
                <a:cubicBezTo>
                  <a:pt x="0" y="17"/>
                  <a:pt x="2" y="20"/>
                  <a:pt x="4" y="23"/>
                </a:cubicBezTo>
                <a:cubicBezTo>
                  <a:pt x="7" y="25"/>
                  <a:pt x="10" y="27"/>
                  <a:pt x="14" y="27"/>
                </a:cubicBezTo>
                <a:cubicBezTo>
                  <a:pt x="16" y="27"/>
                  <a:pt x="18" y="26"/>
                  <a:pt x="20" y="25"/>
                </a:cubicBezTo>
                <a:cubicBezTo>
                  <a:pt x="30" y="37"/>
                  <a:pt x="30" y="37"/>
                  <a:pt x="30" y="37"/>
                </a:cubicBezTo>
                <a:cubicBezTo>
                  <a:pt x="27" y="43"/>
                  <a:pt x="27" y="50"/>
                  <a:pt x="32" y="55"/>
                </a:cubicBezTo>
                <a:cubicBezTo>
                  <a:pt x="35" y="58"/>
                  <a:pt x="38" y="59"/>
                  <a:pt x="42" y="59"/>
                </a:cubicBezTo>
                <a:cubicBezTo>
                  <a:pt x="46" y="59"/>
                  <a:pt x="50" y="58"/>
                  <a:pt x="52" y="55"/>
                </a:cubicBezTo>
                <a:cubicBezTo>
                  <a:pt x="57" y="50"/>
                  <a:pt x="58" y="43"/>
                  <a:pt x="55" y="38"/>
                </a:cubicBezTo>
                <a:cubicBezTo>
                  <a:pt x="69" y="25"/>
                  <a:pt x="69" y="25"/>
                  <a:pt x="69" y="25"/>
                </a:cubicBezTo>
                <a:cubicBezTo>
                  <a:pt x="71" y="26"/>
                  <a:pt x="72" y="27"/>
                  <a:pt x="74" y="27"/>
                </a:cubicBezTo>
                <a:cubicBezTo>
                  <a:pt x="77" y="27"/>
                  <a:pt x="80" y="25"/>
                  <a:pt x="82" y="23"/>
                </a:cubicBezTo>
                <a:cubicBezTo>
                  <a:pt x="85" y="21"/>
                  <a:pt x="86" y="18"/>
                  <a:pt x="86" y="15"/>
                </a:cubicBezTo>
                <a:cubicBezTo>
                  <a:pt x="86" y="12"/>
                  <a:pt x="85" y="9"/>
                  <a:pt x="82" y="7"/>
                </a:cubicBezTo>
                <a:moveTo>
                  <a:pt x="9" y="18"/>
                </a:moveTo>
                <a:cubicBezTo>
                  <a:pt x="8" y="17"/>
                  <a:pt x="8" y="15"/>
                  <a:pt x="8" y="14"/>
                </a:cubicBezTo>
                <a:cubicBezTo>
                  <a:pt x="8" y="12"/>
                  <a:pt x="8" y="10"/>
                  <a:pt x="9" y="9"/>
                </a:cubicBezTo>
                <a:cubicBezTo>
                  <a:pt x="11" y="8"/>
                  <a:pt x="12" y="8"/>
                  <a:pt x="14" y="8"/>
                </a:cubicBezTo>
                <a:cubicBezTo>
                  <a:pt x="15" y="8"/>
                  <a:pt x="17" y="8"/>
                  <a:pt x="18" y="9"/>
                </a:cubicBezTo>
                <a:cubicBezTo>
                  <a:pt x="20" y="12"/>
                  <a:pt x="20" y="15"/>
                  <a:pt x="18" y="18"/>
                </a:cubicBezTo>
                <a:cubicBezTo>
                  <a:pt x="16" y="20"/>
                  <a:pt x="12" y="20"/>
                  <a:pt x="9" y="18"/>
                </a:cubicBezTo>
                <a:moveTo>
                  <a:pt x="77" y="18"/>
                </a:moveTo>
                <a:cubicBezTo>
                  <a:pt x="76" y="20"/>
                  <a:pt x="73" y="20"/>
                  <a:pt x="71" y="18"/>
                </a:cubicBezTo>
                <a:cubicBezTo>
                  <a:pt x="71" y="17"/>
                  <a:pt x="70" y="16"/>
                  <a:pt x="70" y="15"/>
                </a:cubicBezTo>
                <a:cubicBezTo>
                  <a:pt x="70" y="14"/>
                  <a:pt x="71" y="13"/>
                  <a:pt x="71" y="12"/>
                </a:cubicBezTo>
                <a:cubicBezTo>
                  <a:pt x="72" y="11"/>
                  <a:pt x="73" y="11"/>
                  <a:pt x="74" y="11"/>
                </a:cubicBezTo>
                <a:cubicBezTo>
                  <a:pt x="75" y="11"/>
                  <a:pt x="76" y="11"/>
                  <a:pt x="77" y="12"/>
                </a:cubicBezTo>
                <a:cubicBezTo>
                  <a:pt x="78" y="13"/>
                  <a:pt x="78" y="14"/>
                  <a:pt x="78" y="15"/>
                </a:cubicBezTo>
                <a:cubicBezTo>
                  <a:pt x="78" y="16"/>
                  <a:pt x="78" y="17"/>
                  <a:pt x="77"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a:endParaRPr lang="zh-CN" altLang="en-US" sz="2400">
              <a:solidFill>
                <a:srgbClr val="333333"/>
              </a:solidFill>
              <a:cs typeface="+mn-ea"/>
              <a:sym typeface="+mn-lt"/>
            </a:endParaRPr>
          </a:p>
        </p:txBody>
      </p:sp>
      <p:sp>
        <p:nvSpPr>
          <p:cNvPr id="44091" name="1"/>
          <p:cNvSpPr>
            <a:spLocks noChangeArrowheads="1"/>
          </p:cNvSpPr>
          <p:nvPr>
            <p:custDataLst>
              <p:tags r:id="rId9"/>
            </p:custDataLst>
          </p:nvPr>
        </p:nvSpPr>
        <p:spPr bwMode="auto">
          <a:xfrm>
            <a:off x="920753" y="1755681"/>
            <a:ext cx="4684183" cy="128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170">
              <a:lnSpc>
                <a:spcPct val="120000"/>
              </a:lnSpc>
            </a:pPr>
            <a:r>
              <a:rPr lang="zh-CN" altLang="en-US" sz="1600" b="1" dirty="0">
                <a:solidFill>
                  <a:srgbClr val="FFFFFF">
                    <a:lumMod val="50000"/>
                  </a:srgbClr>
                </a:solidFill>
                <a:cs typeface="+mn-ea"/>
                <a:sym typeface="+mn-lt"/>
              </a:rPr>
              <a:t>编辑标题</a:t>
            </a:r>
            <a:endParaRPr lang="zh-CN" altLang="en-US" sz="1067" b="1" dirty="0">
              <a:solidFill>
                <a:srgbClr val="FFFFFF">
                  <a:lumMod val="50000"/>
                </a:srgbClr>
              </a:solidFill>
              <a:cs typeface="+mn-ea"/>
              <a:sym typeface="+mn-lt"/>
            </a:endParaRPr>
          </a:p>
          <a:p>
            <a:pPr defTabSz="1219170">
              <a:lnSpc>
                <a:spcPct val="150000"/>
              </a:lnSpc>
            </a:pPr>
            <a:r>
              <a:rPr lang="zh-CN" altLang="en-US" sz="1067" dirty="0">
                <a:solidFill>
                  <a:srgbClr val="333333">
                    <a:lumMod val="60000"/>
                    <a:lumOff val="40000"/>
                  </a:srgbClr>
                </a:solidFill>
                <a:cs typeface="+mn-ea"/>
                <a:sym typeface="+mn-lt"/>
              </a:rPr>
              <a:t>点击编辑你想替换的内容点击编辑你想替换的内容点击编辑你想替换的内容点击编辑你想替换的内容点击编辑你想替换的内容点击编辑你想替换的内容点击编辑你想替换的内容点击编辑你想替换的内容点击编辑你想替换的内容点击编辑你想替换的内容点击编辑你想替换的内容。</a:t>
            </a:r>
            <a:endParaRPr lang="zh-CN" altLang="en-US" sz="1067" dirty="0">
              <a:solidFill>
                <a:srgbClr val="FFFFFF">
                  <a:lumMod val="50000"/>
                </a:srgbClr>
              </a:solidFill>
              <a:cs typeface="+mn-ea"/>
              <a:sym typeface="+mn-lt"/>
            </a:endParaRPr>
          </a:p>
        </p:txBody>
      </p:sp>
      <p:sp>
        <p:nvSpPr>
          <p:cNvPr id="44092" name="1"/>
          <p:cNvSpPr>
            <a:spLocks noChangeArrowheads="1"/>
          </p:cNvSpPr>
          <p:nvPr>
            <p:custDataLst>
              <p:tags r:id="rId10"/>
            </p:custDataLst>
          </p:nvPr>
        </p:nvSpPr>
        <p:spPr bwMode="auto">
          <a:xfrm>
            <a:off x="1132417" y="4294984"/>
            <a:ext cx="1151467" cy="18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170">
              <a:lnSpc>
                <a:spcPct val="120000"/>
              </a:lnSpc>
            </a:pPr>
            <a:r>
              <a:rPr lang="en-US" altLang="zh-CN" sz="1067">
                <a:solidFill>
                  <a:srgbClr val="FFFFFF"/>
                </a:solidFill>
                <a:cs typeface="+mn-ea"/>
                <a:sym typeface="+mn-lt"/>
              </a:rPr>
              <a:t>OPTION 01</a:t>
            </a:r>
            <a:endParaRPr lang="zh-CN" altLang="zh-CN" sz="1067">
              <a:solidFill>
                <a:srgbClr val="FFFFFF"/>
              </a:solidFill>
              <a:cs typeface="+mn-ea"/>
              <a:sym typeface="+mn-lt"/>
            </a:endParaRPr>
          </a:p>
        </p:txBody>
      </p:sp>
      <p:sp>
        <p:nvSpPr>
          <p:cNvPr id="44093" name="1"/>
          <p:cNvSpPr>
            <a:spLocks noChangeArrowheads="1"/>
          </p:cNvSpPr>
          <p:nvPr>
            <p:custDataLst>
              <p:tags r:id="rId11"/>
            </p:custDataLst>
          </p:nvPr>
        </p:nvSpPr>
        <p:spPr bwMode="auto">
          <a:xfrm>
            <a:off x="2728384" y="4294984"/>
            <a:ext cx="1151467" cy="18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170">
              <a:lnSpc>
                <a:spcPct val="120000"/>
              </a:lnSpc>
            </a:pPr>
            <a:r>
              <a:rPr lang="en-US" altLang="zh-CN" sz="1067">
                <a:solidFill>
                  <a:srgbClr val="FFFFFF"/>
                </a:solidFill>
                <a:cs typeface="+mn-ea"/>
                <a:sym typeface="+mn-lt"/>
              </a:rPr>
              <a:t>OPTION 02</a:t>
            </a:r>
            <a:endParaRPr lang="zh-CN" altLang="zh-CN" sz="1067">
              <a:solidFill>
                <a:srgbClr val="FFFFFF"/>
              </a:solidFill>
              <a:cs typeface="+mn-ea"/>
              <a:sym typeface="+mn-lt"/>
            </a:endParaRPr>
          </a:p>
        </p:txBody>
      </p:sp>
      <p:sp>
        <p:nvSpPr>
          <p:cNvPr id="44094" name="1"/>
          <p:cNvSpPr>
            <a:spLocks noChangeArrowheads="1"/>
          </p:cNvSpPr>
          <p:nvPr>
            <p:custDataLst>
              <p:tags r:id="rId12"/>
            </p:custDataLst>
          </p:nvPr>
        </p:nvSpPr>
        <p:spPr bwMode="auto">
          <a:xfrm>
            <a:off x="4334933" y="4294984"/>
            <a:ext cx="1151467" cy="18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170">
              <a:lnSpc>
                <a:spcPct val="120000"/>
              </a:lnSpc>
            </a:pPr>
            <a:r>
              <a:rPr lang="en-US" altLang="zh-CN" sz="1067">
                <a:solidFill>
                  <a:srgbClr val="FFFFFF"/>
                </a:solidFill>
                <a:cs typeface="+mn-ea"/>
                <a:sym typeface="+mn-lt"/>
              </a:rPr>
              <a:t>OPTION 03</a:t>
            </a:r>
            <a:endParaRPr lang="zh-CN" altLang="zh-CN" sz="1067">
              <a:solidFill>
                <a:srgbClr val="FFFFFF"/>
              </a:solidFill>
              <a:cs typeface="+mn-ea"/>
              <a:sym typeface="+mn-lt"/>
            </a:endParaRPr>
          </a:p>
        </p:txBody>
      </p:sp>
      <p:sp>
        <p:nvSpPr>
          <p:cNvPr id="44095" name="PA_任意多边形 63"/>
          <p:cNvSpPr>
            <a:spLocks noEditPoints="1"/>
          </p:cNvSpPr>
          <p:nvPr>
            <p:custDataLst>
              <p:tags r:id="rId13"/>
            </p:custDataLst>
          </p:nvPr>
        </p:nvSpPr>
        <p:spPr bwMode="auto">
          <a:xfrm>
            <a:off x="1035051" y="5501858"/>
            <a:ext cx="234949" cy="215967"/>
          </a:xfrm>
          <a:custGeom>
            <a:avLst/>
            <a:gdLst>
              <a:gd name="T0" fmla="*/ 44 w 168"/>
              <a:gd name="T1" fmla="*/ 73 h 154"/>
              <a:gd name="T2" fmla="*/ 16 w 168"/>
              <a:gd name="T3" fmla="*/ 73 h 154"/>
              <a:gd name="T4" fmla="*/ 20 w 168"/>
              <a:gd name="T5" fmla="*/ 64 h 154"/>
              <a:gd name="T6" fmla="*/ 40 w 168"/>
              <a:gd name="T7" fmla="*/ 57 h 154"/>
              <a:gd name="T8" fmla="*/ 20 w 168"/>
              <a:gd name="T9" fmla="*/ 64 h 154"/>
              <a:gd name="T10" fmla="*/ 120 w 168"/>
              <a:gd name="T11" fmla="*/ 18 h 154"/>
              <a:gd name="T12" fmla="*/ 54 w 168"/>
              <a:gd name="T13" fmla="*/ 0 h 154"/>
              <a:gd name="T14" fmla="*/ 6 w 168"/>
              <a:gd name="T15" fmla="*/ 18 h 154"/>
              <a:gd name="T16" fmla="*/ 6 w 168"/>
              <a:gd name="T17" fmla="*/ 146 h 154"/>
              <a:gd name="T18" fmla="*/ 54 w 168"/>
              <a:gd name="T19" fmla="*/ 154 h 154"/>
              <a:gd name="T20" fmla="*/ 120 w 168"/>
              <a:gd name="T21" fmla="*/ 146 h 154"/>
              <a:gd name="T22" fmla="*/ 168 w 168"/>
              <a:gd name="T23" fmla="*/ 24 h 154"/>
              <a:gd name="T24" fmla="*/ 48 w 168"/>
              <a:gd name="T25" fmla="*/ 134 h 154"/>
              <a:gd name="T26" fmla="*/ 48 w 168"/>
              <a:gd name="T27" fmla="*/ 30 h 154"/>
              <a:gd name="T28" fmla="*/ 108 w 168"/>
              <a:gd name="T29" fmla="*/ 142 h 154"/>
              <a:gd name="T30" fmla="*/ 108 w 168"/>
              <a:gd name="T31" fmla="*/ 12 h 154"/>
              <a:gd name="T32" fmla="*/ 156 w 168"/>
              <a:gd name="T33" fmla="*/ 134 h 154"/>
              <a:gd name="T34" fmla="*/ 156 w 168"/>
              <a:gd name="T35" fmla="*/ 30 h 154"/>
              <a:gd name="T36" fmla="*/ 20 w 168"/>
              <a:gd name="T37" fmla="*/ 51 h 154"/>
              <a:gd name="T38" fmla="*/ 40 w 168"/>
              <a:gd name="T39" fmla="*/ 44 h 154"/>
              <a:gd name="T40" fmla="*/ 20 w 168"/>
              <a:gd name="T41" fmla="*/ 51 h 154"/>
              <a:gd name="T42" fmla="*/ 30 w 168"/>
              <a:gd name="T43" fmla="*/ 101 h 154"/>
              <a:gd name="T44" fmla="*/ 20 w 168"/>
              <a:gd name="T45" fmla="*/ 123 h 154"/>
              <a:gd name="T46" fmla="*/ 39 w 168"/>
              <a:gd name="T47" fmla="*/ 123 h 154"/>
              <a:gd name="T48" fmla="*/ 39 w 168"/>
              <a:gd name="T49" fmla="*/ 104 h 154"/>
              <a:gd name="T50" fmla="*/ 30 w 168"/>
              <a:gd name="T51" fmla="*/ 120 h 154"/>
              <a:gd name="T52" fmla="*/ 24 w 168"/>
              <a:gd name="T53" fmla="*/ 114 h 154"/>
              <a:gd name="T54" fmla="*/ 30 w 168"/>
              <a:gd name="T55" fmla="*/ 108 h 154"/>
              <a:gd name="T56" fmla="*/ 36 w 168"/>
              <a:gd name="T57" fmla="*/ 114 h 154"/>
              <a:gd name="T58" fmla="*/ 128 w 168"/>
              <a:gd name="T59" fmla="*/ 64 h 154"/>
              <a:gd name="T60" fmla="*/ 148 w 168"/>
              <a:gd name="T61" fmla="*/ 57 h 154"/>
              <a:gd name="T62" fmla="*/ 128 w 168"/>
              <a:gd name="T63" fmla="*/ 64 h 154"/>
              <a:gd name="T64" fmla="*/ 148 w 168"/>
              <a:gd name="T65" fmla="*/ 77 h 154"/>
              <a:gd name="T66" fmla="*/ 128 w 168"/>
              <a:gd name="T67" fmla="*/ 70 h 154"/>
              <a:gd name="T68" fmla="*/ 128 w 168"/>
              <a:gd name="T69" fmla="*/ 51 h 154"/>
              <a:gd name="T70" fmla="*/ 152 w 168"/>
              <a:gd name="T71" fmla="*/ 47 h 154"/>
              <a:gd name="T72" fmla="*/ 124 w 168"/>
              <a:gd name="T73" fmla="*/ 47 h 154"/>
              <a:gd name="T74" fmla="*/ 71 w 168"/>
              <a:gd name="T75" fmla="*/ 70 h 154"/>
              <a:gd name="T76" fmla="*/ 97 w 168"/>
              <a:gd name="T77" fmla="*/ 63 h 154"/>
              <a:gd name="T78" fmla="*/ 71 w 168"/>
              <a:gd name="T79" fmla="*/ 70 h 154"/>
              <a:gd name="T80" fmla="*/ 138 w 168"/>
              <a:gd name="T81" fmla="*/ 101 h 154"/>
              <a:gd name="T82" fmla="*/ 128 w 168"/>
              <a:gd name="T83" fmla="*/ 123 h 154"/>
              <a:gd name="T84" fmla="*/ 147 w 168"/>
              <a:gd name="T85" fmla="*/ 123 h 154"/>
              <a:gd name="T86" fmla="*/ 147 w 168"/>
              <a:gd name="T87" fmla="*/ 104 h 154"/>
              <a:gd name="T88" fmla="*/ 138 w 168"/>
              <a:gd name="T89" fmla="*/ 120 h 154"/>
              <a:gd name="T90" fmla="*/ 132 w 168"/>
              <a:gd name="T91" fmla="*/ 114 h 154"/>
              <a:gd name="T92" fmla="*/ 138 w 168"/>
              <a:gd name="T93" fmla="*/ 108 h 154"/>
              <a:gd name="T94" fmla="*/ 144 w 168"/>
              <a:gd name="T95" fmla="*/ 114 h 154"/>
              <a:gd name="T96" fmla="*/ 71 w 168"/>
              <a:gd name="T97" fmla="*/ 38 h 154"/>
              <a:gd name="T98" fmla="*/ 97 w 168"/>
              <a:gd name="T99" fmla="*/ 31 h 154"/>
              <a:gd name="T100" fmla="*/ 71 w 168"/>
              <a:gd name="T101" fmla="*/ 38 h 154"/>
              <a:gd name="T102" fmla="*/ 97 w 168"/>
              <a:gd name="T103" fmla="*/ 54 h 154"/>
              <a:gd name="T104" fmla="*/ 71 w 168"/>
              <a:gd name="T105" fmla="*/ 47 h 154"/>
              <a:gd name="T106" fmla="*/ 95 w 168"/>
              <a:gd name="T107" fmla="*/ 106 h 154"/>
              <a:gd name="T108" fmla="*/ 84 w 168"/>
              <a:gd name="T109" fmla="*/ 101 h 154"/>
              <a:gd name="T110" fmla="*/ 68 w 168"/>
              <a:gd name="T111" fmla="*/ 116 h 154"/>
              <a:gd name="T112" fmla="*/ 95 w 168"/>
              <a:gd name="T113" fmla="*/ 127 h 154"/>
              <a:gd name="T114" fmla="*/ 95 w 168"/>
              <a:gd name="T115" fmla="*/ 106 h 154"/>
              <a:gd name="T116" fmla="*/ 84 w 168"/>
              <a:gd name="T117" fmla="*/ 125 h 154"/>
              <a:gd name="T118" fmla="*/ 78 w 168"/>
              <a:gd name="T119" fmla="*/ 122 h 154"/>
              <a:gd name="T120" fmla="*/ 78 w 168"/>
              <a:gd name="T121" fmla="*/ 110 h 154"/>
              <a:gd name="T122" fmla="*/ 90 w 168"/>
              <a:gd name="T123" fmla="*/ 1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54">
                <a:moveTo>
                  <a:pt x="20" y="77"/>
                </a:moveTo>
                <a:cubicBezTo>
                  <a:pt x="40" y="77"/>
                  <a:pt x="40" y="77"/>
                  <a:pt x="40" y="77"/>
                </a:cubicBezTo>
                <a:cubicBezTo>
                  <a:pt x="42" y="77"/>
                  <a:pt x="44" y="75"/>
                  <a:pt x="44" y="73"/>
                </a:cubicBezTo>
                <a:cubicBezTo>
                  <a:pt x="44" y="71"/>
                  <a:pt x="42" y="70"/>
                  <a:pt x="40" y="70"/>
                </a:cubicBezTo>
                <a:cubicBezTo>
                  <a:pt x="20" y="70"/>
                  <a:pt x="20" y="70"/>
                  <a:pt x="20" y="70"/>
                </a:cubicBezTo>
                <a:cubicBezTo>
                  <a:pt x="18" y="70"/>
                  <a:pt x="16" y="71"/>
                  <a:pt x="16" y="73"/>
                </a:cubicBezTo>
                <a:cubicBezTo>
                  <a:pt x="16" y="75"/>
                  <a:pt x="18" y="77"/>
                  <a:pt x="20" y="77"/>
                </a:cubicBezTo>
                <a:close/>
                <a:moveTo>
                  <a:pt x="20" y="64"/>
                </a:moveTo>
                <a:cubicBezTo>
                  <a:pt x="20" y="64"/>
                  <a:pt x="20" y="64"/>
                  <a:pt x="20" y="64"/>
                </a:cubicBezTo>
                <a:cubicBezTo>
                  <a:pt x="40" y="64"/>
                  <a:pt x="40" y="64"/>
                  <a:pt x="40" y="64"/>
                </a:cubicBezTo>
                <a:cubicBezTo>
                  <a:pt x="42" y="64"/>
                  <a:pt x="44" y="62"/>
                  <a:pt x="44" y="60"/>
                </a:cubicBezTo>
                <a:cubicBezTo>
                  <a:pt x="44" y="58"/>
                  <a:pt x="42" y="57"/>
                  <a:pt x="40" y="57"/>
                </a:cubicBezTo>
                <a:cubicBezTo>
                  <a:pt x="20" y="57"/>
                  <a:pt x="20" y="57"/>
                  <a:pt x="20" y="57"/>
                </a:cubicBezTo>
                <a:cubicBezTo>
                  <a:pt x="18" y="57"/>
                  <a:pt x="16" y="58"/>
                  <a:pt x="16" y="60"/>
                </a:cubicBezTo>
                <a:cubicBezTo>
                  <a:pt x="16" y="62"/>
                  <a:pt x="18" y="64"/>
                  <a:pt x="20" y="64"/>
                </a:cubicBezTo>
                <a:close/>
                <a:moveTo>
                  <a:pt x="162" y="18"/>
                </a:moveTo>
                <a:cubicBezTo>
                  <a:pt x="162" y="18"/>
                  <a:pt x="162" y="18"/>
                  <a:pt x="162" y="18"/>
                </a:cubicBezTo>
                <a:cubicBezTo>
                  <a:pt x="120" y="18"/>
                  <a:pt x="120" y="18"/>
                  <a:pt x="120" y="18"/>
                </a:cubicBezTo>
                <a:cubicBezTo>
                  <a:pt x="120" y="6"/>
                  <a:pt x="120" y="6"/>
                  <a:pt x="120" y="6"/>
                </a:cubicBezTo>
                <a:cubicBezTo>
                  <a:pt x="120" y="3"/>
                  <a:pt x="117" y="0"/>
                  <a:pt x="114" y="0"/>
                </a:cubicBezTo>
                <a:cubicBezTo>
                  <a:pt x="54" y="0"/>
                  <a:pt x="54" y="0"/>
                  <a:pt x="54" y="0"/>
                </a:cubicBezTo>
                <a:cubicBezTo>
                  <a:pt x="51" y="0"/>
                  <a:pt x="48" y="3"/>
                  <a:pt x="48" y="6"/>
                </a:cubicBezTo>
                <a:cubicBezTo>
                  <a:pt x="48" y="18"/>
                  <a:pt x="48" y="18"/>
                  <a:pt x="48" y="18"/>
                </a:cubicBezTo>
                <a:cubicBezTo>
                  <a:pt x="6" y="18"/>
                  <a:pt x="6" y="18"/>
                  <a:pt x="6" y="18"/>
                </a:cubicBezTo>
                <a:cubicBezTo>
                  <a:pt x="2" y="18"/>
                  <a:pt x="0" y="21"/>
                  <a:pt x="0" y="24"/>
                </a:cubicBezTo>
                <a:cubicBezTo>
                  <a:pt x="0" y="140"/>
                  <a:pt x="0" y="140"/>
                  <a:pt x="0" y="140"/>
                </a:cubicBezTo>
                <a:cubicBezTo>
                  <a:pt x="0" y="143"/>
                  <a:pt x="2" y="146"/>
                  <a:pt x="6" y="146"/>
                </a:cubicBezTo>
                <a:cubicBezTo>
                  <a:pt x="48" y="146"/>
                  <a:pt x="48" y="146"/>
                  <a:pt x="48" y="146"/>
                </a:cubicBezTo>
                <a:cubicBezTo>
                  <a:pt x="48" y="148"/>
                  <a:pt x="48" y="148"/>
                  <a:pt x="48" y="148"/>
                </a:cubicBezTo>
                <a:cubicBezTo>
                  <a:pt x="48" y="151"/>
                  <a:pt x="51" y="154"/>
                  <a:pt x="54" y="154"/>
                </a:cubicBezTo>
                <a:cubicBezTo>
                  <a:pt x="114" y="154"/>
                  <a:pt x="114" y="154"/>
                  <a:pt x="114" y="154"/>
                </a:cubicBezTo>
                <a:cubicBezTo>
                  <a:pt x="117" y="154"/>
                  <a:pt x="120" y="151"/>
                  <a:pt x="120" y="148"/>
                </a:cubicBezTo>
                <a:cubicBezTo>
                  <a:pt x="120" y="146"/>
                  <a:pt x="120" y="146"/>
                  <a:pt x="120" y="146"/>
                </a:cubicBezTo>
                <a:cubicBezTo>
                  <a:pt x="162" y="146"/>
                  <a:pt x="162" y="146"/>
                  <a:pt x="162" y="146"/>
                </a:cubicBezTo>
                <a:cubicBezTo>
                  <a:pt x="165" y="146"/>
                  <a:pt x="168" y="143"/>
                  <a:pt x="168" y="140"/>
                </a:cubicBezTo>
                <a:cubicBezTo>
                  <a:pt x="168" y="24"/>
                  <a:pt x="168" y="24"/>
                  <a:pt x="168" y="24"/>
                </a:cubicBezTo>
                <a:cubicBezTo>
                  <a:pt x="168" y="21"/>
                  <a:pt x="165" y="18"/>
                  <a:pt x="162" y="18"/>
                </a:cubicBezTo>
                <a:close/>
                <a:moveTo>
                  <a:pt x="48" y="134"/>
                </a:moveTo>
                <a:cubicBezTo>
                  <a:pt x="48" y="134"/>
                  <a:pt x="48" y="134"/>
                  <a:pt x="48" y="134"/>
                </a:cubicBezTo>
                <a:cubicBezTo>
                  <a:pt x="12" y="134"/>
                  <a:pt x="12" y="134"/>
                  <a:pt x="12" y="134"/>
                </a:cubicBezTo>
                <a:cubicBezTo>
                  <a:pt x="12" y="30"/>
                  <a:pt x="12" y="30"/>
                  <a:pt x="12" y="30"/>
                </a:cubicBezTo>
                <a:cubicBezTo>
                  <a:pt x="48" y="30"/>
                  <a:pt x="48" y="30"/>
                  <a:pt x="48" y="30"/>
                </a:cubicBezTo>
                <a:cubicBezTo>
                  <a:pt x="48" y="134"/>
                  <a:pt x="48" y="134"/>
                  <a:pt x="48" y="134"/>
                </a:cubicBezTo>
                <a:close/>
                <a:moveTo>
                  <a:pt x="108" y="142"/>
                </a:moveTo>
                <a:cubicBezTo>
                  <a:pt x="108" y="142"/>
                  <a:pt x="108" y="142"/>
                  <a:pt x="108" y="142"/>
                </a:cubicBezTo>
                <a:cubicBezTo>
                  <a:pt x="60" y="142"/>
                  <a:pt x="60" y="142"/>
                  <a:pt x="60" y="142"/>
                </a:cubicBezTo>
                <a:cubicBezTo>
                  <a:pt x="60" y="12"/>
                  <a:pt x="60" y="12"/>
                  <a:pt x="60" y="12"/>
                </a:cubicBezTo>
                <a:cubicBezTo>
                  <a:pt x="108" y="12"/>
                  <a:pt x="108" y="12"/>
                  <a:pt x="108" y="12"/>
                </a:cubicBezTo>
                <a:cubicBezTo>
                  <a:pt x="108" y="142"/>
                  <a:pt x="108" y="142"/>
                  <a:pt x="108" y="142"/>
                </a:cubicBezTo>
                <a:close/>
                <a:moveTo>
                  <a:pt x="156" y="134"/>
                </a:moveTo>
                <a:cubicBezTo>
                  <a:pt x="156" y="134"/>
                  <a:pt x="156" y="134"/>
                  <a:pt x="156" y="134"/>
                </a:cubicBezTo>
                <a:cubicBezTo>
                  <a:pt x="120" y="134"/>
                  <a:pt x="120" y="134"/>
                  <a:pt x="120" y="134"/>
                </a:cubicBezTo>
                <a:cubicBezTo>
                  <a:pt x="120" y="30"/>
                  <a:pt x="120" y="30"/>
                  <a:pt x="120" y="30"/>
                </a:cubicBezTo>
                <a:cubicBezTo>
                  <a:pt x="156" y="30"/>
                  <a:pt x="156" y="30"/>
                  <a:pt x="156" y="30"/>
                </a:cubicBezTo>
                <a:cubicBezTo>
                  <a:pt x="156" y="134"/>
                  <a:pt x="156" y="134"/>
                  <a:pt x="156" y="134"/>
                </a:cubicBezTo>
                <a:close/>
                <a:moveTo>
                  <a:pt x="20" y="51"/>
                </a:moveTo>
                <a:cubicBezTo>
                  <a:pt x="20" y="51"/>
                  <a:pt x="20" y="51"/>
                  <a:pt x="20" y="51"/>
                </a:cubicBezTo>
                <a:cubicBezTo>
                  <a:pt x="40" y="51"/>
                  <a:pt x="40" y="51"/>
                  <a:pt x="40" y="51"/>
                </a:cubicBezTo>
                <a:cubicBezTo>
                  <a:pt x="42" y="51"/>
                  <a:pt x="44" y="49"/>
                  <a:pt x="44" y="47"/>
                </a:cubicBezTo>
                <a:cubicBezTo>
                  <a:pt x="44" y="45"/>
                  <a:pt x="42" y="44"/>
                  <a:pt x="40" y="44"/>
                </a:cubicBezTo>
                <a:cubicBezTo>
                  <a:pt x="20" y="44"/>
                  <a:pt x="20" y="44"/>
                  <a:pt x="20" y="44"/>
                </a:cubicBezTo>
                <a:cubicBezTo>
                  <a:pt x="18" y="44"/>
                  <a:pt x="16" y="45"/>
                  <a:pt x="16" y="47"/>
                </a:cubicBezTo>
                <a:cubicBezTo>
                  <a:pt x="16" y="49"/>
                  <a:pt x="18" y="51"/>
                  <a:pt x="20" y="51"/>
                </a:cubicBezTo>
                <a:close/>
                <a:moveTo>
                  <a:pt x="39" y="104"/>
                </a:moveTo>
                <a:cubicBezTo>
                  <a:pt x="39" y="104"/>
                  <a:pt x="39" y="104"/>
                  <a:pt x="39" y="104"/>
                </a:cubicBezTo>
                <a:cubicBezTo>
                  <a:pt x="37" y="102"/>
                  <a:pt x="34" y="101"/>
                  <a:pt x="30" y="101"/>
                </a:cubicBezTo>
                <a:cubicBezTo>
                  <a:pt x="26" y="101"/>
                  <a:pt x="23" y="102"/>
                  <a:pt x="21" y="104"/>
                </a:cubicBezTo>
                <a:cubicBezTo>
                  <a:pt x="18" y="107"/>
                  <a:pt x="17" y="110"/>
                  <a:pt x="17" y="114"/>
                </a:cubicBezTo>
                <a:cubicBezTo>
                  <a:pt x="17" y="117"/>
                  <a:pt x="18" y="121"/>
                  <a:pt x="20" y="123"/>
                </a:cubicBezTo>
                <a:cubicBezTo>
                  <a:pt x="21" y="123"/>
                  <a:pt x="21" y="123"/>
                  <a:pt x="21" y="123"/>
                </a:cubicBezTo>
                <a:cubicBezTo>
                  <a:pt x="23" y="125"/>
                  <a:pt x="26" y="127"/>
                  <a:pt x="30" y="127"/>
                </a:cubicBezTo>
                <a:cubicBezTo>
                  <a:pt x="34" y="127"/>
                  <a:pt x="37" y="125"/>
                  <a:pt x="39" y="123"/>
                </a:cubicBezTo>
                <a:cubicBezTo>
                  <a:pt x="42" y="121"/>
                  <a:pt x="43" y="117"/>
                  <a:pt x="43" y="114"/>
                </a:cubicBezTo>
                <a:cubicBezTo>
                  <a:pt x="43" y="110"/>
                  <a:pt x="42" y="107"/>
                  <a:pt x="39" y="105"/>
                </a:cubicBezTo>
                <a:cubicBezTo>
                  <a:pt x="39" y="104"/>
                  <a:pt x="39" y="104"/>
                  <a:pt x="39" y="104"/>
                </a:cubicBezTo>
                <a:close/>
                <a:moveTo>
                  <a:pt x="34" y="118"/>
                </a:moveTo>
                <a:cubicBezTo>
                  <a:pt x="34" y="118"/>
                  <a:pt x="34" y="118"/>
                  <a:pt x="34" y="118"/>
                </a:cubicBezTo>
                <a:cubicBezTo>
                  <a:pt x="33" y="119"/>
                  <a:pt x="32" y="120"/>
                  <a:pt x="30" y="120"/>
                </a:cubicBezTo>
                <a:cubicBezTo>
                  <a:pt x="28" y="120"/>
                  <a:pt x="27" y="119"/>
                  <a:pt x="26" y="118"/>
                </a:cubicBezTo>
                <a:cubicBezTo>
                  <a:pt x="25" y="118"/>
                  <a:pt x="25" y="118"/>
                  <a:pt x="25" y="118"/>
                </a:cubicBezTo>
                <a:cubicBezTo>
                  <a:pt x="24" y="117"/>
                  <a:pt x="24" y="115"/>
                  <a:pt x="24" y="114"/>
                </a:cubicBezTo>
                <a:cubicBezTo>
                  <a:pt x="24" y="112"/>
                  <a:pt x="24" y="111"/>
                  <a:pt x="26" y="109"/>
                </a:cubicBezTo>
                <a:cubicBezTo>
                  <a:pt x="26" y="109"/>
                  <a:pt x="26" y="109"/>
                  <a:pt x="26" y="109"/>
                </a:cubicBezTo>
                <a:cubicBezTo>
                  <a:pt x="27" y="108"/>
                  <a:pt x="28" y="108"/>
                  <a:pt x="30" y="108"/>
                </a:cubicBezTo>
                <a:cubicBezTo>
                  <a:pt x="32" y="108"/>
                  <a:pt x="33" y="108"/>
                  <a:pt x="34" y="109"/>
                </a:cubicBezTo>
                <a:cubicBezTo>
                  <a:pt x="34" y="110"/>
                  <a:pt x="34" y="110"/>
                  <a:pt x="34" y="110"/>
                </a:cubicBezTo>
                <a:cubicBezTo>
                  <a:pt x="35" y="111"/>
                  <a:pt x="36" y="112"/>
                  <a:pt x="36" y="114"/>
                </a:cubicBezTo>
                <a:cubicBezTo>
                  <a:pt x="36" y="115"/>
                  <a:pt x="35" y="117"/>
                  <a:pt x="34" y="118"/>
                </a:cubicBezTo>
                <a:close/>
                <a:moveTo>
                  <a:pt x="128" y="64"/>
                </a:moveTo>
                <a:cubicBezTo>
                  <a:pt x="128" y="64"/>
                  <a:pt x="128" y="64"/>
                  <a:pt x="128" y="64"/>
                </a:cubicBezTo>
                <a:cubicBezTo>
                  <a:pt x="148" y="64"/>
                  <a:pt x="148" y="64"/>
                  <a:pt x="148" y="64"/>
                </a:cubicBezTo>
                <a:cubicBezTo>
                  <a:pt x="150" y="64"/>
                  <a:pt x="152" y="62"/>
                  <a:pt x="152" y="60"/>
                </a:cubicBezTo>
                <a:cubicBezTo>
                  <a:pt x="152" y="58"/>
                  <a:pt x="150" y="57"/>
                  <a:pt x="148" y="57"/>
                </a:cubicBezTo>
                <a:cubicBezTo>
                  <a:pt x="128" y="57"/>
                  <a:pt x="128" y="57"/>
                  <a:pt x="128" y="57"/>
                </a:cubicBezTo>
                <a:cubicBezTo>
                  <a:pt x="126" y="57"/>
                  <a:pt x="124" y="58"/>
                  <a:pt x="124" y="60"/>
                </a:cubicBezTo>
                <a:cubicBezTo>
                  <a:pt x="124" y="62"/>
                  <a:pt x="126" y="64"/>
                  <a:pt x="128" y="64"/>
                </a:cubicBezTo>
                <a:close/>
                <a:moveTo>
                  <a:pt x="128" y="77"/>
                </a:moveTo>
                <a:cubicBezTo>
                  <a:pt x="128" y="77"/>
                  <a:pt x="128" y="77"/>
                  <a:pt x="128" y="77"/>
                </a:cubicBezTo>
                <a:cubicBezTo>
                  <a:pt x="148" y="77"/>
                  <a:pt x="148" y="77"/>
                  <a:pt x="148" y="77"/>
                </a:cubicBezTo>
                <a:cubicBezTo>
                  <a:pt x="150" y="77"/>
                  <a:pt x="152" y="75"/>
                  <a:pt x="152" y="73"/>
                </a:cubicBezTo>
                <a:cubicBezTo>
                  <a:pt x="152" y="71"/>
                  <a:pt x="150" y="70"/>
                  <a:pt x="148" y="70"/>
                </a:cubicBezTo>
                <a:cubicBezTo>
                  <a:pt x="128" y="70"/>
                  <a:pt x="128" y="70"/>
                  <a:pt x="128" y="70"/>
                </a:cubicBezTo>
                <a:cubicBezTo>
                  <a:pt x="126" y="70"/>
                  <a:pt x="124" y="71"/>
                  <a:pt x="124" y="73"/>
                </a:cubicBezTo>
                <a:cubicBezTo>
                  <a:pt x="124" y="75"/>
                  <a:pt x="126" y="77"/>
                  <a:pt x="128" y="77"/>
                </a:cubicBezTo>
                <a:close/>
                <a:moveTo>
                  <a:pt x="128" y="51"/>
                </a:moveTo>
                <a:cubicBezTo>
                  <a:pt x="128" y="51"/>
                  <a:pt x="128" y="51"/>
                  <a:pt x="128" y="51"/>
                </a:cubicBezTo>
                <a:cubicBezTo>
                  <a:pt x="148" y="51"/>
                  <a:pt x="148" y="51"/>
                  <a:pt x="148" y="51"/>
                </a:cubicBezTo>
                <a:cubicBezTo>
                  <a:pt x="150" y="51"/>
                  <a:pt x="152" y="49"/>
                  <a:pt x="152" y="47"/>
                </a:cubicBezTo>
                <a:cubicBezTo>
                  <a:pt x="152" y="45"/>
                  <a:pt x="150" y="44"/>
                  <a:pt x="148" y="44"/>
                </a:cubicBezTo>
                <a:cubicBezTo>
                  <a:pt x="128" y="44"/>
                  <a:pt x="128" y="44"/>
                  <a:pt x="128" y="44"/>
                </a:cubicBezTo>
                <a:cubicBezTo>
                  <a:pt x="126" y="44"/>
                  <a:pt x="124" y="45"/>
                  <a:pt x="124" y="47"/>
                </a:cubicBezTo>
                <a:cubicBezTo>
                  <a:pt x="124" y="49"/>
                  <a:pt x="126" y="51"/>
                  <a:pt x="128" y="51"/>
                </a:cubicBezTo>
                <a:close/>
                <a:moveTo>
                  <a:pt x="71" y="70"/>
                </a:moveTo>
                <a:cubicBezTo>
                  <a:pt x="71" y="70"/>
                  <a:pt x="71" y="70"/>
                  <a:pt x="71" y="70"/>
                </a:cubicBezTo>
                <a:cubicBezTo>
                  <a:pt x="97" y="70"/>
                  <a:pt x="97" y="70"/>
                  <a:pt x="97" y="70"/>
                </a:cubicBezTo>
                <a:cubicBezTo>
                  <a:pt x="99" y="70"/>
                  <a:pt x="100" y="68"/>
                  <a:pt x="100" y="66"/>
                </a:cubicBezTo>
                <a:cubicBezTo>
                  <a:pt x="100" y="64"/>
                  <a:pt x="99" y="63"/>
                  <a:pt x="97" y="63"/>
                </a:cubicBezTo>
                <a:cubicBezTo>
                  <a:pt x="71" y="63"/>
                  <a:pt x="71" y="63"/>
                  <a:pt x="71" y="63"/>
                </a:cubicBezTo>
                <a:cubicBezTo>
                  <a:pt x="69" y="63"/>
                  <a:pt x="68" y="64"/>
                  <a:pt x="68" y="66"/>
                </a:cubicBezTo>
                <a:cubicBezTo>
                  <a:pt x="68" y="68"/>
                  <a:pt x="69" y="70"/>
                  <a:pt x="71" y="70"/>
                </a:cubicBezTo>
                <a:close/>
                <a:moveTo>
                  <a:pt x="147" y="104"/>
                </a:moveTo>
                <a:cubicBezTo>
                  <a:pt x="147" y="104"/>
                  <a:pt x="147" y="104"/>
                  <a:pt x="147" y="104"/>
                </a:cubicBezTo>
                <a:cubicBezTo>
                  <a:pt x="145" y="102"/>
                  <a:pt x="142" y="101"/>
                  <a:pt x="138" y="101"/>
                </a:cubicBezTo>
                <a:cubicBezTo>
                  <a:pt x="134" y="101"/>
                  <a:pt x="131" y="102"/>
                  <a:pt x="129" y="104"/>
                </a:cubicBezTo>
                <a:cubicBezTo>
                  <a:pt x="126" y="107"/>
                  <a:pt x="125" y="110"/>
                  <a:pt x="125" y="114"/>
                </a:cubicBezTo>
                <a:cubicBezTo>
                  <a:pt x="125" y="117"/>
                  <a:pt x="126" y="121"/>
                  <a:pt x="128" y="123"/>
                </a:cubicBezTo>
                <a:cubicBezTo>
                  <a:pt x="129" y="123"/>
                  <a:pt x="129" y="123"/>
                  <a:pt x="129" y="123"/>
                </a:cubicBezTo>
                <a:cubicBezTo>
                  <a:pt x="131" y="125"/>
                  <a:pt x="134" y="127"/>
                  <a:pt x="138" y="127"/>
                </a:cubicBezTo>
                <a:cubicBezTo>
                  <a:pt x="142" y="127"/>
                  <a:pt x="145" y="125"/>
                  <a:pt x="147" y="123"/>
                </a:cubicBezTo>
                <a:cubicBezTo>
                  <a:pt x="150" y="121"/>
                  <a:pt x="151" y="117"/>
                  <a:pt x="151" y="114"/>
                </a:cubicBezTo>
                <a:cubicBezTo>
                  <a:pt x="151" y="110"/>
                  <a:pt x="150" y="107"/>
                  <a:pt x="147" y="105"/>
                </a:cubicBezTo>
                <a:cubicBezTo>
                  <a:pt x="147" y="104"/>
                  <a:pt x="147" y="104"/>
                  <a:pt x="147" y="104"/>
                </a:cubicBezTo>
                <a:close/>
                <a:moveTo>
                  <a:pt x="142" y="118"/>
                </a:moveTo>
                <a:cubicBezTo>
                  <a:pt x="142" y="118"/>
                  <a:pt x="142" y="118"/>
                  <a:pt x="142" y="118"/>
                </a:cubicBezTo>
                <a:cubicBezTo>
                  <a:pt x="141" y="119"/>
                  <a:pt x="140" y="120"/>
                  <a:pt x="138" y="120"/>
                </a:cubicBezTo>
                <a:cubicBezTo>
                  <a:pt x="136" y="120"/>
                  <a:pt x="135" y="119"/>
                  <a:pt x="134" y="118"/>
                </a:cubicBezTo>
                <a:cubicBezTo>
                  <a:pt x="133" y="118"/>
                  <a:pt x="133" y="118"/>
                  <a:pt x="133" y="118"/>
                </a:cubicBezTo>
                <a:cubicBezTo>
                  <a:pt x="132" y="117"/>
                  <a:pt x="132" y="115"/>
                  <a:pt x="132" y="114"/>
                </a:cubicBezTo>
                <a:cubicBezTo>
                  <a:pt x="132" y="112"/>
                  <a:pt x="132" y="111"/>
                  <a:pt x="134" y="109"/>
                </a:cubicBezTo>
                <a:cubicBezTo>
                  <a:pt x="134" y="109"/>
                  <a:pt x="134" y="109"/>
                  <a:pt x="134" y="109"/>
                </a:cubicBezTo>
                <a:cubicBezTo>
                  <a:pt x="135" y="108"/>
                  <a:pt x="136" y="108"/>
                  <a:pt x="138" y="108"/>
                </a:cubicBezTo>
                <a:cubicBezTo>
                  <a:pt x="140" y="108"/>
                  <a:pt x="141" y="108"/>
                  <a:pt x="142" y="109"/>
                </a:cubicBezTo>
                <a:cubicBezTo>
                  <a:pt x="142" y="110"/>
                  <a:pt x="142" y="110"/>
                  <a:pt x="142" y="110"/>
                </a:cubicBezTo>
                <a:cubicBezTo>
                  <a:pt x="143" y="111"/>
                  <a:pt x="144" y="112"/>
                  <a:pt x="144" y="114"/>
                </a:cubicBezTo>
                <a:cubicBezTo>
                  <a:pt x="144" y="115"/>
                  <a:pt x="143" y="117"/>
                  <a:pt x="142" y="118"/>
                </a:cubicBezTo>
                <a:close/>
                <a:moveTo>
                  <a:pt x="71" y="38"/>
                </a:moveTo>
                <a:cubicBezTo>
                  <a:pt x="71" y="38"/>
                  <a:pt x="71" y="38"/>
                  <a:pt x="71" y="38"/>
                </a:cubicBezTo>
                <a:cubicBezTo>
                  <a:pt x="97" y="38"/>
                  <a:pt x="97" y="38"/>
                  <a:pt x="97" y="38"/>
                </a:cubicBezTo>
                <a:cubicBezTo>
                  <a:pt x="99" y="38"/>
                  <a:pt x="100" y="36"/>
                  <a:pt x="100" y="34"/>
                </a:cubicBezTo>
                <a:cubicBezTo>
                  <a:pt x="100" y="33"/>
                  <a:pt x="99" y="31"/>
                  <a:pt x="97" y="31"/>
                </a:cubicBezTo>
                <a:cubicBezTo>
                  <a:pt x="71" y="31"/>
                  <a:pt x="71" y="31"/>
                  <a:pt x="71" y="31"/>
                </a:cubicBezTo>
                <a:cubicBezTo>
                  <a:pt x="69" y="31"/>
                  <a:pt x="68" y="33"/>
                  <a:pt x="68" y="34"/>
                </a:cubicBezTo>
                <a:cubicBezTo>
                  <a:pt x="68" y="36"/>
                  <a:pt x="69" y="38"/>
                  <a:pt x="71" y="38"/>
                </a:cubicBezTo>
                <a:close/>
                <a:moveTo>
                  <a:pt x="71" y="54"/>
                </a:moveTo>
                <a:cubicBezTo>
                  <a:pt x="71" y="54"/>
                  <a:pt x="71" y="54"/>
                  <a:pt x="71" y="54"/>
                </a:cubicBezTo>
                <a:cubicBezTo>
                  <a:pt x="97" y="54"/>
                  <a:pt x="97" y="54"/>
                  <a:pt x="97" y="54"/>
                </a:cubicBezTo>
                <a:cubicBezTo>
                  <a:pt x="99" y="54"/>
                  <a:pt x="100" y="52"/>
                  <a:pt x="100" y="50"/>
                </a:cubicBezTo>
                <a:cubicBezTo>
                  <a:pt x="100" y="48"/>
                  <a:pt x="99" y="47"/>
                  <a:pt x="97" y="47"/>
                </a:cubicBezTo>
                <a:cubicBezTo>
                  <a:pt x="71" y="47"/>
                  <a:pt x="71" y="47"/>
                  <a:pt x="71" y="47"/>
                </a:cubicBezTo>
                <a:cubicBezTo>
                  <a:pt x="69" y="47"/>
                  <a:pt x="68" y="48"/>
                  <a:pt x="68" y="50"/>
                </a:cubicBezTo>
                <a:cubicBezTo>
                  <a:pt x="68" y="52"/>
                  <a:pt x="69" y="54"/>
                  <a:pt x="71" y="54"/>
                </a:cubicBezTo>
                <a:close/>
                <a:moveTo>
                  <a:pt x="95" y="106"/>
                </a:moveTo>
                <a:cubicBezTo>
                  <a:pt x="95" y="106"/>
                  <a:pt x="95" y="106"/>
                  <a:pt x="95" y="106"/>
                </a:cubicBezTo>
                <a:cubicBezTo>
                  <a:pt x="95" y="105"/>
                  <a:pt x="95" y="105"/>
                  <a:pt x="95" y="105"/>
                </a:cubicBezTo>
                <a:cubicBezTo>
                  <a:pt x="92" y="103"/>
                  <a:pt x="88" y="101"/>
                  <a:pt x="84" y="101"/>
                </a:cubicBezTo>
                <a:cubicBezTo>
                  <a:pt x="80" y="101"/>
                  <a:pt x="76" y="103"/>
                  <a:pt x="73" y="105"/>
                </a:cubicBezTo>
                <a:cubicBezTo>
                  <a:pt x="73" y="105"/>
                  <a:pt x="73" y="105"/>
                  <a:pt x="73" y="105"/>
                </a:cubicBezTo>
                <a:cubicBezTo>
                  <a:pt x="70" y="108"/>
                  <a:pt x="68" y="112"/>
                  <a:pt x="68" y="116"/>
                </a:cubicBezTo>
                <a:cubicBezTo>
                  <a:pt x="68" y="121"/>
                  <a:pt x="70" y="124"/>
                  <a:pt x="73" y="127"/>
                </a:cubicBezTo>
                <a:cubicBezTo>
                  <a:pt x="76" y="130"/>
                  <a:pt x="80" y="132"/>
                  <a:pt x="84" y="132"/>
                </a:cubicBezTo>
                <a:cubicBezTo>
                  <a:pt x="88" y="132"/>
                  <a:pt x="92" y="130"/>
                  <a:pt x="95" y="127"/>
                </a:cubicBezTo>
                <a:cubicBezTo>
                  <a:pt x="95" y="127"/>
                  <a:pt x="95" y="127"/>
                  <a:pt x="95" y="127"/>
                </a:cubicBezTo>
                <a:cubicBezTo>
                  <a:pt x="98" y="124"/>
                  <a:pt x="99" y="121"/>
                  <a:pt x="99" y="116"/>
                </a:cubicBezTo>
                <a:cubicBezTo>
                  <a:pt x="99" y="112"/>
                  <a:pt x="98" y="108"/>
                  <a:pt x="95" y="106"/>
                </a:cubicBezTo>
                <a:close/>
                <a:moveTo>
                  <a:pt x="90" y="122"/>
                </a:moveTo>
                <a:cubicBezTo>
                  <a:pt x="90" y="122"/>
                  <a:pt x="90" y="122"/>
                  <a:pt x="90" y="122"/>
                </a:cubicBezTo>
                <a:cubicBezTo>
                  <a:pt x="88" y="124"/>
                  <a:pt x="86" y="125"/>
                  <a:pt x="84" y="125"/>
                </a:cubicBezTo>
                <a:cubicBezTo>
                  <a:pt x="82" y="125"/>
                  <a:pt x="79" y="124"/>
                  <a:pt x="78" y="122"/>
                </a:cubicBezTo>
                <a:cubicBezTo>
                  <a:pt x="78" y="122"/>
                  <a:pt x="78" y="122"/>
                  <a:pt x="78" y="122"/>
                </a:cubicBezTo>
                <a:cubicBezTo>
                  <a:pt x="78" y="122"/>
                  <a:pt x="78" y="122"/>
                  <a:pt x="78" y="122"/>
                </a:cubicBezTo>
                <a:cubicBezTo>
                  <a:pt x="76" y="121"/>
                  <a:pt x="76" y="119"/>
                  <a:pt x="76" y="116"/>
                </a:cubicBezTo>
                <a:cubicBezTo>
                  <a:pt x="76" y="114"/>
                  <a:pt x="76" y="112"/>
                  <a:pt x="78" y="110"/>
                </a:cubicBezTo>
                <a:cubicBezTo>
                  <a:pt x="78" y="110"/>
                  <a:pt x="78" y="110"/>
                  <a:pt x="78" y="110"/>
                </a:cubicBezTo>
                <a:cubicBezTo>
                  <a:pt x="80" y="109"/>
                  <a:pt x="82" y="108"/>
                  <a:pt x="84" y="108"/>
                </a:cubicBezTo>
                <a:cubicBezTo>
                  <a:pt x="86" y="108"/>
                  <a:pt x="88" y="109"/>
                  <a:pt x="90" y="110"/>
                </a:cubicBezTo>
                <a:cubicBezTo>
                  <a:pt x="90" y="111"/>
                  <a:pt x="90" y="111"/>
                  <a:pt x="90" y="111"/>
                </a:cubicBezTo>
                <a:cubicBezTo>
                  <a:pt x="91" y="112"/>
                  <a:pt x="92" y="114"/>
                  <a:pt x="92" y="116"/>
                </a:cubicBezTo>
                <a:cubicBezTo>
                  <a:pt x="92" y="119"/>
                  <a:pt x="91" y="121"/>
                  <a:pt x="90" y="1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a:endParaRPr lang="zh-CN" altLang="en-US" sz="2400">
              <a:solidFill>
                <a:srgbClr val="333333"/>
              </a:solidFill>
              <a:cs typeface="+mn-ea"/>
              <a:sym typeface="+mn-lt"/>
            </a:endParaRPr>
          </a:p>
        </p:txBody>
      </p:sp>
      <p:sp>
        <p:nvSpPr>
          <p:cNvPr id="44096" name="1"/>
          <p:cNvSpPr>
            <a:spLocks noChangeArrowheads="1"/>
          </p:cNvSpPr>
          <p:nvPr>
            <p:custDataLst>
              <p:tags r:id="rId14"/>
            </p:custDataLst>
          </p:nvPr>
        </p:nvSpPr>
        <p:spPr bwMode="auto">
          <a:xfrm>
            <a:off x="1517653" y="5402341"/>
            <a:ext cx="3822700"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170">
              <a:lnSpc>
                <a:spcPct val="120000"/>
              </a:lnSpc>
            </a:pPr>
            <a:r>
              <a:rPr lang="zh-CN" altLang="en-US" sz="1067" dirty="0">
                <a:solidFill>
                  <a:srgbClr val="333333">
                    <a:lumMod val="60000"/>
                    <a:lumOff val="40000"/>
                  </a:srgbClr>
                </a:solidFill>
                <a:cs typeface="+mn-ea"/>
                <a:sym typeface="+mn-lt"/>
              </a:rPr>
              <a:t>点击编辑你想替换的内容点击编辑你想替换的内容点击编辑你想替换的内容点击编辑你想替换的内容。</a:t>
            </a:r>
            <a:endParaRPr lang="zh-CN" altLang="zh-CN" sz="1067" dirty="0">
              <a:solidFill>
                <a:srgbClr val="FFFFFF">
                  <a:lumMod val="50000"/>
                </a:srgbClr>
              </a:solidFill>
              <a:cs typeface="+mn-ea"/>
              <a:sym typeface="+mn-lt"/>
            </a:endParaRPr>
          </a:p>
        </p:txBody>
      </p:sp>
      <p:grpSp>
        <p:nvGrpSpPr>
          <p:cNvPr id="44097" name="1"/>
          <p:cNvGrpSpPr>
            <a:grpSpLocks/>
          </p:cNvGrpSpPr>
          <p:nvPr>
            <p:custDataLst>
              <p:tags r:id="rId15"/>
            </p:custDataLst>
          </p:nvPr>
        </p:nvGrpSpPr>
        <p:grpSpPr bwMode="auto">
          <a:xfrm>
            <a:off x="6768075" y="2372884"/>
            <a:ext cx="4512733" cy="3317841"/>
            <a:chOff x="3243" y="1030"/>
            <a:chExt cx="2132" cy="1567"/>
          </a:xfrm>
        </p:grpSpPr>
        <p:sp>
          <p:nvSpPr>
            <p:cNvPr id="44098" name="Oval 66"/>
            <p:cNvSpPr>
              <a:spLocks noChangeArrowheads="1"/>
            </p:cNvSpPr>
            <p:nvPr/>
          </p:nvSpPr>
          <p:spPr bwMode="auto">
            <a:xfrm>
              <a:off x="3243" y="2555"/>
              <a:ext cx="2132" cy="42"/>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2400">
                <a:solidFill>
                  <a:srgbClr val="333333"/>
                </a:solidFill>
                <a:cs typeface="+mn-ea"/>
                <a:sym typeface="+mn-lt"/>
              </a:endParaRPr>
            </a:p>
          </p:txBody>
        </p:sp>
        <p:pic>
          <p:nvPicPr>
            <p:cNvPr id="44099" name="Picture 67" descr="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322" y="1030"/>
              <a:ext cx="2025" cy="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图片占位符 5">
            <a:extLst>
              <a:ext uri="{FF2B5EF4-FFF2-40B4-BE49-F238E27FC236}">
                <a16:creationId xmlns:a16="http://schemas.microsoft.com/office/drawing/2014/main" id="{A769D3E8-3AFD-43D4-8A2C-A14467BE559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060601" y="2514614"/>
            <a:ext cx="4027590" cy="2265519"/>
          </a:xfrm>
          <a:prstGeom prst="rect">
            <a:avLst/>
          </a:prstGeom>
        </p:spPr>
      </p:pic>
      <p:grpSp>
        <p:nvGrpSpPr>
          <p:cNvPr id="30" name="组合 29">
            <a:extLst>
              <a:ext uri="{FF2B5EF4-FFF2-40B4-BE49-F238E27FC236}">
                <a16:creationId xmlns:a16="http://schemas.microsoft.com/office/drawing/2014/main" id="{86417E3E-E34B-4255-AADE-4EB06F3CB6C4}"/>
              </a:ext>
            </a:extLst>
          </p:cNvPr>
          <p:cNvGrpSpPr/>
          <p:nvPr/>
        </p:nvGrpSpPr>
        <p:grpSpPr>
          <a:xfrm>
            <a:off x="171450" y="468189"/>
            <a:ext cx="6616971" cy="707886"/>
            <a:chOff x="171450" y="636516"/>
            <a:chExt cx="6616971" cy="707886"/>
          </a:xfrm>
        </p:grpSpPr>
        <p:sp>
          <p:nvSpPr>
            <p:cNvPr id="31" name="文本框 30">
              <a:extLst>
                <a:ext uri="{FF2B5EF4-FFF2-40B4-BE49-F238E27FC236}">
                  <a16:creationId xmlns:a16="http://schemas.microsoft.com/office/drawing/2014/main" id="{67F1AC4A-87E3-460B-8AF4-8790221830E9}"/>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32" name="矩形 31">
              <a:extLst>
                <a:ext uri="{FF2B5EF4-FFF2-40B4-BE49-F238E27FC236}">
                  <a16:creationId xmlns:a16="http://schemas.microsoft.com/office/drawing/2014/main" id="{BFFABFCF-08AF-45AE-ACA6-9BEDFCF46B2D}"/>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3632256497"/>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075"/>
                                        </p:tgtEl>
                                        <p:attrNameLst>
                                          <p:attrName>style.visibility</p:attrName>
                                        </p:attrNameLst>
                                      </p:cBhvr>
                                      <p:to>
                                        <p:strVal val="visible"/>
                                      </p:to>
                                    </p:set>
                                    <p:animEffect transition="in" filter="fade">
                                      <p:cBhvr>
                                        <p:cTn id="7" dur="500"/>
                                        <p:tgtEl>
                                          <p:spTgt spid="44075"/>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4076"/>
                                        </p:tgtEl>
                                        <p:attrNameLst>
                                          <p:attrName>style.visibility</p:attrName>
                                        </p:attrNameLst>
                                      </p:cBhvr>
                                      <p:to>
                                        <p:strVal val="visible"/>
                                      </p:to>
                                    </p:set>
                                    <p:animEffect transition="in" filter="fade">
                                      <p:cBhvr>
                                        <p:cTn id="10" dur="500"/>
                                        <p:tgtEl>
                                          <p:spTgt spid="44076"/>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44077"/>
                                        </p:tgtEl>
                                        <p:attrNameLst>
                                          <p:attrName>style.visibility</p:attrName>
                                        </p:attrNameLst>
                                      </p:cBhvr>
                                      <p:to>
                                        <p:strVal val="visible"/>
                                      </p:to>
                                    </p:set>
                                    <p:animEffect transition="in" filter="fade">
                                      <p:cBhvr>
                                        <p:cTn id="13" dur="500"/>
                                        <p:tgtEl>
                                          <p:spTgt spid="44077"/>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44078"/>
                                        </p:tgtEl>
                                        <p:attrNameLst>
                                          <p:attrName>style.visibility</p:attrName>
                                        </p:attrNameLst>
                                      </p:cBhvr>
                                      <p:to>
                                        <p:strVal val="visible"/>
                                      </p:to>
                                    </p:set>
                                    <p:animEffect transition="in" filter="fade">
                                      <p:cBhvr>
                                        <p:cTn id="16" dur="500"/>
                                        <p:tgtEl>
                                          <p:spTgt spid="44078"/>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44079"/>
                                        </p:tgtEl>
                                        <p:attrNameLst>
                                          <p:attrName>style.visibility</p:attrName>
                                        </p:attrNameLst>
                                      </p:cBhvr>
                                      <p:to>
                                        <p:strVal val="visible"/>
                                      </p:to>
                                    </p:set>
                                    <p:animEffect transition="in" filter="fade">
                                      <p:cBhvr>
                                        <p:cTn id="19" dur="500"/>
                                        <p:tgtEl>
                                          <p:spTgt spid="44079"/>
                                        </p:tgtEl>
                                      </p:cBhvr>
                                    </p:animEffect>
                                  </p:childTnLst>
                                </p:cTn>
                              </p:par>
                              <p:par>
                                <p:cTn id="20" presetID="10" presetClass="entr" presetSubtype="0" fill="hold" nodeType="withEffect">
                                  <p:stCondLst>
                                    <p:cond delay="1500"/>
                                  </p:stCondLst>
                                  <p:childTnLst>
                                    <p:set>
                                      <p:cBhvr>
                                        <p:cTn id="21" dur="1" fill="hold">
                                          <p:stCondLst>
                                            <p:cond delay="0"/>
                                          </p:stCondLst>
                                        </p:cTn>
                                        <p:tgtEl>
                                          <p:spTgt spid="44090"/>
                                        </p:tgtEl>
                                        <p:attrNameLst>
                                          <p:attrName>style.visibility</p:attrName>
                                        </p:attrNameLst>
                                      </p:cBhvr>
                                      <p:to>
                                        <p:strVal val="visible"/>
                                      </p:to>
                                    </p:set>
                                    <p:animEffect transition="in" filter="fade">
                                      <p:cBhvr>
                                        <p:cTn id="22" dur="500"/>
                                        <p:tgtEl>
                                          <p:spTgt spid="44090"/>
                                        </p:tgtEl>
                                      </p:cBhvr>
                                    </p:animEffect>
                                  </p:childTnLst>
                                </p:cTn>
                              </p:par>
                              <p:par>
                                <p:cTn id="23" presetID="10" presetClass="entr" presetSubtype="0" fill="hold" nodeType="withEffect">
                                  <p:stCondLst>
                                    <p:cond delay="1800"/>
                                  </p:stCondLst>
                                  <p:childTnLst>
                                    <p:set>
                                      <p:cBhvr>
                                        <p:cTn id="24" dur="1" fill="hold">
                                          <p:stCondLst>
                                            <p:cond delay="0"/>
                                          </p:stCondLst>
                                        </p:cTn>
                                        <p:tgtEl>
                                          <p:spTgt spid="44089"/>
                                        </p:tgtEl>
                                        <p:attrNameLst>
                                          <p:attrName>style.visibility</p:attrName>
                                        </p:attrNameLst>
                                      </p:cBhvr>
                                      <p:to>
                                        <p:strVal val="visible"/>
                                      </p:to>
                                    </p:set>
                                    <p:animEffect transition="in" filter="fade">
                                      <p:cBhvr>
                                        <p:cTn id="25" dur="500"/>
                                        <p:tgtEl>
                                          <p:spTgt spid="44089"/>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44088"/>
                                        </p:tgtEl>
                                        <p:attrNameLst>
                                          <p:attrName>style.visibility</p:attrName>
                                        </p:attrNameLst>
                                      </p:cBhvr>
                                      <p:to>
                                        <p:strVal val="visible"/>
                                      </p:to>
                                    </p:set>
                                    <p:animEffect transition="in" filter="fade">
                                      <p:cBhvr>
                                        <p:cTn id="28" dur="500"/>
                                        <p:tgtEl>
                                          <p:spTgt spid="44088"/>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44091"/>
                                        </p:tgtEl>
                                        <p:attrNameLst>
                                          <p:attrName>style.visibility</p:attrName>
                                        </p:attrNameLst>
                                      </p:cBhvr>
                                      <p:to>
                                        <p:strVal val="visible"/>
                                      </p:to>
                                    </p:set>
                                    <p:animEffect transition="in" filter="fade">
                                      <p:cBhvr>
                                        <p:cTn id="31" dur="500"/>
                                        <p:tgtEl>
                                          <p:spTgt spid="44091"/>
                                        </p:tgtEl>
                                      </p:cBhvr>
                                    </p:animEffect>
                                  </p:childTnLst>
                                </p:cTn>
                              </p:par>
                            </p:childTnLst>
                          </p:cTn>
                        </p:par>
                        <p:par>
                          <p:cTn id="32" fill="hold">
                            <p:stCondLst>
                              <p:cond delay="2900"/>
                            </p:stCondLst>
                            <p:childTnLst>
                              <p:par>
                                <p:cTn id="33" presetID="10" presetClass="entr" presetSubtype="0" fill="hold" grpId="0" nodeType="afterEffect">
                                  <p:stCondLst>
                                    <p:cond delay="0"/>
                                  </p:stCondLst>
                                  <p:childTnLst>
                                    <p:set>
                                      <p:cBhvr>
                                        <p:cTn id="34" dur="1" fill="hold">
                                          <p:stCondLst>
                                            <p:cond delay="0"/>
                                          </p:stCondLst>
                                        </p:cTn>
                                        <p:tgtEl>
                                          <p:spTgt spid="44092"/>
                                        </p:tgtEl>
                                        <p:attrNameLst>
                                          <p:attrName>style.visibility</p:attrName>
                                        </p:attrNameLst>
                                      </p:cBhvr>
                                      <p:to>
                                        <p:strVal val="visible"/>
                                      </p:to>
                                    </p:set>
                                    <p:animEffect transition="in" filter="fade">
                                      <p:cBhvr>
                                        <p:cTn id="35" dur="500"/>
                                        <p:tgtEl>
                                          <p:spTgt spid="44092"/>
                                        </p:tgtEl>
                                      </p:cBhvr>
                                    </p:animEffect>
                                  </p:childTnLst>
                                </p:cTn>
                              </p:par>
                              <p:par>
                                <p:cTn id="36" presetID="10" presetClass="entr" presetSubtype="0" fill="hold" grpId="0" nodeType="withEffect">
                                  <p:stCondLst>
                                    <p:cond delay="300"/>
                                  </p:stCondLst>
                                  <p:childTnLst>
                                    <p:set>
                                      <p:cBhvr>
                                        <p:cTn id="37" dur="1" fill="hold">
                                          <p:stCondLst>
                                            <p:cond delay="0"/>
                                          </p:stCondLst>
                                        </p:cTn>
                                        <p:tgtEl>
                                          <p:spTgt spid="44093"/>
                                        </p:tgtEl>
                                        <p:attrNameLst>
                                          <p:attrName>style.visibility</p:attrName>
                                        </p:attrNameLst>
                                      </p:cBhvr>
                                      <p:to>
                                        <p:strVal val="visible"/>
                                      </p:to>
                                    </p:set>
                                    <p:animEffect transition="in" filter="fade">
                                      <p:cBhvr>
                                        <p:cTn id="38" dur="500"/>
                                        <p:tgtEl>
                                          <p:spTgt spid="44093"/>
                                        </p:tgtEl>
                                      </p:cBhvr>
                                    </p:animEffect>
                                  </p:childTnLst>
                                </p:cTn>
                              </p:par>
                              <p:par>
                                <p:cTn id="39" presetID="10" presetClass="entr" presetSubtype="0" fill="hold" grpId="0" nodeType="withEffect">
                                  <p:stCondLst>
                                    <p:cond delay="600"/>
                                  </p:stCondLst>
                                  <p:childTnLst>
                                    <p:set>
                                      <p:cBhvr>
                                        <p:cTn id="40" dur="1" fill="hold">
                                          <p:stCondLst>
                                            <p:cond delay="0"/>
                                          </p:stCondLst>
                                        </p:cTn>
                                        <p:tgtEl>
                                          <p:spTgt spid="44094"/>
                                        </p:tgtEl>
                                        <p:attrNameLst>
                                          <p:attrName>style.visibility</p:attrName>
                                        </p:attrNameLst>
                                      </p:cBhvr>
                                      <p:to>
                                        <p:strVal val="visible"/>
                                      </p:to>
                                    </p:set>
                                    <p:animEffect transition="in" filter="fade">
                                      <p:cBhvr>
                                        <p:cTn id="41" dur="500"/>
                                        <p:tgtEl>
                                          <p:spTgt spid="44094"/>
                                        </p:tgtEl>
                                      </p:cBhvr>
                                    </p:animEffect>
                                  </p:childTnLst>
                                </p:cTn>
                              </p:par>
                              <p:par>
                                <p:cTn id="42" presetID="10" presetClass="entr" presetSubtype="0" fill="hold" grpId="0" nodeType="withEffect">
                                  <p:stCondLst>
                                    <p:cond delay="900"/>
                                  </p:stCondLst>
                                  <p:childTnLst>
                                    <p:set>
                                      <p:cBhvr>
                                        <p:cTn id="43" dur="1" fill="hold">
                                          <p:stCondLst>
                                            <p:cond delay="0"/>
                                          </p:stCondLst>
                                        </p:cTn>
                                        <p:tgtEl>
                                          <p:spTgt spid="44095"/>
                                        </p:tgtEl>
                                        <p:attrNameLst>
                                          <p:attrName>style.visibility</p:attrName>
                                        </p:attrNameLst>
                                      </p:cBhvr>
                                      <p:to>
                                        <p:strVal val="visible"/>
                                      </p:to>
                                    </p:set>
                                    <p:animEffect transition="in" filter="fade">
                                      <p:cBhvr>
                                        <p:cTn id="44" dur="500"/>
                                        <p:tgtEl>
                                          <p:spTgt spid="44095"/>
                                        </p:tgtEl>
                                      </p:cBhvr>
                                    </p:animEffect>
                                  </p:childTnLst>
                                </p:cTn>
                              </p:par>
                              <p:par>
                                <p:cTn id="45" presetID="10" presetClass="entr" presetSubtype="0" fill="hold" grpId="0" nodeType="withEffect">
                                  <p:stCondLst>
                                    <p:cond delay="1200"/>
                                  </p:stCondLst>
                                  <p:childTnLst>
                                    <p:set>
                                      <p:cBhvr>
                                        <p:cTn id="46" dur="1" fill="hold">
                                          <p:stCondLst>
                                            <p:cond delay="0"/>
                                          </p:stCondLst>
                                        </p:cTn>
                                        <p:tgtEl>
                                          <p:spTgt spid="44096"/>
                                        </p:tgtEl>
                                        <p:attrNameLst>
                                          <p:attrName>style.visibility</p:attrName>
                                        </p:attrNameLst>
                                      </p:cBhvr>
                                      <p:to>
                                        <p:strVal val="visible"/>
                                      </p:to>
                                    </p:set>
                                    <p:animEffect transition="in" filter="fade">
                                      <p:cBhvr>
                                        <p:cTn id="47" dur="500"/>
                                        <p:tgtEl>
                                          <p:spTgt spid="44096"/>
                                        </p:tgtEl>
                                      </p:cBhvr>
                                    </p:animEffect>
                                  </p:childTnLst>
                                </p:cTn>
                              </p:par>
                              <p:par>
                                <p:cTn id="48" presetID="10" presetClass="entr" presetSubtype="0" fill="hold" nodeType="withEffect">
                                  <p:stCondLst>
                                    <p:cond delay="1500"/>
                                  </p:stCondLst>
                                  <p:childTnLst>
                                    <p:set>
                                      <p:cBhvr>
                                        <p:cTn id="49" dur="1" fill="hold">
                                          <p:stCondLst>
                                            <p:cond delay="0"/>
                                          </p:stCondLst>
                                        </p:cTn>
                                        <p:tgtEl>
                                          <p:spTgt spid="44097"/>
                                        </p:tgtEl>
                                        <p:attrNameLst>
                                          <p:attrName>style.visibility</p:attrName>
                                        </p:attrNameLst>
                                      </p:cBhvr>
                                      <p:to>
                                        <p:strVal val="visible"/>
                                      </p:to>
                                    </p:set>
                                    <p:animEffect transition="in" filter="fade">
                                      <p:cBhvr>
                                        <p:cTn id="50" dur="500"/>
                                        <p:tgtEl>
                                          <p:spTgt spid="44097"/>
                                        </p:tgtEl>
                                      </p:cBhvr>
                                    </p:animEffect>
                                  </p:childTnLst>
                                </p:cTn>
                              </p:par>
                              <p:par>
                                <p:cTn id="51" presetID="16" presetClass="entr" presetSubtype="21"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75" grpId="0" animBg="1"/>
      <p:bldP spid="44076" grpId="0" animBg="1" autoUpdateAnimBg="0"/>
      <p:bldP spid="44077" grpId="0" animBg="1" autoUpdateAnimBg="0"/>
      <p:bldP spid="44078" grpId="0" animBg="1"/>
      <p:bldP spid="44079" grpId="0" animBg="1"/>
      <p:bldP spid="44088" grpId="0" animBg="1"/>
      <p:bldP spid="44091" grpId="0"/>
      <p:bldP spid="44092" grpId="0"/>
      <p:bldP spid="44093" grpId="0" animBg="1" autoUpdateAnimBg="0"/>
      <p:bldP spid="44094" grpId="0" animBg="1" autoUpdateAnimBg="0"/>
      <p:bldP spid="44095" grpId="0" animBg="1"/>
      <p:bldP spid="440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8372F2C2-0893-4A08-A563-B520F65750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5057775"/>
          </a:xfrm>
          <a:custGeom>
            <a:avLst/>
            <a:gdLst>
              <a:gd name="connsiteX0" fmla="*/ 0 w 11944351"/>
              <a:gd name="connsiteY0" fmla="*/ 0 h 5057775"/>
              <a:gd name="connsiteX1" fmla="*/ 11944351 w 11944351"/>
              <a:gd name="connsiteY1" fmla="*/ 0 h 5057775"/>
              <a:gd name="connsiteX2" fmla="*/ 6018878 w 11944351"/>
              <a:gd name="connsiteY2" fmla="*/ 5057775 h 5057775"/>
              <a:gd name="connsiteX3" fmla="*/ 0 w 11944351"/>
              <a:gd name="connsiteY3" fmla="*/ 0 h 5057775"/>
            </a:gdLst>
            <a:ahLst/>
            <a:cxnLst>
              <a:cxn ang="0">
                <a:pos x="connsiteX0" y="connsiteY0"/>
              </a:cxn>
              <a:cxn ang="0">
                <a:pos x="connsiteX1" y="connsiteY1"/>
              </a:cxn>
              <a:cxn ang="0">
                <a:pos x="connsiteX2" y="connsiteY2"/>
              </a:cxn>
              <a:cxn ang="0">
                <a:pos x="connsiteX3" y="connsiteY3"/>
              </a:cxn>
            </a:cxnLst>
            <a:rect l="l" t="t" r="r" b="b"/>
            <a:pathLst>
              <a:path w="11944351" h="5057775">
                <a:moveTo>
                  <a:pt x="0" y="0"/>
                </a:moveTo>
                <a:lnTo>
                  <a:pt x="11944351" y="0"/>
                </a:lnTo>
                <a:lnTo>
                  <a:pt x="6018878" y="5057775"/>
                </a:lnTo>
                <a:lnTo>
                  <a:pt x="0" y="0"/>
                </a:lnTo>
                <a:close/>
              </a:path>
            </a:pathLst>
          </a:custGeom>
        </p:spPr>
      </p:pic>
      <p:grpSp>
        <p:nvGrpSpPr>
          <p:cNvPr id="5" name="组合 4">
            <a:extLst>
              <a:ext uri="{FF2B5EF4-FFF2-40B4-BE49-F238E27FC236}">
                <a16:creationId xmlns:a16="http://schemas.microsoft.com/office/drawing/2014/main" id="{4C60391E-3825-492C-9FC5-CAB501ABD22F}"/>
              </a:ext>
            </a:extLst>
          </p:cNvPr>
          <p:cNvGrpSpPr/>
          <p:nvPr/>
        </p:nvGrpSpPr>
        <p:grpSpPr>
          <a:xfrm>
            <a:off x="2549525" y="1385417"/>
            <a:ext cx="6775450" cy="4087166"/>
            <a:chOff x="3683000" y="1346881"/>
            <a:chExt cx="5305425" cy="3200400"/>
          </a:xfrm>
        </p:grpSpPr>
        <p:pic>
          <p:nvPicPr>
            <p:cNvPr id="2" name="Picture 33">
              <a:extLst>
                <a:ext uri="{FF2B5EF4-FFF2-40B4-BE49-F238E27FC236}">
                  <a16:creationId xmlns:a16="http://schemas.microsoft.com/office/drawing/2014/main" id="{B1645EFF-163C-4996-9D38-9C6C9B9BA87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83000" y="1346881"/>
              <a:ext cx="53054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id="{72854312-9BA6-43BC-AB1F-9280F4D007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6614" y="1723832"/>
              <a:ext cx="3673495" cy="2356095"/>
            </a:xfrm>
            <a:prstGeom prst="rect">
              <a:avLst/>
            </a:prstGeom>
          </p:spPr>
        </p:pic>
      </p:grpSp>
      <p:sp>
        <p:nvSpPr>
          <p:cNvPr id="16" name="Freeform 172">
            <a:extLst>
              <a:ext uri="{FF2B5EF4-FFF2-40B4-BE49-F238E27FC236}">
                <a16:creationId xmlns:a16="http://schemas.microsoft.com/office/drawing/2014/main" id="{D80D0FF4-317E-4ED2-A0B9-2A7218FB3780}"/>
              </a:ext>
            </a:extLst>
          </p:cNvPr>
          <p:cNvSpPr>
            <a:spLocks/>
          </p:cNvSpPr>
          <p:nvPr/>
        </p:nvSpPr>
        <p:spPr bwMode="auto">
          <a:xfrm>
            <a:off x="1227499" y="3544451"/>
            <a:ext cx="417032" cy="374622"/>
          </a:xfrm>
          <a:custGeom>
            <a:avLst/>
            <a:gdLst>
              <a:gd name="T0" fmla="*/ 62337 w 51"/>
              <a:gd name="T1" fmla="*/ 0 h 46"/>
              <a:gd name="T2" fmla="*/ 73338 w 51"/>
              <a:gd name="T3" fmla="*/ 62008 h 46"/>
              <a:gd name="T4" fmla="*/ 14668 w 51"/>
              <a:gd name="T5" fmla="*/ 62008 h 46"/>
              <a:gd name="T6" fmla="*/ 14668 w 51"/>
              <a:gd name="T7" fmla="*/ 62008 h 46"/>
              <a:gd name="T8" fmla="*/ 0 w 51"/>
              <a:gd name="T9" fmla="*/ 76598 h 46"/>
              <a:gd name="T10" fmla="*/ 0 w 51"/>
              <a:gd name="T11" fmla="*/ 76598 h 46"/>
              <a:gd name="T12" fmla="*/ 7334 w 51"/>
              <a:gd name="T13" fmla="*/ 91188 h 46"/>
              <a:gd name="T14" fmla="*/ 0 w 51"/>
              <a:gd name="T15" fmla="*/ 102130 h 46"/>
              <a:gd name="T16" fmla="*/ 0 w 51"/>
              <a:gd name="T17" fmla="*/ 102130 h 46"/>
              <a:gd name="T18" fmla="*/ 11001 w 51"/>
              <a:gd name="T19" fmla="*/ 116720 h 46"/>
              <a:gd name="T20" fmla="*/ 7334 w 51"/>
              <a:gd name="T21" fmla="*/ 127663 h 46"/>
              <a:gd name="T22" fmla="*/ 7334 w 51"/>
              <a:gd name="T23" fmla="*/ 127663 h 46"/>
              <a:gd name="T24" fmla="*/ 22001 w 51"/>
              <a:gd name="T25" fmla="*/ 142253 h 46"/>
              <a:gd name="T26" fmla="*/ 22001 w 51"/>
              <a:gd name="T27" fmla="*/ 142253 h 46"/>
              <a:gd name="T28" fmla="*/ 18334 w 51"/>
              <a:gd name="T29" fmla="*/ 153195 h 46"/>
              <a:gd name="T30" fmla="*/ 18334 w 51"/>
              <a:gd name="T31" fmla="*/ 153195 h 46"/>
              <a:gd name="T32" fmla="*/ 33002 w 51"/>
              <a:gd name="T33" fmla="*/ 167785 h 46"/>
              <a:gd name="T34" fmla="*/ 62337 w 51"/>
              <a:gd name="T35" fmla="*/ 167785 h 46"/>
              <a:gd name="T36" fmla="*/ 99006 w 51"/>
              <a:gd name="T37" fmla="*/ 167785 h 46"/>
              <a:gd name="T38" fmla="*/ 99006 w 51"/>
              <a:gd name="T39" fmla="*/ 167785 h 46"/>
              <a:gd name="T40" fmla="*/ 113673 w 51"/>
              <a:gd name="T41" fmla="*/ 153195 h 46"/>
              <a:gd name="T42" fmla="*/ 143008 w 51"/>
              <a:gd name="T43" fmla="*/ 149548 h 46"/>
              <a:gd name="T44" fmla="*/ 143008 w 51"/>
              <a:gd name="T45" fmla="*/ 167785 h 46"/>
              <a:gd name="T46" fmla="*/ 187011 w 51"/>
              <a:gd name="T47" fmla="*/ 167785 h 46"/>
              <a:gd name="T48" fmla="*/ 187011 w 51"/>
              <a:gd name="T49" fmla="*/ 54713 h 46"/>
              <a:gd name="T50" fmla="*/ 143008 w 51"/>
              <a:gd name="T51" fmla="*/ 54713 h 46"/>
              <a:gd name="T52" fmla="*/ 143008 w 51"/>
              <a:gd name="T53" fmla="*/ 69303 h 46"/>
              <a:gd name="T54" fmla="*/ 135675 w 51"/>
              <a:gd name="T55" fmla="*/ 69303 h 46"/>
              <a:gd name="T56" fmla="*/ 62337 w 51"/>
              <a:gd name="T57" fmla="*/ 0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46">
                <a:moveTo>
                  <a:pt x="17" y="0"/>
                </a:moveTo>
                <a:cubicBezTo>
                  <a:pt x="1" y="4"/>
                  <a:pt x="20" y="17"/>
                  <a:pt x="20" y="17"/>
                </a:cubicBezTo>
                <a:cubicBezTo>
                  <a:pt x="4" y="17"/>
                  <a:pt x="4" y="17"/>
                  <a:pt x="4" y="17"/>
                </a:cubicBezTo>
                <a:cubicBezTo>
                  <a:pt x="4" y="17"/>
                  <a:pt x="4" y="17"/>
                  <a:pt x="4" y="17"/>
                </a:cubicBezTo>
                <a:cubicBezTo>
                  <a:pt x="2" y="17"/>
                  <a:pt x="0" y="19"/>
                  <a:pt x="0" y="21"/>
                </a:cubicBezTo>
                <a:cubicBezTo>
                  <a:pt x="0" y="21"/>
                  <a:pt x="0" y="21"/>
                  <a:pt x="0" y="21"/>
                </a:cubicBezTo>
                <a:cubicBezTo>
                  <a:pt x="0" y="23"/>
                  <a:pt x="1" y="24"/>
                  <a:pt x="2" y="25"/>
                </a:cubicBezTo>
                <a:cubicBezTo>
                  <a:pt x="1" y="25"/>
                  <a:pt x="0" y="27"/>
                  <a:pt x="0" y="28"/>
                </a:cubicBezTo>
                <a:cubicBezTo>
                  <a:pt x="0" y="28"/>
                  <a:pt x="0" y="28"/>
                  <a:pt x="0" y="28"/>
                </a:cubicBezTo>
                <a:cubicBezTo>
                  <a:pt x="0" y="30"/>
                  <a:pt x="1" y="32"/>
                  <a:pt x="3" y="32"/>
                </a:cubicBezTo>
                <a:cubicBezTo>
                  <a:pt x="2" y="33"/>
                  <a:pt x="2" y="34"/>
                  <a:pt x="2" y="35"/>
                </a:cubicBezTo>
                <a:cubicBezTo>
                  <a:pt x="2" y="35"/>
                  <a:pt x="2" y="35"/>
                  <a:pt x="2" y="35"/>
                </a:cubicBezTo>
                <a:cubicBezTo>
                  <a:pt x="2" y="37"/>
                  <a:pt x="4" y="39"/>
                  <a:pt x="6" y="39"/>
                </a:cubicBezTo>
                <a:cubicBezTo>
                  <a:pt x="6" y="39"/>
                  <a:pt x="6" y="39"/>
                  <a:pt x="6" y="39"/>
                </a:cubicBezTo>
                <a:cubicBezTo>
                  <a:pt x="6" y="40"/>
                  <a:pt x="5" y="41"/>
                  <a:pt x="5" y="42"/>
                </a:cubicBezTo>
                <a:cubicBezTo>
                  <a:pt x="5" y="42"/>
                  <a:pt x="5" y="42"/>
                  <a:pt x="5" y="42"/>
                </a:cubicBezTo>
                <a:cubicBezTo>
                  <a:pt x="5" y="44"/>
                  <a:pt x="7" y="46"/>
                  <a:pt x="9" y="46"/>
                </a:cubicBezTo>
                <a:cubicBezTo>
                  <a:pt x="17" y="46"/>
                  <a:pt x="17" y="46"/>
                  <a:pt x="17" y="46"/>
                </a:cubicBezTo>
                <a:cubicBezTo>
                  <a:pt x="27" y="46"/>
                  <a:pt x="27" y="46"/>
                  <a:pt x="27" y="46"/>
                </a:cubicBezTo>
                <a:cubicBezTo>
                  <a:pt x="27" y="46"/>
                  <a:pt x="27" y="46"/>
                  <a:pt x="27" y="46"/>
                </a:cubicBezTo>
                <a:cubicBezTo>
                  <a:pt x="31" y="42"/>
                  <a:pt x="31" y="42"/>
                  <a:pt x="31" y="42"/>
                </a:cubicBezTo>
                <a:cubicBezTo>
                  <a:pt x="39" y="41"/>
                  <a:pt x="39" y="41"/>
                  <a:pt x="39" y="41"/>
                </a:cubicBezTo>
                <a:cubicBezTo>
                  <a:pt x="39" y="46"/>
                  <a:pt x="39" y="46"/>
                  <a:pt x="39" y="46"/>
                </a:cubicBezTo>
                <a:cubicBezTo>
                  <a:pt x="51" y="46"/>
                  <a:pt x="51" y="46"/>
                  <a:pt x="51" y="46"/>
                </a:cubicBezTo>
                <a:cubicBezTo>
                  <a:pt x="51" y="15"/>
                  <a:pt x="51" y="15"/>
                  <a:pt x="51" y="15"/>
                </a:cubicBezTo>
                <a:cubicBezTo>
                  <a:pt x="39" y="15"/>
                  <a:pt x="39" y="15"/>
                  <a:pt x="39" y="15"/>
                </a:cubicBezTo>
                <a:cubicBezTo>
                  <a:pt x="39" y="19"/>
                  <a:pt x="39" y="19"/>
                  <a:pt x="39" y="19"/>
                </a:cubicBezTo>
                <a:cubicBezTo>
                  <a:pt x="37" y="19"/>
                  <a:pt x="37" y="19"/>
                  <a:pt x="37" y="19"/>
                </a:cubicBezTo>
                <a:cubicBezTo>
                  <a:pt x="34" y="9"/>
                  <a:pt x="19" y="10"/>
                  <a:pt x="17" y="0"/>
                </a:cubicBezTo>
                <a:close/>
              </a:path>
            </a:pathLst>
          </a:custGeom>
          <a:solidFill>
            <a:srgbClr val="FF6F41"/>
          </a:solidFill>
          <a:ln>
            <a:noFill/>
          </a:ln>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7" name="Freeform 342">
            <a:extLst>
              <a:ext uri="{FF2B5EF4-FFF2-40B4-BE49-F238E27FC236}">
                <a16:creationId xmlns:a16="http://schemas.microsoft.com/office/drawing/2014/main" id="{01845106-44A2-4436-A83F-B54F3D374118}"/>
              </a:ext>
            </a:extLst>
          </p:cNvPr>
          <p:cNvSpPr>
            <a:spLocks noEditPoints="1"/>
          </p:cNvSpPr>
          <p:nvPr/>
        </p:nvSpPr>
        <p:spPr bwMode="auto">
          <a:xfrm>
            <a:off x="10288095" y="3371275"/>
            <a:ext cx="466511" cy="547798"/>
          </a:xfrm>
          <a:custGeom>
            <a:avLst/>
            <a:gdLst>
              <a:gd name="T0" fmla="*/ 136141 w 57"/>
              <a:gd name="T1" fmla="*/ 36781 h 67"/>
              <a:gd name="T2" fmla="*/ 154539 w 57"/>
              <a:gd name="T3" fmla="*/ 77241 h 67"/>
              <a:gd name="T4" fmla="*/ 147180 w 57"/>
              <a:gd name="T5" fmla="*/ 91953 h 67"/>
              <a:gd name="T6" fmla="*/ 143500 w 57"/>
              <a:gd name="T7" fmla="*/ 95631 h 67"/>
              <a:gd name="T8" fmla="*/ 121423 w 57"/>
              <a:gd name="T9" fmla="*/ 136091 h 67"/>
              <a:gd name="T10" fmla="*/ 80949 w 57"/>
              <a:gd name="T11" fmla="*/ 136091 h 67"/>
              <a:gd name="T12" fmla="*/ 58872 w 57"/>
              <a:gd name="T13" fmla="*/ 95631 h 67"/>
              <a:gd name="T14" fmla="*/ 55192 w 57"/>
              <a:gd name="T15" fmla="*/ 91953 h 67"/>
              <a:gd name="T16" fmla="*/ 47833 w 57"/>
              <a:gd name="T17" fmla="*/ 77241 h 67"/>
              <a:gd name="T18" fmla="*/ 66231 w 57"/>
              <a:gd name="T19" fmla="*/ 36781 h 67"/>
              <a:gd name="T20" fmla="*/ 44154 w 57"/>
              <a:gd name="T21" fmla="*/ 158160 h 67"/>
              <a:gd name="T22" fmla="*/ 36795 w 57"/>
              <a:gd name="T23" fmla="*/ 169194 h 67"/>
              <a:gd name="T24" fmla="*/ 44154 w 57"/>
              <a:gd name="T25" fmla="*/ 191263 h 67"/>
              <a:gd name="T26" fmla="*/ 47833 w 57"/>
              <a:gd name="T27" fmla="*/ 191263 h 67"/>
              <a:gd name="T28" fmla="*/ 51513 w 57"/>
              <a:gd name="T29" fmla="*/ 194941 h 67"/>
              <a:gd name="T30" fmla="*/ 51513 w 57"/>
              <a:gd name="T31" fmla="*/ 198619 h 67"/>
              <a:gd name="T32" fmla="*/ 55192 w 57"/>
              <a:gd name="T33" fmla="*/ 194941 h 67"/>
              <a:gd name="T34" fmla="*/ 66231 w 57"/>
              <a:gd name="T35" fmla="*/ 183907 h 67"/>
              <a:gd name="T36" fmla="*/ 47833 w 57"/>
              <a:gd name="T37" fmla="*/ 187585 h 67"/>
              <a:gd name="T38" fmla="*/ 47833 w 57"/>
              <a:gd name="T39" fmla="*/ 158160 h 67"/>
              <a:gd name="T40" fmla="*/ 106705 w 57"/>
              <a:gd name="T41" fmla="*/ 231722 h 67"/>
              <a:gd name="T42" fmla="*/ 154539 w 57"/>
              <a:gd name="T43" fmla="*/ 158160 h 67"/>
              <a:gd name="T44" fmla="*/ 154539 w 57"/>
              <a:gd name="T45" fmla="*/ 187585 h 67"/>
              <a:gd name="T46" fmla="*/ 139821 w 57"/>
              <a:gd name="T47" fmla="*/ 183907 h 67"/>
              <a:gd name="T48" fmla="*/ 147180 w 57"/>
              <a:gd name="T49" fmla="*/ 194941 h 67"/>
              <a:gd name="T50" fmla="*/ 154539 w 57"/>
              <a:gd name="T51" fmla="*/ 198619 h 67"/>
              <a:gd name="T52" fmla="*/ 154539 w 57"/>
              <a:gd name="T53" fmla="*/ 194941 h 67"/>
              <a:gd name="T54" fmla="*/ 154539 w 57"/>
              <a:gd name="T55" fmla="*/ 191263 h 67"/>
              <a:gd name="T56" fmla="*/ 158218 w 57"/>
              <a:gd name="T57" fmla="*/ 191263 h 67"/>
              <a:gd name="T58" fmla="*/ 165577 w 57"/>
              <a:gd name="T59" fmla="*/ 169194 h 67"/>
              <a:gd name="T60" fmla="*/ 158218 w 57"/>
              <a:gd name="T61" fmla="*/ 158160 h 67"/>
              <a:gd name="T62" fmla="*/ 206052 w 57"/>
              <a:gd name="T63" fmla="*/ 246435 h 67"/>
              <a:gd name="T64" fmla="*/ 29436 w 57"/>
              <a:gd name="T65" fmla="*/ 158160 h 67"/>
              <a:gd name="T66" fmla="*/ 161898 w 57"/>
              <a:gd name="T67" fmla="*/ 66206 h 67"/>
              <a:gd name="T68" fmla="*/ 114064 w 57"/>
              <a:gd name="T69" fmla="*/ 0 h 67"/>
              <a:gd name="T70" fmla="*/ 40474 w 57"/>
              <a:gd name="T71" fmla="*/ 66206 h 67"/>
              <a:gd name="T72" fmla="*/ 36795 w 57"/>
              <a:gd name="T73" fmla="*/ 69885 h 67"/>
              <a:gd name="T74" fmla="*/ 40474 w 57"/>
              <a:gd name="T75" fmla="*/ 91953 h 67"/>
              <a:gd name="T76" fmla="*/ 58872 w 57"/>
              <a:gd name="T77" fmla="*/ 125057 h 67"/>
              <a:gd name="T78" fmla="*/ 99346 w 57"/>
              <a:gd name="T79" fmla="*/ 147125 h 67"/>
              <a:gd name="T80" fmla="*/ 143500 w 57"/>
              <a:gd name="T81" fmla="*/ 128735 h 67"/>
              <a:gd name="T82" fmla="*/ 161898 w 57"/>
              <a:gd name="T83" fmla="*/ 91953 h 67"/>
              <a:gd name="T84" fmla="*/ 165577 w 57"/>
              <a:gd name="T85" fmla="*/ 69885 h 67"/>
              <a:gd name="T86" fmla="*/ 161898 w 57"/>
              <a:gd name="T87" fmla="*/ 66206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 h="67">
                <a:moveTo>
                  <a:pt x="18" y="10"/>
                </a:moveTo>
                <a:cubicBezTo>
                  <a:pt x="18" y="9"/>
                  <a:pt x="37" y="10"/>
                  <a:pt x="37" y="10"/>
                </a:cubicBezTo>
                <a:cubicBezTo>
                  <a:pt x="39" y="20"/>
                  <a:pt x="39" y="20"/>
                  <a:pt x="39" y="20"/>
                </a:cubicBezTo>
                <a:cubicBezTo>
                  <a:pt x="40" y="20"/>
                  <a:pt x="41" y="20"/>
                  <a:pt x="42" y="21"/>
                </a:cubicBezTo>
                <a:cubicBezTo>
                  <a:pt x="42" y="22"/>
                  <a:pt x="42" y="23"/>
                  <a:pt x="42" y="24"/>
                </a:cubicBezTo>
                <a:cubicBezTo>
                  <a:pt x="41" y="25"/>
                  <a:pt x="41" y="25"/>
                  <a:pt x="40" y="25"/>
                </a:cubicBezTo>
                <a:cubicBezTo>
                  <a:pt x="40" y="26"/>
                  <a:pt x="40" y="26"/>
                  <a:pt x="40" y="26"/>
                </a:cubicBezTo>
                <a:cubicBezTo>
                  <a:pt x="39" y="26"/>
                  <a:pt x="39" y="26"/>
                  <a:pt x="39" y="26"/>
                </a:cubicBezTo>
                <a:cubicBezTo>
                  <a:pt x="39" y="29"/>
                  <a:pt x="38" y="31"/>
                  <a:pt x="37" y="33"/>
                </a:cubicBezTo>
                <a:cubicBezTo>
                  <a:pt x="36" y="35"/>
                  <a:pt x="35" y="36"/>
                  <a:pt x="33" y="37"/>
                </a:cubicBezTo>
                <a:cubicBezTo>
                  <a:pt x="32" y="37"/>
                  <a:pt x="30" y="37"/>
                  <a:pt x="27" y="37"/>
                </a:cubicBezTo>
                <a:cubicBezTo>
                  <a:pt x="25" y="37"/>
                  <a:pt x="23" y="37"/>
                  <a:pt x="22" y="37"/>
                </a:cubicBezTo>
                <a:cubicBezTo>
                  <a:pt x="20" y="36"/>
                  <a:pt x="19" y="35"/>
                  <a:pt x="18" y="33"/>
                </a:cubicBezTo>
                <a:cubicBezTo>
                  <a:pt x="17" y="31"/>
                  <a:pt x="16" y="29"/>
                  <a:pt x="16" y="26"/>
                </a:cubicBezTo>
                <a:cubicBezTo>
                  <a:pt x="16" y="26"/>
                  <a:pt x="16" y="26"/>
                  <a:pt x="16" y="26"/>
                </a:cubicBezTo>
                <a:cubicBezTo>
                  <a:pt x="15" y="25"/>
                  <a:pt x="15" y="25"/>
                  <a:pt x="15" y="25"/>
                </a:cubicBezTo>
                <a:cubicBezTo>
                  <a:pt x="14" y="25"/>
                  <a:pt x="14" y="25"/>
                  <a:pt x="14" y="24"/>
                </a:cubicBezTo>
                <a:cubicBezTo>
                  <a:pt x="13" y="23"/>
                  <a:pt x="13" y="22"/>
                  <a:pt x="13" y="21"/>
                </a:cubicBezTo>
                <a:cubicBezTo>
                  <a:pt x="14" y="20"/>
                  <a:pt x="15" y="20"/>
                  <a:pt x="16" y="21"/>
                </a:cubicBezTo>
                <a:cubicBezTo>
                  <a:pt x="16" y="18"/>
                  <a:pt x="17" y="13"/>
                  <a:pt x="18" y="10"/>
                </a:cubicBezTo>
                <a:close/>
                <a:moveTo>
                  <a:pt x="8" y="43"/>
                </a:moveTo>
                <a:cubicBezTo>
                  <a:pt x="12" y="43"/>
                  <a:pt x="12" y="43"/>
                  <a:pt x="12" y="43"/>
                </a:cubicBezTo>
                <a:cubicBezTo>
                  <a:pt x="10" y="46"/>
                  <a:pt x="10" y="46"/>
                  <a:pt x="10" y="46"/>
                </a:cubicBezTo>
                <a:cubicBezTo>
                  <a:pt x="10" y="46"/>
                  <a:pt x="10" y="46"/>
                  <a:pt x="10" y="46"/>
                </a:cubicBezTo>
                <a:cubicBezTo>
                  <a:pt x="10" y="47"/>
                  <a:pt x="10" y="47"/>
                  <a:pt x="10" y="47"/>
                </a:cubicBezTo>
                <a:cubicBezTo>
                  <a:pt x="12" y="52"/>
                  <a:pt x="12" y="52"/>
                  <a:pt x="12" y="52"/>
                </a:cubicBezTo>
                <a:cubicBezTo>
                  <a:pt x="12" y="52"/>
                  <a:pt x="12" y="52"/>
                  <a:pt x="12" y="52"/>
                </a:cubicBezTo>
                <a:cubicBezTo>
                  <a:pt x="13" y="52"/>
                  <a:pt x="13" y="52"/>
                  <a:pt x="13" y="52"/>
                </a:cubicBezTo>
                <a:cubicBezTo>
                  <a:pt x="15" y="52"/>
                  <a:pt x="15" y="52"/>
                  <a:pt x="15" y="52"/>
                </a:cubicBezTo>
                <a:cubicBezTo>
                  <a:pt x="14" y="53"/>
                  <a:pt x="14" y="53"/>
                  <a:pt x="14" y="53"/>
                </a:cubicBezTo>
                <a:cubicBezTo>
                  <a:pt x="13" y="54"/>
                  <a:pt x="13" y="54"/>
                  <a:pt x="13" y="54"/>
                </a:cubicBezTo>
                <a:cubicBezTo>
                  <a:pt x="14" y="54"/>
                  <a:pt x="14" y="54"/>
                  <a:pt x="14" y="54"/>
                </a:cubicBezTo>
                <a:cubicBezTo>
                  <a:pt x="25" y="64"/>
                  <a:pt x="25" y="64"/>
                  <a:pt x="25" y="64"/>
                </a:cubicBezTo>
                <a:cubicBezTo>
                  <a:pt x="15" y="53"/>
                  <a:pt x="15" y="53"/>
                  <a:pt x="15" y="53"/>
                </a:cubicBezTo>
                <a:cubicBezTo>
                  <a:pt x="17" y="51"/>
                  <a:pt x="17" y="51"/>
                  <a:pt x="17" y="51"/>
                </a:cubicBezTo>
                <a:cubicBezTo>
                  <a:pt x="18" y="50"/>
                  <a:pt x="18" y="50"/>
                  <a:pt x="18" y="50"/>
                </a:cubicBezTo>
                <a:cubicBezTo>
                  <a:pt x="16" y="50"/>
                  <a:pt x="16" y="50"/>
                  <a:pt x="16" y="50"/>
                </a:cubicBezTo>
                <a:cubicBezTo>
                  <a:pt x="13" y="51"/>
                  <a:pt x="13" y="51"/>
                  <a:pt x="13" y="51"/>
                </a:cubicBezTo>
                <a:cubicBezTo>
                  <a:pt x="11" y="46"/>
                  <a:pt x="11" y="46"/>
                  <a:pt x="11" y="46"/>
                </a:cubicBezTo>
                <a:cubicBezTo>
                  <a:pt x="13" y="43"/>
                  <a:pt x="13" y="43"/>
                  <a:pt x="13" y="43"/>
                </a:cubicBezTo>
                <a:cubicBezTo>
                  <a:pt x="17" y="43"/>
                  <a:pt x="17" y="43"/>
                  <a:pt x="17" y="43"/>
                </a:cubicBezTo>
                <a:cubicBezTo>
                  <a:pt x="29" y="63"/>
                  <a:pt x="29" y="63"/>
                  <a:pt x="29" y="63"/>
                </a:cubicBezTo>
                <a:cubicBezTo>
                  <a:pt x="38" y="43"/>
                  <a:pt x="38" y="43"/>
                  <a:pt x="38" y="43"/>
                </a:cubicBezTo>
                <a:cubicBezTo>
                  <a:pt x="42" y="43"/>
                  <a:pt x="42" y="43"/>
                  <a:pt x="42" y="43"/>
                </a:cubicBezTo>
                <a:cubicBezTo>
                  <a:pt x="44" y="46"/>
                  <a:pt x="44" y="46"/>
                  <a:pt x="44" y="46"/>
                </a:cubicBezTo>
                <a:cubicBezTo>
                  <a:pt x="42" y="51"/>
                  <a:pt x="42" y="51"/>
                  <a:pt x="42" y="51"/>
                </a:cubicBezTo>
                <a:cubicBezTo>
                  <a:pt x="39" y="50"/>
                  <a:pt x="39" y="50"/>
                  <a:pt x="39" y="50"/>
                </a:cubicBezTo>
                <a:cubicBezTo>
                  <a:pt x="38" y="50"/>
                  <a:pt x="38" y="50"/>
                  <a:pt x="38" y="50"/>
                </a:cubicBezTo>
                <a:cubicBezTo>
                  <a:pt x="39" y="51"/>
                  <a:pt x="39" y="51"/>
                  <a:pt x="39" y="51"/>
                </a:cubicBezTo>
                <a:cubicBezTo>
                  <a:pt x="40" y="53"/>
                  <a:pt x="40" y="53"/>
                  <a:pt x="40" y="53"/>
                </a:cubicBezTo>
                <a:cubicBezTo>
                  <a:pt x="33" y="64"/>
                  <a:pt x="33" y="64"/>
                  <a:pt x="33" y="64"/>
                </a:cubicBezTo>
                <a:cubicBezTo>
                  <a:pt x="42" y="54"/>
                  <a:pt x="42" y="54"/>
                  <a:pt x="42" y="54"/>
                </a:cubicBezTo>
                <a:cubicBezTo>
                  <a:pt x="42" y="54"/>
                  <a:pt x="42" y="54"/>
                  <a:pt x="42" y="54"/>
                </a:cubicBezTo>
                <a:cubicBezTo>
                  <a:pt x="42" y="53"/>
                  <a:pt x="42" y="53"/>
                  <a:pt x="42" y="53"/>
                </a:cubicBezTo>
                <a:cubicBezTo>
                  <a:pt x="40" y="52"/>
                  <a:pt x="40" y="52"/>
                  <a:pt x="40" y="52"/>
                </a:cubicBezTo>
                <a:cubicBezTo>
                  <a:pt x="42" y="52"/>
                  <a:pt x="42" y="52"/>
                  <a:pt x="42" y="52"/>
                </a:cubicBezTo>
                <a:cubicBezTo>
                  <a:pt x="43" y="52"/>
                  <a:pt x="43" y="52"/>
                  <a:pt x="43" y="52"/>
                </a:cubicBezTo>
                <a:cubicBezTo>
                  <a:pt x="43" y="52"/>
                  <a:pt x="43" y="52"/>
                  <a:pt x="43" y="52"/>
                </a:cubicBezTo>
                <a:cubicBezTo>
                  <a:pt x="45" y="47"/>
                  <a:pt x="45" y="47"/>
                  <a:pt x="45" y="47"/>
                </a:cubicBezTo>
                <a:cubicBezTo>
                  <a:pt x="45" y="46"/>
                  <a:pt x="45" y="46"/>
                  <a:pt x="45" y="46"/>
                </a:cubicBezTo>
                <a:cubicBezTo>
                  <a:pt x="45" y="46"/>
                  <a:pt x="45" y="46"/>
                  <a:pt x="45" y="46"/>
                </a:cubicBezTo>
                <a:cubicBezTo>
                  <a:pt x="43" y="43"/>
                  <a:pt x="43" y="43"/>
                  <a:pt x="43" y="43"/>
                </a:cubicBezTo>
                <a:cubicBezTo>
                  <a:pt x="48" y="43"/>
                  <a:pt x="48" y="43"/>
                  <a:pt x="48" y="43"/>
                </a:cubicBezTo>
                <a:cubicBezTo>
                  <a:pt x="53" y="48"/>
                  <a:pt x="57" y="59"/>
                  <a:pt x="56" y="67"/>
                </a:cubicBezTo>
                <a:cubicBezTo>
                  <a:pt x="37" y="67"/>
                  <a:pt x="18" y="67"/>
                  <a:pt x="0" y="67"/>
                </a:cubicBezTo>
                <a:cubicBezTo>
                  <a:pt x="0" y="60"/>
                  <a:pt x="1" y="49"/>
                  <a:pt x="8" y="43"/>
                </a:cubicBezTo>
                <a:close/>
                <a:moveTo>
                  <a:pt x="44" y="18"/>
                </a:moveTo>
                <a:cubicBezTo>
                  <a:pt x="44" y="18"/>
                  <a:pt x="44" y="18"/>
                  <a:pt x="44" y="18"/>
                </a:cubicBezTo>
                <a:cubicBezTo>
                  <a:pt x="44" y="18"/>
                  <a:pt x="43" y="7"/>
                  <a:pt x="42" y="5"/>
                </a:cubicBezTo>
                <a:cubicBezTo>
                  <a:pt x="42" y="3"/>
                  <a:pt x="36" y="1"/>
                  <a:pt x="31" y="0"/>
                </a:cubicBezTo>
                <a:cubicBezTo>
                  <a:pt x="27" y="0"/>
                  <a:pt x="17" y="1"/>
                  <a:pt x="14" y="3"/>
                </a:cubicBezTo>
                <a:cubicBezTo>
                  <a:pt x="11" y="5"/>
                  <a:pt x="11" y="15"/>
                  <a:pt x="11" y="18"/>
                </a:cubicBezTo>
                <a:cubicBezTo>
                  <a:pt x="11" y="18"/>
                  <a:pt x="11" y="18"/>
                  <a:pt x="11" y="19"/>
                </a:cubicBezTo>
                <a:cubicBezTo>
                  <a:pt x="10" y="19"/>
                  <a:pt x="10" y="19"/>
                  <a:pt x="10" y="19"/>
                </a:cubicBezTo>
                <a:cubicBezTo>
                  <a:pt x="10" y="20"/>
                  <a:pt x="10" y="20"/>
                  <a:pt x="10" y="20"/>
                </a:cubicBezTo>
                <a:cubicBezTo>
                  <a:pt x="10" y="22"/>
                  <a:pt x="10" y="24"/>
                  <a:pt x="11" y="25"/>
                </a:cubicBezTo>
                <a:cubicBezTo>
                  <a:pt x="11" y="26"/>
                  <a:pt x="12" y="27"/>
                  <a:pt x="13" y="28"/>
                </a:cubicBezTo>
                <a:cubicBezTo>
                  <a:pt x="14" y="30"/>
                  <a:pt x="15" y="32"/>
                  <a:pt x="16" y="34"/>
                </a:cubicBezTo>
                <a:cubicBezTo>
                  <a:pt x="17" y="36"/>
                  <a:pt x="18" y="38"/>
                  <a:pt x="21" y="39"/>
                </a:cubicBezTo>
                <a:cubicBezTo>
                  <a:pt x="22" y="40"/>
                  <a:pt x="24" y="40"/>
                  <a:pt x="27" y="40"/>
                </a:cubicBezTo>
                <a:cubicBezTo>
                  <a:pt x="30" y="40"/>
                  <a:pt x="33" y="40"/>
                  <a:pt x="34" y="39"/>
                </a:cubicBezTo>
                <a:cubicBezTo>
                  <a:pt x="36" y="38"/>
                  <a:pt x="38" y="37"/>
                  <a:pt x="39" y="35"/>
                </a:cubicBezTo>
                <a:cubicBezTo>
                  <a:pt x="40" y="33"/>
                  <a:pt x="41" y="30"/>
                  <a:pt x="42" y="28"/>
                </a:cubicBezTo>
                <a:cubicBezTo>
                  <a:pt x="43" y="27"/>
                  <a:pt x="44" y="26"/>
                  <a:pt x="44" y="25"/>
                </a:cubicBezTo>
                <a:cubicBezTo>
                  <a:pt x="45" y="24"/>
                  <a:pt x="45" y="22"/>
                  <a:pt x="45" y="20"/>
                </a:cubicBezTo>
                <a:cubicBezTo>
                  <a:pt x="45" y="19"/>
                  <a:pt x="45" y="19"/>
                  <a:pt x="45" y="19"/>
                </a:cubicBezTo>
                <a:cubicBezTo>
                  <a:pt x="44" y="19"/>
                  <a:pt x="44" y="19"/>
                  <a:pt x="44" y="19"/>
                </a:cubicBezTo>
                <a:cubicBezTo>
                  <a:pt x="44" y="18"/>
                  <a:pt x="44" y="18"/>
                  <a:pt x="44" y="18"/>
                </a:cubicBezTo>
                <a:close/>
              </a:path>
            </a:pathLst>
          </a:custGeom>
          <a:solidFill>
            <a:srgbClr val="FF6F41"/>
          </a:solidFill>
          <a:ln>
            <a:noFill/>
          </a:ln>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8" name="文本框 17">
            <a:extLst>
              <a:ext uri="{FF2B5EF4-FFF2-40B4-BE49-F238E27FC236}">
                <a16:creationId xmlns:a16="http://schemas.microsoft.com/office/drawing/2014/main" id="{E0831821-E386-408C-A7AD-6ED440E81A96}"/>
              </a:ext>
            </a:extLst>
          </p:cNvPr>
          <p:cNvSpPr txBox="1"/>
          <p:nvPr/>
        </p:nvSpPr>
        <p:spPr>
          <a:xfrm>
            <a:off x="9502083" y="4042789"/>
            <a:ext cx="1949218" cy="923330"/>
          </a:xfrm>
          <a:prstGeom prst="rect">
            <a:avLst/>
          </a:prstGeom>
          <a:noFill/>
        </p:spPr>
        <p:txBody>
          <a:bodyPr wrap="square" rtlCol="0">
            <a:spAutoFit/>
          </a:bodyPr>
          <a:lstStyle/>
          <a:p>
            <a:pPr algn="ctr">
              <a:lnSpc>
                <a:spcPct val="150000"/>
              </a:lnSpc>
            </a:pPr>
            <a:r>
              <a:rPr lang="zh-CN" altLang="en-US" sz="1200" dirty="0">
                <a:cs typeface="+mn-ea"/>
                <a:sym typeface="+mn-lt"/>
              </a:rPr>
              <a:t>点击此处输入相关文本内容点击此处输入相关文本内容</a:t>
            </a:r>
          </a:p>
        </p:txBody>
      </p:sp>
      <p:sp>
        <p:nvSpPr>
          <p:cNvPr id="19" name="文本框 18">
            <a:extLst>
              <a:ext uri="{FF2B5EF4-FFF2-40B4-BE49-F238E27FC236}">
                <a16:creationId xmlns:a16="http://schemas.microsoft.com/office/drawing/2014/main" id="{F3D3C4F8-5041-41BD-AF64-FDF965B55392}"/>
              </a:ext>
            </a:extLst>
          </p:cNvPr>
          <p:cNvSpPr txBox="1"/>
          <p:nvPr/>
        </p:nvSpPr>
        <p:spPr>
          <a:xfrm>
            <a:off x="450058" y="4042789"/>
            <a:ext cx="1971913" cy="923330"/>
          </a:xfrm>
          <a:prstGeom prst="rect">
            <a:avLst/>
          </a:prstGeom>
          <a:noFill/>
        </p:spPr>
        <p:txBody>
          <a:bodyPr wrap="square" rtlCol="0">
            <a:spAutoFit/>
          </a:bodyPr>
          <a:lstStyle/>
          <a:p>
            <a:pPr algn="ctr">
              <a:lnSpc>
                <a:spcPct val="150000"/>
              </a:lnSpc>
            </a:pPr>
            <a:r>
              <a:rPr lang="zh-CN" altLang="en-US" sz="1200" dirty="0">
                <a:cs typeface="+mn-ea"/>
                <a:sym typeface="+mn-lt"/>
              </a:rPr>
              <a:t>点击此处输入相关文本内容点击此处输入相关文本内容</a:t>
            </a:r>
          </a:p>
        </p:txBody>
      </p:sp>
      <p:grpSp>
        <p:nvGrpSpPr>
          <p:cNvPr id="13" name="组合 12">
            <a:extLst>
              <a:ext uri="{FF2B5EF4-FFF2-40B4-BE49-F238E27FC236}">
                <a16:creationId xmlns:a16="http://schemas.microsoft.com/office/drawing/2014/main" id="{8F8D782F-BA1E-44E6-9A19-F62C84F6B474}"/>
              </a:ext>
            </a:extLst>
          </p:cNvPr>
          <p:cNvGrpSpPr/>
          <p:nvPr/>
        </p:nvGrpSpPr>
        <p:grpSpPr>
          <a:xfrm>
            <a:off x="171450" y="468189"/>
            <a:ext cx="6616971" cy="707886"/>
            <a:chOff x="171450" y="636516"/>
            <a:chExt cx="6616971" cy="707886"/>
          </a:xfrm>
        </p:grpSpPr>
        <p:sp>
          <p:nvSpPr>
            <p:cNvPr id="15" name="文本框 14">
              <a:extLst>
                <a:ext uri="{FF2B5EF4-FFF2-40B4-BE49-F238E27FC236}">
                  <a16:creationId xmlns:a16="http://schemas.microsoft.com/office/drawing/2014/main" id="{4AC7EBA4-1295-4481-9A06-8F0F4CC6C0DB}"/>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20" name="矩形 19">
              <a:extLst>
                <a:ext uri="{FF2B5EF4-FFF2-40B4-BE49-F238E27FC236}">
                  <a16:creationId xmlns:a16="http://schemas.microsoft.com/office/drawing/2014/main" id="{AEB741CF-64C0-4506-ACBD-2043902ABDB7}"/>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3912500392"/>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ïṡľïḍê">
            <a:extLst>
              <a:ext uri="{FF2B5EF4-FFF2-40B4-BE49-F238E27FC236}">
                <a16:creationId xmlns:a16="http://schemas.microsoft.com/office/drawing/2014/main" id="{CC6F9537-FB80-4663-9AF8-C612936F027A}"/>
              </a:ext>
            </a:extLst>
          </p:cNvPr>
          <p:cNvSpPr/>
          <p:nvPr/>
        </p:nvSpPr>
        <p:spPr>
          <a:xfrm>
            <a:off x="4003" y="2562439"/>
            <a:ext cx="4651934" cy="2377514"/>
          </a:xfrm>
          <a:prstGeom prst="homePlate">
            <a:avLst/>
          </a:prstGeom>
          <a:blipFill>
            <a:blip r:embed="rId3" cstate="email">
              <a:extLst>
                <a:ext uri="{28A0092B-C50C-407E-A947-70E740481C1C}">
                  <a14:useLocalDpi xmlns:a14="http://schemas.microsoft.com/office/drawing/2010/main"/>
                </a:ext>
              </a:extLst>
            </a:blip>
            <a:stretch>
              <a:fillRect/>
            </a:stretch>
          </a:blipFill>
          <a:ln w="12700" cap="flat" cmpd="sng" algn="ctr">
            <a:noFill/>
            <a:prstDash val="solid"/>
            <a:miter lim="800000"/>
          </a:ln>
          <a:effectLst>
            <a:outerShdw blurRad="50800" dist="38100" dir="8100000" algn="tr" rotWithShape="0">
              <a:prstClr val="black">
                <a:alpha val="40000"/>
              </a:prst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2" name="íśḻïdé">
            <a:extLst>
              <a:ext uri="{FF2B5EF4-FFF2-40B4-BE49-F238E27FC236}">
                <a16:creationId xmlns:a16="http://schemas.microsoft.com/office/drawing/2014/main" id="{1E93D7B8-9E52-4523-BFBC-C5587D07FCF1}"/>
              </a:ext>
            </a:extLst>
          </p:cNvPr>
          <p:cNvGrpSpPr/>
          <p:nvPr/>
        </p:nvGrpSpPr>
        <p:grpSpPr>
          <a:xfrm>
            <a:off x="2858393" y="2560052"/>
            <a:ext cx="1797854" cy="2382289"/>
            <a:chOff x="3294877" y="2349000"/>
            <a:chExt cx="1797854" cy="2382289"/>
          </a:xfrm>
          <a:effectLst>
            <a:outerShdw blurRad="50800" dist="38100" dir="8100000" algn="tr" rotWithShape="0">
              <a:prstClr val="black">
                <a:alpha val="40000"/>
              </a:prstClr>
            </a:outerShdw>
          </a:effectLst>
        </p:grpSpPr>
        <p:sp>
          <p:nvSpPr>
            <p:cNvPr id="33" name="iśḻiḑé">
              <a:extLst>
                <a:ext uri="{FF2B5EF4-FFF2-40B4-BE49-F238E27FC236}">
                  <a16:creationId xmlns:a16="http://schemas.microsoft.com/office/drawing/2014/main" id="{C6964FC7-352B-49E1-9FD5-7A0EF9FBA1CB}"/>
                </a:ext>
              </a:extLst>
            </p:cNvPr>
            <p:cNvSpPr/>
            <p:nvPr/>
          </p:nvSpPr>
          <p:spPr>
            <a:xfrm>
              <a:off x="3294877" y="2349001"/>
              <a:ext cx="1789886" cy="2378284"/>
            </a:xfrm>
            <a:custGeom>
              <a:avLst/>
              <a:gdLst>
                <a:gd name="connsiteX0" fmla="*/ 0 w 21600"/>
                <a:gd name="connsiteY0" fmla="*/ 7 h 21607"/>
                <a:gd name="connsiteX1" fmla="*/ 11937 w 21600"/>
                <a:gd name="connsiteY1" fmla="*/ 21607 h 21607"/>
                <a:gd name="connsiteX2" fmla="*/ 21600 w 21600"/>
                <a:gd name="connsiteY2" fmla="*/ 10558 h 21607"/>
                <a:gd name="connsiteX3" fmla="*/ 11937 w 21600"/>
                <a:gd name="connsiteY3" fmla="*/ 0 h 21607"/>
                <a:gd name="connsiteX4" fmla="*/ 0 w 21600"/>
                <a:gd name="connsiteY4" fmla="*/ 7 h 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7" extrusionOk="0">
                  <a:moveTo>
                    <a:pt x="0" y="7"/>
                  </a:moveTo>
                  <a:lnTo>
                    <a:pt x="11937" y="21607"/>
                  </a:lnTo>
                  <a:lnTo>
                    <a:pt x="21600" y="10558"/>
                  </a:lnTo>
                  <a:lnTo>
                    <a:pt x="11937" y="0"/>
                  </a:lnTo>
                  <a:lnTo>
                    <a:pt x="0" y="7"/>
                  </a:lnTo>
                  <a:close/>
                </a:path>
              </a:pathLst>
            </a:custGeom>
            <a:solidFill>
              <a:schemeClr val="accent2">
                <a:alpha val="70000"/>
              </a:schemeClr>
            </a:solidFill>
            <a:ln w="25400" cap="flat">
              <a:noFill/>
              <a:miter lim="400000"/>
            </a:ln>
            <a:effectLst/>
          </p:spPr>
          <p:txBody>
            <a:bodyPr anchor="ctr"/>
            <a:lstStyle/>
            <a:p>
              <a:pPr algn="ctr"/>
              <a:endParaRPr>
                <a:cs typeface="+mn-ea"/>
                <a:sym typeface="+mn-lt"/>
              </a:endParaRPr>
            </a:p>
          </p:txBody>
        </p:sp>
        <p:sp>
          <p:nvSpPr>
            <p:cNvPr id="34" name="ïṩľïḍé">
              <a:extLst>
                <a:ext uri="{FF2B5EF4-FFF2-40B4-BE49-F238E27FC236}">
                  <a16:creationId xmlns:a16="http://schemas.microsoft.com/office/drawing/2014/main" id="{7153C34C-2CD7-4BCA-B12B-02CC0E519DCD}"/>
                </a:ext>
              </a:extLst>
            </p:cNvPr>
            <p:cNvSpPr/>
            <p:nvPr/>
          </p:nvSpPr>
          <p:spPr>
            <a:xfrm rot="10800000" flipH="1">
              <a:off x="3298881" y="2349000"/>
              <a:ext cx="1793540" cy="2382289"/>
            </a:xfrm>
            <a:custGeom>
              <a:avLst/>
              <a:gdLst>
                <a:gd name="connsiteX0" fmla="*/ 0 w 21563"/>
                <a:gd name="connsiteY0" fmla="*/ 0 h 21492"/>
                <a:gd name="connsiteX1" fmla="*/ 11774 w 21563"/>
                <a:gd name="connsiteY1" fmla="*/ 21492 h 21492"/>
                <a:gd name="connsiteX2" fmla="*/ 21563 w 21563"/>
                <a:gd name="connsiteY2" fmla="*/ 11065 h 21492"/>
                <a:gd name="connsiteX3" fmla="*/ 11835 w 21563"/>
                <a:gd name="connsiteY3" fmla="*/ 58 h 21492"/>
                <a:gd name="connsiteX4" fmla="*/ 0 w 21563"/>
                <a:gd name="connsiteY4" fmla="*/ 0 h 21492"/>
                <a:gd name="connsiteX0" fmla="*/ 0 w 21563"/>
                <a:gd name="connsiteY0" fmla="*/ 29 h 21521"/>
                <a:gd name="connsiteX1" fmla="*/ 11774 w 21563"/>
                <a:gd name="connsiteY1" fmla="*/ 21521 h 21521"/>
                <a:gd name="connsiteX2" fmla="*/ 21563 w 21563"/>
                <a:gd name="connsiteY2" fmla="*/ 11094 h 21521"/>
                <a:gd name="connsiteX3" fmla="*/ 11798 w 21563"/>
                <a:gd name="connsiteY3" fmla="*/ 0 h 21521"/>
                <a:gd name="connsiteX4" fmla="*/ 0 w 21563"/>
                <a:gd name="connsiteY4" fmla="*/ 29 h 2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3" h="21521" extrusionOk="0">
                  <a:moveTo>
                    <a:pt x="0" y="29"/>
                  </a:moveTo>
                  <a:lnTo>
                    <a:pt x="11774" y="21521"/>
                  </a:lnTo>
                  <a:lnTo>
                    <a:pt x="21563" y="11094"/>
                  </a:lnTo>
                  <a:lnTo>
                    <a:pt x="11798" y="0"/>
                  </a:lnTo>
                  <a:lnTo>
                    <a:pt x="0" y="29"/>
                  </a:lnTo>
                  <a:close/>
                </a:path>
              </a:pathLst>
            </a:custGeom>
            <a:solidFill>
              <a:srgbClr val="327887">
                <a:alpha val="70000"/>
              </a:srgbClr>
            </a:solidFill>
            <a:ln w="25400" cap="flat">
              <a:noFill/>
              <a:miter lim="400000"/>
            </a:ln>
            <a:effectLst/>
          </p:spPr>
          <p:txBody>
            <a:bodyPr anchor="ctr"/>
            <a:lstStyle/>
            <a:p>
              <a:pPr algn="ctr"/>
              <a:endParaRPr>
                <a:cs typeface="+mn-ea"/>
                <a:sym typeface="+mn-lt"/>
              </a:endParaRPr>
            </a:p>
          </p:txBody>
        </p:sp>
        <p:sp>
          <p:nvSpPr>
            <p:cNvPr id="35" name="iŝľïḓé">
              <a:extLst>
                <a:ext uri="{FF2B5EF4-FFF2-40B4-BE49-F238E27FC236}">
                  <a16:creationId xmlns:a16="http://schemas.microsoft.com/office/drawing/2014/main" id="{7EDCAF3F-F550-4ED3-9CCE-0846A517720B}"/>
                </a:ext>
              </a:extLst>
            </p:cNvPr>
            <p:cNvSpPr txBox="1"/>
            <p:nvPr/>
          </p:nvSpPr>
          <p:spPr>
            <a:xfrm flipH="1">
              <a:off x="3757131" y="3336028"/>
              <a:ext cx="1335600" cy="405000"/>
            </a:xfrm>
            <a:prstGeom prst="rect">
              <a:avLst/>
            </a:prstGeom>
            <a:noFill/>
          </p:spPr>
          <p:txBody>
            <a:bodyPr wrap="none" lIns="90000" tIns="46800" rIns="90000" bIns="46800" rtlCol="0" anchor="ctr" anchorCtr="0">
              <a:normAutofit/>
            </a:bodyPr>
            <a:lstStyle/>
            <a:p>
              <a:pPr algn="ctr"/>
              <a:r>
                <a:rPr lang="zh-CN" altLang="en-US" sz="1400" b="1" dirty="0">
                  <a:solidFill>
                    <a:schemeClr val="bg1"/>
                  </a:solidFill>
                  <a:cs typeface="+mn-ea"/>
                  <a:sym typeface="+mn-lt"/>
                </a:rPr>
                <a:t>关键字</a:t>
              </a:r>
              <a:endParaRPr lang="tr-TR" altLang="zh-CN" sz="1400" b="1" dirty="0">
                <a:solidFill>
                  <a:schemeClr val="bg1"/>
                </a:solidFill>
                <a:cs typeface="+mn-ea"/>
                <a:sym typeface="+mn-lt"/>
              </a:endParaRPr>
            </a:p>
          </p:txBody>
        </p:sp>
      </p:grpSp>
      <p:sp>
        <p:nvSpPr>
          <p:cNvPr id="5" name="ïṣ1ídê" title="ry6MHxwOH8WsTKLSa514qPVJnvhhWFnRDjZGIbRZNsFBp">
            <a:extLst>
              <a:ext uri="{FF2B5EF4-FFF2-40B4-BE49-F238E27FC236}">
                <a16:creationId xmlns:a16="http://schemas.microsoft.com/office/drawing/2014/main" id="{A755F2C4-E316-4E99-A0A9-2E7219508E06}"/>
              </a:ext>
            </a:extLst>
          </p:cNvPr>
          <p:cNvSpPr/>
          <p:nvPr/>
        </p:nvSpPr>
        <p:spPr bwMode="auto">
          <a:xfrm>
            <a:off x="9077863" y="1589134"/>
            <a:ext cx="1644426" cy="1155539"/>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bg1">
              <a:lumMod val="95000"/>
              <a:alpha val="64000"/>
            </a:schemeClr>
          </a:solidFill>
          <a:ln>
            <a:noFill/>
          </a:ln>
        </p:spPr>
        <p:txBody>
          <a:bodyPr anchor="ctr"/>
          <a:lstStyle/>
          <a:p>
            <a:pPr algn="ctr"/>
            <a:endParaRPr>
              <a:cs typeface="+mn-ea"/>
              <a:sym typeface="+mn-lt"/>
            </a:endParaRPr>
          </a:p>
        </p:txBody>
      </p:sp>
      <p:sp>
        <p:nvSpPr>
          <p:cNvPr id="6" name="íṧļiḍè" title="ry6MHxwOH8WsTKLSa514qPVJnvhhWFnRDjZGIbRZNsFBp">
            <a:extLst>
              <a:ext uri="{FF2B5EF4-FFF2-40B4-BE49-F238E27FC236}">
                <a16:creationId xmlns:a16="http://schemas.microsoft.com/office/drawing/2014/main" id="{5B320082-DB89-4D6F-B144-6324A498B3CD}"/>
              </a:ext>
            </a:extLst>
          </p:cNvPr>
          <p:cNvSpPr/>
          <p:nvPr/>
        </p:nvSpPr>
        <p:spPr bwMode="auto">
          <a:xfrm>
            <a:off x="5585779" y="1589134"/>
            <a:ext cx="1644426" cy="1155539"/>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bg1">
              <a:lumMod val="95000"/>
              <a:alpha val="64000"/>
            </a:schemeClr>
          </a:solidFill>
          <a:ln>
            <a:noFill/>
          </a:ln>
        </p:spPr>
        <p:txBody>
          <a:bodyPr anchor="ctr"/>
          <a:lstStyle/>
          <a:p>
            <a:pPr algn="ctr"/>
            <a:endParaRPr>
              <a:cs typeface="+mn-ea"/>
              <a:sym typeface="+mn-lt"/>
            </a:endParaRPr>
          </a:p>
        </p:txBody>
      </p:sp>
      <p:sp>
        <p:nvSpPr>
          <p:cNvPr id="7" name="ï$ļíde">
            <a:extLst>
              <a:ext uri="{FF2B5EF4-FFF2-40B4-BE49-F238E27FC236}">
                <a16:creationId xmlns:a16="http://schemas.microsoft.com/office/drawing/2014/main" id="{ACDE7998-52C1-47F5-8BB6-7153632D2CCC}"/>
              </a:ext>
            </a:extLst>
          </p:cNvPr>
          <p:cNvSpPr/>
          <p:nvPr/>
        </p:nvSpPr>
        <p:spPr>
          <a:xfrm>
            <a:off x="5823298" y="2283186"/>
            <a:ext cx="1080000" cy="36000"/>
          </a:xfrm>
          <a:prstGeom prst="rect">
            <a:avLst/>
          </a:prstGeom>
          <a:solidFill>
            <a:srgbClr val="327887"/>
          </a:solidFill>
          <a:ln>
            <a:solidFill>
              <a:srgbClr val="327887"/>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8" name="iś1îḓé">
            <a:extLst>
              <a:ext uri="{FF2B5EF4-FFF2-40B4-BE49-F238E27FC236}">
                <a16:creationId xmlns:a16="http://schemas.microsoft.com/office/drawing/2014/main" id="{38CC337A-BF84-4F5C-832B-D6DC42B6ABB6}"/>
              </a:ext>
            </a:extLst>
          </p:cNvPr>
          <p:cNvSpPr txBox="1"/>
          <p:nvPr/>
        </p:nvSpPr>
        <p:spPr>
          <a:xfrm>
            <a:off x="6007148" y="1394606"/>
            <a:ext cx="712301" cy="923293"/>
          </a:xfrm>
          <a:prstGeom prst="rect">
            <a:avLst/>
          </a:prstGeom>
          <a:noFill/>
        </p:spPr>
        <p:txBody>
          <a:bodyPr wrap="none" lIns="182843" tIns="91422" rIns="182843" bIns="91422" anchor="ctr" anchorCtr="0">
            <a:normAutofit/>
          </a:bodyPr>
          <a:lstStyle/>
          <a:p>
            <a:pPr algn="ctr"/>
            <a:r>
              <a:rPr lang="en-US" sz="4800" dirty="0">
                <a:solidFill>
                  <a:srgbClr val="327887"/>
                </a:solidFill>
                <a:cs typeface="+mn-ea"/>
                <a:sym typeface="+mn-lt"/>
              </a:rPr>
              <a:t>1</a:t>
            </a:r>
          </a:p>
        </p:txBody>
      </p:sp>
      <p:sp>
        <p:nvSpPr>
          <p:cNvPr id="10" name="îŝliḑê">
            <a:extLst>
              <a:ext uri="{FF2B5EF4-FFF2-40B4-BE49-F238E27FC236}">
                <a16:creationId xmlns:a16="http://schemas.microsoft.com/office/drawing/2014/main" id="{DFB59C3C-F3E9-451F-B75A-B549A72B8BD2}"/>
              </a:ext>
            </a:extLst>
          </p:cNvPr>
          <p:cNvSpPr/>
          <p:nvPr/>
        </p:nvSpPr>
        <p:spPr>
          <a:xfrm>
            <a:off x="9397073" y="2283186"/>
            <a:ext cx="1080000" cy="36000"/>
          </a:xfrm>
          <a:prstGeom prst="rect">
            <a:avLst/>
          </a:prstGeom>
          <a:solidFill>
            <a:srgbClr val="3278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1" name="iṧ1ïďe">
            <a:extLst>
              <a:ext uri="{FF2B5EF4-FFF2-40B4-BE49-F238E27FC236}">
                <a16:creationId xmlns:a16="http://schemas.microsoft.com/office/drawing/2014/main" id="{2C76E014-9B5C-461F-9A11-436A163C72C4}"/>
              </a:ext>
            </a:extLst>
          </p:cNvPr>
          <p:cNvSpPr txBox="1"/>
          <p:nvPr/>
        </p:nvSpPr>
        <p:spPr>
          <a:xfrm>
            <a:off x="9580923" y="1394606"/>
            <a:ext cx="712301" cy="923293"/>
          </a:xfrm>
          <a:prstGeom prst="rect">
            <a:avLst/>
          </a:prstGeom>
          <a:noFill/>
        </p:spPr>
        <p:txBody>
          <a:bodyPr wrap="none" lIns="182843" tIns="91422" rIns="182843" bIns="91422" anchor="ctr" anchorCtr="0">
            <a:normAutofit/>
          </a:bodyPr>
          <a:lstStyle/>
          <a:p>
            <a:pPr algn="ctr"/>
            <a:r>
              <a:rPr lang="en-US" altLang="zh-CN" sz="4800" dirty="0">
                <a:solidFill>
                  <a:srgbClr val="327887"/>
                </a:solidFill>
                <a:cs typeface="+mn-ea"/>
                <a:sym typeface="+mn-lt"/>
              </a:rPr>
              <a:t>2</a:t>
            </a:r>
            <a:endParaRPr lang="en-US" sz="4800" dirty="0">
              <a:solidFill>
                <a:srgbClr val="327887"/>
              </a:solidFill>
              <a:cs typeface="+mn-ea"/>
              <a:sym typeface="+mn-lt"/>
            </a:endParaRPr>
          </a:p>
        </p:txBody>
      </p:sp>
      <p:sp>
        <p:nvSpPr>
          <p:cNvPr id="13" name="ïŝľíḋé" title="ry6MHxwOH8WsTKLSa514qPVJnvhhWFnRDjZGIbRZNsFBp">
            <a:extLst>
              <a:ext uri="{FF2B5EF4-FFF2-40B4-BE49-F238E27FC236}">
                <a16:creationId xmlns:a16="http://schemas.microsoft.com/office/drawing/2014/main" id="{D3C8291B-8126-4B4E-956C-8F3BFB2CF1F5}"/>
              </a:ext>
            </a:extLst>
          </p:cNvPr>
          <p:cNvSpPr/>
          <p:nvPr/>
        </p:nvSpPr>
        <p:spPr bwMode="auto">
          <a:xfrm>
            <a:off x="9077863" y="3866100"/>
            <a:ext cx="1644426" cy="1155539"/>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bg1">
              <a:lumMod val="95000"/>
              <a:alpha val="64000"/>
            </a:schemeClr>
          </a:solidFill>
          <a:ln>
            <a:noFill/>
          </a:ln>
        </p:spPr>
        <p:txBody>
          <a:bodyPr anchor="ctr"/>
          <a:lstStyle/>
          <a:p>
            <a:pPr algn="ctr"/>
            <a:endParaRPr>
              <a:cs typeface="+mn-ea"/>
              <a:sym typeface="+mn-lt"/>
            </a:endParaRPr>
          </a:p>
        </p:txBody>
      </p:sp>
      <p:sp>
        <p:nvSpPr>
          <p:cNvPr id="14" name="î$lïḓè" title="ry6MHxwOH8WsTKLSa514qPVJnvhhWFnRDjZGIbRZNsFBp">
            <a:extLst>
              <a:ext uri="{FF2B5EF4-FFF2-40B4-BE49-F238E27FC236}">
                <a16:creationId xmlns:a16="http://schemas.microsoft.com/office/drawing/2014/main" id="{81905DB9-2CB0-4D55-A0AC-94D7CC2074F0}"/>
              </a:ext>
            </a:extLst>
          </p:cNvPr>
          <p:cNvSpPr/>
          <p:nvPr/>
        </p:nvSpPr>
        <p:spPr bwMode="auto">
          <a:xfrm>
            <a:off x="5585779" y="3866100"/>
            <a:ext cx="1644426" cy="1155539"/>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bg1">
              <a:lumMod val="95000"/>
              <a:alpha val="64000"/>
            </a:schemeClr>
          </a:solidFill>
          <a:ln>
            <a:noFill/>
          </a:ln>
        </p:spPr>
        <p:txBody>
          <a:bodyPr anchor="ctr"/>
          <a:lstStyle/>
          <a:p>
            <a:pPr algn="ctr"/>
            <a:endParaRPr>
              <a:cs typeface="+mn-ea"/>
              <a:sym typeface="+mn-lt"/>
            </a:endParaRPr>
          </a:p>
        </p:txBody>
      </p:sp>
      <p:sp>
        <p:nvSpPr>
          <p:cNvPr id="15" name="ïşḷíḍê">
            <a:extLst>
              <a:ext uri="{FF2B5EF4-FFF2-40B4-BE49-F238E27FC236}">
                <a16:creationId xmlns:a16="http://schemas.microsoft.com/office/drawing/2014/main" id="{C45403A5-68B4-4E7E-88D5-50551F6B4457}"/>
              </a:ext>
            </a:extLst>
          </p:cNvPr>
          <p:cNvSpPr/>
          <p:nvPr/>
        </p:nvSpPr>
        <p:spPr>
          <a:xfrm>
            <a:off x="5823298" y="4560152"/>
            <a:ext cx="1080000" cy="36000"/>
          </a:xfrm>
          <a:prstGeom prst="rect">
            <a:avLst/>
          </a:prstGeom>
          <a:solidFill>
            <a:srgbClr val="3278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6" name="íṣļïďé">
            <a:extLst>
              <a:ext uri="{FF2B5EF4-FFF2-40B4-BE49-F238E27FC236}">
                <a16:creationId xmlns:a16="http://schemas.microsoft.com/office/drawing/2014/main" id="{98C1DA70-8342-4C13-BAB0-33960F18E4A9}"/>
              </a:ext>
            </a:extLst>
          </p:cNvPr>
          <p:cNvSpPr txBox="1"/>
          <p:nvPr/>
        </p:nvSpPr>
        <p:spPr>
          <a:xfrm>
            <a:off x="6007148" y="3671572"/>
            <a:ext cx="712301" cy="923293"/>
          </a:xfrm>
          <a:prstGeom prst="rect">
            <a:avLst/>
          </a:prstGeom>
          <a:noFill/>
        </p:spPr>
        <p:txBody>
          <a:bodyPr wrap="none" lIns="182843" tIns="91422" rIns="182843" bIns="91422" anchor="ctr" anchorCtr="0">
            <a:normAutofit/>
          </a:bodyPr>
          <a:lstStyle/>
          <a:p>
            <a:pPr algn="ctr"/>
            <a:r>
              <a:rPr lang="en-US" sz="4800" dirty="0">
                <a:solidFill>
                  <a:srgbClr val="327887"/>
                </a:solidFill>
                <a:cs typeface="+mn-ea"/>
                <a:sym typeface="+mn-lt"/>
              </a:rPr>
              <a:t>3</a:t>
            </a:r>
          </a:p>
        </p:txBody>
      </p:sp>
      <p:sp>
        <p:nvSpPr>
          <p:cNvPr id="18" name="íšļîḋé">
            <a:extLst>
              <a:ext uri="{FF2B5EF4-FFF2-40B4-BE49-F238E27FC236}">
                <a16:creationId xmlns:a16="http://schemas.microsoft.com/office/drawing/2014/main" id="{49EEADD9-6A7F-4CB5-9CF8-BB6CEEE069FC}"/>
              </a:ext>
            </a:extLst>
          </p:cNvPr>
          <p:cNvSpPr/>
          <p:nvPr/>
        </p:nvSpPr>
        <p:spPr>
          <a:xfrm>
            <a:off x="9397073" y="4560152"/>
            <a:ext cx="1080000" cy="36000"/>
          </a:xfrm>
          <a:prstGeom prst="rect">
            <a:avLst/>
          </a:prstGeom>
          <a:solidFill>
            <a:srgbClr val="3278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9" name="ïSḻiḋê">
            <a:extLst>
              <a:ext uri="{FF2B5EF4-FFF2-40B4-BE49-F238E27FC236}">
                <a16:creationId xmlns:a16="http://schemas.microsoft.com/office/drawing/2014/main" id="{B71CE84D-F8D8-40E7-8733-59E368204B56}"/>
              </a:ext>
            </a:extLst>
          </p:cNvPr>
          <p:cNvSpPr txBox="1"/>
          <p:nvPr/>
        </p:nvSpPr>
        <p:spPr>
          <a:xfrm>
            <a:off x="9580923" y="3671572"/>
            <a:ext cx="712301" cy="923293"/>
          </a:xfrm>
          <a:prstGeom prst="rect">
            <a:avLst/>
          </a:prstGeom>
          <a:noFill/>
        </p:spPr>
        <p:txBody>
          <a:bodyPr wrap="none" lIns="182843" tIns="91422" rIns="182843" bIns="91422" anchor="ctr" anchorCtr="0">
            <a:normAutofit/>
          </a:bodyPr>
          <a:lstStyle/>
          <a:p>
            <a:pPr algn="ctr"/>
            <a:r>
              <a:rPr lang="en-US" altLang="zh-CN" sz="4800" dirty="0">
                <a:solidFill>
                  <a:srgbClr val="327887"/>
                </a:solidFill>
                <a:cs typeface="+mn-ea"/>
                <a:sym typeface="+mn-lt"/>
              </a:rPr>
              <a:t>4</a:t>
            </a:r>
            <a:endParaRPr lang="en-US" sz="4800" dirty="0">
              <a:solidFill>
                <a:srgbClr val="327887"/>
              </a:solidFill>
              <a:cs typeface="+mn-ea"/>
              <a:sym typeface="+mn-lt"/>
            </a:endParaRPr>
          </a:p>
        </p:txBody>
      </p:sp>
      <p:cxnSp>
        <p:nvCxnSpPr>
          <p:cNvPr id="21" name="直接连接符 20">
            <a:extLst>
              <a:ext uri="{FF2B5EF4-FFF2-40B4-BE49-F238E27FC236}">
                <a16:creationId xmlns:a16="http://schemas.microsoft.com/office/drawing/2014/main" id="{7E276E3B-FFBD-4971-A195-11E58A4BF4A7}"/>
              </a:ext>
            </a:extLst>
          </p:cNvPr>
          <p:cNvCxnSpPr/>
          <p:nvPr/>
        </p:nvCxnSpPr>
        <p:spPr>
          <a:xfrm>
            <a:off x="4881000" y="3671572"/>
            <a:ext cx="6639488" cy="0"/>
          </a:xfrm>
          <a:prstGeom prst="line">
            <a:avLst/>
          </a:prstGeom>
          <a:ln w="3175" cap="rnd">
            <a:solidFill>
              <a:srgbClr val="327887"/>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3F806466-F801-47AC-9D03-46369014B035}"/>
              </a:ext>
            </a:extLst>
          </p:cNvPr>
          <p:cNvCxnSpPr/>
          <p:nvPr/>
        </p:nvCxnSpPr>
        <p:spPr>
          <a:xfrm>
            <a:off x="8082900" y="1123950"/>
            <a:ext cx="0" cy="5019675"/>
          </a:xfrm>
          <a:prstGeom prst="line">
            <a:avLst/>
          </a:prstGeom>
          <a:ln w="3175" cap="rnd">
            <a:solidFill>
              <a:srgbClr val="327887"/>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5807762" y="2530494"/>
            <a:ext cx="1107996" cy="369332"/>
          </a:xfrm>
          <a:prstGeom prst="rect">
            <a:avLst/>
          </a:prstGeom>
        </p:spPr>
        <p:txBody>
          <a:bodyPr wrap="none">
            <a:spAutoFit/>
          </a:bodyPr>
          <a:lstStyle/>
          <a:p>
            <a:r>
              <a:rPr lang="zh-CN" altLang="en-US" dirty="0">
                <a:solidFill>
                  <a:schemeClr val="tx1">
                    <a:lumMod val="85000"/>
                    <a:lumOff val="15000"/>
                  </a:schemeClr>
                </a:solidFill>
                <a:cs typeface="+mn-ea"/>
                <a:sym typeface="+mn-lt"/>
              </a:rPr>
              <a:t>添加标题</a:t>
            </a:r>
          </a:p>
        </p:txBody>
      </p:sp>
      <p:sp>
        <p:nvSpPr>
          <p:cNvPr id="39" name="矩形 38"/>
          <p:cNvSpPr/>
          <p:nvPr/>
        </p:nvSpPr>
        <p:spPr>
          <a:xfrm>
            <a:off x="5465509" y="3033964"/>
            <a:ext cx="6096000" cy="613694"/>
          </a:xfrm>
          <a:prstGeom prst="rect">
            <a:avLst/>
          </a:prstGeom>
        </p:spPr>
        <p:txBody>
          <a:bodyPr>
            <a:spAutoFit/>
          </a:bodyPr>
          <a:lstStyle/>
          <a:p>
            <a:pPr>
              <a:lnSpc>
                <a:spcPct val="150000"/>
              </a:lnSpc>
            </a:pPr>
            <a:r>
              <a:rPr lang="zh-CN" altLang="en-US" sz="1200" dirty="0">
                <a:solidFill>
                  <a:schemeClr val="tx1">
                    <a:lumMod val="85000"/>
                    <a:lumOff val="15000"/>
                  </a:schemeClr>
                </a:solidFill>
                <a:cs typeface="+mn-ea"/>
                <a:sym typeface="+mn-lt"/>
              </a:rPr>
              <a:t>点击输入内容点击输入内容</a:t>
            </a:r>
          </a:p>
          <a:p>
            <a:pPr>
              <a:lnSpc>
                <a:spcPct val="150000"/>
              </a:lnSpc>
            </a:pPr>
            <a:r>
              <a:rPr lang="zh-CN" altLang="en-US" sz="1200" dirty="0">
                <a:solidFill>
                  <a:schemeClr val="tx1">
                    <a:lumMod val="85000"/>
                    <a:lumOff val="15000"/>
                  </a:schemeClr>
                </a:solidFill>
                <a:cs typeface="+mn-ea"/>
                <a:sym typeface="+mn-lt"/>
              </a:rPr>
              <a:t>点击输入内容点击输入内容点击</a:t>
            </a:r>
          </a:p>
        </p:txBody>
      </p:sp>
      <p:sp>
        <p:nvSpPr>
          <p:cNvPr id="40" name="矩形 39"/>
          <p:cNvSpPr/>
          <p:nvPr/>
        </p:nvSpPr>
        <p:spPr>
          <a:xfrm>
            <a:off x="5724216" y="4838112"/>
            <a:ext cx="1107996" cy="369332"/>
          </a:xfrm>
          <a:prstGeom prst="rect">
            <a:avLst/>
          </a:prstGeom>
        </p:spPr>
        <p:txBody>
          <a:bodyPr wrap="none">
            <a:spAutoFit/>
          </a:bodyPr>
          <a:lstStyle/>
          <a:p>
            <a:r>
              <a:rPr lang="zh-CN" altLang="en-US" dirty="0">
                <a:solidFill>
                  <a:schemeClr val="tx1">
                    <a:lumMod val="85000"/>
                    <a:lumOff val="15000"/>
                  </a:schemeClr>
                </a:solidFill>
                <a:cs typeface="+mn-ea"/>
                <a:sym typeface="+mn-lt"/>
              </a:rPr>
              <a:t>添加标题</a:t>
            </a:r>
          </a:p>
        </p:txBody>
      </p:sp>
      <p:sp>
        <p:nvSpPr>
          <p:cNvPr id="41" name="矩形 40"/>
          <p:cNvSpPr/>
          <p:nvPr/>
        </p:nvSpPr>
        <p:spPr>
          <a:xfrm>
            <a:off x="5152744" y="5378414"/>
            <a:ext cx="6096000" cy="613694"/>
          </a:xfrm>
          <a:prstGeom prst="rect">
            <a:avLst/>
          </a:prstGeom>
        </p:spPr>
        <p:txBody>
          <a:bodyPr>
            <a:spAutoFit/>
          </a:bodyPr>
          <a:lstStyle/>
          <a:p>
            <a:pPr>
              <a:lnSpc>
                <a:spcPct val="150000"/>
              </a:lnSpc>
            </a:pPr>
            <a:r>
              <a:rPr lang="zh-CN" altLang="en-US" sz="1200" dirty="0">
                <a:solidFill>
                  <a:schemeClr val="tx1">
                    <a:lumMod val="85000"/>
                    <a:lumOff val="15000"/>
                  </a:schemeClr>
                </a:solidFill>
                <a:cs typeface="+mn-ea"/>
                <a:sym typeface="+mn-lt"/>
              </a:rPr>
              <a:t>点击输入内容点击输入内容</a:t>
            </a:r>
          </a:p>
          <a:p>
            <a:pPr>
              <a:lnSpc>
                <a:spcPct val="150000"/>
              </a:lnSpc>
            </a:pPr>
            <a:r>
              <a:rPr lang="zh-CN" altLang="en-US" sz="1200" dirty="0">
                <a:solidFill>
                  <a:schemeClr val="tx1">
                    <a:lumMod val="85000"/>
                    <a:lumOff val="15000"/>
                  </a:schemeClr>
                </a:solidFill>
                <a:cs typeface="+mn-ea"/>
                <a:sym typeface="+mn-lt"/>
              </a:rPr>
              <a:t>点击输入内容点击输入内容点击</a:t>
            </a:r>
          </a:p>
        </p:txBody>
      </p:sp>
      <p:sp>
        <p:nvSpPr>
          <p:cNvPr id="42" name="矩形 41"/>
          <p:cNvSpPr/>
          <p:nvPr/>
        </p:nvSpPr>
        <p:spPr>
          <a:xfrm>
            <a:off x="9397073" y="2486459"/>
            <a:ext cx="1107996" cy="369332"/>
          </a:xfrm>
          <a:prstGeom prst="rect">
            <a:avLst/>
          </a:prstGeom>
        </p:spPr>
        <p:txBody>
          <a:bodyPr wrap="none">
            <a:spAutoFit/>
          </a:bodyPr>
          <a:lstStyle/>
          <a:p>
            <a:r>
              <a:rPr lang="zh-CN" altLang="en-US" dirty="0">
                <a:solidFill>
                  <a:schemeClr val="tx1">
                    <a:lumMod val="85000"/>
                    <a:lumOff val="15000"/>
                  </a:schemeClr>
                </a:solidFill>
                <a:cs typeface="+mn-ea"/>
                <a:sym typeface="+mn-lt"/>
              </a:rPr>
              <a:t>添加标题</a:t>
            </a:r>
          </a:p>
        </p:txBody>
      </p:sp>
      <p:sp>
        <p:nvSpPr>
          <p:cNvPr id="43" name="矩形 42"/>
          <p:cNvSpPr/>
          <p:nvPr/>
        </p:nvSpPr>
        <p:spPr>
          <a:xfrm>
            <a:off x="8935596" y="2968430"/>
            <a:ext cx="6096000" cy="613694"/>
          </a:xfrm>
          <a:prstGeom prst="rect">
            <a:avLst/>
          </a:prstGeom>
        </p:spPr>
        <p:txBody>
          <a:bodyPr>
            <a:spAutoFit/>
          </a:bodyPr>
          <a:lstStyle/>
          <a:p>
            <a:pPr>
              <a:lnSpc>
                <a:spcPct val="150000"/>
              </a:lnSpc>
            </a:pPr>
            <a:r>
              <a:rPr lang="zh-CN" altLang="en-US" sz="1200" dirty="0">
                <a:solidFill>
                  <a:schemeClr val="tx1">
                    <a:lumMod val="85000"/>
                    <a:lumOff val="15000"/>
                  </a:schemeClr>
                </a:solidFill>
                <a:cs typeface="+mn-ea"/>
                <a:sym typeface="+mn-lt"/>
              </a:rPr>
              <a:t>点击输入内容点击输入内容</a:t>
            </a:r>
          </a:p>
          <a:p>
            <a:pPr>
              <a:lnSpc>
                <a:spcPct val="150000"/>
              </a:lnSpc>
            </a:pPr>
            <a:r>
              <a:rPr lang="zh-CN" altLang="en-US" sz="1200" dirty="0">
                <a:solidFill>
                  <a:schemeClr val="tx1">
                    <a:lumMod val="85000"/>
                    <a:lumOff val="15000"/>
                  </a:schemeClr>
                </a:solidFill>
                <a:cs typeface="+mn-ea"/>
                <a:sym typeface="+mn-lt"/>
              </a:rPr>
              <a:t>点击输入内容点击输入内容点击</a:t>
            </a:r>
          </a:p>
        </p:txBody>
      </p:sp>
      <p:sp>
        <p:nvSpPr>
          <p:cNvPr id="44" name="矩形 43"/>
          <p:cNvSpPr/>
          <p:nvPr/>
        </p:nvSpPr>
        <p:spPr>
          <a:xfrm>
            <a:off x="9397073" y="4886905"/>
            <a:ext cx="1107996" cy="369332"/>
          </a:xfrm>
          <a:prstGeom prst="rect">
            <a:avLst/>
          </a:prstGeom>
        </p:spPr>
        <p:txBody>
          <a:bodyPr wrap="none">
            <a:spAutoFit/>
          </a:bodyPr>
          <a:lstStyle/>
          <a:p>
            <a:r>
              <a:rPr lang="zh-CN" altLang="en-US" dirty="0">
                <a:solidFill>
                  <a:schemeClr val="tx1">
                    <a:lumMod val="85000"/>
                    <a:lumOff val="15000"/>
                  </a:schemeClr>
                </a:solidFill>
                <a:cs typeface="+mn-ea"/>
                <a:sym typeface="+mn-lt"/>
              </a:rPr>
              <a:t>添加标题</a:t>
            </a:r>
          </a:p>
        </p:txBody>
      </p:sp>
      <p:sp>
        <p:nvSpPr>
          <p:cNvPr id="45" name="矩形 44"/>
          <p:cNvSpPr/>
          <p:nvPr/>
        </p:nvSpPr>
        <p:spPr>
          <a:xfrm>
            <a:off x="8935596" y="5392525"/>
            <a:ext cx="6096000" cy="613694"/>
          </a:xfrm>
          <a:prstGeom prst="rect">
            <a:avLst/>
          </a:prstGeom>
        </p:spPr>
        <p:txBody>
          <a:bodyPr>
            <a:spAutoFit/>
          </a:bodyPr>
          <a:lstStyle/>
          <a:p>
            <a:pPr>
              <a:lnSpc>
                <a:spcPct val="150000"/>
              </a:lnSpc>
            </a:pPr>
            <a:r>
              <a:rPr lang="zh-CN" altLang="en-US" sz="1200" dirty="0">
                <a:solidFill>
                  <a:schemeClr val="tx1">
                    <a:lumMod val="85000"/>
                    <a:lumOff val="15000"/>
                  </a:schemeClr>
                </a:solidFill>
                <a:cs typeface="+mn-ea"/>
                <a:sym typeface="+mn-lt"/>
              </a:rPr>
              <a:t>点击输入内容点击输入内容</a:t>
            </a:r>
          </a:p>
          <a:p>
            <a:pPr>
              <a:lnSpc>
                <a:spcPct val="150000"/>
              </a:lnSpc>
            </a:pPr>
            <a:r>
              <a:rPr lang="zh-CN" altLang="en-US" sz="1200" dirty="0">
                <a:solidFill>
                  <a:schemeClr val="tx1">
                    <a:lumMod val="85000"/>
                    <a:lumOff val="15000"/>
                  </a:schemeClr>
                </a:solidFill>
                <a:cs typeface="+mn-ea"/>
                <a:sym typeface="+mn-lt"/>
              </a:rPr>
              <a:t>点击输入内容点击输入内容点击</a:t>
            </a:r>
          </a:p>
        </p:txBody>
      </p:sp>
      <p:grpSp>
        <p:nvGrpSpPr>
          <p:cNvPr id="46" name="组合 45">
            <a:extLst>
              <a:ext uri="{FF2B5EF4-FFF2-40B4-BE49-F238E27FC236}">
                <a16:creationId xmlns:a16="http://schemas.microsoft.com/office/drawing/2014/main" id="{E2DFE484-305A-4904-B015-E1120DE1FD0B}"/>
              </a:ext>
            </a:extLst>
          </p:cNvPr>
          <p:cNvGrpSpPr/>
          <p:nvPr/>
        </p:nvGrpSpPr>
        <p:grpSpPr>
          <a:xfrm>
            <a:off x="171450" y="468189"/>
            <a:ext cx="6616971" cy="707886"/>
            <a:chOff x="171450" y="636516"/>
            <a:chExt cx="6616971" cy="707886"/>
          </a:xfrm>
        </p:grpSpPr>
        <p:sp>
          <p:nvSpPr>
            <p:cNvPr id="47" name="文本框 46">
              <a:extLst>
                <a:ext uri="{FF2B5EF4-FFF2-40B4-BE49-F238E27FC236}">
                  <a16:creationId xmlns:a16="http://schemas.microsoft.com/office/drawing/2014/main" id="{97CA4928-2C7A-4428-88F5-5D8AF5331A40}"/>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48" name="矩形 47">
              <a:extLst>
                <a:ext uri="{FF2B5EF4-FFF2-40B4-BE49-F238E27FC236}">
                  <a16:creationId xmlns:a16="http://schemas.microsoft.com/office/drawing/2014/main" id="{79493511-AA26-4BE8-8590-91F30D1EBB18}"/>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4053224366"/>
      </p:ext>
    </p:extLst>
  </p:cSld>
  <p:clrMapOvr>
    <a:masterClrMapping/>
  </p:clrMapOvr>
  <mc:AlternateContent xmlns:mc="http://schemas.openxmlformats.org/markup-compatibility/2006" xmlns:p14="http://schemas.microsoft.com/office/powerpoint/2010/main">
    <mc:Choice Requires="p14">
      <p:transition p14:dur="250" advClick="0" advTm="7000">
        <p:random/>
      </p:transition>
    </mc:Choice>
    <mc:Fallback xmlns="">
      <p:transition advClick="0"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1000"/>
                                        <p:tgtEl>
                                          <p:spTgt spid="40"/>
                                        </p:tgtEl>
                                      </p:cBhvr>
                                    </p:animEffect>
                                    <p:anim calcmode="lin" valueType="num">
                                      <p:cBhvr>
                                        <p:cTn id="80" dur="1000" fill="hold"/>
                                        <p:tgtEl>
                                          <p:spTgt spid="40"/>
                                        </p:tgtEl>
                                        <p:attrNameLst>
                                          <p:attrName>ppt_x</p:attrName>
                                        </p:attrNameLst>
                                      </p:cBhvr>
                                      <p:tavLst>
                                        <p:tav tm="0">
                                          <p:val>
                                            <p:strVal val="#ppt_x"/>
                                          </p:val>
                                        </p:tav>
                                        <p:tav tm="100000">
                                          <p:val>
                                            <p:strVal val="#ppt_x"/>
                                          </p:val>
                                        </p:tav>
                                      </p:tavLst>
                                    </p:anim>
                                    <p:anim calcmode="lin" valueType="num">
                                      <p:cBhvr>
                                        <p:cTn id="81" dur="1000" fill="hold"/>
                                        <p:tgtEl>
                                          <p:spTgt spid="4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1000"/>
                                        <p:tgtEl>
                                          <p:spTgt spid="41"/>
                                        </p:tgtEl>
                                      </p:cBhvr>
                                    </p:animEffect>
                                    <p:anim calcmode="lin" valueType="num">
                                      <p:cBhvr>
                                        <p:cTn id="85" dur="1000" fill="hold"/>
                                        <p:tgtEl>
                                          <p:spTgt spid="41"/>
                                        </p:tgtEl>
                                        <p:attrNameLst>
                                          <p:attrName>ppt_x</p:attrName>
                                        </p:attrNameLst>
                                      </p:cBhvr>
                                      <p:tavLst>
                                        <p:tav tm="0">
                                          <p:val>
                                            <p:strVal val="#ppt_x"/>
                                          </p:val>
                                        </p:tav>
                                        <p:tav tm="100000">
                                          <p:val>
                                            <p:strVal val="#ppt_x"/>
                                          </p:val>
                                        </p:tav>
                                      </p:tavLst>
                                    </p:anim>
                                    <p:anim calcmode="lin" valueType="num">
                                      <p:cBhvr>
                                        <p:cTn id="86" dur="1000" fill="hold"/>
                                        <p:tgtEl>
                                          <p:spTgt spid="41"/>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42" presetClass="entr" presetSubtype="0"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1000"/>
                                        <p:tgtEl>
                                          <p:spTgt spid="19"/>
                                        </p:tgtEl>
                                      </p:cBhvr>
                                    </p:animEffect>
                                    <p:anim calcmode="lin" valueType="num">
                                      <p:cBhvr>
                                        <p:cTn id="91" dur="1000" fill="hold"/>
                                        <p:tgtEl>
                                          <p:spTgt spid="19"/>
                                        </p:tgtEl>
                                        <p:attrNameLst>
                                          <p:attrName>ppt_x</p:attrName>
                                        </p:attrNameLst>
                                      </p:cBhvr>
                                      <p:tavLst>
                                        <p:tav tm="0">
                                          <p:val>
                                            <p:strVal val="#ppt_x"/>
                                          </p:val>
                                        </p:tav>
                                        <p:tav tm="100000">
                                          <p:val>
                                            <p:strVal val="#ppt_x"/>
                                          </p:val>
                                        </p:tav>
                                      </p:tavLst>
                                    </p:anim>
                                    <p:anim calcmode="lin" valueType="num">
                                      <p:cBhvr>
                                        <p:cTn id="92" dur="1000" fill="hold"/>
                                        <p:tgtEl>
                                          <p:spTgt spid="1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9000"/>
                            </p:stCondLst>
                            <p:childTnLst>
                              <p:par>
                                <p:cTn id="99" presetID="42" presetClass="entr" presetSubtype="0"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fade">
                                      <p:cBhvr>
                                        <p:cTn id="101" dur="1000"/>
                                        <p:tgtEl>
                                          <p:spTgt spid="44"/>
                                        </p:tgtEl>
                                      </p:cBhvr>
                                    </p:animEffect>
                                    <p:anim calcmode="lin" valueType="num">
                                      <p:cBhvr>
                                        <p:cTn id="102" dur="1000" fill="hold"/>
                                        <p:tgtEl>
                                          <p:spTgt spid="44"/>
                                        </p:tgtEl>
                                        <p:attrNameLst>
                                          <p:attrName>ppt_x</p:attrName>
                                        </p:attrNameLst>
                                      </p:cBhvr>
                                      <p:tavLst>
                                        <p:tav tm="0">
                                          <p:val>
                                            <p:strVal val="#ppt_x"/>
                                          </p:val>
                                        </p:tav>
                                        <p:tav tm="100000">
                                          <p:val>
                                            <p:strVal val="#ppt_x"/>
                                          </p:val>
                                        </p:tav>
                                      </p:tavLst>
                                    </p:anim>
                                    <p:anim calcmode="lin" valueType="num">
                                      <p:cBhvr>
                                        <p:cTn id="103" dur="1000" fill="hold"/>
                                        <p:tgtEl>
                                          <p:spTgt spid="44"/>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1000"/>
                                        <p:tgtEl>
                                          <p:spTgt spid="45"/>
                                        </p:tgtEl>
                                      </p:cBhvr>
                                    </p:animEffect>
                                    <p:anim calcmode="lin" valueType="num">
                                      <p:cBhvr>
                                        <p:cTn id="107" dur="1000" fill="hold"/>
                                        <p:tgtEl>
                                          <p:spTgt spid="45"/>
                                        </p:tgtEl>
                                        <p:attrNameLst>
                                          <p:attrName>ppt_x</p:attrName>
                                        </p:attrNameLst>
                                      </p:cBhvr>
                                      <p:tavLst>
                                        <p:tav tm="0">
                                          <p:val>
                                            <p:strVal val="#ppt_x"/>
                                          </p:val>
                                        </p:tav>
                                        <p:tav tm="100000">
                                          <p:val>
                                            <p:strVal val="#ppt_x"/>
                                          </p:val>
                                        </p:tav>
                                      </p:tavLst>
                                    </p:anim>
                                    <p:anim calcmode="lin" valueType="num">
                                      <p:cBhvr>
                                        <p:cTn id="108" dur="1000" fill="hold"/>
                                        <p:tgtEl>
                                          <p:spTgt spid="45"/>
                                        </p:tgtEl>
                                        <p:attrNameLst>
                                          <p:attrName>ppt_y</p:attrName>
                                        </p:attrNameLst>
                                      </p:cBhvr>
                                      <p:tavLst>
                                        <p:tav tm="0">
                                          <p:val>
                                            <p:strVal val="#ppt_y+.1"/>
                                          </p:val>
                                        </p:tav>
                                        <p:tav tm="100000">
                                          <p:val>
                                            <p:strVal val="#ppt_y"/>
                                          </p:val>
                                        </p:tav>
                                      </p:tavLst>
                                    </p:anim>
                                  </p:childTnLst>
                                </p:cTn>
                              </p:par>
                              <p:par>
                                <p:cTn id="109" presetID="16" presetClass="entr" presetSubtype="21" fill="hold"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barn(inVertical)">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7" grpId="0" animBg="1"/>
      <p:bldP spid="8" grpId="0"/>
      <p:bldP spid="10" grpId="0" animBg="1"/>
      <p:bldP spid="11" grpId="0"/>
      <p:bldP spid="15" grpId="0" animBg="1"/>
      <p:bldP spid="16" grpId="0"/>
      <p:bldP spid="18" grpId="0" animBg="1"/>
      <p:bldP spid="19" grpId="0"/>
      <p:bldP spid="38" grpId="0"/>
      <p:bldP spid="39" grpId="0"/>
      <p:bldP spid="40" grpId="0"/>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08398"/>
            <a:ext cx="12192000" cy="8128001"/>
          </a:xfrm>
          <a:prstGeom prst="rect">
            <a:avLst/>
          </a:prstGeom>
        </p:spPr>
      </p:pic>
      <p:sp>
        <p:nvSpPr>
          <p:cNvPr id="12" name="文本框 11">
            <a:extLst>
              <a:ext uri="{FF2B5EF4-FFF2-40B4-BE49-F238E27FC236}">
                <a16:creationId xmlns:a16="http://schemas.microsoft.com/office/drawing/2014/main" id="{2DF347E0-0051-43D1-BE9E-4C6E6B39B0C2}"/>
              </a:ext>
            </a:extLst>
          </p:cNvPr>
          <p:cNvSpPr txBox="1"/>
          <p:nvPr/>
        </p:nvSpPr>
        <p:spPr>
          <a:xfrm>
            <a:off x="1332883" y="4539808"/>
            <a:ext cx="2892944" cy="307777"/>
          </a:xfrm>
          <a:prstGeom prst="rect">
            <a:avLst/>
          </a:prstGeom>
          <a:noFill/>
        </p:spPr>
        <p:txBody>
          <a:bodyPr wrap="square" rtlCol="0">
            <a:spAutoFit/>
          </a:bodyPr>
          <a:lstStyle/>
          <a:p>
            <a:r>
              <a:rPr lang="zh-CN" altLang="en-US" sz="1400" dirty="0">
                <a:solidFill>
                  <a:schemeClr val="bg2">
                    <a:lumMod val="25000"/>
                  </a:schemeClr>
                </a:solidFill>
                <a:cs typeface="+mn-ea"/>
                <a:sym typeface="+mn-lt"/>
              </a:rPr>
              <a:t>输入你的文本内容</a:t>
            </a:r>
          </a:p>
        </p:txBody>
      </p:sp>
      <p:sp>
        <p:nvSpPr>
          <p:cNvPr id="13" name="文本框 12">
            <a:extLst>
              <a:ext uri="{FF2B5EF4-FFF2-40B4-BE49-F238E27FC236}">
                <a16:creationId xmlns:a16="http://schemas.microsoft.com/office/drawing/2014/main" id="{575BB389-AC82-43FB-965D-F708740512CF}"/>
              </a:ext>
            </a:extLst>
          </p:cNvPr>
          <p:cNvSpPr txBox="1"/>
          <p:nvPr/>
        </p:nvSpPr>
        <p:spPr>
          <a:xfrm>
            <a:off x="1332882" y="4936485"/>
            <a:ext cx="10186017" cy="988476"/>
          </a:xfrm>
          <a:prstGeom prst="rect">
            <a:avLst/>
          </a:prstGeom>
          <a:noFill/>
        </p:spPr>
        <p:txBody>
          <a:bodyPr wrap="square" rtlCol="0">
            <a:spAutoFit/>
          </a:bodyPr>
          <a:lstStyle/>
          <a:p>
            <a:pPr>
              <a:lnSpc>
                <a:spcPct val="150000"/>
              </a:lnSpc>
            </a:pPr>
            <a:r>
              <a:rPr lang="en-US" altLang="zh-CN" sz="1000" dirty="0">
                <a:solidFill>
                  <a:schemeClr val="bg2">
                    <a:lumMod val="25000"/>
                  </a:schemeClr>
                </a:solidFill>
                <a:cs typeface="+mn-ea"/>
                <a:sym typeface="+mn-lt"/>
              </a:rPr>
              <a:t>friend started the engine and began to taxi onto the runway of the airport. Mr. Johnson had heard that the most dangerous part of a flight were the take-off and the landing, so he </a:t>
            </a:r>
            <a:r>
              <a:rPr lang="en-US" altLang="zh-CN" sz="1000" dirty="0" err="1">
                <a:solidFill>
                  <a:schemeClr val="bg2">
                    <a:lumMod val="25000"/>
                  </a:schemeClr>
                </a:solidFill>
                <a:cs typeface="+mn-ea"/>
                <a:sym typeface="+mn-lt"/>
              </a:rPr>
              <a:t>wasfriend</a:t>
            </a:r>
            <a:r>
              <a:rPr lang="en-US" altLang="zh-CN" sz="1000" dirty="0">
                <a:solidFill>
                  <a:schemeClr val="bg2">
                    <a:lumMod val="25000"/>
                  </a:schemeClr>
                </a:solidFill>
                <a:cs typeface="+mn-ea"/>
                <a:sym typeface="+mn-lt"/>
              </a:rPr>
              <a:t> started the engine and began to taxi onto the runway of the airport. Mr. Johnson had heard that the most dangerous part of a flight were the take-off and the landing, so he was</a:t>
            </a:r>
            <a:endParaRPr lang="zh-CN" altLang="en-US" sz="1000" dirty="0">
              <a:solidFill>
                <a:schemeClr val="bg2">
                  <a:lumMod val="25000"/>
                </a:schemeClr>
              </a:solidFill>
              <a:cs typeface="+mn-ea"/>
              <a:sym typeface="+mn-lt"/>
            </a:endParaRPr>
          </a:p>
          <a:p>
            <a:pPr>
              <a:lnSpc>
                <a:spcPct val="150000"/>
              </a:lnSpc>
            </a:pPr>
            <a:endParaRPr lang="zh-CN" altLang="en-US" sz="1000" dirty="0">
              <a:solidFill>
                <a:schemeClr val="bg2">
                  <a:lumMod val="25000"/>
                </a:schemeClr>
              </a:solidFill>
              <a:cs typeface="+mn-ea"/>
              <a:sym typeface="+mn-lt"/>
            </a:endParaRPr>
          </a:p>
        </p:txBody>
      </p:sp>
      <p:sp>
        <p:nvSpPr>
          <p:cNvPr id="8" name="矩形 7">
            <a:extLst>
              <a:ext uri="{FF2B5EF4-FFF2-40B4-BE49-F238E27FC236}">
                <a16:creationId xmlns:a16="http://schemas.microsoft.com/office/drawing/2014/main" id="{4DD247EC-B28A-4A8F-B384-054A16C46AF6}"/>
              </a:ext>
            </a:extLst>
          </p:cNvPr>
          <p:cNvSpPr/>
          <p:nvPr/>
        </p:nvSpPr>
        <p:spPr>
          <a:xfrm>
            <a:off x="1000124" y="-22865"/>
            <a:ext cx="6086476" cy="3276600"/>
          </a:xfrm>
          <a:prstGeom prst="rect">
            <a:avLst/>
          </a:prstGeom>
          <a:solidFill>
            <a:srgbClr val="FF6F41">
              <a:alpha val="63000"/>
            </a:srgbClr>
          </a:solidFill>
          <a:ln>
            <a:noFill/>
          </a:ln>
          <a:effectLst>
            <a:outerShdw blurRad="50800" dist="38100" dir="756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 name="文本框 8">
            <a:extLst>
              <a:ext uri="{FF2B5EF4-FFF2-40B4-BE49-F238E27FC236}">
                <a16:creationId xmlns:a16="http://schemas.microsoft.com/office/drawing/2014/main" id="{123DFC26-AB9E-4A08-9993-34CDA6E33AB7}"/>
              </a:ext>
            </a:extLst>
          </p:cNvPr>
          <p:cNvSpPr txBox="1"/>
          <p:nvPr/>
        </p:nvSpPr>
        <p:spPr>
          <a:xfrm>
            <a:off x="2190749" y="955203"/>
            <a:ext cx="4962526" cy="1015663"/>
          </a:xfrm>
          <a:prstGeom prst="rect">
            <a:avLst/>
          </a:prstGeom>
          <a:noFill/>
          <a:effectLst>
            <a:reflection blurRad="6350" stA="50000" endA="300" endPos="90000" dir="5400000" sy="-100000" algn="bl" rotWithShape="0"/>
          </a:effectLst>
        </p:spPr>
        <p:txBody>
          <a:bodyPr wrap="square" rtlCol="0">
            <a:spAutoFit/>
          </a:bodyPr>
          <a:lstStyle/>
          <a:p>
            <a:pPr lvl="0">
              <a:defRPr/>
            </a:pPr>
            <a:r>
              <a:rPr lang="zh-CN" altLang="en-US" sz="6000" b="1" dirty="0">
                <a:solidFill>
                  <a:prstClr val="white"/>
                </a:solidFill>
                <a:cs typeface="+mn-ea"/>
                <a:sym typeface="+mn-lt"/>
              </a:rPr>
              <a:t>项目实施计划</a:t>
            </a:r>
          </a:p>
        </p:txBody>
      </p:sp>
      <p:pic>
        <p:nvPicPr>
          <p:cNvPr id="10" name="图片 9">
            <a:extLst>
              <a:ext uri="{FF2B5EF4-FFF2-40B4-BE49-F238E27FC236}">
                <a16:creationId xmlns:a16="http://schemas.microsoft.com/office/drawing/2014/main" id="{73E97BF7-D446-4B8B-BB4C-BB0F4B012116}"/>
              </a:ext>
            </a:extLst>
          </p:cNvPr>
          <p:cNvPicPr>
            <a:picLocks noChangeAspect="1"/>
          </p:cNvPicPr>
          <p:nvPr/>
        </p:nvPicPr>
        <p:blipFill>
          <a:blip r:embed="rId4"/>
          <a:srcRect/>
          <a:stretch/>
        </p:blipFill>
        <p:spPr>
          <a:xfrm>
            <a:off x="5191125" y="-22865"/>
            <a:ext cx="128576" cy="3276600"/>
          </a:xfrm>
          <a:custGeom>
            <a:avLst/>
            <a:gdLst>
              <a:gd name="connsiteX0" fmla="*/ 0 w 128576"/>
              <a:gd name="connsiteY0" fmla="*/ 0 h 3276600"/>
              <a:gd name="connsiteX1" fmla="*/ 128576 w 128576"/>
              <a:gd name="connsiteY1" fmla="*/ 0 h 3276600"/>
              <a:gd name="connsiteX2" fmla="*/ 128576 w 128576"/>
              <a:gd name="connsiteY2" fmla="*/ 3276600 h 3276600"/>
              <a:gd name="connsiteX3" fmla="*/ 0 w 128576"/>
              <a:gd name="connsiteY3" fmla="*/ 3276600 h 3276600"/>
              <a:gd name="connsiteX4" fmla="*/ 0 w 128576"/>
              <a:gd name="connsiteY4" fmla="*/ 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76" h="3276600">
                <a:moveTo>
                  <a:pt x="0" y="0"/>
                </a:moveTo>
                <a:lnTo>
                  <a:pt x="128576" y="0"/>
                </a:lnTo>
                <a:lnTo>
                  <a:pt x="128576" y="3276600"/>
                </a:lnTo>
                <a:lnTo>
                  <a:pt x="0" y="3276600"/>
                </a:lnTo>
                <a:lnTo>
                  <a:pt x="0" y="0"/>
                </a:lnTo>
                <a:close/>
              </a:path>
            </a:pathLst>
          </a:custGeom>
        </p:spPr>
      </p:pic>
      <p:sp>
        <p:nvSpPr>
          <p:cNvPr id="14" name="文本框 13">
            <a:extLst>
              <a:ext uri="{FF2B5EF4-FFF2-40B4-BE49-F238E27FC236}">
                <a16:creationId xmlns:a16="http://schemas.microsoft.com/office/drawing/2014/main" id="{6B6EE0F1-3772-4BAE-AB17-C61C9ED557B7}"/>
              </a:ext>
            </a:extLst>
          </p:cNvPr>
          <p:cNvSpPr txBox="1"/>
          <p:nvPr/>
        </p:nvSpPr>
        <p:spPr>
          <a:xfrm>
            <a:off x="135718" y="383995"/>
            <a:ext cx="2284734" cy="2646878"/>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16600" b="0" i="0" u="none" strike="noStrike" cap="none" spc="0" normalizeH="0" baseline="0">
                <a:ln>
                  <a:noFill/>
                </a:ln>
                <a:solidFill>
                  <a:prstClr val="white"/>
                </a:solidFill>
                <a:effectLst/>
                <a:uLnTx/>
                <a:uFillTx/>
                <a:latin typeface="Agency FB" panose="020B0503020202020204" pitchFamily="34" charset="0"/>
                <a:cs typeface="+mn-ea"/>
              </a:defRPr>
            </a:lvl1pPr>
          </a:lstStyle>
          <a:p>
            <a:r>
              <a:rPr lang="en-US" altLang="zh-CN" dirty="0">
                <a:sym typeface="+mn-lt"/>
              </a:rPr>
              <a:t>03</a:t>
            </a:r>
            <a:endParaRPr lang="zh-CN" altLang="en-US" dirty="0">
              <a:sym typeface="+mn-lt"/>
            </a:endParaRPr>
          </a:p>
        </p:txBody>
      </p:sp>
      <p:sp>
        <p:nvSpPr>
          <p:cNvPr id="15" name="文本框 14">
            <a:extLst>
              <a:ext uri="{FF2B5EF4-FFF2-40B4-BE49-F238E27FC236}">
                <a16:creationId xmlns:a16="http://schemas.microsoft.com/office/drawing/2014/main" id="{439B8B0F-7990-40BE-81BB-BA62831EDDCD}"/>
              </a:ext>
            </a:extLst>
          </p:cNvPr>
          <p:cNvSpPr txBox="1"/>
          <p:nvPr/>
        </p:nvSpPr>
        <p:spPr>
          <a:xfrm>
            <a:off x="2331942" y="1910572"/>
            <a:ext cx="3701229"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cs typeface="+mn-ea"/>
                <a:sym typeface="+mn-lt"/>
              </a:rPr>
              <a:t>her for being silly. Some might even ignore what was said. But this was a moment of affirmation in a young child's life. Time when innocent trust can be nurtured so that it will bloom into faith</a:t>
            </a:r>
            <a:endParaRPr kumimoji="0" lang="zh-CN" altLang="en-US" sz="9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3080236485"/>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8" grpId="0" animBg="1"/>
      <p:bldP spid="9"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658329" y="1912538"/>
            <a:ext cx="2487180" cy="2487198"/>
            <a:chOff x="1658329" y="1912538"/>
            <a:chExt cx="2487180" cy="2487198"/>
          </a:xfrm>
        </p:grpSpPr>
        <p:grpSp>
          <p:nvGrpSpPr>
            <p:cNvPr id="2" name="组合 1"/>
            <p:cNvGrpSpPr/>
            <p:nvPr/>
          </p:nvGrpSpPr>
          <p:grpSpPr>
            <a:xfrm>
              <a:off x="1658329" y="1912538"/>
              <a:ext cx="2487180" cy="2487198"/>
              <a:chOff x="1367118" y="2319400"/>
              <a:chExt cx="1970931" cy="1970946"/>
            </a:xfrm>
            <a:solidFill>
              <a:schemeClr val="accent1"/>
            </a:solidFill>
          </p:grpSpPr>
          <p:grpSp>
            <p:nvGrpSpPr>
              <p:cNvPr id="3" name="组合 2"/>
              <p:cNvGrpSpPr/>
              <p:nvPr/>
            </p:nvGrpSpPr>
            <p:grpSpPr>
              <a:xfrm>
                <a:off x="1367118" y="2319400"/>
                <a:ext cx="1970931" cy="1970931"/>
                <a:chOff x="1367118" y="2319400"/>
                <a:chExt cx="1970931" cy="1970931"/>
              </a:xfrm>
              <a:grpFill/>
            </p:grpSpPr>
            <p:sp>
              <p:nvSpPr>
                <p:cNvPr id="13" name="任意多边形 12"/>
                <p:cNvSpPr/>
                <p:nvPr/>
              </p:nvSpPr>
              <p:spPr>
                <a:xfrm>
                  <a:off x="1367118" y="2319400"/>
                  <a:ext cx="1970931" cy="1970931"/>
                </a:xfrm>
                <a:custGeom>
                  <a:avLst/>
                  <a:gdLst/>
                  <a:ahLst/>
                  <a:cxnLst/>
                  <a:rect l="0" t="0" r="0" b="0"/>
                  <a:pathLst>
                    <a:path w="1970931" h="1970931">
                      <a:moveTo>
                        <a:pt x="0" y="985469"/>
                      </a:moveTo>
                      <a:cubicBezTo>
                        <a:pt x="0" y="440114"/>
                        <a:pt x="440817" y="0"/>
                        <a:pt x="985469" y="0"/>
                      </a:cubicBezTo>
                      <a:cubicBezTo>
                        <a:pt x="1528375" y="0"/>
                        <a:pt x="1970931" y="440114"/>
                        <a:pt x="1970931" y="985469"/>
                      </a:cubicBezTo>
                      <a:cubicBezTo>
                        <a:pt x="1970931" y="1529272"/>
                        <a:pt x="1528375" y="1970931"/>
                        <a:pt x="985469" y="1970931"/>
                      </a:cubicBezTo>
                      <a:cubicBezTo>
                        <a:pt x="440817" y="1970931"/>
                        <a:pt x="0" y="1529272"/>
                        <a:pt x="0" y="985469"/>
                      </a:cubicBezTo>
                      <a:close/>
                    </a:path>
                  </a:pathLst>
                </a:custGeom>
                <a:solidFill>
                  <a:schemeClr val="tx1">
                    <a:lumMod val="65000"/>
                    <a:lumOff val="35000"/>
                  </a:schemeClr>
                </a:solidFill>
                <a:ln w="38100" cap="flat">
                  <a:solidFill>
                    <a:schemeClr val="bg1"/>
                  </a:solidFill>
                  <a:bevel/>
                </a:ln>
              </p:spPr>
              <p:txBody>
                <a:bodyPr/>
                <a:lstStyle/>
                <a:p>
                  <a:endParaRPr lang="zh-CN" altLang="en-US">
                    <a:cs typeface="+mn-ea"/>
                    <a:sym typeface="+mn-lt"/>
                  </a:endParaRPr>
                </a:p>
              </p:txBody>
            </p:sp>
            <p:sp>
              <p:nvSpPr>
                <p:cNvPr id="14" name="任意多边形 13"/>
                <p:cNvSpPr/>
                <p:nvPr/>
              </p:nvSpPr>
              <p:spPr>
                <a:xfrm>
                  <a:off x="1662760" y="2615042"/>
                  <a:ext cx="1379651" cy="1379651"/>
                </a:xfrm>
                <a:custGeom>
                  <a:avLst/>
                  <a:gdLst/>
                  <a:ahLst/>
                  <a:cxnLst/>
                  <a:rect l="0" t="0" r="0" b="0"/>
                  <a:pathLst>
                    <a:path w="1379651" h="1379651">
                      <a:moveTo>
                        <a:pt x="0" y="689827"/>
                      </a:moveTo>
                      <a:cubicBezTo>
                        <a:pt x="0" y="308080"/>
                        <a:pt x="308572" y="0"/>
                        <a:pt x="689827" y="0"/>
                      </a:cubicBezTo>
                      <a:cubicBezTo>
                        <a:pt x="1069860" y="0"/>
                        <a:pt x="1379651" y="308080"/>
                        <a:pt x="1379651" y="689827"/>
                      </a:cubicBezTo>
                      <a:cubicBezTo>
                        <a:pt x="1379651" y="1070490"/>
                        <a:pt x="1069860" y="1379651"/>
                        <a:pt x="689827" y="1379651"/>
                      </a:cubicBezTo>
                      <a:cubicBezTo>
                        <a:pt x="308572" y="1379651"/>
                        <a:pt x="0" y="1070490"/>
                        <a:pt x="0" y="689827"/>
                      </a:cubicBezTo>
                      <a:close/>
                    </a:path>
                  </a:pathLst>
                </a:custGeom>
                <a:solidFill>
                  <a:schemeClr val="bg1">
                    <a:lumMod val="95000"/>
                  </a:schemeClr>
                </a:solidFill>
                <a:ln w="38100" cap="flat">
                  <a:solidFill>
                    <a:schemeClr val="bg1"/>
                  </a:solidFill>
                  <a:bevel/>
                </a:ln>
              </p:spPr>
              <p:txBody>
                <a:bodyPr/>
                <a:lstStyle/>
                <a:p>
                  <a:endParaRPr lang="zh-CN" altLang="en-US">
                    <a:cs typeface="+mn-ea"/>
                    <a:sym typeface="+mn-lt"/>
                  </a:endParaRPr>
                </a:p>
              </p:txBody>
            </p:sp>
          </p:grpSp>
          <p:grpSp>
            <p:nvGrpSpPr>
              <p:cNvPr id="4" name="Doughnut 3"/>
              <p:cNvGrpSpPr/>
              <p:nvPr/>
            </p:nvGrpSpPr>
            <p:grpSpPr>
              <a:xfrm>
                <a:off x="1367118" y="2319400"/>
                <a:ext cx="1970931" cy="1970931"/>
                <a:chOff x="1367118" y="2319400"/>
                <a:chExt cx="1970931" cy="1970931"/>
              </a:xfrm>
              <a:grpFill/>
            </p:grpSpPr>
            <p:sp>
              <p:nvSpPr>
                <p:cNvPr id="5" name="任意多边形 4"/>
                <p:cNvSpPr/>
                <p:nvPr/>
              </p:nvSpPr>
              <p:spPr>
                <a:xfrm>
                  <a:off x="1367118" y="2319400"/>
                  <a:ext cx="1970931" cy="1970931"/>
                </a:xfrm>
                <a:custGeom>
                  <a:avLst/>
                  <a:gdLst/>
                  <a:ahLst/>
                  <a:cxnLst/>
                  <a:rect l="0" t="0" r="0" b="0"/>
                  <a:pathLst>
                    <a:path w="1970931" h="1970931">
                      <a:moveTo>
                        <a:pt x="985469" y="0"/>
                      </a:moveTo>
                      <a:cubicBezTo>
                        <a:pt x="1165037" y="0"/>
                        <a:pt x="1333388" y="48028"/>
                        <a:pt x="1478204" y="132028"/>
                      </a:cubicBezTo>
                      <a:lnTo>
                        <a:pt x="1330380" y="388059"/>
                      </a:lnTo>
                      <a:cubicBezTo>
                        <a:pt x="1228983" y="329253"/>
                        <a:pt x="1111151" y="295642"/>
                        <a:pt x="985469" y="295642"/>
                      </a:cubicBezTo>
                      <a:lnTo>
                        <a:pt x="985469" y="0"/>
                      </a:lnTo>
                      <a:close/>
                    </a:path>
                  </a:pathLst>
                </a:custGeom>
                <a:solidFill>
                  <a:srgbClr val="3B7F96"/>
                </a:solidFill>
                <a:ln w="38100" cap="flat">
                  <a:solidFill>
                    <a:schemeClr val="bg1"/>
                  </a:solidFill>
                  <a:bevel/>
                </a:ln>
              </p:spPr>
              <p:txBody>
                <a:bodyPr/>
                <a:lstStyle/>
                <a:p>
                  <a:endParaRPr lang="zh-CN" altLang="en-US" dirty="0">
                    <a:cs typeface="+mn-ea"/>
                    <a:sym typeface="+mn-lt"/>
                  </a:endParaRPr>
                </a:p>
              </p:txBody>
            </p:sp>
            <p:sp>
              <p:nvSpPr>
                <p:cNvPr id="6" name="任意多边形 5"/>
                <p:cNvSpPr/>
                <p:nvPr/>
              </p:nvSpPr>
              <p:spPr>
                <a:xfrm>
                  <a:off x="1367118" y="2319400"/>
                  <a:ext cx="1970931" cy="1970931"/>
                </a:xfrm>
                <a:custGeom>
                  <a:avLst/>
                  <a:gdLst/>
                  <a:ahLst/>
                  <a:cxnLst/>
                  <a:rect l="0" t="0" r="0" b="0"/>
                  <a:pathLst>
                    <a:path w="1970931" h="1970931">
                      <a:moveTo>
                        <a:pt x="1478200" y="132027"/>
                      </a:moveTo>
                      <a:cubicBezTo>
                        <a:pt x="1627868" y="218455"/>
                        <a:pt x="1752524" y="343118"/>
                        <a:pt x="1838911" y="492735"/>
                      </a:cubicBezTo>
                      <a:lnTo>
                        <a:pt x="1582875" y="640553"/>
                      </a:lnTo>
                      <a:cubicBezTo>
                        <a:pt x="1522378" y="535791"/>
                        <a:pt x="1435114" y="448532"/>
                        <a:pt x="1330383" y="388062"/>
                      </a:cubicBezTo>
                      <a:lnTo>
                        <a:pt x="1478200" y="132027"/>
                      </a:lnTo>
                      <a:close/>
                    </a:path>
                  </a:pathLst>
                </a:custGeom>
                <a:solidFill>
                  <a:srgbClr val="3B7F96"/>
                </a:solidFill>
                <a:ln w="38100" cap="flat">
                  <a:solidFill>
                    <a:schemeClr val="bg1"/>
                  </a:solidFill>
                  <a:bevel/>
                </a:ln>
              </p:spPr>
              <p:txBody>
                <a:bodyPr/>
                <a:lstStyle/>
                <a:p>
                  <a:endParaRPr lang="zh-CN" altLang="en-US" dirty="0">
                    <a:cs typeface="+mn-ea"/>
                    <a:sym typeface="+mn-lt"/>
                  </a:endParaRPr>
                </a:p>
              </p:txBody>
            </p:sp>
            <p:sp>
              <p:nvSpPr>
                <p:cNvPr id="7" name="任意多边形 6"/>
                <p:cNvSpPr/>
                <p:nvPr/>
              </p:nvSpPr>
              <p:spPr>
                <a:xfrm>
                  <a:off x="1367118" y="2319400"/>
                  <a:ext cx="1970931" cy="1970931"/>
                </a:xfrm>
                <a:custGeom>
                  <a:avLst/>
                  <a:gdLst/>
                  <a:ahLst/>
                  <a:cxnLst/>
                  <a:rect l="0" t="0" r="0" b="0"/>
                  <a:pathLst>
                    <a:path w="1970931" h="1970931">
                      <a:moveTo>
                        <a:pt x="1838904" y="492733"/>
                      </a:moveTo>
                      <a:cubicBezTo>
                        <a:pt x="1922923" y="637592"/>
                        <a:pt x="1970938" y="805923"/>
                        <a:pt x="1970938" y="985469"/>
                      </a:cubicBezTo>
                      <a:lnTo>
                        <a:pt x="1675291" y="985469"/>
                      </a:lnTo>
                      <a:cubicBezTo>
                        <a:pt x="1675296" y="859772"/>
                        <a:pt x="1641677" y="741926"/>
                        <a:pt x="1582877" y="640556"/>
                      </a:cubicBezTo>
                      <a:lnTo>
                        <a:pt x="1838904" y="492733"/>
                      </a:lnTo>
                      <a:close/>
                    </a:path>
                  </a:pathLst>
                </a:custGeom>
                <a:solidFill>
                  <a:srgbClr val="3B7F96"/>
                </a:solidFill>
                <a:ln w="38100" cap="flat">
                  <a:solidFill>
                    <a:schemeClr val="bg1"/>
                  </a:solidFill>
                  <a:bevel/>
                </a:ln>
              </p:spPr>
              <p:txBody>
                <a:bodyPr/>
                <a:lstStyle/>
                <a:p>
                  <a:endParaRPr lang="zh-CN" altLang="en-US" dirty="0">
                    <a:cs typeface="+mn-ea"/>
                    <a:sym typeface="+mn-lt"/>
                  </a:endParaRPr>
                </a:p>
              </p:txBody>
            </p:sp>
            <p:sp>
              <p:nvSpPr>
                <p:cNvPr id="8" name="任意多边形 7"/>
                <p:cNvSpPr/>
                <p:nvPr/>
              </p:nvSpPr>
              <p:spPr>
                <a:xfrm>
                  <a:off x="1367118" y="2319400"/>
                  <a:ext cx="1970931" cy="1970931"/>
                </a:xfrm>
                <a:custGeom>
                  <a:avLst/>
                  <a:gdLst/>
                  <a:ahLst/>
                  <a:cxnLst/>
                  <a:rect l="0" t="0" r="0" b="0"/>
                  <a:pathLst>
                    <a:path w="1970931" h="1970931">
                      <a:moveTo>
                        <a:pt x="1970931" y="985469"/>
                      </a:moveTo>
                      <a:cubicBezTo>
                        <a:pt x="1970938" y="1165037"/>
                        <a:pt x="1922911" y="1333388"/>
                        <a:pt x="1838911" y="1478204"/>
                      </a:cubicBezTo>
                      <a:lnTo>
                        <a:pt x="1582875" y="1330380"/>
                      </a:lnTo>
                      <a:cubicBezTo>
                        <a:pt x="1641685" y="1228983"/>
                        <a:pt x="1675296" y="1111151"/>
                        <a:pt x="1675296" y="985469"/>
                      </a:cubicBezTo>
                      <a:lnTo>
                        <a:pt x="1970931" y="985469"/>
                      </a:lnTo>
                      <a:close/>
                    </a:path>
                  </a:pathLst>
                </a:custGeom>
                <a:solidFill>
                  <a:srgbClr val="3B7F96"/>
                </a:solidFill>
                <a:ln w="38100" cap="flat">
                  <a:solidFill>
                    <a:schemeClr val="bg1"/>
                  </a:solidFill>
                  <a:bevel/>
                </a:ln>
              </p:spPr>
              <p:txBody>
                <a:bodyPr/>
                <a:lstStyle/>
                <a:p>
                  <a:endParaRPr lang="zh-CN" altLang="en-US" dirty="0">
                    <a:cs typeface="+mn-ea"/>
                    <a:sym typeface="+mn-lt"/>
                  </a:endParaRPr>
                </a:p>
              </p:txBody>
            </p:sp>
            <p:sp>
              <p:nvSpPr>
                <p:cNvPr id="9" name="任意多边形 8"/>
                <p:cNvSpPr/>
                <p:nvPr/>
              </p:nvSpPr>
              <p:spPr>
                <a:xfrm>
                  <a:off x="1367118" y="2319400"/>
                  <a:ext cx="1970931" cy="1970931"/>
                </a:xfrm>
                <a:custGeom>
                  <a:avLst/>
                  <a:gdLst/>
                  <a:ahLst/>
                  <a:cxnLst/>
                  <a:rect l="0" t="0" r="0" b="0"/>
                  <a:pathLst>
                    <a:path w="1970931" h="1970931">
                      <a:moveTo>
                        <a:pt x="1838904" y="1478200"/>
                      </a:moveTo>
                      <a:cubicBezTo>
                        <a:pt x="1752483" y="1627868"/>
                        <a:pt x="1627821" y="1752524"/>
                        <a:pt x="1478204" y="1838911"/>
                      </a:cubicBezTo>
                      <a:lnTo>
                        <a:pt x="1330380" y="1582875"/>
                      </a:lnTo>
                      <a:cubicBezTo>
                        <a:pt x="1435147" y="1522378"/>
                        <a:pt x="1522406" y="1435114"/>
                        <a:pt x="1582877" y="1330383"/>
                      </a:cubicBezTo>
                      <a:lnTo>
                        <a:pt x="1838904" y="1478200"/>
                      </a:lnTo>
                      <a:close/>
                    </a:path>
                  </a:pathLst>
                </a:custGeom>
                <a:solidFill>
                  <a:srgbClr val="3B7F96"/>
                </a:solidFill>
                <a:ln w="38100" cap="flat">
                  <a:solidFill>
                    <a:schemeClr val="bg1"/>
                  </a:solidFill>
                  <a:bevel/>
                </a:ln>
              </p:spPr>
              <p:txBody>
                <a:bodyPr/>
                <a:lstStyle/>
                <a:p>
                  <a:endParaRPr lang="zh-CN" altLang="en-US" dirty="0">
                    <a:cs typeface="+mn-ea"/>
                    <a:sym typeface="+mn-lt"/>
                  </a:endParaRPr>
                </a:p>
              </p:txBody>
            </p:sp>
            <p:sp>
              <p:nvSpPr>
                <p:cNvPr id="10" name="任意多边形 9"/>
                <p:cNvSpPr/>
                <p:nvPr/>
              </p:nvSpPr>
              <p:spPr>
                <a:xfrm>
                  <a:off x="1367118" y="2319400"/>
                  <a:ext cx="1970931" cy="1970931"/>
                </a:xfrm>
                <a:custGeom>
                  <a:avLst/>
                  <a:gdLst/>
                  <a:ahLst/>
                  <a:cxnLst/>
                  <a:rect l="0" t="0" r="0" b="0"/>
                  <a:pathLst>
                    <a:path w="1970931" h="1970931">
                      <a:moveTo>
                        <a:pt x="1478200" y="1838904"/>
                      </a:moveTo>
                      <a:cubicBezTo>
                        <a:pt x="1333347" y="1922923"/>
                        <a:pt x="1165015" y="1970938"/>
                        <a:pt x="985469" y="1970938"/>
                      </a:cubicBezTo>
                      <a:lnTo>
                        <a:pt x="985469" y="1675291"/>
                      </a:lnTo>
                      <a:cubicBezTo>
                        <a:pt x="1111167" y="1675296"/>
                        <a:pt x="1229012" y="1641677"/>
                        <a:pt x="1330383" y="1582877"/>
                      </a:cubicBezTo>
                      <a:lnTo>
                        <a:pt x="1478200" y="1838904"/>
                      </a:lnTo>
                      <a:close/>
                    </a:path>
                  </a:pathLst>
                </a:custGeom>
                <a:solidFill>
                  <a:srgbClr val="3B7F96"/>
                </a:solidFill>
                <a:ln w="38100" cap="flat">
                  <a:solidFill>
                    <a:schemeClr val="bg1"/>
                  </a:solidFill>
                  <a:bevel/>
                </a:ln>
              </p:spPr>
              <p:txBody>
                <a:bodyPr/>
                <a:lstStyle/>
                <a:p>
                  <a:endParaRPr lang="zh-CN" altLang="en-US" dirty="0">
                    <a:cs typeface="+mn-ea"/>
                    <a:sym typeface="+mn-lt"/>
                  </a:endParaRPr>
                </a:p>
              </p:txBody>
            </p:sp>
            <p:sp>
              <p:nvSpPr>
                <p:cNvPr id="11" name="任意多边形 10"/>
                <p:cNvSpPr/>
                <p:nvPr/>
              </p:nvSpPr>
              <p:spPr>
                <a:xfrm>
                  <a:off x="1367118" y="2319400"/>
                  <a:ext cx="1970931" cy="1970931"/>
                </a:xfrm>
                <a:custGeom>
                  <a:avLst/>
                  <a:gdLst/>
                  <a:ahLst/>
                  <a:cxnLst/>
                  <a:rect l="0" t="0" r="0" b="0"/>
                  <a:pathLst>
                    <a:path w="1970931" h="1970931">
                      <a:moveTo>
                        <a:pt x="985469" y="1970931"/>
                      </a:moveTo>
                      <a:cubicBezTo>
                        <a:pt x="805901" y="1970938"/>
                        <a:pt x="637550" y="1922911"/>
                        <a:pt x="492735" y="1838911"/>
                      </a:cubicBezTo>
                      <a:lnTo>
                        <a:pt x="640553" y="1582875"/>
                      </a:lnTo>
                      <a:cubicBezTo>
                        <a:pt x="741955" y="1641685"/>
                        <a:pt x="859787" y="1675296"/>
                        <a:pt x="985469" y="1675296"/>
                      </a:cubicBezTo>
                      <a:lnTo>
                        <a:pt x="985469" y="1970931"/>
                      </a:lnTo>
                      <a:close/>
                    </a:path>
                  </a:pathLst>
                </a:custGeom>
                <a:solidFill>
                  <a:srgbClr val="3B7F96"/>
                </a:solidFill>
                <a:ln w="38100" cap="flat">
                  <a:solidFill>
                    <a:schemeClr val="bg1"/>
                  </a:solidFill>
                  <a:bevel/>
                </a:ln>
              </p:spPr>
              <p:txBody>
                <a:bodyPr/>
                <a:lstStyle/>
                <a:p>
                  <a:endParaRPr lang="zh-CN" altLang="en-US" dirty="0">
                    <a:cs typeface="+mn-ea"/>
                    <a:sym typeface="+mn-lt"/>
                  </a:endParaRPr>
                </a:p>
              </p:txBody>
            </p:sp>
            <p:sp>
              <p:nvSpPr>
                <p:cNvPr id="12" name="任意多边形 11"/>
                <p:cNvSpPr/>
                <p:nvPr/>
              </p:nvSpPr>
              <p:spPr>
                <a:xfrm>
                  <a:off x="1367118" y="2319400"/>
                  <a:ext cx="1970931" cy="1970931"/>
                </a:xfrm>
                <a:custGeom>
                  <a:avLst/>
                  <a:gdLst/>
                  <a:ahLst/>
                  <a:cxnLst/>
                  <a:rect l="0" t="0" r="0" b="0"/>
                  <a:pathLst>
                    <a:path w="1970931" h="1970931">
                      <a:moveTo>
                        <a:pt x="492733" y="1838904"/>
                      </a:moveTo>
                      <a:cubicBezTo>
                        <a:pt x="343070" y="1752483"/>
                        <a:pt x="218415" y="1627821"/>
                        <a:pt x="132028" y="1478204"/>
                      </a:cubicBezTo>
                      <a:lnTo>
                        <a:pt x="388059" y="1330380"/>
                      </a:lnTo>
                      <a:cubicBezTo>
                        <a:pt x="448560" y="1435147"/>
                        <a:pt x="535824" y="1522406"/>
                        <a:pt x="640556" y="1582877"/>
                      </a:cubicBezTo>
                      <a:lnTo>
                        <a:pt x="492733" y="1838904"/>
                      </a:lnTo>
                      <a:close/>
                    </a:path>
                  </a:pathLst>
                </a:custGeom>
                <a:solidFill>
                  <a:srgbClr val="3B7F96"/>
                </a:solidFill>
                <a:ln w="38100" cap="flat">
                  <a:solidFill>
                    <a:schemeClr val="bg1"/>
                  </a:solidFill>
                  <a:bevel/>
                </a:ln>
              </p:spPr>
              <p:txBody>
                <a:bodyPr/>
                <a:lstStyle/>
                <a:p>
                  <a:endParaRPr lang="zh-CN" altLang="en-US" dirty="0">
                    <a:cs typeface="+mn-ea"/>
                    <a:sym typeface="+mn-lt"/>
                  </a:endParaRPr>
                </a:p>
              </p:txBody>
            </p:sp>
          </p:grpSp>
        </p:grpSp>
        <p:sp>
          <p:nvSpPr>
            <p:cNvPr id="46" name="文本框 45"/>
            <p:cNvSpPr txBox="1"/>
            <p:nvPr/>
          </p:nvSpPr>
          <p:spPr>
            <a:xfrm>
              <a:off x="1835028" y="2869861"/>
              <a:ext cx="2133781" cy="646331"/>
            </a:xfrm>
            <a:prstGeom prst="rect">
              <a:avLst/>
            </a:prstGeom>
            <a:noFill/>
          </p:spPr>
          <p:txBody>
            <a:bodyPr wrap="square" rtlCol="0">
              <a:spAutoFit/>
              <a:scene3d>
                <a:camera prst="orthographicFront"/>
                <a:lightRig rig="threePt" dir="t"/>
              </a:scene3d>
              <a:sp3d contourW="12700"/>
            </a:bodyPr>
            <a:lstStyle/>
            <a:p>
              <a:pPr algn="ctr"/>
              <a:r>
                <a:rPr lang="en-US" altLang="zh-CN" sz="3600" dirty="0">
                  <a:solidFill>
                    <a:schemeClr val="tx1">
                      <a:lumMod val="75000"/>
                      <a:lumOff val="25000"/>
                    </a:schemeClr>
                  </a:solidFill>
                  <a:cs typeface="+mn-ea"/>
                  <a:sym typeface="+mn-lt"/>
                </a:rPr>
                <a:t>70%</a:t>
              </a:r>
              <a:endParaRPr lang="zh-CN" altLang="en-US" sz="3600" dirty="0">
                <a:solidFill>
                  <a:schemeClr val="tx1">
                    <a:lumMod val="75000"/>
                    <a:lumOff val="25000"/>
                  </a:schemeClr>
                </a:solidFill>
                <a:cs typeface="+mn-ea"/>
                <a:sym typeface="+mn-lt"/>
              </a:endParaRPr>
            </a:p>
          </p:txBody>
        </p:sp>
      </p:grpSp>
      <p:grpSp>
        <p:nvGrpSpPr>
          <p:cNvPr id="50" name="组合 49"/>
          <p:cNvGrpSpPr/>
          <p:nvPr/>
        </p:nvGrpSpPr>
        <p:grpSpPr>
          <a:xfrm>
            <a:off x="4854687" y="1912538"/>
            <a:ext cx="2487188" cy="2487198"/>
            <a:chOff x="4854687" y="1912538"/>
            <a:chExt cx="2487188" cy="2487198"/>
          </a:xfrm>
        </p:grpSpPr>
        <p:grpSp>
          <p:nvGrpSpPr>
            <p:cNvPr id="25" name="组合 24"/>
            <p:cNvGrpSpPr/>
            <p:nvPr/>
          </p:nvGrpSpPr>
          <p:grpSpPr>
            <a:xfrm>
              <a:off x="4854687" y="1912538"/>
              <a:ext cx="2487188" cy="2487198"/>
              <a:chOff x="3582731" y="2319400"/>
              <a:chExt cx="1970938" cy="1970946"/>
            </a:xfrm>
            <a:solidFill>
              <a:schemeClr val="accent2"/>
            </a:solidFill>
          </p:grpSpPr>
          <p:grpSp>
            <p:nvGrpSpPr>
              <p:cNvPr id="26" name="组合 25"/>
              <p:cNvGrpSpPr/>
              <p:nvPr/>
            </p:nvGrpSpPr>
            <p:grpSpPr>
              <a:xfrm>
                <a:off x="3582731" y="2319400"/>
                <a:ext cx="1970938" cy="1970938"/>
                <a:chOff x="3582731" y="2319400"/>
                <a:chExt cx="1970938" cy="1970938"/>
              </a:xfrm>
              <a:grpFill/>
            </p:grpSpPr>
            <p:sp>
              <p:nvSpPr>
                <p:cNvPr id="34" name="任意多边形 33"/>
                <p:cNvSpPr/>
                <p:nvPr/>
              </p:nvSpPr>
              <p:spPr>
                <a:xfrm>
                  <a:off x="3582731" y="2319400"/>
                  <a:ext cx="1970931" cy="1970931"/>
                </a:xfrm>
                <a:custGeom>
                  <a:avLst/>
                  <a:gdLst/>
                  <a:ahLst/>
                  <a:cxnLst/>
                  <a:rect l="0" t="0" r="0" b="0"/>
                  <a:pathLst>
                    <a:path w="1970931" h="1970931">
                      <a:moveTo>
                        <a:pt x="0" y="985469"/>
                      </a:moveTo>
                      <a:cubicBezTo>
                        <a:pt x="0" y="440114"/>
                        <a:pt x="440817" y="0"/>
                        <a:pt x="985469" y="0"/>
                      </a:cubicBezTo>
                      <a:cubicBezTo>
                        <a:pt x="1528375" y="0"/>
                        <a:pt x="1970931" y="440114"/>
                        <a:pt x="1970931" y="985469"/>
                      </a:cubicBezTo>
                      <a:cubicBezTo>
                        <a:pt x="1970931" y="1529272"/>
                        <a:pt x="1528375" y="1970931"/>
                        <a:pt x="985469" y="1970931"/>
                      </a:cubicBezTo>
                      <a:cubicBezTo>
                        <a:pt x="440817" y="1970931"/>
                        <a:pt x="0" y="1529272"/>
                        <a:pt x="0" y="985469"/>
                      </a:cubicBezTo>
                      <a:close/>
                    </a:path>
                  </a:pathLst>
                </a:custGeom>
                <a:grpFill/>
                <a:ln w="38100" cap="flat">
                  <a:solidFill>
                    <a:schemeClr val="bg1"/>
                  </a:solidFill>
                  <a:bevel/>
                </a:ln>
              </p:spPr>
              <p:txBody>
                <a:bodyPr/>
                <a:lstStyle/>
                <a:p>
                  <a:endParaRPr lang="zh-CN" altLang="en-US">
                    <a:cs typeface="+mn-ea"/>
                    <a:sym typeface="+mn-lt"/>
                  </a:endParaRPr>
                </a:p>
              </p:txBody>
            </p:sp>
            <p:sp>
              <p:nvSpPr>
                <p:cNvPr id="35" name="任意多边形 34"/>
                <p:cNvSpPr/>
                <p:nvPr/>
              </p:nvSpPr>
              <p:spPr>
                <a:xfrm>
                  <a:off x="3582731" y="2319400"/>
                  <a:ext cx="1970931" cy="1970931"/>
                </a:xfrm>
                <a:custGeom>
                  <a:avLst/>
                  <a:gdLst/>
                  <a:ahLst/>
                  <a:cxnLst/>
                  <a:rect l="0" t="0" r="0" b="0"/>
                  <a:pathLst>
                    <a:path w="1970931" h="1970931">
                      <a:moveTo>
                        <a:pt x="0" y="985469"/>
                      </a:moveTo>
                      <a:cubicBezTo>
                        <a:pt x="0" y="440114"/>
                        <a:pt x="440817" y="0"/>
                        <a:pt x="985469" y="0"/>
                      </a:cubicBezTo>
                      <a:cubicBezTo>
                        <a:pt x="1528375" y="0"/>
                        <a:pt x="1970931" y="440114"/>
                        <a:pt x="1970931" y="985469"/>
                      </a:cubicBezTo>
                      <a:cubicBezTo>
                        <a:pt x="1970931" y="1529272"/>
                        <a:pt x="1528375" y="1970931"/>
                        <a:pt x="985469" y="1970931"/>
                      </a:cubicBezTo>
                      <a:cubicBezTo>
                        <a:pt x="440817" y="1970931"/>
                        <a:pt x="0" y="1529272"/>
                        <a:pt x="0" y="985469"/>
                      </a:cubicBezTo>
                      <a:close/>
                    </a:path>
                  </a:pathLst>
                </a:custGeom>
                <a:solidFill>
                  <a:schemeClr val="tx1">
                    <a:lumMod val="65000"/>
                    <a:lumOff val="35000"/>
                  </a:schemeClr>
                </a:solidFill>
                <a:ln w="38100" cap="flat">
                  <a:solidFill>
                    <a:schemeClr val="bg1"/>
                  </a:solidFill>
                  <a:bevel/>
                </a:ln>
              </p:spPr>
              <p:txBody>
                <a:bodyPr/>
                <a:lstStyle/>
                <a:p>
                  <a:endParaRPr lang="zh-CN" altLang="en-US">
                    <a:cs typeface="+mn-ea"/>
                    <a:sym typeface="+mn-lt"/>
                  </a:endParaRPr>
                </a:p>
              </p:txBody>
            </p:sp>
            <p:sp>
              <p:nvSpPr>
                <p:cNvPr id="36" name="任意多边形 35"/>
                <p:cNvSpPr/>
                <p:nvPr/>
              </p:nvSpPr>
              <p:spPr>
                <a:xfrm>
                  <a:off x="3878373" y="2615042"/>
                  <a:ext cx="1379651" cy="1379651"/>
                </a:xfrm>
                <a:custGeom>
                  <a:avLst/>
                  <a:gdLst/>
                  <a:ahLst/>
                  <a:cxnLst/>
                  <a:rect l="0" t="0" r="0" b="0"/>
                  <a:pathLst>
                    <a:path w="1379651" h="1379651">
                      <a:moveTo>
                        <a:pt x="0" y="689827"/>
                      </a:moveTo>
                      <a:cubicBezTo>
                        <a:pt x="0" y="308080"/>
                        <a:pt x="308572" y="0"/>
                        <a:pt x="689827" y="0"/>
                      </a:cubicBezTo>
                      <a:cubicBezTo>
                        <a:pt x="1069860" y="0"/>
                        <a:pt x="1379651" y="308080"/>
                        <a:pt x="1379651" y="689827"/>
                      </a:cubicBezTo>
                      <a:cubicBezTo>
                        <a:pt x="1379651" y="1070490"/>
                        <a:pt x="1069860" y="1379651"/>
                        <a:pt x="689827" y="1379651"/>
                      </a:cubicBezTo>
                      <a:cubicBezTo>
                        <a:pt x="308572" y="1379651"/>
                        <a:pt x="0" y="1070490"/>
                        <a:pt x="0" y="689827"/>
                      </a:cubicBezTo>
                      <a:close/>
                    </a:path>
                  </a:pathLst>
                </a:custGeom>
                <a:solidFill>
                  <a:schemeClr val="bg1">
                    <a:lumMod val="95000"/>
                  </a:schemeClr>
                </a:solidFill>
                <a:ln w="38100" cap="flat">
                  <a:solidFill>
                    <a:schemeClr val="bg1"/>
                  </a:solidFill>
                  <a:bevel/>
                </a:ln>
              </p:spPr>
              <p:txBody>
                <a:bodyPr/>
                <a:lstStyle/>
                <a:p>
                  <a:endParaRPr lang="zh-CN" altLang="en-US">
                    <a:cs typeface="+mn-ea"/>
                    <a:sym typeface="+mn-lt"/>
                  </a:endParaRPr>
                </a:p>
              </p:txBody>
            </p:sp>
          </p:grpSp>
          <p:grpSp>
            <p:nvGrpSpPr>
              <p:cNvPr id="27" name="组合 26"/>
              <p:cNvGrpSpPr/>
              <p:nvPr/>
            </p:nvGrpSpPr>
            <p:grpSpPr>
              <a:xfrm>
                <a:off x="3582731" y="2319400"/>
                <a:ext cx="1970938" cy="1970938"/>
                <a:chOff x="3582731" y="2319400"/>
                <a:chExt cx="1970938" cy="1970938"/>
              </a:xfrm>
              <a:grpFill/>
            </p:grpSpPr>
            <p:sp>
              <p:nvSpPr>
                <p:cNvPr id="28" name="任意多边形 27"/>
                <p:cNvSpPr/>
                <p:nvPr/>
              </p:nvSpPr>
              <p:spPr>
                <a:xfrm>
                  <a:off x="3582735" y="2319404"/>
                  <a:ext cx="1970938" cy="1970938"/>
                </a:xfrm>
                <a:custGeom>
                  <a:avLst/>
                  <a:gdLst/>
                  <a:ahLst/>
                  <a:cxnLst/>
                  <a:rect l="0" t="0" r="0" b="0"/>
                  <a:pathLst>
                    <a:path w="1970938" h="1970938">
                      <a:moveTo>
                        <a:pt x="1478200" y="132028"/>
                      </a:moveTo>
                      <a:cubicBezTo>
                        <a:pt x="1627868" y="218455"/>
                        <a:pt x="1752524" y="343118"/>
                        <a:pt x="1838911" y="492735"/>
                      </a:cubicBezTo>
                      <a:lnTo>
                        <a:pt x="1582875" y="640553"/>
                      </a:lnTo>
                      <a:cubicBezTo>
                        <a:pt x="1522378" y="535791"/>
                        <a:pt x="1435114" y="448532"/>
                        <a:pt x="1330383" y="388062"/>
                      </a:cubicBezTo>
                      <a:lnTo>
                        <a:pt x="1478200" y="132028"/>
                      </a:lnTo>
                      <a:close/>
                    </a:path>
                  </a:pathLst>
                </a:custGeom>
                <a:solidFill>
                  <a:srgbClr val="FF6F41"/>
                </a:solidFill>
                <a:ln w="38100" cap="flat">
                  <a:solidFill>
                    <a:schemeClr val="bg1"/>
                  </a:solidFill>
                  <a:bevel/>
                </a:ln>
              </p:spPr>
              <p:txBody>
                <a:bodyPr/>
                <a:lstStyle/>
                <a:p>
                  <a:endParaRPr lang="zh-CN" altLang="en-US" dirty="0">
                    <a:cs typeface="+mn-ea"/>
                    <a:sym typeface="+mn-lt"/>
                  </a:endParaRPr>
                </a:p>
              </p:txBody>
            </p:sp>
            <p:sp>
              <p:nvSpPr>
                <p:cNvPr id="29" name="任意多边形 28"/>
                <p:cNvSpPr/>
                <p:nvPr/>
              </p:nvSpPr>
              <p:spPr>
                <a:xfrm>
                  <a:off x="3582735" y="2319404"/>
                  <a:ext cx="1970938" cy="1970938"/>
                </a:xfrm>
                <a:custGeom>
                  <a:avLst/>
                  <a:gdLst/>
                  <a:ahLst/>
                  <a:cxnLst/>
                  <a:rect l="0" t="0" r="0" b="0"/>
                  <a:pathLst>
                    <a:path w="1970938" h="1970938">
                      <a:moveTo>
                        <a:pt x="1838911" y="492735"/>
                      </a:moveTo>
                      <a:cubicBezTo>
                        <a:pt x="1922923" y="637592"/>
                        <a:pt x="1970938" y="805923"/>
                        <a:pt x="1970938" y="985469"/>
                      </a:cubicBezTo>
                      <a:lnTo>
                        <a:pt x="1675291" y="985469"/>
                      </a:lnTo>
                      <a:cubicBezTo>
                        <a:pt x="1675296" y="859772"/>
                        <a:pt x="1641677" y="741926"/>
                        <a:pt x="1582877" y="640556"/>
                      </a:cubicBezTo>
                      <a:lnTo>
                        <a:pt x="1838911" y="492735"/>
                      </a:lnTo>
                      <a:close/>
                    </a:path>
                  </a:pathLst>
                </a:custGeom>
                <a:solidFill>
                  <a:srgbClr val="FF6F41"/>
                </a:solidFill>
                <a:ln w="38100" cap="flat">
                  <a:solidFill>
                    <a:schemeClr val="bg1"/>
                  </a:solidFill>
                  <a:bevel/>
                </a:ln>
              </p:spPr>
              <p:txBody>
                <a:bodyPr/>
                <a:lstStyle/>
                <a:p>
                  <a:endParaRPr lang="zh-CN" altLang="en-US" dirty="0">
                    <a:cs typeface="+mn-ea"/>
                    <a:sym typeface="+mn-lt"/>
                  </a:endParaRPr>
                </a:p>
              </p:txBody>
            </p:sp>
            <p:sp>
              <p:nvSpPr>
                <p:cNvPr id="30" name="任意多边形 29"/>
                <p:cNvSpPr/>
                <p:nvPr/>
              </p:nvSpPr>
              <p:spPr>
                <a:xfrm>
                  <a:off x="3582735" y="2319404"/>
                  <a:ext cx="1970938" cy="1970938"/>
                </a:xfrm>
                <a:custGeom>
                  <a:avLst/>
                  <a:gdLst/>
                  <a:ahLst/>
                  <a:cxnLst/>
                  <a:rect l="0" t="0" r="0" b="0"/>
                  <a:pathLst>
                    <a:path w="1970938" h="1970938">
                      <a:moveTo>
                        <a:pt x="1970938" y="985469"/>
                      </a:moveTo>
                      <a:cubicBezTo>
                        <a:pt x="1970938" y="1165037"/>
                        <a:pt x="1922911" y="1333388"/>
                        <a:pt x="1838911" y="1478204"/>
                      </a:cubicBezTo>
                      <a:lnTo>
                        <a:pt x="1582875" y="1330380"/>
                      </a:lnTo>
                      <a:cubicBezTo>
                        <a:pt x="1641685" y="1228983"/>
                        <a:pt x="1675296" y="1111151"/>
                        <a:pt x="1675296" y="985469"/>
                      </a:cubicBezTo>
                      <a:lnTo>
                        <a:pt x="1970938" y="985469"/>
                      </a:lnTo>
                      <a:close/>
                    </a:path>
                  </a:pathLst>
                </a:custGeom>
                <a:solidFill>
                  <a:srgbClr val="FF6F41"/>
                </a:solidFill>
                <a:ln w="38100" cap="flat">
                  <a:solidFill>
                    <a:schemeClr val="bg1"/>
                  </a:solidFill>
                  <a:bevel/>
                </a:ln>
              </p:spPr>
              <p:txBody>
                <a:bodyPr/>
                <a:lstStyle/>
                <a:p>
                  <a:endParaRPr lang="zh-CN" altLang="en-US" dirty="0">
                    <a:cs typeface="+mn-ea"/>
                    <a:sym typeface="+mn-lt"/>
                  </a:endParaRPr>
                </a:p>
              </p:txBody>
            </p:sp>
            <p:sp>
              <p:nvSpPr>
                <p:cNvPr id="31" name="任意多边形 30"/>
                <p:cNvSpPr/>
                <p:nvPr/>
              </p:nvSpPr>
              <p:spPr>
                <a:xfrm>
                  <a:off x="3582735" y="2319404"/>
                  <a:ext cx="1970938" cy="1970938"/>
                </a:xfrm>
                <a:custGeom>
                  <a:avLst/>
                  <a:gdLst/>
                  <a:ahLst/>
                  <a:cxnLst/>
                  <a:rect l="0" t="0" r="0" b="0"/>
                  <a:pathLst>
                    <a:path w="1970938" h="1970938">
                      <a:moveTo>
                        <a:pt x="1838911" y="1478200"/>
                      </a:moveTo>
                      <a:cubicBezTo>
                        <a:pt x="1752483" y="1627868"/>
                        <a:pt x="1627821" y="1752524"/>
                        <a:pt x="1478204" y="1838911"/>
                      </a:cubicBezTo>
                      <a:lnTo>
                        <a:pt x="1330380" y="1582875"/>
                      </a:lnTo>
                      <a:cubicBezTo>
                        <a:pt x="1435147" y="1522378"/>
                        <a:pt x="1522406" y="1435114"/>
                        <a:pt x="1582877" y="1330383"/>
                      </a:cubicBezTo>
                      <a:lnTo>
                        <a:pt x="1838911" y="1478200"/>
                      </a:lnTo>
                      <a:close/>
                    </a:path>
                  </a:pathLst>
                </a:custGeom>
                <a:solidFill>
                  <a:srgbClr val="FF6F41"/>
                </a:solidFill>
                <a:ln w="38100" cap="flat">
                  <a:solidFill>
                    <a:schemeClr val="bg1"/>
                  </a:solidFill>
                  <a:bevel/>
                </a:ln>
              </p:spPr>
              <p:txBody>
                <a:bodyPr/>
                <a:lstStyle/>
                <a:p>
                  <a:endParaRPr lang="zh-CN" altLang="en-US" dirty="0">
                    <a:cs typeface="+mn-ea"/>
                    <a:sym typeface="+mn-lt"/>
                  </a:endParaRPr>
                </a:p>
              </p:txBody>
            </p:sp>
            <p:sp>
              <p:nvSpPr>
                <p:cNvPr id="32" name="任意多边形 31"/>
                <p:cNvSpPr/>
                <p:nvPr/>
              </p:nvSpPr>
              <p:spPr>
                <a:xfrm>
                  <a:off x="3582735" y="2319404"/>
                  <a:ext cx="1970938" cy="1970938"/>
                </a:xfrm>
                <a:custGeom>
                  <a:avLst/>
                  <a:gdLst/>
                  <a:ahLst/>
                  <a:cxnLst/>
                  <a:rect l="0" t="0" r="0" b="0"/>
                  <a:pathLst>
                    <a:path w="1970938" h="1970938">
                      <a:moveTo>
                        <a:pt x="1478200" y="1838911"/>
                      </a:moveTo>
                      <a:cubicBezTo>
                        <a:pt x="1333347" y="1922923"/>
                        <a:pt x="1165015" y="1970938"/>
                        <a:pt x="985469" y="1970938"/>
                      </a:cubicBezTo>
                      <a:lnTo>
                        <a:pt x="985469" y="1675291"/>
                      </a:lnTo>
                      <a:cubicBezTo>
                        <a:pt x="1111167" y="1675296"/>
                        <a:pt x="1229012" y="1641677"/>
                        <a:pt x="1330383" y="1582877"/>
                      </a:cubicBezTo>
                      <a:lnTo>
                        <a:pt x="1478200" y="1838911"/>
                      </a:lnTo>
                      <a:close/>
                    </a:path>
                  </a:pathLst>
                </a:custGeom>
                <a:solidFill>
                  <a:srgbClr val="FF6F41"/>
                </a:solidFill>
                <a:ln w="38100" cap="flat">
                  <a:solidFill>
                    <a:schemeClr val="bg1"/>
                  </a:solidFill>
                  <a:bevel/>
                </a:ln>
              </p:spPr>
              <p:txBody>
                <a:bodyPr/>
                <a:lstStyle/>
                <a:p>
                  <a:endParaRPr lang="zh-CN" altLang="en-US" dirty="0">
                    <a:cs typeface="+mn-ea"/>
                    <a:sym typeface="+mn-lt"/>
                  </a:endParaRPr>
                </a:p>
              </p:txBody>
            </p:sp>
            <p:sp>
              <p:nvSpPr>
                <p:cNvPr id="33" name="任意多边形 32"/>
                <p:cNvSpPr/>
                <p:nvPr/>
              </p:nvSpPr>
              <p:spPr>
                <a:xfrm>
                  <a:off x="3582735" y="2319404"/>
                  <a:ext cx="1970938" cy="1970938"/>
                </a:xfrm>
                <a:custGeom>
                  <a:avLst/>
                  <a:gdLst/>
                  <a:ahLst/>
                  <a:cxnLst/>
                  <a:rect l="0" t="0" r="0" b="0"/>
                  <a:pathLst>
                    <a:path w="1970938" h="1970938">
                      <a:moveTo>
                        <a:pt x="985469" y="1970938"/>
                      </a:moveTo>
                      <a:cubicBezTo>
                        <a:pt x="805901" y="1970938"/>
                        <a:pt x="637550" y="1922911"/>
                        <a:pt x="492735" y="1838911"/>
                      </a:cubicBezTo>
                      <a:lnTo>
                        <a:pt x="640553" y="1582875"/>
                      </a:lnTo>
                      <a:cubicBezTo>
                        <a:pt x="741955" y="1641685"/>
                        <a:pt x="859787" y="1675296"/>
                        <a:pt x="985469" y="1675296"/>
                      </a:cubicBezTo>
                      <a:lnTo>
                        <a:pt x="985469" y="1970938"/>
                      </a:lnTo>
                      <a:close/>
                    </a:path>
                  </a:pathLst>
                </a:custGeom>
                <a:solidFill>
                  <a:srgbClr val="FF6F41"/>
                </a:solidFill>
                <a:ln w="38100" cap="flat">
                  <a:solidFill>
                    <a:schemeClr val="bg1"/>
                  </a:solidFill>
                  <a:bevel/>
                </a:ln>
              </p:spPr>
              <p:txBody>
                <a:bodyPr/>
                <a:lstStyle/>
                <a:p>
                  <a:endParaRPr lang="zh-CN" altLang="en-US" dirty="0">
                    <a:cs typeface="+mn-ea"/>
                    <a:sym typeface="+mn-lt"/>
                  </a:endParaRPr>
                </a:p>
              </p:txBody>
            </p:sp>
          </p:grpSp>
        </p:grpSp>
        <p:sp>
          <p:nvSpPr>
            <p:cNvPr id="47" name="文本框 46"/>
            <p:cNvSpPr txBox="1"/>
            <p:nvPr/>
          </p:nvSpPr>
          <p:spPr>
            <a:xfrm>
              <a:off x="4997720" y="2869861"/>
              <a:ext cx="2133781" cy="646331"/>
            </a:xfrm>
            <a:prstGeom prst="rect">
              <a:avLst/>
            </a:prstGeom>
            <a:noFill/>
          </p:spPr>
          <p:txBody>
            <a:bodyPr wrap="square" rtlCol="0">
              <a:spAutoFit/>
              <a:scene3d>
                <a:camera prst="orthographicFront"/>
                <a:lightRig rig="threePt" dir="t"/>
              </a:scene3d>
              <a:sp3d contourW="12700"/>
            </a:bodyPr>
            <a:lstStyle/>
            <a:p>
              <a:pPr algn="ctr"/>
              <a:r>
                <a:rPr lang="en-US" altLang="zh-CN" sz="3600" dirty="0">
                  <a:solidFill>
                    <a:schemeClr val="tx1">
                      <a:lumMod val="75000"/>
                      <a:lumOff val="25000"/>
                    </a:schemeClr>
                  </a:solidFill>
                  <a:cs typeface="+mn-ea"/>
                  <a:sym typeface="+mn-lt"/>
                </a:rPr>
                <a:t>60%</a:t>
              </a:r>
              <a:endParaRPr lang="zh-CN" altLang="en-US" sz="3600" dirty="0">
                <a:solidFill>
                  <a:schemeClr val="tx1">
                    <a:lumMod val="75000"/>
                    <a:lumOff val="25000"/>
                  </a:schemeClr>
                </a:solidFill>
                <a:cs typeface="+mn-ea"/>
                <a:sym typeface="+mn-lt"/>
              </a:endParaRPr>
            </a:p>
          </p:txBody>
        </p:sp>
      </p:grpSp>
      <p:grpSp>
        <p:nvGrpSpPr>
          <p:cNvPr id="51" name="组合 50"/>
          <p:cNvGrpSpPr/>
          <p:nvPr/>
        </p:nvGrpSpPr>
        <p:grpSpPr>
          <a:xfrm>
            <a:off x="8051054" y="1912538"/>
            <a:ext cx="2487180" cy="2487198"/>
            <a:chOff x="8051054" y="1912538"/>
            <a:chExt cx="2487180" cy="2487198"/>
          </a:xfrm>
        </p:grpSpPr>
        <p:grpSp>
          <p:nvGrpSpPr>
            <p:cNvPr id="15" name="组合 14"/>
            <p:cNvGrpSpPr/>
            <p:nvPr/>
          </p:nvGrpSpPr>
          <p:grpSpPr>
            <a:xfrm>
              <a:off x="8051054" y="1912538"/>
              <a:ext cx="2487180" cy="2487198"/>
              <a:chOff x="5798351" y="2319400"/>
              <a:chExt cx="1970931" cy="1970946"/>
            </a:xfrm>
            <a:solidFill>
              <a:schemeClr val="accent3"/>
            </a:solidFill>
          </p:grpSpPr>
          <p:grpSp>
            <p:nvGrpSpPr>
              <p:cNvPr id="16" name="组合 15"/>
              <p:cNvGrpSpPr/>
              <p:nvPr/>
            </p:nvGrpSpPr>
            <p:grpSpPr>
              <a:xfrm>
                <a:off x="5798351" y="2319400"/>
                <a:ext cx="1970931" cy="1970931"/>
                <a:chOff x="5798351" y="2319400"/>
                <a:chExt cx="1970931" cy="1970931"/>
              </a:xfrm>
              <a:grpFill/>
            </p:grpSpPr>
            <p:sp>
              <p:nvSpPr>
                <p:cNvPr id="23" name="任意多边形 22"/>
                <p:cNvSpPr/>
                <p:nvPr/>
              </p:nvSpPr>
              <p:spPr>
                <a:xfrm>
                  <a:off x="5798351" y="2319400"/>
                  <a:ext cx="1970931" cy="1970931"/>
                </a:xfrm>
                <a:custGeom>
                  <a:avLst/>
                  <a:gdLst/>
                  <a:ahLst/>
                  <a:cxnLst/>
                  <a:rect l="0" t="0" r="0" b="0"/>
                  <a:pathLst>
                    <a:path w="1970931" h="1970931">
                      <a:moveTo>
                        <a:pt x="0" y="985469"/>
                      </a:moveTo>
                      <a:cubicBezTo>
                        <a:pt x="0" y="440114"/>
                        <a:pt x="440817" y="0"/>
                        <a:pt x="985469" y="0"/>
                      </a:cubicBezTo>
                      <a:cubicBezTo>
                        <a:pt x="1528375" y="0"/>
                        <a:pt x="1970931" y="440114"/>
                        <a:pt x="1970931" y="985469"/>
                      </a:cubicBezTo>
                      <a:cubicBezTo>
                        <a:pt x="1970931" y="1529272"/>
                        <a:pt x="1528375" y="1970931"/>
                        <a:pt x="985469" y="1970931"/>
                      </a:cubicBezTo>
                      <a:cubicBezTo>
                        <a:pt x="440817" y="1970931"/>
                        <a:pt x="0" y="1529272"/>
                        <a:pt x="0" y="985469"/>
                      </a:cubicBezTo>
                      <a:close/>
                    </a:path>
                  </a:pathLst>
                </a:custGeom>
                <a:solidFill>
                  <a:schemeClr val="tx1">
                    <a:lumMod val="65000"/>
                    <a:lumOff val="35000"/>
                  </a:schemeClr>
                </a:solidFill>
                <a:ln w="38100" cap="flat">
                  <a:solidFill>
                    <a:schemeClr val="bg1"/>
                  </a:solidFill>
                  <a:bevel/>
                </a:ln>
              </p:spPr>
              <p:txBody>
                <a:bodyPr/>
                <a:lstStyle/>
                <a:p>
                  <a:endParaRPr lang="zh-CN" altLang="en-US">
                    <a:cs typeface="+mn-ea"/>
                    <a:sym typeface="+mn-lt"/>
                  </a:endParaRPr>
                </a:p>
              </p:txBody>
            </p:sp>
            <p:sp>
              <p:nvSpPr>
                <p:cNvPr id="24" name="任意多边形 23"/>
                <p:cNvSpPr/>
                <p:nvPr/>
              </p:nvSpPr>
              <p:spPr>
                <a:xfrm>
                  <a:off x="6093993" y="2615042"/>
                  <a:ext cx="1379651" cy="1379651"/>
                </a:xfrm>
                <a:custGeom>
                  <a:avLst/>
                  <a:gdLst/>
                  <a:ahLst/>
                  <a:cxnLst/>
                  <a:rect l="0" t="0" r="0" b="0"/>
                  <a:pathLst>
                    <a:path w="1379651" h="1379651">
                      <a:moveTo>
                        <a:pt x="0" y="689827"/>
                      </a:moveTo>
                      <a:cubicBezTo>
                        <a:pt x="0" y="308080"/>
                        <a:pt x="308572" y="0"/>
                        <a:pt x="689827" y="0"/>
                      </a:cubicBezTo>
                      <a:cubicBezTo>
                        <a:pt x="1069860" y="0"/>
                        <a:pt x="1379651" y="308080"/>
                        <a:pt x="1379651" y="689827"/>
                      </a:cubicBezTo>
                      <a:cubicBezTo>
                        <a:pt x="1379651" y="1070490"/>
                        <a:pt x="1069860" y="1379651"/>
                        <a:pt x="689827" y="1379651"/>
                      </a:cubicBezTo>
                      <a:cubicBezTo>
                        <a:pt x="308572" y="1379651"/>
                        <a:pt x="0" y="1070490"/>
                        <a:pt x="0" y="689827"/>
                      </a:cubicBezTo>
                      <a:close/>
                    </a:path>
                  </a:pathLst>
                </a:custGeom>
                <a:solidFill>
                  <a:schemeClr val="bg1">
                    <a:lumMod val="95000"/>
                  </a:schemeClr>
                </a:solidFill>
                <a:ln w="38100" cap="flat">
                  <a:solidFill>
                    <a:schemeClr val="bg1"/>
                  </a:solidFill>
                  <a:bevel/>
                </a:ln>
              </p:spPr>
              <p:txBody>
                <a:bodyPr/>
                <a:lstStyle/>
                <a:p>
                  <a:endParaRPr lang="zh-CN" altLang="en-US">
                    <a:cs typeface="+mn-ea"/>
                    <a:sym typeface="+mn-lt"/>
                  </a:endParaRPr>
                </a:p>
              </p:txBody>
            </p:sp>
          </p:grpSp>
          <p:sp>
            <p:nvSpPr>
              <p:cNvPr id="17" name="任意多边形 16"/>
              <p:cNvSpPr/>
              <p:nvPr/>
            </p:nvSpPr>
            <p:spPr>
              <a:xfrm>
                <a:off x="5798351" y="2319400"/>
                <a:ext cx="1970931" cy="1970931"/>
              </a:xfrm>
              <a:custGeom>
                <a:avLst/>
                <a:gdLst/>
                <a:ahLst/>
                <a:cxnLst/>
                <a:rect l="0" t="0" r="0" b="0"/>
                <a:pathLst>
                  <a:path w="1970931" h="1970931">
                    <a:moveTo>
                      <a:pt x="985469" y="0"/>
                    </a:moveTo>
                    <a:cubicBezTo>
                      <a:pt x="1165037" y="0"/>
                      <a:pt x="1333388" y="48028"/>
                      <a:pt x="1478204" y="132028"/>
                    </a:cubicBezTo>
                    <a:lnTo>
                      <a:pt x="1330380" y="388059"/>
                    </a:lnTo>
                    <a:cubicBezTo>
                      <a:pt x="1228983" y="329253"/>
                      <a:pt x="1111151" y="295642"/>
                      <a:pt x="985469" y="295642"/>
                    </a:cubicBezTo>
                    <a:lnTo>
                      <a:pt x="985469" y="0"/>
                    </a:lnTo>
                    <a:close/>
                  </a:path>
                </a:pathLst>
              </a:custGeom>
              <a:grpFill/>
              <a:ln w="38100" cap="flat">
                <a:solidFill>
                  <a:schemeClr val="bg1"/>
                </a:solidFill>
                <a:bevel/>
              </a:ln>
            </p:spPr>
            <p:txBody>
              <a:bodyPr/>
              <a:lstStyle/>
              <a:p>
                <a:endParaRPr lang="zh-CN" altLang="en-US">
                  <a:cs typeface="+mn-ea"/>
                  <a:sym typeface="+mn-lt"/>
                </a:endParaRPr>
              </a:p>
            </p:txBody>
          </p:sp>
          <p:sp>
            <p:nvSpPr>
              <p:cNvPr id="18" name="任意多边形 17"/>
              <p:cNvSpPr/>
              <p:nvPr/>
            </p:nvSpPr>
            <p:spPr>
              <a:xfrm>
                <a:off x="5798351" y="2319400"/>
                <a:ext cx="1970931" cy="1970931"/>
              </a:xfrm>
              <a:custGeom>
                <a:avLst/>
                <a:gdLst/>
                <a:ahLst/>
                <a:cxnLst/>
                <a:rect l="0" t="0" r="0" b="0"/>
                <a:pathLst>
                  <a:path w="1970931" h="1970931">
                    <a:moveTo>
                      <a:pt x="1478200" y="132027"/>
                    </a:moveTo>
                    <a:cubicBezTo>
                      <a:pt x="1627868" y="218455"/>
                      <a:pt x="1752524" y="343118"/>
                      <a:pt x="1838911" y="492735"/>
                    </a:cubicBezTo>
                    <a:lnTo>
                      <a:pt x="1582875" y="640553"/>
                    </a:lnTo>
                    <a:cubicBezTo>
                      <a:pt x="1522378" y="535791"/>
                      <a:pt x="1435114" y="448532"/>
                      <a:pt x="1330383" y="388062"/>
                    </a:cubicBezTo>
                    <a:lnTo>
                      <a:pt x="1478200" y="132027"/>
                    </a:lnTo>
                    <a:close/>
                  </a:path>
                </a:pathLst>
              </a:custGeom>
              <a:grpFill/>
              <a:ln w="38100" cap="flat">
                <a:solidFill>
                  <a:schemeClr val="bg1"/>
                </a:solidFill>
                <a:bevel/>
              </a:ln>
            </p:spPr>
            <p:txBody>
              <a:bodyPr/>
              <a:lstStyle/>
              <a:p>
                <a:endParaRPr lang="zh-CN" altLang="en-US">
                  <a:cs typeface="+mn-ea"/>
                  <a:sym typeface="+mn-lt"/>
                </a:endParaRPr>
              </a:p>
            </p:txBody>
          </p:sp>
          <p:sp>
            <p:nvSpPr>
              <p:cNvPr id="19" name="任意多边形 18"/>
              <p:cNvSpPr/>
              <p:nvPr/>
            </p:nvSpPr>
            <p:spPr>
              <a:xfrm>
                <a:off x="5798351" y="2319400"/>
                <a:ext cx="1970931" cy="1970931"/>
              </a:xfrm>
              <a:custGeom>
                <a:avLst/>
                <a:gdLst/>
                <a:ahLst/>
                <a:cxnLst/>
                <a:rect l="0" t="0" r="0" b="0"/>
                <a:pathLst>
                  <a:path w="1970931" h="1970931">
                    <a:moveTo>
                      <a:pt x="1838904" y="492733"/>
                    </a:moveTo>
                    <a:cubicBezTo>
                      <a:pt x="1922923" y="637592"/>
                      <a:pt x="1970938" y="805923"/>
                      <a:pt x="1970938" y="985469"/>
                    </a:cubicBezTo>
                    <a:lnTo>
                      <a:pt x="1675291" y="985469"/>
                    </a:lnTo>
                    <a:cubicBezTo>
                      <a:pt x="1675296" y="859772"/>
                      <a:pt x="1641677" y="741926"/>
                      <a:pt x="1582877" y="640556"/>
                    </a:cubicBezTo>
                    <a:lnTo>
                      <a:pt x="1838904" y="492733"/>
                    </a:lnTo>
                    <a:close/>
                  </a:path>
                </a:pathLst>
              </a:custGeom>
              <a:grpFill/>
              <a:ln w="38100" cap="flat">
                <a:solidFill>
                  <a:schemeClr val="bg1"/>
                </a:solidFill>
                <a:bevel/>
              </a:ln>
            </p:spPr>
            <p:txBody>
              <a:bodyPr/>
              <a:lstStyle/>
              <a:p>
                <a:endParaRPr lang="zh-CN" altLang="en-US">
                  <a:cs typeface="+mn-ea"/>
                  <a:sym typeface="+mn-lt"/>
                </a:endParaRPr>
              </a:p>
            </p:txBody>
          </p:sp>
          <p:sp>
            <p:nvSpPr>
              <p:cNvPr id="20" name="任意多边形 19"/>
              <p:cNvSpPr/>
              <p:nvPr/>
            </p:nvSpPr>
            <p:spPr>
              <a:xfrm>
                <a:off x="5798351" y="2319400"/>
                <a:ext cx="1970931" cy="1970931"/>
              </a:xfrm>
              <a:custGeom>
                <a:avLst/>
                <a:gdLst/>
                <a:ahLst/>
                <a:cxnLst/>
                <a:rect l="0" t="0" r="0" b="0"/>
                <a:pathLst>
                  <a:path w="1970931" h="1970931">
                    <a:moveTo>
                      <a:pt x="1970931" y="985469"/>
                    </a:moveTo>
                    <a:cubicBezTo>
                      <a:pt x="1970938" y="1165037"/>
                      <a:pt x="1922911" y="1333388"/>
                      <a:pt x="1838911" y="1478204"/>
                    </a:cubicBezTo>
                    <a:lnTo>
                      <a:pt x="1582875" y="1330380"/>
                    </a:lnTo>
                    <a:cubicBezTo>
                      <a:pt x="1641685" y="1228983"/>
                      <a:pt x="1675296" y="1111151"/>
                      <a:pt x="1675296" y="985469"/>
                    </a:cubicBezTo>
                    <a:lnTo>
                      <a:pt x="1970931" y="985469"/>
                    </a:lnTo>
                    <a:close/>
                  </a:path>
                </a:pathLst>
              </a:custGeom>
              <a:grpFill/>
              <a:ln w="38100" cap="flat">
                <a:solidFill>
                  <a:schemeClr val="bg1"/>
                </a:solidFill>
                <a:bevel/>
              </a:ln>
            </p:spPr>
            <p:txBody>
              <a:bodyPr/>
              <a:lstStyle/>
              <a:p>
                <a:endParaRPr lang="zh-CN" altLang="en-US">
                  <a:cs typeface="+mn-ea"/>
                  <a:sym typeface="+mn-lt"/>
                </a:endParaRPr>
              </a:p>
            </p:txBody>
          </p:sp>
          <p:sp>
            <p:nvSpPr>
              <p:cNvPr id="21" name="任意多边形 20"/>
              <p:cNvSpPr/>
              <p:nvPr/>
            </p:nvSpPr>
            <p:spPr>
              <a:xfrm>
                <a:off x="5798351" y="2319400"/>
                <a:ext cx="1970931" cy="1970931"/>
              </a:xfrm>
              <a:custGeom>
                <a:avLst/>
                <a:gdLst/>
                <a:ahLst/>
                <a:cxnLst/>
                <a:rect l="0" t="0" r="0" b="0"/>
                <a:pathLst>
                  <a:path w="1970931" h="1970931">
                    <a:moveTo>
                      <a:pt x="1838904" y="1478200"/>
                    </a:moveTo>
                    <a:cubicBezTo>
                      <a:pt x="1752483" y="1627868"/>
                      <a:pt x="1627821" y="1752524"/>
                      <a:pt x="1478204" y="1838911"/>
                    </a:cubicBezTo>
                    <a:lnTo>
                      <a:pt x="1330380" y="1582875"/>
                    </a:lnTo>
                    <a:cubicBezTo>
                      <a:pt x="1435147" y="1522378"/>
                      <a:pt x="1522406" y="1435114"/>
                      <a:pt x="1582877" y="1330383"/>
                    </a:cubicBezTo>
                    <a:lnTo>
                      <a:pt x="1838904" y="1478200"/>
                    </a:lnTo>
                    <a:close/>
                  </a:path>
                </a:pathLst>
              </a:custGeom>
              <a:grpFill/>
              <a:ln w="38100" cap="flat">
                <a:solidFill>
                  <a:schemeClr val="bg1"/>
                </a:solidFill>
                <a:bevel/>
              </a:ln>
            </p:spPr>
            <p:txBody>
              <a:bodyPr/>
              <a:lstStyle/>
              <a:p>
                <a:endParaRPr lang="zh-CN" altLang="en-US">
                  <a:cs typeface="+mn-ea"/>
                  <a:sym typeface="+mn-lt"/>
                </a:endParaRPr>
              </a:p>
            </p:txBody>
          </p:sp>
          <p:sp>
            <p:nvSpPr>
              <p:cNvPr id="22" name="任意多边形 21"/>
              <p:cNvSpPr/>
              <p:nvPr/>
            </p:nvSpPr>
            <p:spPr>
              <a:xfrm>
                <a:off x="5798351" y="2319400"/>
                <a:ext cx="1970931" cy="1970931"/>
              </a:xfrm>
              <a:custGeom>
                <a:avLst/>
                <a:gdLst/>
                <a:ahLst/>
                <a:cxnLst/>
                <a:rect l="0" t="0" r="0" b="0"/>
                <a:pathLst>
                  <a:path w="1970931" h="1970931">
                    <a:moveTo>
                      <a:pt x="1478200" y="1838904"/>
                    </a:moveTo>
                    <a:cubicBezTo>
                      <a:pt x="1333347" y="1922923"/>
                      <a:pt x="1165015" y="1970938"/>
                      <a:pt x="985469" y="1970938"/>
                    </a:cubicBezTo>
                    <a:lnTo>
                      <a:pt x="985469" y="1675291"/>
                    </a:lnTo>
                    <a:cubicBezTo>
                      <a:pt x="1111167" y="1675296"/>
                      <a:pt x="1229012" y="1641677"/>
                      <a:pt x="1330383" y="1582877"/>
                    </a:cubicBezTo>
                    <a:lnTo>
                      <a:pt x="1478200" y="1838904"/>
                    </a:lnTo>
                    <a:close/>
                  </a:path>
                </a:pathLst>
              </a:custGeom>
              <a:grpFill/>
              <a:ln w="38100" cap="flat">
                <a:solidFill>
                  <a:schemeClr val="bg1"/>
                </a:solidFill>
                <a:bevel/>
              </a:ln>
            </p:spPr>
            <p:txBody>
              <a:bodyPr/>
              <a:lstStyle/>
              <a:p>
                <a:endParaRPr lang="zh-CN" altLang="en-US">
                  <a:cs typeface="+mn-ea"/>
                  <a:sym typeface="+mn-lt"/>
                </a:endParaRPr>
              </a:p>
            </p:txBody>
          </p:sp>
        </p:grpSp>
        <p:sp>
          <p:nvSpPr>
            <p:cNvPr id="48" name="文本框 47"/>
            <p:cNvSpPr txBox="1"/>
            <p:nvPr/>
          </p:nvSpPr>
          <p:spPr>
            <a:xfrm>
              <a:off x="8230502" y="2869861"/>
              <a:ext cx="2133781" cy="646331"/>
            </a:xfrm>
            <a:prstGeom prst="rect">
              <a:avLst/>
            </a:prstGeom>
            <a:noFill/>
          </p:spPr>
          <p:txBody>
            <a:bodyPr wrap="square" rtlCol="0">
              <a:spAutoFit/>
              <a:scene3d>
                <a:camera prst="orthographicFront"/>
                <a:lightRig rig="threePt" dir="t"/>
              </a:scene3d>
              <a:sp3d contourW="12700"/>
            </a:bodyPr>
            <a:lstStyle/>
            <a:p>
              <a:pPr algn="ctr"/>
              <a:r>
                <a:rPr lang="en-US" altLang="zh-CN" sz="3600" dirty="0">
                  <a:solidFill>
                    <a:schemeClr val="tx1">
                      <a:lumMod val="75000"/>
                      <a:lumOff val="25000"/>
                    </a:schemeClr>
                  </a:solidFill>
                  <a:cs typeface="+mn-ea"/>
                  <a:sym typeface="+mn-lt"/>
                </a:rPr>
                <a:t>50%</a:t>
              </a:r>
              <a:endParaRPr lang="zh-CN" altLang="en-US" sz="3600" dirty="0">
                <a:solidFill>
                  <a:schemeClr val="tx1">
                    <a:lumMod val="75000"/>
                    <a:lumOff val="25000"/>
                  </a:schemeClr>
                </a:solidFill>
                <a:cs typeface="+mn-ea"/>
                <a:sym typeface="+mn-lt"/>
              </a:endParaRPr>
            </a:p>
          </p:txBody>
        </p:sp>
      </p:grpSp>
      <p:sp>
        <p:nvSpPr>
          <p:cNvPr id="61" name="文本框 60">
            <a:extLst>
              <a:ext uri="{FF2B5EF4-FFF2-40B4-BE49-F238E27FC236}">
                <a16:creationId xmlns:a16="http://schemas.microsoft.com/office/drawing/2014/main" id="{FD801A50-35BF-415A-8506-BE79DE6A168B}"/>
              </a:ext>
            </a:extLst>
          </p:cNvPr>
          <p:cNvSpPr txBox="1"/>
          <p:nvPr/>
        </p:nvSpPr>
        <p:spPr>
          <a:xfrm>
            <a:off x="2109665" y="4772792"/>
            <a:ext cx="1826141" cy="362792"/>
          </a:xfrm>
          <a:prstGeom prst="rect">
            <a:avLst/>
          </a:prstGeom>
          <a:noFill/>
        </p:spPr>
        <p:txBody>
          <a:bodyPr wrap="none" rtlCol="0">
            <a:spAutoFit/>
          </a:bodyPr>
          <a:lstStyle/>
          <a:p>
            <a:pPr algn="ctr">
              <a:lnSpc>
                <a:spcPct val="120000"/>
              </a:lnSpc>
            </a:pPr>
            <a:r>
              <a:rPr kumimoji="1" lang="zh-CN" altLang="en-US" sz="1600" dirty="0">
                <a:cs typeface="+mn-ea"/>
                <a:sym typeface="+mn-lt"/>
              </a:rPr>
              <a:t>在此输入标题内容</a:t>
            </a:r>
          </a:p>
        </p:txBody>
      </p:sp>
      <p:sp>
        <p:nvSpPr>
          <p:cNvPr id="62" name="文本框 61">
            <a:extLst>
              <a:ext uri="{FF2B5EF4-FFF2-40B4-BE49-F238E27FC236}">
                <a16:creationId xmlns:a16="http://schemas.microsoft.com/office/drawing/2014/main" id="{14FDF7BD-F00C-4CDE-87A7-E61507C43B0B}"/>
              </a:ext>
            </a:extLst>
          </p:cNvPr>
          <p:cNvSpPr txBox="1"/>
          <p:nvPr/>
        </p:nvSpPr>
        <p:spPr>
          <a:xfrm>
            <a:off x="1835028" y="5121746"/>
            <a:ext cx="2375415" cy="570284"/>
          </a:xfrm>
          <a:prstGeom prst="rect">
            <a:avLst/>
          </a:prstGeom>
          <a:noFill/>
        </p:spPr>
        <p:txBody>
          <a:bodyPr wrap="square" rtlCol="0">
            <a:spAutoFit/>
          </a:bodyPr>
          <a:lstStyle/>
          <a:p>
            <a:pPr algn="ctr">
              <a:lnSpc>
                <a:spcPct val="150000"/>
              </a:lnSpc>
            </a:pPr>
            <a:r>
              <a:rPr kumimoji="1" lang="zh-CN" altLang="en-US" sz="1100" dirty="0">
                <a:cs typeface="+mn-ea"/>
                <a:sym typeface="+mn-lt"/>
              </a:rPr>
              <a:t>双击输入替换内容，内容，双击输入替换内容，内容</a:t>
            </a:r>
          </a:p>
        </p:txBody>
      </p:sp>
      <p:sp>
        <p:nvSpPr>
          <p:cNvPr id="63" name="文本框 62">
            <a:extLst>
              <a:ext uri="{FF2B5EF4-FFF2-40B4-BE49-F238E27FC236}">
                <a16:creationId xmlns:a16="http://schemas.microsoft.com/office/drawing/2014/main" id="{1E8B7670-90A7-40CF-BFAE-C0B4C61ECB5E}"/>
              </a:ext>
            </a:extLst>
          </p:cNvPr>
          <p:cNvSpPr txBox="1"/>
          <p:nvPr/>
        </p:nvSpPr>
        <p:spPr>
          <a:xfrm>
            <a:off x="5227767" y="4827098"/>
            <a:ext cx="1826141" cy="362792"/>
          </a:xfrm>
          <a:prstGeom prst="rect">
            <a:avLst/>
          </a:prstGeom>
          <a:noFill/>
        </p:spPr>
        <p:txBody>
          <a:bodyPr wrap="none" rtlCol="0">
            <a:spAutoFit/>
          </a:bodyPr>
          <a:lstStyle/>
          <a:p>
            <a:pPr algn="ctr">
              <a:lnSpc>
                <a:spcPct val="120000"/>
              </a:lnSpc>
            </a:pPr>
            <a:r>
              <a:rPr kumimoji="1" lang="zh-CN" altLang="en-US" sz="1600" dirty="0">
                <a:cs typeface="+mn-ea"/>
                <a:sym typeface="+mn-lt"/>
              </a:rPr>
              <a:t>在此输入标题内容</a:t>
            </a:r>
          </a:p>
        </p:txBody>
      </p:sp>
      <p:sp>
        <p:nvSpPr>
          <p:cNvPr id="64" name="文本框 63">
            <a:extLst>
              <a:ext uri="{FF2B5EF4-FFF2-40B4-BE49-F238E27FC236}">
                <a16:creationId xmlns:a16="http://schemas.microsoft.com/office/drawing/2014/main" id="{D0915EFD-C8BD-4EF2-919B-67C860A82A8E}"/>
              </a:ext>
            </a:extLst>
          </p:cNvPr>
          <p:cNvSpPr txBox="1"/>
          <p:nvPr/>
        </p:nvSpPr>
        <p:spPr>
          <a:xfrm>
            <a:off x="4953130" y="5176052"/>
            <a:ext cx="2375415" cy="570284"/>
          </a:xfrm>
          <a:prstGeom prst="rect">
            <a:avLst/>
          </a:prstGeom>
          <a:noFill/>
        </p:spPr>
        <p:txBody>
          <a:bodyPr wrap="square" rtlCol="0">
            <a:spAutoFit/>
          </a:bodyPr>
          <a:lstStyle/>
          <a:p>
            <a:pPr algn="ctr">
              <a:lnSpc>
                <a:spcPct val="150000"/>
              </a:lnSpc>
            </a:pPr>
            <a:r>
              <a:rPr kumimoji="1" lang="zh-CN" altLang="en-US" sz="1100" dirty="0">
                <a:cs typeface="+mn-ea"/>
                <a:sym typeface="+mn-lt"/>
              </a:rPr>
              <a:t>双击输入替换内容，内容，双击输入替换内容，内容</a:t>
            </a:r>
          </a:p>
        </p:txBody>
      </p:sp>
      <p:sp>
        <p:nvSpPr>
          <p:cNvPr id="65" name="文本框 64">
            <a:extLst>
              <a:ext uri="{FF2B5EF4-FFF2-40B4-BE49-F238E27FC236}">
                <a16:creationId xmlns:a16="http://schemas.microsoft.com/office/drawing/2014/main" id="{F5681BAE-A27E-4303-AB40-68499B0756E7}"/>
              </a:ext>
            </a:extLst>
          </p:cNvPr>
          <p:cNvSpPr txBox="1"/>
          <p:nvPr/>
        </p:nvSpPr>
        <p:spPr>
          <a:xfrm>
            <a:off x="8424134" y="4843270"/>
            <a:ext cx="1826141" cy="362792"/>
          </a:xfrm>
          <a:prstGeom prst="rect">
            <a:avLst/>
          </a:prstGeom>
          <a:noFill/>
        </p:spPr>
        <p:txBody>
          <a:bodyPr wrap="none" rtlCol="0">
            <a:spAutoFit/>
          </a:bodyPr>
          <a:lstStyle/>
          <a:p>
            <a:pPr algn="ctr">
              <a:lnSpc>
                <a:spcPct val="120000"/>
              </a:lnSpc>
            </a:pPr>
            <a:r>
              <a:rPr kumimoji="1" lang="zh-CN" altLang="en-US" sz="1600" dirty="0">
                <a:cs typeface="+mn-ea"/>
                <a:sym typeface="+mn-lt"/>
              </a:rPr>
              <a:t>在此输入标题内容</a:t>
            </a:r>
          </a:p>
        </p:txBody>
      </p:sp>
      <p:sp>
        <p:nvSpPr>
          <p:cNvPr id="66" name="文本框 65">
            <a:extLst>
              <a:ext uri="{FF2B5EF4-FFF2-40B4-BE49-F238E27FC236}">
                <a16:creationId xmlns:a16="http://schemas.microsoft.com/office/drawing/2014/main" id="{68616808-CE66-4C4C-B1E8-FCFBA5C44189}"/>
              </a:ext>
            </a:extLst>
          </p:cNvPr>
          <p:cNvSpPr txBox="1"/>
          <p:nvPr/>
        </p:nvSpPr>
        <p:spPr>
          <a:xfrm>
            <a:off x="8149497" y="5192224"/>
            <a:ext cx="2375415" cy="570284"/>
          </a:xfrm>
          <a:prstGeom prst="rect">
            <a:avLst/>
          </a:prstGeom>
          <a:noFill/>
        </p:spPr>
        <p:txBody>
          <a:bodyPr wrap="square" rtlCol="0">
            <a:spAutoFit/>
          </a:bodyPr>
          <a:lstStyle/>
          <a:p>
            <a:pPr algn="ctr">
              <a:lnSpc>
                <a:spcPct val="150000"/>
              </a:lnSpc>
            </a:pPr>
            <a:r>
              <a:rPr kumimoji="1" lang="zh-CN" altLang="en-US" sz="1100" dirty="0">
                <a:cs typeface="+mn-ea"/>
                <a:sym typeface="+mn-lt"/>
              </a:rPr>
              <a:t>双击输入替换内容，内容，双击输入替换内容，内容</a:t>
            </a:r>
          </a:p>
        </p:txBody>
      </p:sp>
      <p:grpSp>
        <p:nvGrpSpPr>
          <p:cNvPr id="52" name="组合 51">
            <a:extLst>
              <a:ext uri="{FF2B5EF4-FFF2-40B4-BE49-F238E27FC236}">
                <a16:creationId xmlns:a16="http://schemas.microsoft.com/office/drawing/2014/main" id="{56C79A56-E0BE-426A-A7F1-93B49213D0E2}"/>
              </a:ext>
            </a:extLst>
          </p:cNvPr>
          <p:cNvGrpSpPr/>
          <p:nvPr/>
        </p:nvGrpSpPr>
        <p:grpSpPr>
          <a:xfrm>
            <a:off x="171450" y="468189"/>
            <a:ext cx="6616971" cy="707886"/>
            <a:chOff x="171450" y="636516"/>
            <a:chExt cx="6616971" cy="707886"/>
          </a:xfrm>
        </p:grpSpPr>
        <p:sp>
          <p:nvSpPr>
            <p:cNvPr id="53" name="文本框 52">
              <a:extLst>
                <a:ext uri="{FF2B5EF4-FFF2-40B4-BE49-F238E27FC236}">
                  <a16:creationId xmlns:a16="http://schemas.microsoft.com/office/drawing/2014/main" id="{DB0FD319-B218-4233-A85C-976E13F8C83F}"/>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54" name="矩形 53">
              <a:extLst>
                <a:ext uri="{FF2B5EF4-FFF2-40B4-BE49-F238E27FC236}">
                  <a16:creationId xmlns:a16="http://schemas.microsoft.com/office/drawing/2014/main" id="{84441BB1-5660-4EA0-A3B3-F9C625E95BAD}"/>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90"/>
                                          </p:val>
                                        </p:tav>
                                        <p:tav tm="100000">
                                          <p:val>
                                            <p:fltVal val="0"/>
                                          </p:val>
                                        </p:tav>
                                      </p:tavLst>
                                    </p:anim>
                                    <p:animEffect transition="in" filter="fade">
                                      <p:cBhvr>
                                        <p:cTn id="10" dur="1000"/>
                                        <p:tgtEl>
                                          <p:spTgt spid="49"/>
                                        </p:tgtEl>
                                      </p:cBhvr>
                                    </p:animEffect>
                                  </p:childTnLst>
                                </p:cTn>
                              </p:par>
                              <p:par>
                                <p:cTn id="11" presetID="3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1000" fill="hold"/>
                                        <p:tgtEl>
                                          <p:spTgt spid="50"/>
                                        </p:tgtEl>
                                        <p:attrNameLst>
                                          <p:attrName>ppt_w</p:attrName>
                                        </p:attrNameLst>
                                      </p:cBhvr>
                                      <p:tavLst>
                                        <p:tav tm="0">
                                          <p:val>
                                            <p:fltVal val="0"/>
                                          </p:val>
                                        </p:tav>
                                        <p:tav tm="100000">
                                          <p:val>
                                            <p:strVal val="#ppt_w"/>
                                          </p:val>
                                        </p:tav>
                                      </p:tavLst>
                                    </p:anim>
                                    <p:anim calcmode="lin" valueType="num">
                                      <p:cBhvr>
                                        <p:cTn id="14" dur="1000" fill="hold"/>
                                        <p:tgtEl>
                                          <p:spTgt spid="50"/>
                                        </p:tgtEl>
                                        <p:attrNameLst>
                                          <p:attrName>ppt_h</p:attrName>
                                        </p:attrNameLst>
                                      </p:cBhvr>
                                      <p:tavLst>
                                        <p:tav tm="0">
                                          <p:val>
                                            <p:fltVal val="0"/>
                                          </p:val>
                                        </p:tav>
                                        <p:tav tm="100000">
                                          <p:val>
                                            <p:strVal val="#ppt_h"/>
                                          </p:val>
                                        </p:tav>
                                      </p:tavLst>
                                    </p:anim>
                                    <p:anim calcmode="lin" valueType="num">
                                      <p:cBhvr>
                                        <p:cTn id="15" dur="1000" fill="hold"/>
                                        <p:tgtEl>
                                          <p:spTgt spid="50"/>
                                        </p:tgtEl>
                                        <p:attrNameLst>
                                          <p:attrName>style.rotation</p:attrName>
                                        </p:attrNameLst>
                                      </p:cBhvr>
                                      <p:tavLst>
                                        <p:tav tm="0">
                                          <p:val>
                                            <p:fltVal val="90"/>
                                          </p:val>
                                        </p:tav>
                                        <p:tav tm="100000">
                                          <p:val>
                                            <p:fltVal val="0"/>
                                          </p:val>
                                        </p:tav>
                                      </p:tavLst>
                                    </p:anim>
                                    <p:animEffect transition="in" filter="fade">
                                      <p:cBhvr>
                                        <p:cTn id="16" dur="1000"/>
                                        <p:tgtEl>
                                          <p:spTgt spid="50"/>
                                        </p:tgtEl>
                                      </p:cBhvr>
                                    </p:animEffect>
                                  </p:childTnLst>
                                </p:cTn>
                              </p:par>
                              <p:par>
                                <p:cTn id="17" presetID="3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1000" fill="hold"/>
                                        <p:tgtEl>
                                          <p:spTgt spid="51"/>
                                        </p:tgtEl>
                                        <p:attrNameLst>
                                          <p:attrName>ppt_w</p:attrName>
                                        </p:attrNameLst>
                                      </p:cBhvr>
                                      <p:tavLst>
                                        <p:tav tm="0">
                                          <p:val>
                                            <p:fltVal val="0"/>
                                          </p:val>
                                        </p:tav>
                                        <p:tav tm="100000">
                                          <p:val>
                                            <p:strVal val="#ppt_w"/>
                                          </p:val>
                                        </p:tav>
                                      </p:tavLst>
                                    </p:anim>
                                    <p:anim calcmode="lin" valueType="num">
                                      <p:cBhvr>
                                        <p:cTn id="20" dur="1000" fill="hold"/>
                                        <p:tgtEl>
                                          <p:spTgt spid="51"/>
                                        </p:tgtEl>
                                        <p:attrNameLst>
                                          <p:attrName>ppt_h</p:attrName>
                                        </p:attrNameLst>
                                      </p:cBhvr>
                                      <p:tavLst>
                                        <p:tav tm="0">
                                          <p:val>
                                            <p:fltVal val="0"/>
                                          </p:val>
                                        </p:tav>
                                        <p:tav tm="100000">
                                          <p:val>
                                            <p:strVal val="#ppt_h"/>
                                          </p:val>
                                        </p:tav>
                                      </p:tavLst>
                                    </p:anim>
                                    <p:anim calcmode="lin" valueType="num">
                                      <p:cBhvr>
                                        <p:cTn id="21" dur="1000" fill="hold"/>
                                        <p:tgtEl>
                                          <p:spTgt spid="51"/>
                                        </p:tgtEl>
                                        <p:attrNameLst>
                                          <p:attrName>style.rotation</p:attrName>
                                        </p:attrNameLst>
                                      </p:cBhvr>
                                      <p:tavLst>
                                        <p:tav tm="0">
                                          <p:val>
                                            <p:fltVal val="90"/>
                                          </p:val>
                                        </p:tav>
                                        <p:tav tm="100000">
                                          <p:val>
                                            <p:fltVal val="0"/>
                                          </p:val>
                                        </p:tav>
                                      </p:tavLst>
                                    </p:anim>
                                    <p:animEffect transition="in" filter="fade">
                                      <p:cBhvr>
                                        <p:cTn id="22" dur="1000"/>
                                        <p:tgtEl>
                                          <p:spTgt spid="51"/>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additive="base">
                                        <p:cTn id="25" dur="500" fill="hold"/>
                                        <p:tgtEl>
                                          <p:spTgt spid="61"/>
                                        </p:tgtEl>
                                        <p:attrNameLst>
                                          <p:attrName>ppt_x</p:attrName>
                                        </p:attrNameLst>
                                      </p:cBhvr>
                                      <p:tavLst>
                                        <p:tav tm="0">
                                          <p:val>
                                            <p:strVal val="#ppt_x"/>
                                          </p:val>
                                        </p:tav>
                                        <p:tav tm="100000">
                                          <p:val>
                                            <p:strVal val="#ppt_x"/>
                                          </p:val>
                                        </p:tav>
                                      </p:tavLst>
                                    </p:anim>
                                    <p:anim calcmode="lin" valueType="num">
                                      <p:cBhvr additive="base">
                                        <p:cTn id="26" dur="500" fill="hold"/>
                                        <p:tgtEl>
                                          <p:spTgt spid="6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500" fill="hold"/>
                                        <p:tgtEl>
                                          <p:spTgt spid="62"/>
                                        </p:tgtEl>
                                        <p:attrNameLst>
                                          <p:attrName>ppt_x</p:attrName>
                                        </p:attrNameLst>
                                      </p:cBhvr>
                                      <p:tavLst>
                                        <p:tav tm="0">
                                          <p:val>
                                            <p:strVal val="#ppt_x"/>
                                          </p:val>
                                        </p:tav>
                                        <p:tav tm="100000">
                                          <p:val>
                                            <p:strVal val="#ppt_x"/>
                                          </p:val>
                                        </p:tav>
                                      </p:tavLst>
                                    </p:anim>
                                    <p:anim calcmode="lin" valueType="num">
                                      <p:cBhvr additive="base">
                                        <p:cTn id="30" dur="500" fill="hold"/>
                                        <p:tgtEl>
                                          <p:spTgt spid="6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500" fill="hold"/>
                                        <p:tgtEl>
                                          <p:spTgt spid="63"/>
                                        </p:tgtEl>
                                        <p:attrNameLst>
                                          <p:attrName>ppt_x</p:attrName>
                                        </p:attrNameLst>
                                      </p:cBhvr>
                                      <p:tavLst>
                                        <p:tav tm="0">
                                          <p:val>
                                            <p:strVal val="#ppt_x"/>
                                          </p:val>
                                        </p:tav>
                                        <p:tav tm="100000">
                                          <p:val>
                                            <p:strVal val="#ppt_x"/>
                                          </p:val>
                                        </p:tav>
                                      </p:tavLst>
                                    </p:anim>
                                    <p:anim calcmode="lin" valueType="num">
                                      <p:cBhvr additive="base">
                                        <p:cTn id="34" dur="500" fill="hold"/>
                                        <p:tgtEl>
                                          <p:spTgt spid="6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ppt_x"/>
                                          </p:val>
                                        </p:tav>
                                        <p:tav tm="100000">
                                          <p:val>
                                            <p:strVal val="#ppt_x"/>
                                          </p:val>
                                        </p:tav>
                                      </p:tavLst>
                                    </p:anim>
                                    <p:anim calcmode="lin" valueType="num">
                                      <p:cBhvr additive="base">
                                        <p:cTn id="38" dur="500" fill="hold"/>
                                        <p:tgtEl>
                                          <p:spTgt spid="6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ppt_x"/>
                                          </p:val>
                                        </p:tav>
                                        <p:tav tm="100000">
                                          <p:val>
                                            <p:strVal val="#ppt_x"/>
                                          </p:val>
                                        </p:tav>
                                      </p:tavLst>
                                    </p:anim>
                                    <p:anim calcmode="lin" valueType="num">
                                      <p:cBhvr additive="base">
                                        <p:cTn id="42" dur="500" fill="hold"/>
                                        <p:tgtEl>
                                          <p:spTgt spid="6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additive="base">
                                        <p:cTn id="45" dur="500" fill="hold"/>
                                        <p:tgtEl>
                                          <p:spTgt spid="66"/>
                                        </p:tgtEl>
                                        <p:attrNameLst>
                                          <p:attrName>ppt_x</p:attrName>
                                        </p:attrNameLst>
                                      </p:cBhvr>
                                      <p:tavLst>
                                        <p:tav tm="0">
                                          <p:val>
                                            <p:strVal val="#ppt_x"/>
                                          </p:val>
                                        </p:tav>
                                        <p:tav tm="100000">
                                          <p:val>
                                            <p:strVal val="#ppt_x"/>
                                          </p:val>
                                        </p:tav>
                                      </p:tavLst>
                                    </p:anim>
                                    <p:anim calcmode="lin" valueType="num">
                                      <p:cBhvr additive="base">
                                        <p:cTn id="46" dur="500" fill="hold"/>
                                        <p:tgtEl>
                                          <p:spTgt spid="66"/>
                                        </p:tgtEl>
                                        <p:attrNameLst>
                                          <p:attrName>ppt_y</p:attrName>
                                        </p:attrNameLst>
                                      </p:cBhvr>
                                      <p:tavLst>
                                        <p:tav tm="0">
                                          <p:val>
                                            <p:strVal val="1+#ppt_h/2"/>
                                          </p:val>
                                        </p:tav>
                                        <p:tav tm="100000">
                                          <p:val>
                                            <p:strVal val="#ppt_y"/>
                                          </p:val>
                                        </p:tav>
                                      </p:tavLst>
                                    </p:anim>
                                  </p:childTnLst>
                                </p:cTn>
                              </p:par>
                              <p:par>
                                <p:cTn id="47" presetID="16" presetClass="entr" presetSubtype="21"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barn(inVertical)">
                                      <p:cBhvr>
                                        <p:cTn id="4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811338" y="2592569"/>
            <a:ext cx="3200695" cy="1136784"/>
            <a:chOff x="1296812" y="2042531"/>
            <a:chExt cx="3200695" cy="1136784"/>
          </a:xfrm>
        </p:grpSpPr>
        <p:sp>
          <p:nvSpPr>
            <p:cNvPr id="21" name="Rectangle 20"/>
            <p:cNvSpPr/>
            <p:nvPr/>
          </p:nvSpPr>
          <p:spPr>
            <a:xfrm>
              <a:off x="1500126" y="2042531"/>
              <a:ext cx="2997381" cy="396583"/>
            </a:xfrm>
            <a:prstGeom prst="rect">
              <a:avLst/>
            </a:prstGeom>
          </p:spPr>
          <p:txBody>
            <a:bodyPr wrap="square">
              <a:spAutoFit/>
            </a:bodyPr>
            <a:lstStyle/>
            <a:p>
              <a:pPr>
                <a:lnSpc>
                  <a:spcPct val="120000"/>
                </a:lnSpc>
              </a:pPr>
              <a:r>
                <a:rPr lang="zh-CN" altLang="en-US" dirty="0">
                  <a:solidFill>
                    <a:schemeClr val="tx1">
                      <a:lumMod val="85000"/>
                      <a:lumOff val="15000"/>
                    </a:schemeClr>
                  </a:solidFill>
                  <a:cs typeface="+mn-ea"/>
                  <a:sym typeface="+mn-lt"/>
                </a:rPr>
                <a:t>添加标题文字</a:t>
              </a:r>
              <a:endParaRPr lang="en-US" dirty="0">
                <a:solidFill>
                  <a:schemeClr val="tx1">
                    <a:lumMod val="85000"/>
                    <a:lumOff val="15000"/>
                  </a:schemeClr>
                </a:solidFill>
                <a:cs typeface="+mn-ea"/>
                <a:sym typeface="+mn-lt"/>
              </a:endParaRPr>
            </a:p>
          </p:txBody>
        </p:sp>
        <p:sp>
          <p:nvSpPr>
            <p:cNvPr id="22" name="Rectangle 21"/>
            <p:cNvSpPr/>
            <p:nvPr/>
          </p:nvSpPr>
          <p:spPr>
            <a:xfrm>
              <a:off x="1497395" y="2394485"/>
              <a:ext cx="1918491" cy="784830"/>
            </a:xfrm>
            <a:prstGeom prst="rect">
              <a:avLst/>
            </a:prstGeom>
          </p:spPr>
          <p:txBody>
            <a:bodyPr wrap="square">
              <a:spAutoFit/>
            </a:bodyPr>
            <a:lstStyle/>
            <a:p>
              <a:pPr>
                <a:lnSpc>
                  <a:spcPct val="150000"/>
                </a:lnSpc>
              </a:pPr>
              <a:r>
                <a:rPr lang="zh-CN" altLang="en-US" sz="1000" dirty="0">
                  <a:solidFill>
                    <a:schemeClr val="tx1">
                      <a:lumMod val="85000"/>
                      <a:lumOff val="15000"/>
                    </a:schemeClr>
                  </a:solidFill>
                  <a:cs typeface="+mn-ea"/>
                  <a:sym typeface="+mn-lt"/>
                </a:rPr>
                <a:t>这里输入简单的文字概述这里输入简单文字概述简单这</a:t>
              </a:r>
              <a:endParaRPr lang="en-US" altLang="zh-CN" sz="1000" dirty="0">
                <a:solidFill>
                  <a:schemeClr val="tx1">
                    <a:lumMod val="85000"/>
                    <a:lumOff val="15000"/>
                  </a:schemeClr>
                </a:solidFill>
                <a:cs typeface="+mn-ea"/>
                <a:sym typeface="+mn-lt"/>
              </a:endParaRPr>
            </a:p>
            <a:p>
              <a:pPr>
                <a:lnSpc>
                  <a:spcPct val="150000"/>
                </a:lnSpc>
              </a:pPr>
              <a:r>
                <a:rPr lang="zh-CN" altLang="en-US" sz="1000" dirty="0">
                  <a:solidFill>
                    <a:schemeClr val="tx1">
                      <a:lumMod val="85000"/>
                      <a:lumOff val="15000"/>
                    </a:schemeClr>
                  </a:solidFill>
                  <a:cs typeface="+mn-ea"/>
                  <a:sym typeface="+mn-lt"/>
                </a:rPr>
                <a:t>里输入简单的文字</a:t>
              </a:r>
              <a:endParaRPr lang="en-US" altLang="zh-CN" sz="1000" dirty="0">
                <a:solidFill>
                  <a:schemeClr val="tx1">
                    <a:lumMod val="85000"/>
                    <a:lumOff val="15000"/>
                  </a:schemeClr>
                </a:solidFill>
                <a:cs typeface="+mn-ea"/>
                <a:sym typeface="+mn-lt"/>
              </a:endParaRPr>
            </a:p>
          </p:txBody>
        </p:sp>
        <p:cxnSp>
          <p:nvCxnSpPr>
            <p:cNvPr id="23" name="Straight Connector 22"/>
            <p:cNvCxnSpPr>
              <a:cxnSpLocks/>
            </p:cNvCxnSpPr>
            <p:nvPr/>
          </p:nvCxnSpPr>
          <p:spPr>
            <a:xfrm flipV="1">
              <a:off x="1296812" y="2120282"/>
              <a:ext cx="183243" cy="183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872085" y="2564433"/>
            <a:ext cx="3186627" cy="1164920"/>
            <a:chOff x="1296812" y="2014395"/>
            <a:chExt cx="3186627" cy="1164920"/>
          </a:xfrm>
        </p:grpSpPr>
        <p:sp>
          <p:nvSpPr>
            <p:cNvPr id="25" name="Rectangle 24"/>
            <p:cNvSpPr/>
            <p:nvPr/>
          </p:nvSpPr>
          <p:spPr>
            <a:xfrm>
              <a:off x="1486058" y="2014395"/>
              <a:ext cx="2997381" cy="396583"/>
            </a:xfrm>
            <a:prstGeom prst="rect">
              <a:avLst/>
            </a:prstGeom>
          </p:spPr>
          <p:txBody>
            <a:bodyPr wrap="square">
              <a:spAutoFit/>
            </a:bodyPr>
            <a:lstStyle/>
            <a:p>
              <a:pPr>
                <a:lnSpc>
                  <a:spcPct val="120000"/>
                </a:lnSpc>
              </a:pPr>
              <a:r>
                <a:rPr lang="zh-CN" altLang="en-US" dirty="0">
                  <a:solidFill>
                    <a:schemeClr val="tx1">
                      <a:lumMod val="85000"/>
                      <a:lumOff val="15000"/>
                    </a:schemeClr>
                  </a:solidFill>
                  <a:cs typeface="+mn-ea"/>
                  <a:sym typeface="+mn-lt"/>
                </a:rPr>
                <a:t>添加标题文字</a:t>
              </a:r>
              <a:endParaRPr lang="en-US" altLang="zh-CN" dirty="0">
                <a:solidFill>
                  <a:schemeClr val="tx1">
                    <a:lumMod val="85000"/>
                    <a:lumOff val="15000"/>
                  </a:schemeClr>
                </a:solidFill>
                <a:cs typeface="+mn-ea"/>
                <a:sym typeface="+mn-lt"/>
              </a:endParaRPr>
            </a:p>
          </p:txBody>
        </p:sp>
        <p:sp>
          <p:nvSpPr>
            <p:cNvPr id="26" name="Rectangle 25"/>
            <p:cNvSpPr/>
            <p:nvPr/>
          </p:nvSpPr>
          <p:spPr>
            <a:xfrm>
              <a:off x="1497395" y="2394485"/>
              <a:ext cx="1918491" cy="784830"/>
            </a:xfrm>
            <a:prstGeom prst="rect">
              <a:avLst/>
            </a:prstGeom>
          </p:spPr>
          <p:txBody>
            <a:bodyPr wrap="square">
              <a:spAutoFit/>
            </a:bodyPr>
            <a:lstStyle/>
            <a:p>
              <a:pPr>
                <a:lnSpc>
                  <a:spcPct val="150000"/>
                </a:lnSpc>
              </a:pPr>
              <a:r>
                <a:rPr lang="zh-CN" altLang="en-US" sz="1000" dirty="0">
                  <a:solidFill>
                    <a:schemeClr val="tx1">
                      <a:lumMod val="85000"/>
                      <a:lumOff val="15000"/>
                    </a:schemeClr>
                  </a:solidFill>
                  <a:cs typeface="+mn-ea"/>
                  <a:sym typeface="+mn-lt"/>
                </a:rPr>
                <a:t>这里输入简单的文字概述这里输入简单文字概述简单这</a:t>
              </a:r>
              <a:endParaRPr lang="en-US" altLang="zh-CN" sz="1000" dirty="0">
                <a:solidFill>
                  <a:schemeClr val="tx1">
                    <a:lumMod val="85000"/>
                    <a:lumOff val="15000"/>
                  </a:schemeClr>
                </a:solidFill>
                <a:cs typeface="+mn-ea"/>
                <a:sym typeface="+mn-lt"/>
              </a:endParaRPr>
            </a:p>
            <a:p>
              <a:pPr>
                <a:lnSpc>
                  <a:spcPct val="150000"/>
                </a:lnSpc>
              </a:pPr>
              <a:r>
                <a:rPr lang="zh-CN" altLang="en-US" sz="1000" dirty="0">
                  <a:solidFill>
                    <a:schemeClr val="tx1">
                      <a:lumMod val="85000"/>
                      <a:lumOff val="15000"/>
                    </a:schemeClr>
                  </a:solidFill>
                  <a:cs typeface="+mn-ea"/>
                  <a:sym typeface="+mn-lt"/>
                </a:rPr>
                <a:t>里输入简单的文字</a:t>
              </a:r>
              <a:endParaRPr lang="en-US" altLang="zh-CN" sz="1000" dirty="0">
                <a:solidFill>
                  <a:schemeClr val="tx1">
                    <a:lumMod val="85000"/>
                    <a:lumOff val="15000"/>
                  </a:schemeClr>
                </a:solidFill>
                <a:cs typeface="+mn-ea"/>
                <a:sym typeface="+mn-lt"/>
              </a:endParaRPr>
            </a:p>
          </p:txBody>
        </p:sp>
        <p:cxnSp>
          <p:nvCxnSpPr>
            <p:cNvPr id="27" name="Straight Connector 26"/>
            <p:cNvCxnSpPr>
              <a:cxnSpLocks/>
            </p:cNvCxnSpPr>
            <p:nvPr/>
          </p:nvCxnSpPr>
          <p:spPr>
            <a:xfrm flipV="1">
              <a:off x="1296812" y="2120282"/>
              <a:ext cx="183243" cy="183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7932831" y="2578501"/>
            <a:ext cx="3186627" cy="1150852"/>
            <a:chOff x="1296812" y="2028463"/>
            <a:chExt cx="3186627" cy="1150852"/>
          </a:xfrm>
        </p:grpSpPr>
        <p:sp>
          <p:nvSpPr>
            <p:cNvPr id="29" name="Rectangle 28"/>
            <p:cNvSpPr/>
            <p:nvPr/>
          </p:nvSpPr>
          <p:spPr>
            <a:xfrm>
              <a:off x="1486058" y="2028463"/>
              <a:ext cx="2997381" cy="396583"/>
            </a:xfrm>
            <a:prstGeom prst="rect">
              <a:avLst/>
            </a:prstGeom>
          </p:spPr>
          <p:txBody>
            <a:bodyPr wrap="square">
              <a:spAutoFit/>
            </a:bodyPr>
            <a:lstStyle/>
            <a:p>
              <a:pPr>
                <a:lnSpc>
                  <a:spcPct val="120000"/>
                </a:lnSpc>
              </a:pPr>
              <a:r>
                <a:rPr lang="zh-CN" altLang="en-US" dirty="0">
                  <a:solidFill>
                    <a:schemeClr val="tx1">
                      <a:lumMod val="85000"/>
                      <a:lumOff val="15000"/>
                    </a:schemeClr>
                  </a:solidFill>
                  <a:cs typeface="+mn-ea"/>
                  <a:sym typeface="+mn-lt"/>
                </a:rPr>
                <a:t>添加标题文字</a:t>
              </a:r>
              <a:endParaRPr lang="en-US" altLang="zh-CN" dirty="0">
                <a:solidFill>
                  <a:schemeClr val="tx1">
                    <a:lumMod val="85000"/>
                    <a:lumOff val="15000"/>
                  </a:schemeClr>
                </a:solidFill>
                <a:cs typeface="+mn-ea"/>
                <a:sym typeface="+mn-lt"/>
              </a:endParaRPr>
            </a:p>
          </p:txBody>
        </p:sp>
        <p:sp>
          <p:nvSpPr>
            <p:cNvPr id="30" name="Rectangle 29"/>
            <p:cNvSpPr/>
            <p:nvPr/>
          </p:nvSpPr>
          <p:spPr>
            <a:xfrm>
              <a:off x="1497395" y="2394485"/>
              <a:ext cx="1918491" cy="784830"/>
            </a:xfrm>
            <a:prstGeom prst="rect">
              <a:avLst/>
            </a:prstGeom>
          </p:spPr>
          <p:txBody>
            <a:bodyPr wrap="square">
              <a:spAutoFit/>
            </a:bodyPr>
            <a:lstStyle/>
            <a:p>
              <a:pPr>
                <a:lnSpc>
                  <a:spcPct val="150000"/>
                </a:lnSpc>
              </a:pPr>
              <a:r>
                <a:rPr lang="zh-CN" altLang="en-US" sz="1000" dirty="0">
                  <a:solidFill>
                    <a:schemeClr val="tx1">
                      <a:lumMod val="85000"/>
                      <a:lumOff val="15000"/>
                    </a:schemeClr>
                  </a:solidFill>
                  <a:cs typeface="+mn-ea"/>
                  <a:sym typeface="+mn-lt"/>
                </a:rPr>
                <a:t>这里输入简单的文字概述这里输入简单文字概述简单这</a:t>
              </a:r>
              <a:endParaRPr lang="en-US" altLang="zh-CN" sz="1000" dirty="0">
                <a:solidFill>
                  <a:schemeClr val="tx1">
                    <a:lumMod val="85000"/>
                    <a:lumOff val="15000"/>
                  </a:schemeClr>
                </a:solidFill>
                <a:cs typeface="+mn-ea"/>
                <a:sym typeface="+mn-lt"/>
              </a:endParaRPr>
            </a:p>
            <a:p>
              <a:pPr>
                <a:lnSpc>
                  <a:spcPct val="150000"/>
                </a:lnSpc>
              </a:pPr>
              <a:r>
                <a:rPr lang="zh-CN" altLang="en-US" sz="1000" dirty="0">
                  <a:solidFill>
                    <a:schemeClr val="tx1">
                      <a:lumMod val="85000"/>
                      <a:lumOff val="15000"/>
                    </a:schemeClr>
                  </a:solidFill>
                  <a:cs typeface="+mn-ea"/>
                  <a:sym typeface="+mn-lt"/>
                </a:rPr>
                <a:t>里输入简单的文字</a:t>
              </a:r>
              <a:endParaRPr lang="en-US" altLang="zh-CN" sz="1000" dirty="0">
                <a:solidFill>
                  <a:schemeClr val="tx1">
                    <a:lumMod val="85000"/>
                    <a:lumOff val="15000"/>
                  </a:schemeClr>
                </a:solidFill>
                <a:cs typeface="+mn-ea"/>
                <a:sym typeface="+mn-lt"/>
              </a:endParaRPr>
            </a:p>
          </p:txBody>
        </p:sp>
        <p:cxnSp>
          <p:nvCxnSpPr>
            <p:cNvPr id="31" name="Straight Connector 30"/>
            <p:cNvCxnSpPr>
              <a:cxnSpLocks/>
            </p:cNvCxnSpPr>
            <p:nvPr/>
          </p:nvCxnSpPr>
          <p:spPr>
            <a:xfrm flipV="1">
              <a:off x="1296812" y="2120282"/>
              <a:ext cx="183243" cy="183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Freeform 41"/>
          <p:cNvSpPr>
            <a:spLocks noEditPoints="1"/>
          </p:cNvSpPr>
          <p:nvPr/>
        </p:nvSpPr>
        <p:spPr bwMode="auto">
          <a:xfrm>
            <a:off x="2219205" y="2203438"/>
            <a:ext cx="445409" cy="445409"/>
          </a:xfrm>
          <a:custGeom>
            <a:avLst/>
            <a:gdLst>
              <a:gd name="T0" fmla="*/ 109 w 212"/>
              <a:gd name="T1" fmla="*/ 102 h 212"/>
              <a:gd name="T2" fmla="*/ 97 w 212"/>
              <a:gd name="T3" fmla="*/ 91 h 212"/>
              <a:gd name="T4" fmla="*/ 107 w 212"/>
              <a:gd name="T5" fmla="*/ 82 h 212"/>
              <a:gd name="T6" fmla="*/ 119 w 212"/>
              <a:gd name="T7" fmla="*/ 86 h 212"/>
              <a:gd name="T8" fmla="*/ 122 w 212"/>
              <a:gd name="T9" fmla="*/ 79 h 212"/>
              <a:gd name="T10" fmla="*/ 109 w 212"/>
              <a:gd name="T11" fmla="*/ 76 h 212"/>
              <a:gd name="T12" fmla="*/ 109 w 212"/>
              <a:gd name="T13" fmla="*/ 67 h 212"/>
              <a:gd name="T14" fmla="*/ 103 w 212"/>
              <a:gd name="T15" fmla="*/ 67 h 212"/>
              <a:gd name="T16" fmla="*/ 103 w 212"/>
              <a:gd name="T17" fmla="*/ 76 h 212"/>
              <a:gd name="T18" fmla="*/ 89 w 212"/>
              <a:gd name="T19" fmla="*/ 92 h 212"/>
              <a:gd name="T20" fmla="*/ 105 w 212"/>
              <a:gd name="T21" fmla="*/ 108 h 212"/>
              <a:gd name="T22" fmla="*/ 115 w 212"/>
              <a:gd name="T23" fmla="*/ 120 h 212"/>
              <a:gd name="T24" fmla="*/ 104 w 212"/>
              <a:gd name="T25" fmla="*/ 129 h 212"/>
              <a:gd name="T26" fmla="*/ 90 w 212"/>
              <a:gd name="T27" fmla="*/ 125 h 212"/>
              <a:gd name="T28" fmla="*/ 88 w 212"/>
              <a:gd name="T29" fmla="*/ 131 h 212"/>
              <a:gd name="T30" fmla="*/ 103 w 212"/>
              <a:gd name="T31" fmla="*/ 136 h 212"/>
              <a:gd name="T32" fmla="*/ 103 w 212"/>
              <a:gd name="T33" fmla="*/ 145 h 212"/>
              <a:gd name="T34" fmla="*/ 109 w 212"/>
              <a:gd name="T35" fmla="*/ 145 h 212"/>
              <a:gd name="T36" fmla="*/ 109 w 212"/>
              <a:gd name="T37" fmla="*/ 135 h 212"/>
              <a:gd name="T38" fmla="*/ 124 w 212"/>
              <a:gd name="T39" fmla="*/ 119 h 212"/>
              <a:gd name="T40" fmla="*/ 109 w 212"/>
              <a:gd name="T41" fmla="*/ 102 h 212"/>
              <a:gd name="T42" fmla="*/ 106 w 212"/>
              <a:gd name="T43" fmla="*/ 0 h 212"/>
              <a:gd name="T44" fmla="*/ 0 w 212"/>
              <a:gd name="T45" fmla="*/ 106 h 212"/>
              <a:gd name="T46" fmla="*/ 106 w 212"/>
              <a:gd name="T47" fmla="*/ 212 h 212"/>
              <a:gd name="T48" fmla="*/ 212 w 212"/>
              <a:gd name="T49" fmla="*/ 106 h 212"/>
              <a:gd name="T50" fmla="*/ 106 w 212"/>
              <a:gd name="T51" fmla="*/ 0 h 212"/>
              <a:gd name="T52" fmla="*/ 106 w 212"/>
              <a:gd name="T53" fmla="*/ 204 h 212"/>
              <a:gd name="T54" fmla="*/ 8 w 212"/>
              <a:gd name="T55" fmla="*/ 106 h 212"/>
              <a:gd name="T56" fmla="*/ 106 w 212"/>
              <a:gd name="T57" fmla="*/ 8 h 212"/>
              <a:gd name="T58" fmla="*/ 204 w 212"/>
              <a:gd name="T59" fmla="*/ 106 h 212"/>
              <a:gd name="T60" fmla="*/ 106 w 212"/>
              <a:gd name="T61" fmla="*/ 204 h 212"/>
              <a:gd name="T62" fmla="*/ 106 w 212"/>
              <a:gd name="T63" fmla="*/ 19 h 212"/>
              <a:gd name="T64" fmla="*/ 19 w 212"/>
              <a:gd name="T65" fmla="*/ 106 h 212"/>
              <a:gd name="T66" fmla="*/ 106 w 212"/>
              <a:gd name="T67" fmla="*/ 192 h 212"/>
              <a:gd name="T68" fmla="*/ 193 w 212"/>
              <a:gd name="T69" fmla="*/ 106 h 212"/>
              <a:gd name="T70" fmla="*/ 106 w 212"/>
              <a:gd name="T71" fmla="*/ 19 h 212"/>
              <a:gd name="T72" fmla="*/ 106 w 212"/>
              <a:gd name="T73" fmla="*/ 184 h 212"/>
              <a:gd name="T74" fmla="*/ 28 w 212"/>
              <a:gd name="T75" fmla="*/ 106 h 212"/>
              <a:gd name="T76" fmla="*/ 106 w 212"/>
              <a:gd name="T77" fmla="*/ 28 h 212"/>
              <a:gd name="T78" fmla="*/ 184 w 212"/>
              <a:gd name="T79" fmla="*/ 106 h 212"/>
              <a:gd name="T80" fmla="*/ 106 w 212"/>
              <a:gd name="T81" fmla="*/ 18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2" h="212">
                <a:moveTo>
                  <a:pt x="109" y="102"/>
                </a:moveTo>
                <a:cubicBezTo>
                  <a:pt x="101" y="98"/>
                  <a:pt x="97" y="96"/>
                  <a:pt x="97" y="91"/>
                </a:cubicBezTo>
                <a:cubicBezTo>
                  <a:pt x="97" y="87"/>
                  <a:pt x="100" y="82"/>
                  <a:pt x="107" y="82"/>
                </a:cubicBezTo>
                <a:cubicBezTo>
                  <a:pt x="113" y="82"/>
                  <a:pt x="117" y="85"/>
                  <a:pt x="119" y="86"/>
                </a:cubicBezTo>
                <a:cubicBezTo>
                  <a:pt x="122" y="79"/>
                  <a:pt x="122" y="79"/>
                  <a:pt x="122" y="79"/>
                </a:cubicBezTo>
                <a:cubicBezTo>
                  <a:pt x="119" y="78"/>
                  <a:pt x="115" y="76"/>
                  <a:pt x="109" y="76"/>
                </a:cubicBezTo>
                <a:cubicBezTo>
                  <a:pt x="109" y="67"/>
                  <a:pt x="109" y="67"/>
                  <a:pt x="109" y="67"/>
                </a:cubicBezTo>
                <a:cubicBezTo>
                  <a:pt x="103" y="67"/>
                  <a:pt x="103" y="67"/>
                  <a:pt x="103" y="67"/>
                </a:cubicBezTo>
                <a:cubicBezTo>
                  <a:pt x="103" y="76"/>
                  <a:pt x="103" y="76"/>
                  <a:pt x="103" y="76"/>
                </a:cubicBezTo>
                <a:cubicBezTo>
                  <a:pt x="95" y="78"/>
                  <a:pt x="89" y="84"/>
                  <a:pt x="89" y="92"/>
                </a:cubicBezTo>
                <a:cubicBezTo>
                  <a:pt x="89" y="100"/>
                  <a:pt x="95" y="104"/>
                  <a:pt x="105" y="108"/>
                </a:cubicBezTo>
                <a:cubicBezTo>
                  <a:pt x="112" y="111"/>
                  <a:pt x="115" y="114"/>
                  <a:pt x="115" y="120"/>
                </a:cubicBezTo>
                <a:cubicBezTo>
                  <a:pt x="115" y="125"/>
                  <a:pt x="111" y="129"/>
                  <a:pt x="104" y="129"/>
                </a:cubicBezTo>
                <a:cubicBezTo>
                  <a:pt x="99" y="129"/>
                  <a:pt x="94" y="127"/>
                  <a:pt x="90" y="125"/>
                </a:cubicBezTo>
                <a:cubicBezTo>
                  <a:pt x="88" y="131"/>
                  <a:pt x="88" y="131"/>
                  <a:pt x="88" y="131"/>
                </a:cubicBezTo>
                <a:cubicBezTo>
                  <a:pt x="92" y="134"/>
                  <a:pt x="97" y="135"/>
                  <a:pt x="103" y="136"/>
                </a:cubicBezTo>
                <a:cubicBezTo>
                  <a:pt x="103" y="145"/>
                  <a:pt x="103" y="145"/>
                  <a:pt x="103" y="145"/>
                </a:cubicBezTo>
                <a:cubicBezTo>
                  <a:pt x="109" y="145"/>
                  <a:pt x="109" y="145"/>
                  <a:pt x="109" y="145"/>
                </a:cubicBezTo>
                <a:cubicBezTo>
                  <a:pt x="109" y="135"/>
                  <a:pt x="109" y="135"/>
                  <a:pt x="109" y="135"/>
                </a:cubicBezTo>
                <a:cubicBezTo>
                  <a:pt x="119" y="134"/>
                  <a:pt x="124" y="127"/>
                  <a:pt x="124" y="119"/>
                </a:cubicBezTo>
                <a:cubicBezTo>
                  <a:pt x="124" y="110"/>
                  <a:pt x="119" y="106"/>
                  <a:pt x="109" y="102"/>
                </a:cubicBezTo>
                <a:close/>
                <a:moveTo>
                  <a:pt x="106" y="0"/>
                </a:moveTo>
                <a:cubicBezTo>
                  <a:pt x="48" y="0"/>
                  <a:pt x="0" y="48"/>
                  <a:pt x="0" y="106"/>
                </a:cubicBezTo>
                <a:cubicBezTo>
                  <a:pt x="0" y="164"/>
                  <a:pt x="48" y="212"/>
                  <a:pt x="106" y="212"/>
                </a:cubicBezTo>
                <a:cubicBezTo>
                  <a:pt x="164" y="212"/>
                  <a:pt x="212" y="164"/>
                  <a:pt x="212" y="106"/>
                </a:cubicBezTo>
                <a:cubicBezTo>
                  <a:pt x="212" y="48"/>
                  <a:pt x="164" y="0"/>
                  <a:pt x="106" y="0"/>
                </a:cubicBezTo>
                <a:close/>
                <a:moveTo>
                  <a:pt x="106" y="204"/>
                </a:moveTo>
                <a:cubicBezTo>
                  <a:pt x="52" y="204"/>
                  <a:pt x="8" y="160"/>
                  <a:pt x="8" y="106"/>
                </a:cubicBezTo>
                <a:cubicBezTo>
                  <a:pt x="8" y="52"/>
                  <a:pt x="52" y="8"/>
                  <a:pt x="106" y="8"/>
                </a:cubicBezTo>
                <a:cubicBezTo>
                  <a:pt x="160" y="8"/>
                  <a:pt x="204" y="52"/>
                  <a:pt x="204" y="106"/>
                </a:cubicBezTo>
                <a:cubicBezTo>
                  <a:pt x="204" y="160"/>
                  <a:pt x="160" y="204"/>
                  <a:pt x="106" y="204"/>
                </a:cubicBezTo>
                <a:close/>
                <a:moveTo>
                  <a:pt x="106" y="19"/>
                </a:moveTo>
                <a:cubicBezTo>
                  <a:pt x="58" y="19"/>
                  <a:pt x="19" y="58"/>
                  <a:pt x="19" y="106"/>
                </a:cubicBezTo>
                <a:cubicBezTo>
                  <a:pt x="19" y="154"/>
                  <a:pt x="58" y="192"/>
                  <a:pt x="106" y="192"/>
                </a:cubicBezTo>
                <a:cubicBezTo>
                  <a:pt x="154" y="192"/>
                  <a:pt x="193" y="154"/>
                  <a:pt x="193" y="106"/>
                </a:cubicBezTo>
                <a:cubicBezTo>
                  <a:pt x="193" y="58"/>
                  <a:pt x="154" y="19"/>
                  <a:pt x="106" y="19"/>
                </a:cubicBezTo>
                <a:close/>
                <a:moveTo>
                  <a:pt x="106" y="184"/>
                </a:moveTo>
                <a:cubicBezTo>
                  <a:pt x="63" y="184"/>
                  <a:pt x="28" y="149"/>
                  <a:pt x="28" y="106"/>
                </a:cubicBezTo>
                <a:cubicBezTo>
                  <a:pt x="28" y="63"/>
                  <a:pt x="63" y="28"/>
                  <a:pt x="106" y="28"/>
                </a:cubicBezTo>
                <a:cubicBezTo>
                  <a:pt x="149" y="28"/>
                  <a:pt x="184" y="63"/>
                  <a:pt x="184" y="106"/>
                </a:cubicBezTo>
                <a:cubicBezTo>
                  <a:pt x="184" y="149"/>
                  <a:pt x="149" y="184"/>
                  <a:pt x="106" y="18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chemeClr val="tx1">
                  <a:lumMod val="85000"/>
                  <a:lumOff val="15000"/>
                </a:schemeClr>
              </a:solidFill>
              <a:cs typeface="+mn-ea"/>
              <a:sym typeface="+mn-lt"/>
            </a:endParaRPr>
          </a:p>
        </p:txBody>
      </p:sp>
      <p:sp>
        <p:nvSpPr>
          <p:cNvPr id="33" name="Freeform 49"/>
          <p:cNvSpPr>
            <a:spLocks noEditPoints="1"/>
          </p:cNvSpPr>
          <p:nvPr/>
        </p:nvSpPr>
        <p:spPr bwMode="auto">
          <a:xfrm>
            <a:off x="8497305" y="2266307"/>
            <a:ext cx="462458" cy="319671"/>
          </a:xfrm>
          <a:custGeom>
            <a:avLst/>
            <a:gdLst>
              <a:gd name="T0" fmla="*/ 19 w 220"/>
              <a:gd name="T1" fmla="*/ 0 h 152"/>
              <a:gd name="T2" fmla="*/ 0 w 220"/>
              <a:gd name="T3" fmla="*/ 133 h 152"/>
              <a:gd name="T4" fmla="*/ 201 w 220"/>
              <a:gd name="T5" fmla="*/ 152 h 152"/>
              <a:gd name="T6" fmla="*/ 220 w 220"/>
              <a:gd name="T7" fmla="*/ 19 h 152"/>
              <a:gd name="T8" fmla="*/ 212 w 220"/>
              <a:gd name="T9" fmla="*/ 133 h 152"/>
              <a:gd name="T10" fmla="*/ 19 w 220"/>
              <a:gd name="T11" fmla="*/ 144 h 152"/>
              <a:gd name="T12" fmla="*/ 8 w 220"/>
              <a:gd name="T13" fmla="*/ 19 h 152"/>
              <a:gd name="T14" fmla="*/ 201 w 220"/>
              <a:gd name="T15" fmla="*/ 8 h 152"/>
              <a:gd name="T16" fmla="*/ 212 w 220"/>
              <a:gd name="T17" fmla="*/ 133 h 152"/>
              <a:gd name="T18" fmla="*/ 28 w 220"/>
              <a:gd name="T19" fmla="*/ 48 h 152"/>
              <a:gd name="T20" fmla="*/ 32 w 220"/>
              <a:gd name="T21" fmla="*/ 132 h 152"/>
              <a:gd name="T22" fmla="*/ 36 w 220"/>
              <a:gd name="T23" fmla="*/ 48 h 152"/>
              <a:gd name="T24" fmla="*/ 48 w 220"/>
              <a:gd name="T25" fmla="*/ 24 h 152"/>
              <a:gd name="T26" fmla="*/ 44 w 220"/>
              <a:gd name="T27" fmla="*/ 128 h 152"/>
              <a:gd name="T28" fmla="*/ 52 w 220"/>
              <a:gd name="T29" fmla="*/ 128 h 152"/>
              <a:gd name="T30" fmla="*/ 48 w 220"/>
              <a:gd name="T31" fmla="*/ 24 h 152"/>
              <a:gd name="T32" fmla="*/ 60 w 220"/>
              <a:gd name="T33" fmla="*/ 28 h 152"/>
              <a:gd name="T34" fmla="*/ 64 w 220"/>
              <a:gd name="T35" fmla="*/ 132 h 152"/>
              <a:gd name="T36" fmla="*/ 68 w 220"/>
              <a:gd name="T37" fmla="*/ 28 h 152"/>
              <a:gd name="T38" fmla="*/ 80 w 220"/>
              <a:gd name="T39" fmla="*/ 44 h 152"/>
              <a:gd name="T40" fmla="*/ 76 w 220"/>
              <a:gd name="T41" fmla="*/ 128 h 152"/>
              <a:gd name="T42" fmla="*/ 84 w 220"/>
              <a:gd name="T43" fmla="*/ 128 h 152"/>
              <a:gd name="T44" fmla="*/ 80 w 220"/>
              <a:gd name="T45" fmla="*/ 44 h 152"/>
              <a:gd name="T46" fmla="*/ 92 w 220"/>
              <a:gd name="T47" fmla="*/ 28 h 152"/>
              <a:gd name="T48" fmla="*/ 96 w 220"/>
              <a:gd name="T49" fmla="*/ 132 h 152"/>
              <a:gd name="T50" fmla="*/ 100 w 220"/>
              <a:gd name="T51" fmla="*/ 28 h 152"/>
              <a:gd name="T52" fmla="*/ 112 w 220"/>
              <a:gd name="T53" fmla="*/ 44 h 152"/>
              <a:gd name="T54" fmla="*/ 108 w 220"/>
              <a:gd name="T55" fmla="*/ 128 h 152"/>
              <a:gd name="T56" fmla="*/ 116 w 220"/>
              <a:gd name="T57" fmla="*/ 128 h 152"/>
              <a:gd name="T58" fmla="*/ 112 w 220"/>
              <a:gd name="T59" fmla="*/ 44 h 152"/>
              <a:gd name="T60" fmla="*/ 124 w 220"/>
              <a:gd name="T61" fmla="*/ 64 h 152"/>
              <a:gd name="T62" fmla="*/ 128 w 220"/>
              <a:gd name="T63" fmla="*/ 132 h 152"/>
              <a:gd name="T64" fmla="*/ 132 w 220"/>
              <a:gd name="T65" fmla="*/ 64 h 152"/>
              <a:gd name="T66" fmla="*/ 144 w 220"/>
              <a:gd name="T67" fmla="*/ 44 h 152"/>
              <a:gd name="T68" fmla="*/ 140 w 220"/>
              <a:gd name="T69" fmla="*/ 128 h 152"/>
              <a:gd name="T70" fmla="*/ 148 w 220"/>
              <a:gd name="T71" fmla="*/ 128 h 152"/>
              <a:gd name="T72" fmla="*/ 144 w 220"/>
              <a:gd name="T73" fmla="*/ 44 h 152"/>
              <a:gd name="T74" fmla="*/ 156 w 220"/>
              <a:gd name="T75" fmla="*/ 32 h 152"/>
              <a:gd name="T76" fmla="*/ 160 w 220"/>
              <a:gd name="T77" fmla="*/ 132 h 152"/>
              <a:gd name="T78" fmla="*/ 164 w 220"/>
              <a:gd name="T79" fmla="*/ 32 h 152"/>
              <a:gd name="T80" fmla="*/ 176 w 220"/>
              <a:gd name="T81" fmla="*/ 44 h 152"/>
              <a:gd name="T82" fmla="*/ 172 w 220"/>
              <a:gd name="T83" fmla="*/ 128 h 152"/>
              <a:gd name="T84" fmla="*/ 180 w 220"/>
              <a:gd name="T85" fmla="*/ 128 h 152"/>
              <a:gd name="T86" fmla="*/ 176 w 220"/>
              <a:gd name="T87" fmla="*/ 44 h 152"/>
              <a:gd name="T88" fmla="*/ 188 w 220"/>
              <a:gd name="T89" fmla="*/ 64 h 152"/>
              <a:gd name="T90" fmla="*/ 192 w 220"/>
              <a:gd name="T91" fmla="*/ 132 h 152"/>
              <a:gd name="T92" fmla="*/ 196 w 220"/>
              <a:gd name="T93" fmla="*/ 6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0" h="152">
                <a:moveTo>
                  <a:pt x="201" y="0"/>
                </a:moveTo>
                <a:cubicBezTo>
                  <a:pt x="19" y="0"/>
                  <a:pt x="19" y="0"/>
                  <a:pt x="19" y="0"/>
                </a:cubicBezTo>
                <a:cubicBezTo>
                  <a:pt x="9" y="0"/>
                  <a:pt x="0" y="9"/>
                  <a:pt x="0" y="19"/>
                </a:cubicBezTo>
                <a:cubicBezTo>
                  <a:pt x="0" y="133"/>
                  <a:pt x="0" y="133"/>
                  <a:pt x="0" y="133"/>
                </a:cubicBezTo>
                <a:cubicBezTo>
                  <a:pt x="0" y="143"/>
                  <a:pt x="9" y="152"/>
                  <a:pt x="19" y="152"/>
                </a:cubicBezTo>
                <a:cubicBezTo>
                  <a:pt x="201" y="152"/>
                  <a:pt x="201" y="152"/>
                  <a:pt x="201" y="152"/>
                </a:cubicBezTo>
                <a:cubicBezTo>
                  <a:pt x="211" y="152"/>
                  <a:pt x="220" y="143"/>
                  <a:pt x="220" y="133"/>
                </a:cubicBezTo>
                <a:cubicBezTo>
                  <a:pt x="220" y="19"/>
                  <a:pt x="220" y="19"/>
                  <a:pt x="220" y="19"/>
                </a:cubicBezTo>
                <a:cubicBezTo>
                  <a:pt x="220" y="9"/>
                  <a:pt x="211" y="0"/>
                  <a:pt x="201" y="0"/>
                </a:cubicBezTo>
                <a:close/>
                <a:moveTo>
                  <a:pt x="212" y="133"/>
                </a:moveTo>
                <a:cubicBezTo>
                  <a:pt x="212" y="139"/>
                  <a:pt x="207" y="144"/>
                  <a:pt x="201" y="144"/>
                </a:cubicBezTo>
                <a:cubicBezTo>
                  <a:pt x="19" y="144"/>
                  <a:pt x="19" y="144"/>
                  <a:pt x="19" y="144"/>
                </a:cubicBezTo>
                <a:cubicBezTo>
                  <a:pt x="13" y="144"/>
                  <a:pt x="8" y="139"/>
                  <a:pt x="8" y="133"/>
                </a:cubicBezTo>
                <a:cubicBezTo>
                  <a:pt x="8" y="19"/>
                  <a:pt x="8" y="19"/>
                  <a:pt x="8" y="19"/>
                </a:cubicBezTo>
                <a:cubicBezTo>
                  <a:pt x="8" y="13"/>
                  <a:pt x="13" y="8"/>
                  <a:pt x="19" y="8"/>
                </a:cubicBezTo>
                <a:cubicBezTo>
                  <a:pt x="201" y="8"/>
                  <a:pt x="201" y="8"/>
                  <a:pt x="201" y="8"/>
                </a:cubicBezTo>
                <a:cubicBezTo>
                  <a:pt x="207" y="8"/>
                  <a:pt x="212" y="13"/>
                  <a:pt x="212" y="19"/>
                </a:cubicBezTo>
                <a:lnTo>
                  <a:pt x="212" y="133"/>
                </a:lnTo>
                <a:close/>
                <a:moveTo>
                  <a:pt x="32" y="44"/>
                </a:moveTo>
                <a:cubicBezTo>
                  <a:pt x="30" y="44"/>
                  <a:pt x="28" y="46"/>
                  <a:pt x="28" y="48"/>
                </a:cubicBezTo>
                <a:cubicBezTo>
                  <a:pt x="28" y="128"/>
                  <a:pt x="28" y="128"/>
                  <a:pt x="28" y="128"/>
                </a:cubicBezTo>
                <a:cubicBezTo>
                  <a:pt x="28" y="130"/>
                  <a:pt x="30" y="132"/>
                  <a:pt x="32" y="132"/>
                </a:cubicBezTo>
                <a:cubicBezTo>
                  <a:pt x="34" y="132"/>
                  <a:pt x="36" y="130"/>
                  <a:pt x="36" y="128"/>
                </a:cubicBezTo>
                <a:cubicBezTo>
                  <a:pt x="36" y="48"/>
                  <a:pt x="36" y="48"/>
                  <a:pt x="36" y="48"/>
                </a:cubicBezTo>
                <a:cubicBezTo>
                  <a:pt x="36" y="46"/>
                  <a:pt x="34" y="44"/>
                  <a:pt x="32" y="44"/>
                </a:cubicBezTo>
                <a:close/>
                <a:moveTo>
                  <a:pt x="48" y="24"/>
                </a:moveTo>
                <a:cubicBezTo>
                  <a:pt x="46" y="24"/>
                  <a:pt x="44" y="26"/>
                  <a:pt x="44" y="28"/>
                </a:cubicBezTo>
                <a:cubicBezTo>
                  <a:pt x="44" y="128"/>
                  <a:pt x="44" y="128"/>
                  <a:pt x="44" y="128"/>
                </a:cubicBezTo>
                <a:cubicBezTo>
                  <a:pt x="44" y="130"/>
                  <a:pt x="46" y="132"/>
                  <a:pt x="48" y="132"/>
                </a:cubicBezTo>
                <a:cubicBezTo>
                  <a:pt x="50" y="132"/>
                  <a:pt x="52" y="130"/>
                  <a:pt x="52" y="128"/>
                </a:cubicBezTo>
                <a:cubicBezTo>
                  <a:pt x="52" y="28"/>
                  <a:pt x="52" y="28"/>
                  <a:pt x="52" y="28"/>
                </a:cubicBezTo>
                <a:cubicBezTo>
                  <a:pt x="52" y="26"/>
                  <a:pt x="50" y="24"/>
                  <a:pt x="48" y="24"/>
                </a:cubicBezTo>
                <a:close/>
                <a:moveTo>
                  <a:pt x="64" y="24"/>
                </a:moveTo>
                <a:cubicBezTo>
                  <a:pt x="62" y="24"/>
                  <a:pt x="60" y="26"/>
                  <a:pt x="60" y="28"/>
                </a:cubicBezTo>
                <a:cubicBezTo>
                  <a:pt x="60" y="128"/>
                  <a:pt x="60" y="128"/>
                  <a:pt x="60" y="128"/>
                </a:cubicBezTo>
                <a:cubicBezTo>
                  <a:pt x="60" y="130"/>
                  <a:pt x="62" y="132"/>
                  <a:pt x="64" y="132"/>
                </a:cubicBezTo>
                <a:cubicBezTo>
                  <a:pt x="66" y="132"/>
                  <a:pt x="68" y="130"/>
                  <a:pt x="68" y="128"/>
                </a:cubicBezTo>
                <a:cubicBezTo>
                  <a:pt x="68" y="28"/>
                  <a:pt x="68" y="28"/>
                  <a:pt x="68" y="28"/>
                </a:cubicBezTo>
                <a:cubicBezTo>
                  <a:pt x="68" y="26"/>
                  <a:pt x="66" y="24"/>
                  <a:pt x="64" y="24"/>
                </a:cubicBezTo>
                <a:close/>
                <a:moveTo>
                  <a:pt x="80" y="44"/>
                </a:moveTo>
                <a:cubicBezTo>
                  <a:pt x="78" y="44"/>
                  <a:pt x="76" y="46"/>
                  <a:pt x="76" y="48"/>
                </a:cubicBezTo>
                <a:cubicBezTo>
                  <a:pt x="76" y="128"/>
                  <a:pt x="76" y="128"/>
                  <a:pt x="76" y="128"/>
                </a:cubicBezTo>
                <a:cubicBezTo>
                  <a:pt x="76" y="130"/>
                  <a:pt x="78" y="132"/>
                  <a:pt x="80" y="132"/>
                </a:cubicBezTo>
                <a:cubicBezTo>
                  <a:pt x="82" y="132"/>
                  <a:pt x="84" y="130"/>
                  <a:pt x="84" y="128"/>
                </a:cubicBezTo>
                <a:cubicBezTo>
                  <a:pt x="84" y="48"/>
                  <a:pt x="84" y="48"/>
                  <a:pt x="84" y="48"/>
                </a:cubicBezTo>
                <a:cubicBezTo>
                  <a:pt x="84" y="46"/>
                  <a:pt x="82" y="44"/>
                  <a:pt x="80" y="44"/>
                </a:cubicBezTo>
                <a:close/>
                <a:moveTo>
                  <a:pt x="96" y="24"/>
                </a:moveTo>
                <a:cubicBezTo>
                  <a:pt x="94" y="24"/>
                  <a:pt x="92" y="26"/>
                  <a:pt x="92" y="28"/>
                </a:cubicBezTo>
                <a:cubicBezTo>
                  <a:pt x="92" y="128"/>
                  <a:pt x="92" y="128"/>
                  <a:pt x="92" y="128"/>
                </a:cubicBezTo>
                <a:cubicBezTo>
                  <a:pt x="92" y="130"/>
                  <a:pt x="94" y="132"/>
                  <a:pt x="96" y="132"/>
                </a:cubicBezTo>
                <a:cubicBezTo>
                  <a:pt x="98" y="132"/>
                  <a:pt x="100" y="130"/>
                  <a:pt x="100" y="128"/>
                </a:cubicBezTo>
                <a:cubicBezTo>
                  <a:pt x="100" y="28"/>
                  <a:pt x="100" y="28"/>
                  <a:pt x="100" y="28"/>
                </a:cubicBezTo>
                <a:cubicBezTo>
                  <a:pt x="100" y="26"/>
                  <a:pt x="98" y="24"/>
                  <a:pt x="96" y="24"/>
                </a:cubicBezTo>
                <a:close/>
                <a:moveTo>
                  <a:pt x="112" y="44"/>
                </a:moveTo>
                <a:cubicBezTo>
                  <a:pt x="110" y="44"/>
                  <a:pt x="108" y="46"/>
                  <a:pt x="108" y="48"/>
                </a:cubicBezTo>
                <a:cubicBezTo>
                  <a:pt x="108" y="128"/>
                  <a:pt x="108" y="128"/>
                  <a:pt x="108" y="128"/>
                </a:cubicBezTo>
                <a:cubicBezTo>
                  <a:pt x="108" y="130"/>
                  <a:pt x="110" y="132"/>
                  <a:pt x="112" y="132"/>
                </a:cubicBezTo>
                <a:cubicBezTo>
                  <a:pt x="114" y="132"/>
                  <a:pt x="116" y="130"/>
                  <a:pt x="116" y="128"/>
                </a:cubicBezTo>
                <a:cubicBezTo>
                  <a:pt x="116" y="48"/>
                  <a:pt x="116" y="48"/>
                  <a:pt x="116" y="48"/>
                </a:cubicBezTo>
                <a:cubicBezTo>
                  <a:pt x="116" y="46"/>
                  <a:pt x="114" y="44"/>
                  <a:pt x="112" y="44"/>
                </a:cubicBezTo>
                <a:close/>
                <a:moveTo>
                  <a:pt x="128" y="60"/>
                </a:moveTo>
                <a:cubicBezTo>
                  <a:pt x="126" y="60"/>
                  <a:pt x="124" y="62"/>
                  <a:pt x="124" y="64"/>
                </a:cubicBezTo>
                <a:cubicBezTo>
                  <a:pt x="124" y="128"/>
                  <a:pt x="124" y="128"/>
                  <a:pt x="124" y="128"/>
                </a:cubicBezTo>
                <a:cubicBezTo>
                  <a:pt x="124" y="130"/>
                  <a:pt x="126" y="132"/>
                  <a:pt x="128" y="132"/>
                </a:cubicBezTo>
                <a:cubicBezTo>
                  <a:pt x="130" y="132"/>
                  <a:pt x="132" y="130"/>
                  <a:pt x="132" y="128"/>
                </a:cubicBezTo>
                <a:cubicBezTo>
                  <a:pt x="132" y="64"/>
                  <a:pt x="132" y="64"/>
                  <a:pt x="132" y="64"/>
                </a:cubicBezTo>
                <a:cubicBezTo>
                  <a:pt x="132" y="62"/>
                  <a:pt x="130" y="60"/>
                  <a:pt x="128" y="60"/>
                </a:cubicBezTo>
                <a:close/>
                <a:moveTo>
                  <a:pt x="144" y="44"/>
                </a:moveTo>
                <a:cubicBezTo>
                  <a:pt x="142" y="44"/>
                  <a:pt x="140" y="46"/>
                  <a:pt x="140" y="48"/>
                </a:cubicBezTo>
                <a:cubicBezTo>
                  <a:pt x="140" y="128"/>
                  <a:pt x="140" y="128"/>
                  <a:pt x="140" y="128"/>
                </a:cubicBezTo>
                <a:cubicBezTo>
                  <a:pt x="140" y="130"/>
                  <a:pt x="142" y="132"/>
                  <a:pt x="144" y="132"/>
                </a:cubicBezTo>
                <a:cubicBezTo>
                  <a:pt x="146" y="132"/>
                  <a:pt x="148" y="130"/>
                  <a:pt x="148" y="128"/>
                </a:cubicBezTo>
                <a:cubicBezTo>
                  <a:pt x="148" y="48"/>
                  <a:pt x="148" y="48"/>
                  <a:pt x="148" y="48"/>
                </a:cubicBezTo>
                <a:cubicBezTo>
                  <a:pt x="148" y="46"/>
                  <a:pt x="146" y="44"/>
                  <a:pt x="144" y="44"/>
                </a:cubicBezTo>
                <a:close/>
                <a:moveTo>
                  <a:pt x="160" y="28"/>
                </a:moveTo>
                <a:cubicBezTo>
                  <a:pt x="158" y="28"/>
                  <a:pt x="156" y="30"/>
                  <a:pt x="156" y="32"/>
                </a:cubicBezTo>
                <a:cubicBezTo>
                  <a:pt x="156" y="128"/>
                  <a:pt x="156" y="128"/>
                  <a:pt x="156" y="128"/>
                </a:cubicBezTo>
                <a:cubicBezTo>
                  <a:pt x="156" y="130"/>
                  <a:pt x="158" y="132"/>
                  <a:pt x="160" y="132"/>
                </a:cubicBezTo>
                <a:cubicBezTo>
                  <a:pt x="162" y="132"/>
                  <a:pt x="164" y="130"/>
                  <a:pt x="164" y="128"/>
                </a:cubicBezTo>
                <a:cubicBezTo>
                  <a:pt x="164" y="32"/>
                  <a:pt x="164" y="32"/>
                  <a:pt x="164" y="32"/>
                </a:cubicBezTo>
                <a:cubicBezTo>
                  <a:pt x="164" y="30"/>
                  <a:pt x="162" y="28"/>
                  <a:pt x="160" y="28"/>
                </a:cubicBezTo>
                <a:close/>
                <a:moveTo>
                  <a:pt x="176" y="44"/>
                </a:moveTo>
                <a:cubicBezTo>
                  <a:pt x="174" y="44"/>
                  <a:pt x="172" y="46"/>
                  <a:pt x="172" y="48"/>
                </a:cubicBezTo>
                <a:cubicBezTo>
                  <a:pt x="172" y="128"/>
                  <a:pt x="172" y="128"/>
                  <a:pt x="172" y="128"/>
                </a:cubicBezTo>
                <a:cubicBezTo>
                  <a:pt x="172" y="130"/>
                  <a:pt x="174" y="132"/>
                  <a:pt x="176" y="132"/>
                </a:cubicBezTo>
                <a:cubicBezTo>
                  <a:pt x="178" y="132"/>
                  <a:pt x="180" y="130"/>
                  <a:pt x="180" y="128"/>
                </a:cubicBezTo>
                <a:cubicBezTo>
                  <a:pt x="180" y="48"/>
                  <a:pt x="180" y="48"/>
                  <a:pt x="180" y="48"/>
                </a:cubicBezTo>
                <a:cubicBezTo>
                  <a:pt x="180" y="46"/>
                  <a:pt x="178" y="44"/>
                  <a:pt x="176" y="44"/>
                </a:cubicBezTo>
                <a:close/>
                <a:moveTo>
                  <a:pt x="192" y="60"/>
                </a:moveTo>
                <a:cubicBezTo>
                  <a:pt x="190" y="60"/>
                  <a:pt x="188" y="62"/>
                  <a:pt x="188" y="64"/>
                </a:cubicBezTo>
                <a:cubicBezTo>
                  <a:pt x="188" y="128"/>
                  <a:pt x="188" y="128"/>
                  <a:pt x="188" y="128"/>
                </a:cubicBezTo>
                <a:cubicBezTo>
                  <a:pt x="188" y="130"/>
                  <a:pt x="190" y="132"/>
                  <a:pt x="192" y="132"/>
                </a:cubicBezTo>
                <a:cubicBezTo>
                  <a:pt x="194" y="132"/>
                  <a:pt x="196" y="130"/>
                  <a:pt x="196" y="128"/>
                </a:cubicBezTo>
                <a:cubicBezTo>
                  <a:pt x="196" y="64"/>
                  <a:pt x="196" y="64"/>
                  <a:pt x="196" y="64"/>
                </a:cubicBezTo>
                <a:cubicBezTo>
                  <a:pt x="196" y="62"/>
                  <a:pt x="194" y="60"/>
                  <a:pt x="192" y="6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chemeClr val="tx1">
                  <a:lumMod val="85000"/>
                  <a:lumOff val="15000"/>
                </a:schemeClr>
              </a:solidFill>
              <a:cs typeface="+mn-ea"/>
              <a:sym typeface="+mn-lt"/>
            </a:endParaRPr>
          </a:p>
        </p:txBody>
      </p:sp>
      <p:sp>
        <p:nvSpPr>
          <p:cNvPr id="34" name="Freeform 22"/>
          <p:cNvSpPr>
            <a:spLocks noEditPoints="1"/>
          </p:cNvSpPr>
          <p:nvPr/>
        </p:nvSpPr>
        <p:spPr bwMode="auto">
          <a:xfrm>
            <a:off x="5657494" y="2169340"/>
            <a:ext cx="311146" cy="513605"/>
          </a:xfrm>
          <a:custGeom>
            <a:avLst/>
            <a:gdLst>
              <a:gd name="T0" fmla="*/ 104 w 124"/>
              <a:gd name="T1" fmla="*/ 0 h 204"/>
              <a:gd name="T2" fmla="*/ 20 w 124"/>
              <a:gd name="T3" fmla="*/ 0 h 204"/>
              <a:gd name="T4" fmla="*/ 0 w 124"/>
              <a:gd name="T5" fmla="*/ 20 h 204"/>
              <a:gd name="T6" fmla="*/ 0 w 124"/>
              <a:gd name="T7" fmla="*/ 184 h 204"/>
              <a:gd name="T8" fmla="*/ 20 w 124"/>
              <a:gd name="T9" fmla="*/ 204 h 204"/>
              <a:gd name="T10" fmla="*/ 104 w 124"/>
              <a:gd name="T11" fmla="*/ 204 h 204"/>
              <a:gd name="T12" fmla="*/ 124 w 124"/>
              <a:gd name="T13" fmla="*/ 184 h 204"/>
              <a:gd name="T14" fmla="*/ 124 w 124"/>
              <a:gd name="T15" fmla="*/ 20 h 204"/>
              <a:gd name="T16" fmla="*/ 104 w 124"/>
              <a:gd name="T17" fmla="*/ 0 h 204"/>
              <a:gd name="T18" fmla="*/ 116 w 124"/>
              <a:gd name="T19" fmla="*/ 184 h 204"/>
              <a:gd name="T20" fmla="*/ 104 w 124"/>
              <a:gd name="T21" fmla="*/ 196 h 204"/>
              <a:gd name="T22" fmla="*/ 20 w 124"/>
              <a:gd name="T23" fmla="*/ 196 h 204"/>
              <a:gd name="T24" fmla="*/ 8 w 124"/>
              <a:gd name="T25" fmla="*/ 184 h 204"/>
              <a:gd name="T26" fmla="*/ 8 w 124"/>
              <a:gd name="T27" fmla="*/ 20 h 204"/>
              <a:gd name="T28" fmla="*/ 20 w 124"/>
              <a:gd name="T29" fmla="*/ 8 h 204"/>
              <a:gd name="T30" fmla="*/ 104 w 124"/>
              <a:gd name="T31" fmla="*/ 8 h 204"/>
              <a:gd name="T32" fmla="*/ 116 w 124"/>
              <a:gd name="T33" fmla="*/ 20 h 204"/>
              <a:gd name="T34" fmla="*/ 116 w 124"/>
              <a:gd name="T35" fmla="*/ 184 h 204"/>
              <a:gd name="T36" fmla="*/ 51 w 124"/>
              <a:gd name="T37" fmla="*/ 20 h 204"/>
              <a:gd name="T38" fmla="*/ 47 w 124"/>
              <a:gd name="T39" fmla="*/ 16 h 204"/>
              <a:gd name="T40" fmla="*/ 43 w 124"/>
              <a:gd name="T41" fmla="*/ 20 h 204"/>
              <a:gd name="T42" fmla="*/ 47 w 124"/>
              <a:gd name="T43" fmla="*/ 24 h 204"/>
              <a:gd name="T44" fmla="*/ 51 w 124"/>
              <a:gd name="T45" fmla="*/ 20 h 204"/>
              <a:gd name="T46" fmla="*/ 80 w 124"/>
              <a:gd name="T47" fmla="*/ 16 h 204"/>
              <a:gd name="T48" fmla="*/ 60 w 124"/>
              <a:gd name="T49" fmla="*/ 16 h 204"/>
              <a:gd name="T50" fmla="*/ 56 w 124"/>
              <a:gd name="T51" fmla="*/ 20 h 204"/>
              <a:gd name="T52" fmla="*/ 60 w 124"/>
              <a:gd name="T53" fmla="*/ 24 h 204"/>
              <a:gd name="T54" fmla="*/ 80 w 124"/>
              <a:gd name="T55" fmla="*/ 24 h 204"/>
              <a:gd name="T56" fmla="*/ 84 w 124"/>
              <a:gd name="T57" fmla="*/ 20 h 204"/>
              <a:gd name="T58" fmla="*/ 80 w 124"/>
              <a:gd name="T59" fmla="*/ 16 h 204"/>
              <a:gd name="T60" fmla="*/ 62 w 124"/>
              <a:gd name="T61" fmla="*/ 164 h 204"/>
              <a:gd name="T62" fmla="*/ 62 w 124"/>
              <a:gd name="T63" fmla="*/ 164 h 204"/>
              <a:gd name="T64" fmla="*/ 48 w 124"/>
              <a:gd name="T65" fmla="*/ 178 h 204"/>
              <a:gd name="T66" fmla="*/ 48 w 124"/>
              <a:gd name="T67" fmla="*/ 178 h 204"/>
              <a:gd name="T68" fmla="*/ 62 w 124"/>
              <a:gd name="T69" fmla="*/ 192 h 204"/>
              <a:gd name="T70" fmla="*/ 62 w 124"/>
              <a:gd name="T71" fmla="*/ 192 h 204"/>
              <a:gd name="T72" fmla="*/ 76 w 124"/>
              <a:gd name="T73" fmla="*/ 178 h 204"/>
              <a:gd name="T74" fmla="*/ 76 w 124"/>
              <a:gd name="T75" fmla="*/ 178 h 204"/>
              <a:gd name="T76" fmla="*/ 62 w 124"/>
              <a:gd name="T77" fmla="*/ 164 h 204"/>
              <a:gd name="T78" fmla="*/ 68 w 124"/>
              <a:gd name="T79" fmla="*/ 178 h 204"/>
              <a:gd name="T80" fmla="*/ 62 w 124"/>
              <a:gd name="T81" fmla="*/ 184 h 204"/>
              <a:gd name="T82" fmla="*/ 62 w 124"/>
              <a:gd name="T83" fmla="*/ 184 h 204"/>
              <a:gd name="T84" fmla="*/ 56 w 124"/>
              <a:gd name="T85" fmla="*/ 178 h 204"/>
              <a:gd name="T86" fmla="*/ 56 w 124"/>
              <a:gd name="T87" fmla="*/ 178 h 204"/>
              <a:gd name="T88" fmla="*/ 62 w 124"/>
              <a:gd name="T89" fmla="*/ 172 h 204"/>
              <a:gd name="T90" fmla="*/ 62 w 124"/>
              <a:gd name="T91" fmla="*/ 172 h 204"/>
              <a:gd name="T92" fmla="*/ 68 w 124"/>
              <a:gd name="T93" fmla="*/ 17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 h="204">
                <a:moveTo>
                  <a:pt x="104" y="0"/>
                </a:moveTo>
                <a:cubicBezTo>
                  <a:pt x="20" y="0"/>
                  <a:pt x="20" y="0"/>
                  <a:pt x="20" y="0"/>
                </a:cubicBezTo>
                <a:cubicBezTo>
                  <a:pt x="9" y="0"/>
                  <a:pt x="0" y="9"/>
                  <a:pt x="0" y="20"/>
                </a:cubicBezTo>
                <a:cubicBezTo>
                  <a:pt x="0" y="184"/>
                  <a:pt x="0" y="184"/>
                  <a:pt x="0" y="184"/>
                </a:cubicBezTo>
                <a:cubicBezTo>
                  <a:pt x="0" y="195"/>
                  <a:pt x="9" y="204"/>
                  <a:pt x="20" y="204"/>
                </a:cubicBezTo>
                <a:cubicBezTo>
                  <a:pt x="104" y="204"/>
                  <a:pt x="104" y="204"/>
                  <a:pt x="104" y="204"/>
                </a:cubicBezTo>
                <a:cubicBezTo>
                  <a:pt x="115" y="204"/>
                  <a:pt x="124" y="195"/>
                  <a:pt x="124" y="184"/>
                </a:cubicBezTo>
                <a:cubicBezTo>
                  <a:pt x="124" y="20"/>
                  <a:pt x="124" y="20"/>
                  <a:pt x="124" y="20"/>
                </a:cubicBezTo>
                <a:cubicBezTo>
                  <a:pt x="124" y="9"/>
                  <a:pt x="115" y="0"/>
                  <a:pt x="104" y="0"/>
                </a:cubicBezTo>
                <a:close/>
                <a:moveTo>
                  <a:pt x="116" y="184"/>
                </a:moveTo>
                <a:cubicBezTo>
                  <a:pt x="116" y="191"/>
                  <a:pt x="111" y="196"/>
                  <a:pt x="104" y="196"/>
                </a:cubicBezTo>
                <a:cubicBezTo>
                  <a:pt x="20" y="196"/>
                  <a:pt x="20" y="196"/>
                  <a:pt x="20" y="196"/>
                </a:cubicBezTo>
                <a:cubicBezTo>
                  <a:pt x="13" y="196"/>
                  <a:pt x="8" y="191"/>
                  <a:pt x="8" y="184"/>
                </a:cubicBezTo>
                <a:cubicBezTo>
                  <a:pt x="8" y="20"/>
                  <a:pt x="8" y="20"/>
                  <a:pt x="8" y="20"/>
                </a:cubicBezTo>
                <a:cubicBezTo>
                  <a:pt x="8" y="13"/>
                  <a:pt x="13" y="8"/>
                  <a:pt x="20" y="8"/>
                </a:cubicBezTo>
                <a:cubicBezTo>
                  <a:pt x="104" y="8"/>
                  <a:pt x="104" y="8"/>
                  <a:pt x="104" y="8"/>
                </a:cubicBezTo>
                <a:cubicBezTo>
                  <a:pt x="111" y="8"/>
                  <a:pt x="116" y="13"/>
                  <a:pt x="116" y="20"/>
                </a:cubicBezTo>
                <a:lnTo>
                  <a:pt x="116" y="184"/>
                </a:lnTo>
                <a:close/>
                <a:moveTo>
                  <a:pt x="51" y="20"/>
                </a:moveTo>
                <a:cubicBezTo>
                  <a:pt x="51" y="18"/>
                  <a:pt x="49" y="16"/>
                  <a:pt x="47" y="16"/>
                </a:cubicBezTo>
                <a:cubicBezTo>
                  <a:pt x="44" y="16"/>
                  <a:pt x="43" y="18"/>
                  <a:pt x="43" y="20"/>
                </a:cubicBezTo>
                <a:cubicBezTo>
                  <a:pt x="43" y="22"/>
                  <a:pt x="44" y="24"/>
                  <a:pt x="47" y="24"/>
                </a:cubicBezTo>
                <a:cubicBezTo>
                  <a:pt x="49" y="24"/>
                  <a:pt x="51" y="22"/>
                  <a:pt x="51" y="20"/>
                </a:cubicBezTo>
                <a:close/>
                <a:moveTo>
                  <a:pt x="80" y="16"/>
                </a:moveTo>
                <a:cubicBezTo>
                  <a:pt x="60" y="16"/>
                  <a:pt x="60" y="16"/>
                  <a:pt x="60" y="16"/>
                </a:cubicBezTo>
                <a:cubicBezTo>
                  <a:pt x="58" y="16"/>
                  <a:pt x="56" y="18"/>
                  <a:pt x="56" y="20"/>
                </a:cubicBezTo>
                <a:cubicBezTo>
                  <a:pt x="56" y="22"/>
                  <a:pt x="58" y="24"/>
                  <a:pt x="60" y="24"/>
                </a:cubicBezTo>
                <a:cubicBezTo>
                  <a:pt x="80" y="24"/>
                  <a:pt x="80" y="24"/>
                  <a:pt x="80" y="24"/>
                </a:cubicBezTo>
                <a:cubicBezTo>
                  <a:pt x="82" y="24"/>
                  <a:pt x="84" y="22"/>
                  <a:pt x="84" y="20"/>
                </a:cubicBezTo>
                <a:cubicBezTo>
                  <a:pt x="84" y="18"/>
                  <a:pt x="82" y="16"/>
                  <a:pt x="80" y="16"/>
                </a:cubicBezTo>
                <a:close/>
                <a:moveTo>
                  <a:pt x="62" y="164"/>
                </a:moveTo>
                <a:cubicBezTo>
                  <a:pt x="62" y="164"/>
                  <a:pt x="62" y="164"/>
                  <a:pt x="62" y="164"/>
                </a:cubicBezTo>
                <a:cubicBezTo>
                  <a:pt x="54" y="164"/>
                  <a:pt x="48" y="170"/>
                  <a:pt x="48" y="178"/>
                </a:cubicBezTo>
                <a:cubicBezTo>
                  <a:pt x="48" y="178"/>
                  <a:pt x="48" y="178"/>
                  <a:pt x="48" y="178"/>
                </a:cubicBezTo>
                <a:cubicBezTo>
                  <a:pt x="48" y="186"/>
                  <a:pt x="54" y="192"/>
                  <a:pt x="62" y="192"/>
                </a:cubicBezTo>
                <a:cubicBezTo>
                  <a:pt x="62" y="192"/>
                  <a:pt x="62" y="192"/>
                  <a:pt x="62" y="192"/>
                </a:cubicBezTo>
                <a:cubicBezTo>
                  <a:pt x="70" y="192"/>
                  <a:pt x="76" y="186"/>
                  <a:pt x="76" y="178"/>
                </a:cubicBezTo>
                <a:cubicBezTo>
                  <a:pt x="76" y="178"/>
                  <a:pt x="76" y="178"/>
                  <a:pt x="76" y="178"/>
                </a:cubicBezTo>
                <a:cubicBezTo>
                  <a:pt x="76" y="170"/>
                  <a:pt x="70" y="164"/>
                  <a:pt x="62" y="164"/>
                </a:cubicBezTo>
                <a:close/>
                <a:moveTo>
                  <a:pt x="68" y="178"/>
                </a:moveTo>
                <a:cubicBezTo>
                  <a:pt x="68" y="181"/>
                  <a:pt x="65" y="184"/>
                  <a:pt x="62" y="184"/>
                </a:cubicBezTo>
                <a:cubicBezTo>
                  <a:pt x="62" y="184"/>
                  <a:pt x="62" y="184"/>
                  <a:pt x="62" y="184"/>
                </a:cubicBezTo>
                <a:cubicBezTo>
                  <a:pt x="59" y="184"/>
                  <a:pt x="56" y="181"/>
                  <a:pt x="56" y="178"/>
                </a:cubicBezTo>
                <a:cubicBezTo>
                  <a:pt x="56" y="178"/>
                  <a:pt x="56" y="178"/>
                  <a:pt x="56" y="178"/>
                </a:cubicBezTo>
                <a:cubicBezTo>
                  <a:pt x="56" y="175"/>
                  <a:pt x="59" y="172"/>
                  <a:pt x="62" y="172"/>
                </a:cubicBezTo>
                <a:cubicBezTo>
                  <a:pt x="62" y="172"/>
                  <a:pt x="62" y="172"/>
                  <a:pt x="62" y="172"/>
                </a:cubicBezTo>
                <a:cubicBezTo>
                  <a:pt x="65" y="172"/>
                  <a:pt x="68" y="175"/>
                  <a:pt x="68" y="17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chemeClr val="tx1">
                  <a:lumMod val="85000"/>
                  <a:lumOff val="15000"/>
                </a:schemeClr>
              </a:solidFill>
              <a:cs typeface="+mn-ea"/>
              <a:sym typeface="+mn-lt"/>
            </a:endParaRPr>
          </a:p>
        </p:txBody>
      </p:sp>
      <p:pic>
        <p:nvPicPr>
          <p:cNvPr id="8" name="图片占位符 7">
            <a:extLst>
              <a:ext uri="{FF2B5EF4-FFF2-40B4-BE49-F238E27FC236}">
                <a16:creationId xmlns:a16="http://schemas.microsoft.com/office/drawing/2014/main" id="{160C5F62-E992-4667-B7F8-4A3CBB34C26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3638550" y="4394176"/>
            <a:ext cx="5133975" cy="924030"/>
          </a:xfrm>
        </p:spPr>
      </p:pic>
      <p:pic>
        <p:nvPicPr>
          <p:cNvPr id="38" name="图片占位符 7">
            <a:extLst>
              <a:ext uri="{FF2B5EF4-FFF2-40B4-BE49-F238E27FC236}">
                <a16:creationId xmlns:a16="http://schemas.microsoft.com/office/drawing/2014/main" id="{9596F3BF-A920-42E7-B6FF-E89FAB4A86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0412" y="3868016"/>
            <a:ext cx="4737337" cy="924030"/>
          </a:xfrm>
          <a:custGeom>
            <a:avLst/>
            <a:gdLst>
              <a:gd name="connsiteX0" fmla="*/ 0 w 10272338"/>
              <a:gd name="connsiteY0" fmla="*/ 0 h 1839095"/>
              <a:gd name="connsiteX1" fmla="*/ 10272338 w 10272338"/>
              <a:gd name="connsiteY1" fmla="*/ 0 h 1839095"/>
              <a:gd name="connsiteX2" fmla="*/ 10272338 w 10272338"/>
              <a:gd name="connsiteY2" fmla="*/ 1839095 h 1839095"/>
              <a:gd name="connsiteX3" fmla="*/ 0 w 10272338"/>
              <a:gd name="connsiteY3" fmla="*/ 1839095 h 1839095"/>
              <a:gd name="connsiteX4" fmla="*/ 0 w 10272338"/>
              <a:gd name="connsiteY4" fmla="*/ 0 h 1839095"/>
              <a:gd name="connsiteX0" fmla="*/ 977152 w 10272338"/>
              <a:gd name="connsiteY0" fmla="*/ 0 h 1848060"/>
              <a:gd name="connsiteX1" fmla="*/ 10272338 w 10272338"/>
              <a:gd name="connsiteY1" fmla="*/ 8965 h 1848060"/>
              <a:gd name="connsiteX2" fmla="*/ 10272338 w 10272338"/>
              <a:gd name="connsiteY2" fmla="*/ 1848060 h 1848060"/>
              <a:gd name="connsiteX3" fmla="*/ 0 w 10272338"/>
              <a:gd name="connsiteY3" fmla="*/ 1848060 h 1848060"/>
              <a:gd name="connsiteX4" fmla="*/ 977152 w 10272338"/>
              <a:gd name="connsiteY4" fmla="*/ 0 h 1848060"/>
              <a:gd name="connsiteX0" fmla="*/ 950258 w 10272338"/>
              <a:gd name="connsiteY0" fmla="*/ 0 h 1848060"/>
              <a:gd name="connsiteX1" fmla="*/ 10272338 w 10272338"/>
              <a:gd name="connsiteY1" fmla="*/ 8965 h 1848060"/>
              <a:gd name="connsiteX2" fmla="*/ 10272338 w 10272338"/>
              <a:gd name="connsiteY2" fmla="*/ 1848060 h 1848060"/>
              <a:gd name="connsiteX3" fmla="*/ 0 w 10272338"/>
              <a:gd name="connsiteY3" fmla="*/ 1848060 h 1848060"/>
              <a:gd name="connsiteX4" fmla="*/ 950258 w 10272338"/>
              <a:gd name="connsiteY4" fmla="*/ 0 h 1848060"/>
              <a:gd name="connsiteX0" fmla="*/ 950258 w 10272338"/>
              <a:gd name="connsiteY0" fmla="*/ 0 h 1848060"/>
              <a:gd name="connsiteX1" fmla="*/ 9313115 w 10272338"/>
              <a:gd name="connsiteY1" fmla="*/ 8965 h 1848060"/>
              <a:gd name="connsiteX2" fmla="*/ 10272338 w 10272338"/>
              <a:gd name="connsiteY2" fmla="*/ 1848060 h 1848060"/>
              <a:gd name="connsiteX3" fmla="*/ 0 w 10272338"/>
              <a:gd name="connsiteY3" fmla="*/ 1848060 h 1848060"/>
              <a:gd name="connsiteX4" fmla="*/ 950258 w 10272338"/>
              <a:gd name="connsiteY4" fmla="*/ 0 h 1848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2338" h="1848060">
                <a:moveTo>
                  <a:pt x="950258" y="0"/>
                </a:moveTo>
                <a:lnTo>
                  <a:pt x="9313115" y="8965"/>
                </a:lnTo>
                <a:lnTo>
                  <a:pt x="10272338" y="1848060"/>
                </a:lnTo>
                <a:lnTo>
                  <a:pt x="0" y="1848060"/>
                </a:lnTo>
                <a:lnTo>
                  <a:pt x="950258" y="0"/>
                </a:lnTo>
                <a:close/>
              </a:path>
            </a:pathLst>
          </a:custGeom>
          <a:solidFill>
            <a:schemeClr val="accent2"/>
          </a:solidFill>
          <a:ln w="12700">
            <a:miter lim="400000"/>
          </a:ln>
          <a:extLst>
            <a:ext uri="{C572A759-6A51-4108-AA02-DFA0A04FC94B}">
              <ma14:wrappingTextBoxFlag xmlns="" xmlns:ma14="http://schemas.microsoft.com/office/mac/drawingml/2011/main" val="1"/>
            </a:ext>
          </a:extLst>
        </p:spPr>
      </p:pic>
      <p:grpSp>
        <p:nvGrpSpPr>
          <p:cNvPr id="39" name="组合 38">
            <a:extLst>
              <a:ext uri="{FF2B5EF4-FFF2-40B4-BE49-F238E27FC236}">
                <a16:creationId xmlns:a16="http://schemas.microsoft.com/office/drawing/2014/main" id="{F2B71293-0013-4E4E-BF57-C905544DC67B}"/>
              </a:ext>
            </a:extLst>
          </p:cNvPr>
          <p:cNvGrpSpPr/>
          <p:nvPr/>
        </p:nvGrpSpPr>
        <p:grpSpPr>
          <a:xfrm>
            <a:off x="171450" y="468189"/>
            <a:ext cx="6616971" cy="707886"/>
            <a:chOff x="171450" y="636516"/>
            <a:chExt cx="6616971" cy="707886"/>
          </a:xfrm>
        </p:grpSpPr>
        <p:sp>
          <p:nvSpPr>
            <p:cNvPr id="40" name="文本框 39">
              <a:extLst>
                <a:ext uri="{FF2B5EF4-FFF2-40B4-BE49-F238E27FC236}">
                  <a16:creationId xmlns:a16="http://schemas.microsoft.com/office/drawing/2014/main" id="{DCAE40E7-43A7-4DBA-A832-EAFC591168CC}"/>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41" name="矩形 40">
              <a:extLst>
                <a:ext uri="{FF2B5EF4-FFF2-40B4-BE49-F238E27FC236}">
                  <a16:creationId xmlns:a16="http://schemas.microsoft.com/office/drawing/2014/main" id="{646297F7-F9CD-4889-9D1A-FB34280A6736}"/>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3283415142"/>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25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75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16" presetClass="entr" presetSubtype="21"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A_库_组合 4">
            <a:extLst>
              <a:ext uri="{FF2B5EF4-FFF2-40B4-BE49-F238E27FC236}">
                <a16:creationId xmlns:a16="http://schemas.microsoft.com/office/drawing/2014/main" id="{EE1A76ED-EA54-4B96-953F-AAE639208323}"/>
              </a:ext>
            </a:extLst>
          </p:cNvPr>
          <p:cNvGrpSpPr/>
          <p:nvPr>
            <p:custDataLst>
              <p:tags r:id="rId1"/>
            </p:custDataLst>
          </p:nvPr>
        </p:nvGrpSpPr>
        <p:grpSpPr>
          <a:xfrm>
            <a:off x="1970577" y="2084008"/>
            <a:ext cx="8107048" cy="1245932"/>
            <a:chOff x="1969063" y="2407858"/>
            <a:chExt cx="8107048" cy="1245932"/>
          </a:xfrm>
          <a:effectLst/>
        </p:grpSpPr>
        <p:grpSp>
          <p:nvGrpSpPr>
            <p:cNvPr id="28" name="组合 27">
              <a:extLst>
                <a:ext uri="{FF2B5EF4-FFF2-40B4-BE49-F238E27FC236}">
                  <a16:creationId xmlns:a16="http://schemas.microsoft.com/office/drawing/2014/main" id="{31069494-844C-40B5-9DDF-E1E6C71C8426}"/>
                </a:ext>
              </a:extLst>
            </p:cNvPr>
            <p:cNvGrpSpPr/>
            <p:nvPr/>
          </p:nvGrpSpPr>
          <p:grpSpPr>
            <a:xfrm>
              <a:off x="1969063" y="2477004"/>
              <a:ext cx="4216024" cy="710067"/>
              <a:chOff x="1969063" y="2977845"/>
              <a:chExt cx="4216024" cy="710067"/>
            </a:xfrm>
          </p:grpSpPr>
          <p:sp>
            <p:nvSpPr>
              <p:cNvPr id="34" name="文本框 27">
                <a:extLst>
                  <a:ext uri="{FF2B5EF4-FFF2-40B4-BE49-F238E27FC236}">
                    <a16:creationId xmlns:a16="http://schemas.microsoft.com/office/drawing/2014/main" id="{6D1D5B6A-B411-4F58-978A-53FFF7BFA998}"/>
                  </a:ext>
                </a:extLst>
              </p:cNvPr>
              <p:cNvSpPr txBox="1">
                <a:spLocks/>
              </p:cNvSpPr>
              <p:nvPr/>
            </p:nvSpPr>
            <p:spPr bwMode="auto">
              <a:xfrm>
                <a:off x="1969063" y="2977845"/>
                <a:ext cx="746227" cy="710067"/>
              </a:xfrm>
              <a:prstGeom prst="rect">
                <a:avLst/>
              </a:prstGeom>
              <a:noFill/>
              <a:extLst/>
            </p:spPr>
            <p:txBody>
              <a:bodyPr wrap="none" lIns="90000" tIns="46800" rIns="90000" bIns="46800">
                <a:noAutofit/>
              </a:bodyPr>
              <a:lstStyle/>
              <a:p>
                <a:pPr algn="l" latinLnBrk="0"/>
                <a:r>
                  <a:rPr lang="en-US" altLang="ko-KR" sz="4800" dirty="0">
                    <a:solidFill>
                      <a:schemeClr val="accent2"/>
                    </a:solidFill>
                    <a:cs typeface="+mn-ea"/>
                    <a:sym typeface="+mn-lt"/>
                  </a:rPr>
                  <a:t>01</a:t>
                </a:r>
              </a:p>
            </p:txBody>
          </p:sp>
          <p:cxnSp>
            <p:nvCxnSpPr>
              <p:cNvPr id="35" name="直接连接符 34">
                <a:extLst>
                  <a:ext uri="{FF2B5EF4-FFF2-40B4-BE49-F238E27FC236}">
                    <a16:creationId xmlns:a16="http://schemas.microsoft.com/office/drawing/2014/main" id="{64C61CF8-6BF7-4AC3-B809-6C4F462AD2B4}"/>
                  </a:ext>
                </a:extLst>
              </p:cNvPr>
              <p:cNvCxnSpPr/>
              <p:nvPr/>
            </p:nvCxnSpPr>
            <p:spPr>
              <a:xfrm>
                <a:off x="2820277" y="3257776"/>
                <a:ext cx="0" cy="37496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7">
                <a:extLst>
                  <a:ext uri="{FF2B5EF4-FFF2-40B4-BE49-F238E27FC236}">
                    <a16:creationId xmlns:a16="http://schemas.microsoft.com/office/drawing/2014/main" id="{5017F59F-3690-483A-9BB7-4E55D2FABF76}"/>
                  </a:ext>
                </a:extLst>
              </p:cNvPr>
              <p:cNvSpPr txBox="1">
                <a:spLocks/>
              </p:cNvSpPr>
              <p:nvPr/>
            </p:nvSpPr>
            <p:spPr bwMode="auto">
              <a:xfrm>
                <a:off x="2978055" y="3190881"/>
                <a:ext cx="1077218"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a:bodyPr>
              <a:lstStyle/>
              <a:p>
                <a:pPr latinLnBrk="0">
                  <a:lnSpc>
                    <a:spcPct val="110000"/>
                  </a:lnSpc>
                  <a:buClr>
                    <a:prstClr val="white"/>
                  </a:buClr>
                  <a:defRPr/>
                </a:pPr>
                <a:r>
                  <a:rPr lang="zh-CN" altLang="en-US" sz="1600" b="1" dirty="0">
                    <a:solidFill>
                      <a:schemeClr val="accent2"/>
                    </a:solidFill>
                    <a:cs typeface="+mn-ea"/>
                    <a:sym typeface="+mn-lt"/>
                  </a:rPr>
                  <a:t>输入标题文本</a:t>
                </a:r>
              </a:p>
            </p:txBody>
          </p:sp>
          <p:sp>
            <p:nvSpPr>
              <p:cNvPr id="37" name="矩形 36">
                <a:extLst>
                  <a:ext uri="{FF2B5EF4-FFF2-40B4-BE49-F238E27FC236}">
                    <a16:creationId xmlns:a16="http://schemas.microsoft.com/office/drawing/2014/main" id="{78A49DC8-87B1-40DF-A9F7-CA9420CFC17F}"/>
                  </a:ext>
                </a:extLst>
              </p:cNvPr>
              <p:cNvSpPr/>
              <p:nvPr/>
            </p:nvSpPr>
            <p:spPr>
              <a:xfrm>
                <a:off x="2978055" y="3480154"/>
                <a:ext cx="3207032" cy="207749"/>
              </a:xfrm>
              <a:prstGeom prst="rect">
                <a:avLst/>
              </a:prstGeom>
            </p:spPr>
            <p:txBody>
              <a:bodyPr wrap="square" lIns="0" tIns="0" rIns="0" bIns="0">
                <a:normAutofit/>
              </a:bodyPr>
              <a:lstStyle/>
              <a:p>
                <a:pPr>
                  <a:lnSpc>
                    <a:spcPct val="120000"/>
                  </a:lnSpc>
                  <a:defRPr/>
                </a:pPr>
                <a:r>
                  <a:rPr lang="zh-CN" altLang="en-US" sz="1050" dirty="0">
                    <a:cs typeface="+mn-ea"/>
                    <a:sym typeface="+mn-lt"/>
                  </a:rPr>
                  <a:t>输入替换内容内容输入替换内容内容</a:t>
                </a:r>
              </a:p>
            </p:txBody>
          </p:sp>
        </p:grpSp>
        <p:sp>
          <p:nvSpPr>
            <p:cNvPr id="29" name="任意多边形 16">
              <a:extLst>
                <a:ext uri="{FF2B5EF4-FFF2-40B4-BE49-F238E27FC236}">
                  <a16:creationId xmlns:a16="http://schemas.microsoft.com/office/drawing/2014/main" id="{680BE4B5-E992-4243-81BE-AAAF6AB852D2}"/>
                </a:ext>
              </a:extLst>
            </p:cNvPr>
            <p:cNvSpPr>
              <a:spLocks/>
            </p:cNvSpPr>
            <p:nvPr/>
          </p:nvSpPr>
          <p:spPr bwMode="auto">
            <a:xfrm>
              <a:off x="6862548" y="2407858"/>
              <a:ext cx="123345" cy="1026856"/>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rgbClr val="FF6F41"/>
            </a:solidFill>
            <a:ln w="9525">
              <a:noFill/>
              <a:round/>
              <a:headEnd/>
              <a:tailEnd/>
            </a:ln>
          </p:spPr>
          <p:txBody>
            <a:bodyPr anchor="ctr"/>
            <a:lstStyle/>
            <a:p>
              <a:pPr algn="ctr"/>
              <a:endParaRPr sz="2400">
                <a:cs typeface="+mn-ea"/>
                <a:sym typeface="+mn-lt"/>
              </a:endParaRPr>
            </a:p>
          </p:txBody>
        </p:sp>
        <p:sp>
          <p:nvSpPr>
            <p:cNvPr id="30" name="任意多边形 17">
              <a:extLst>
                <a:ext uri="{FF2B5EF4-FFF2-40B4-BE49-F238E27FC236}">
                  <a16:creationId xmlns:a16="http://schemas.microsoft.com/office/drawing/2014/main" id="{C0151E6A-A04B-40A5-AC70-0384ED657FE4}"/>
                </a:ext>
              </a:extLst>
            </p:cNvPr>
            <p:cNvSpPr>
              <a:spLocks/>
            </p:cNvSpPr>
            <p:nvPr/>
          </p:nvSpPr>
          <p:spPr bwMode="auto">
            <a:xfrm>
              <a:off x="9950180" y="2407858"/>
              <a:ext cx="125931" cy="1026856"/>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rgbClr val="FF6F41"/>
            </a:solidFill>
            <a:ln w="9525">
              <a:noFill/>
              <a:round/>
              <a:headEnd/>
              <a:tailEnd/>
            </a:ln>
          </p:spPr>
          <p:txBody>
            <a:bodyPr anchor="ctr"/>
            <a:lstStyle/>
            <a:p>
              <a:pPr algn="ctr"/>
              <a:endParaRPr sz="2400">
                <a:cs typeface="+mn-ea"/>
                <a:sym typeface="+mn-lt"/>
              </a:endParaRPr>
            </a:p>
          </p:txBody>
        </p:sp>
        <p:grpSp>
          <p:nvGrpSpPr>
            <p:cNvPr id="31" name="组合 30">
              <a:extLst>
                <a:ext uri="{FF2B5EF4-FFF2-40B4-BE49-F238E27FC236}">
                  <a16:creationId xmlns:a16="http://schemas.microsoft.com/office/drawing/2014/main" id="{B797727F-4F18-42AC-A117-9F59E08F9F66}"/>
                </a:ext>
              </a:extLst>
            </p:cNvPr>
            <p:cNvGrpSpPr/>
            <p:nvPr/>
          </p:nvGrpSpPr>
          <p:grpSpPr>
            <a:xfrm>
              <a:off x="7390503" y="2512756"/>
              <a:ext cx="2197154" cy="1141034"/>
              <a:chOff x="7390503" y="2523593"/>
              <a:chExt cx="2197154" cy="1141034"/>
            </a:xfrm>
          </p:grpSpPr>
          <p:sp>
            <p:nvSpPr>
              <p:cNvPr id="32" name="矩形 31">
                <a:extLst>
                  <a:ext uri="{FF2B5EF4-FFF2-40B4-BE49-F238E27FC236}">
                    <a16:creationId xmlns:a16="http://schemas.microsoft.com/office/drawing/2014/main" id="{6CA3E828-D624-421C-8FB8-1696D3355D9C}"/>
                  </a:ext>
                </a:extLst>
              </p:cNvPr>
              <p:cNvSpPr/>
              <p:nvPr/>
            </p:nvSpPr>
            <p:spPr>
              <a:xfrm>
                <a:off x="7829355" y="2523593"/>
                <a:ext cx="1319451" cy="261979"/>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lvl="0" algn="ctr">
                  <a:lnSpc>
                    <a:spcPct val="120000"/>
                  </a:lnSpc>
                  <a:buClr>
                    <a:prstClr val="white"/>
                  </a:buClr>
                  <a:defRPr/>
                </a:pPr>
                <a:r>
                  <a:rPr lang="zh-CN" altLang="en-US" sz="1400" b="1" dirty="0">
                    <a:solidFill>
                      <a:prstClr val="white"/>
                    </a:solidFill>
                    <a:cs typeface="+mn-ea"/>
                    <a:sym typeface="+mn-lt"/>
                  </a:rPr>
                  <a:t>输入标题文本</a:t>
                </a:r>
              </a:p>
            </p:txBody>
          </p:sp>
          <p:sp>
            <p:nvSpPr>
              <p:cNvPr id="33" name="矩形 32">
                <a:extLst>
                  <a:ext uri="{FF2B5EF4-FFF2-40B4-BE49-F238E27FC236}">
                    <a16:creationId xmlns:a16="http://schemas.microsoft.com/office/drawing/2014/main" id="{CD179D45-CF46-418A-B3B2-6CB3E6FE75C9}"/>
                  </a:ext>
                </a:extLst>
              </p:cNvPr>
              <p:cNvSpPr/>
              <p:nvPr/>
            </p:nvSpPr>
            <p:spPr>
              <a:xfrm>
                <a:off x="7390503" y="2832823"/>
                <a:ext cx="2197154" cy="831804"/>
              </a:xfrm>
              <a:prstGeom prst="rect">
                <a:avLst/>
              </a:prstGeom>
            </p:spPr>
            <p:txBody>
              <a:bodyPr wrap="square">
                <a:normAutofit/>
              </a:bodyPr>
              <a:lstStyle/>
              <a:p>
                <a:pPr algn="ctr">
                  <a:lnSpc>
                    <a:spcPct val="120000"/>
                  </a:lnSpc>
                  <a:defRPr/>
                </a:pPr>
                <a:r>
                  <a:rPr lang="zh-CN" altLang="en-US" sz="1000" dirty="0">
                    <a:cs typeface="+mn-ea"/>
                    <a:sym typeface="+mn-lt"/>
                  </a:rPr>
                  <a:t>输入替换内容内容输入替换内容内容</a:t>
                </a:r>
                <a:br>
                  <a:rPr lang="zh-CN" altLang="en-US" sz="1000" dirty="0">
                    <a:cs typeface="+mn-ea"/>
                    <a:sym typeface="+mn-lt"/>
                  </a:rPr>
                </a:br>
                <a:endParaRPr lang="zh-CN" altLang="en-US" sz="1000" dirty="0">
                  <a:cs typeface="+mn-ea"/>
                  <a:sym typeface="+mn-lt"/>
                </a:endParaRPr>
              </a:p>
            </p:txBody>
          </p:sp>
        </p:grpSp>
      </p:grpSp>
      <p:grpSp>
        <p:nvGrpSpPr>
          <p:cNvPr id="48" name="组合 47">
            <a:extLst>
              <a:ext uri="{FF2B5EF4-FFF2-40B4-BE49-F238E27FC236}">
                <a16:creationId xmlns:a16="http://schemas.microsoft.com/office/drawing/2014/main" id="{B371270F-1069-494C-8DD2-87AFD045A821}"/>
              </a:ext>
            </a:extLst>
          </p:cNvPr>
          <p:cNvGrpSpPr/>
          <p:nvPr/>
        </p:nvGrpSpPr>
        <p:grpSpPr>
          <a:xfrm>
            <a:off x="171450" y="468189"/>
            <a:ext cx="6616971" cy="707886"/>
            <a:chOff x="171450" y="636516"/>
            <a:chExt cx="6616971" cy="707886"/>
          </a:xfrm>
        </p:grpSpPr>
        <p:sp>
          <p:nvSpPr>
            <p:cNvPr id="49" name="文本框 48">
              <a:extLst>
                <a:ext uri="{FF2B5EF4-FFF2-40B4-BE49-F238E27FC236}">
                  <a16:creationId xmlns:a16="http://schemas.microsoft.com/office/drawing/2014/main" id="{63F52669-8417-4716-894A-C5006ADA3D96}"/>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50" name="矩形 49">
              <a:extLst>
                <a:ext uri="{FF2B5EF4-FFF2-40B4-BE49-F238E27FC236}">
                  <a16:creationId xmlns:a16="http://schemas.microsoft.com/office/drawing/2014/main" id="{13B80F66-56A5-4EAB-8ED5-15BCEDA1FFC8}"/>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grpSp>
        <p:nvGrpSpPr>
          <p:cNvPr id="51" name="PA_库_组合 4">
            <a:extLst>
              <a:ext uri="{FF2B5EF4-FFF2-40B4-BE49-F238E27FC236}">
                <a16:creationId xmlns:a16="http://schemas.microsoft.com/office/drawing/2014/main" id="{72FD10C9-88E7-408C-9186-3AF1D3F2F540}"/>
              </a:ext>
            </a:extLst>
          </p:cNvPr>
          <p:cNvGrpSpPr/>
          <p:nvPr>
            <p:custDataLst>
              <p:tags r:id="rId2"/>
            </p:custDataLst>
          </p:nvPr>
        </p:nvGrpSpPr>
        <p:grpSpPr>
          <a:xfrm>
            <a:off x="1970577" y="3377191"/>
            <a:ext cx="8107048" cy="1245932"/>
            <a:chOff x="1969063" y="2407858"/>
            <a:chExt cx="8107048" cy="1245932"/>
          </a:xfrm>
          <a:effectLst/>
        </p:grpSpPr>
        <p:grpSp>
          <p:nvGrpSpPr>
            <p:cNvPr id="52" name="组合 51">
              <a:extLst>
                <a:ext uri="{FF2B5EF4-FFF2-40B4-BE49-F238E27FC236}">
                  <a16:creationId xmlns:a16="http://schemas.microsoft.com/office/drawing/2014/main" id="{C018DAB2-BF34-4A76-9D8C-F503BDDAB964}"/>
                </a:ext>
              </a:extLst>
            </p:cNvPr>
            <p:cNvGrpSpPr/>
            <p:nvPr/>
          </p:nvGrpSpPr>
          <p:grpSpPr>
            <a:xfrm>
              <a:off x="1969063" y="2477004"/>
              <a:ext cx="4216024" cy="710067"/>
              <a:chOff x="1969063" y="2977845"/>
              <a:chExt cx="4216024" cy="710067"/>
            </a:xfrm>
          </p:grpSpPr>
          <p:sp>
            <p:nvSpPr>
              <p:cNvPr id="58" name="文本框 27">
                <a:extLst>
                  <a:ext uri="{FF2B5EF4-FFF2-40B4-BE49-F238E27FC236}">
                    <a16:creationId xmlns:a16="http://schemas.microsoft.com/office/drawing/2014/main" id="{A530A782-32B6-41EF-B514-A660FCB215AF}"/>
                  </a:ext>
                </a:extLst>
              </p:cNvPr>
              <p:cNvSpPr txBox="1">
                <a:spLocks/>
              </p:cNvSpPr>
              <p:nvPr/>
            </p:nvSpPr>
            <p:spPr bwMode="auto">
              <a:xfrm>
                <a:off x="1969063" y="2977845"/>
                <a:ext cx="746227" cy="710067"/>
              </a:xfrm>
              <a:prstGeom prst="rect">
                <a:avLst/>
              </a:prstGeom>
              <a:noFill/>
              <a:extLst/>
            </p:spPr>
            <p:txBody>
              <a:bodyPr wrap="none" lIns="90000" tIns="46800" rIns="90000" bIns="46800">
                <a:noAutofit/>
              </a:bodyPr>
              <a:lstStyle/>
              <a:p>
                <a:pPr algn="l" latinLnBrk="0"/>
                <a:r>
                  <a:rPr lang="en-US" altLang="ko-KR" sz="4800" dirty="0">
                    <a:solidFill>
                      <a:srgbClr val="6495A3"/>
                    </a:solidFill>
                    <a:cs typeface="+mn-ea"/>
                    <a:sym typeface="+mn-lt"/>
                  </a:rPr>
                  <a:t>02</a:t>
                </a:r>
              </a:p>
            </p:txBody>
          </p:sp>
          <p:cxnSp>
            <p:nvCxnSpPr>
              <p:cNvPr id="59" name="直接连接符 58">
                <a:extLst>
                  <a:ext uri="{FF2B5EF4-FFF2-40B4-BE49-F238E27FC236}">
                    <a16:creationId xmlns:a16="http://schemas.microsoft.com/office/drawing/2014/main" id="{529C0DCE-A457-4023-AE04-077913061C20}"/>
                  </a:ext>
                </a:extLst>
              </p:cNvPr>
              <p:cNvCxnSpPr/>
              <p:nvPr/>
            </p:nvCxnSpPr>
            <p:spPr>
              <a:xfrm>
                <a:off x="2820277" y="3257776"/>
                <a:ext cx="0" cy="37496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文本框 7">
                <a:extLst>
                  <a:ext uri="{FF2B5EF4-FFF2-40B4-BE49-F238E27FC236}">
                    <a16:creationId xmlns:a16="http://schemas.microsoft.com/office/drawing/2014/main" id="{D943C603-BC0D-41DD-8D01-1A285EB75A7A}"/>
                  </a:ext>
                </a:extLst>
              </p:cNvPr>
              <p:cNvSpPr txBox="1">
                <a:spLocks/>
              </p:cNvSpPr>
              <p:nvPr/>
            </p:nvSpPr>
            <p:spPr bwMode="auto">
              <a:xfrm>
                <a:off x="2978055" y="3190881"/>
                <a:ext cx="1077218"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a:bodyPr>
              <a:lstStyle/>
              <a:p>
                <a:pPr latinLnBrk="0">
                  <a:lnSpc>
                    <a:spcPct val="110000"/>
                  </a:lnSpc>
                  <a:buClr>
                    <a:prstClr val="white"/>
                  </a:buClr>
                  <a:defRPr/>
                </a:pPr>
                <a:r>
                  <a:rPr lang="zh-CN" altLang="en-US" sz="1600" b="1" dirty="0">
                    <a:solidFill>
                      <a:srgbClr val="6495A3"/>
                    </a:solidFill>
                    <a:cs typeface="+mn-ea"/>
                    <a:sym typeface="+mn-lt"/>
                  </a:rPr>
                  <a:t>输入标题文本</a:t>
                </a:r>
              </a:p>
            </p:txBody>
          </p:sp>
          <p:sp>
            <p:nvSpPr>
              <p:cNvPr id="61" name="矩形 60">
                <a:extLst>
                  <a:ext uri="{FF2B5EF4-FFF2-40B4-BE49-F238E27FC236}">
                    <a16:creationId xmlns:a16="http://schemas.microsoft.com/office/drawing/2014/main" id="{AEC8B6EE-240A-45E5-94E9-1850FB0A11F7}"/>
                  </a:ext>
                </a:extLst>
              </p:cNvPr>
              <p:cNvSpPr/>
              <p:nvPr/>
            </p:nvSpPr>
            <p:spPr>
              <a:xfrm>
                <a:off x="2978055" y="3480154"/>
                <a:ext cx="3207032" cy="207749"/>
              </a:xfrm>
              <a:prstGeom prst="rect">
                <a:avLst/>
              </a:prstGeom>
            </p:spPr>
            <p:txBody>
              <a:bodyPr wrap="square" lIns="0" tIns="0" rIns="0" bIns="0">
                <a:normAutofit/>
              </a:bodyPr>
              <a:lstStyle/>
              <a:p>
                <a:pPr>
                  <a:lnSpc>
                    <a:spcPct val="120000"/>
                  </a:lnSpc>
                  <a:defRPr/>
                </a:pPr>
                <a:r>
                  <a:rPr lang="zh-CN" altLang="en-US" sz="1050" dirty="0">
                    <a:cs typeface="+mn-ea"/>
                    <a:sym typeface="+mn-lt"/>
                  </a:rPr>
                  <a:t>输入替换内容内容输入替换内容内容</a:t>
                </a:r>
              </a:p>
            </p:txBody>
          </p:sp>
        </p:grpSp>
        <p:sp>
          <p:nvSpPr>
            <p:cNvPr id="53" name="任意多边形 16">
              <a:extLst>
                <a:ext uri="{FF2B5EF4-FFF2-40B4-BE49-F238E27FC236}">
                  <a16:creationId xmlns:a16="http://schemas.microsoft.com/office/drawing/2014/main" id="{8A12B05C-0576-4C55-A96B-2DF8DFC2F4E5}"/>
                </a:ext>
              </a:extLst>
            </p:cNvPr>
            <p:cNvSpPr>
              <a:spLocks/>
            </p:cNvSpPr>
            <p:nvPr/>
          </p:nvSpPr>
          <p:spPr bwMode="auto">
            <a:xfrm>
              <a:off x="6862548" y="2407858"/>
              <a:ext cx="123345" cy="1026856"/>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rgbClr val="6495A3"/>
            </a:solidFill>
            <a:ln w="9525">
              <a:noFill/>
              <a:round/>
              <a:headEnd/>
              <a:tailEnd/>
            </a:ln>
          </p:spPr>
          <p:txBody>
            <a:bodyPr anchor="ctr"/>
            <a:lstStyle/>
            <a:p>
              <a:pPr algn="ctr"/>
              <a:endParaRPr sz="2400">
                <a:cs typeface="+mn-ea"/>
                <a:sym typeface="+mn-lt"/>
              </a:endParaRPr>
            </a:p>
          </p:txBody>
        </p:sp>
        <p:sp>
          <p:nvSpPr>
            <p:cNvPr id="54" name="任意多边形 17">
              <a:extLst>
                <a:ext uri="{FF2B5EF4-FFF2-40B4-BE49-F238E27FC236}">
                  <a16:creationId xmlns:a16="http://schemas.microsoft.com/office/drawing/2014/main" id="{DA96DCEF-ADAF-412D-8CE2-2571E938EBB8}"/>
                </a:ext>
              </a:extLst>
            </p:cNvPr>
            <p:cNvSpPr>
              <a:spLocks/>
            </p:cNvSpPr>
            <p:nvPr/>
          </p:nvSpPr>
          <p:spPr bwMode="auto">
            <a:xfrm>
              <a:off x="9950180" y="2407858"/>
              <a:ext cx="125931" cy="1026856"/>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rgbClr val="6495A3"/>
            </a:solidFill>
            <a:ln w="9525">
              <a:noFill/>
              <a:round/>
              <a:headEnd/>
              <a:tailEnd/>
            </a:ln>
          </p:spPr>
          <p:txBody>
            <a:bodyPr anchor="ctr"/>
            <a:lstStyle/>
            <a:p>
              <a:pPr algn="ctr"/>
              <a:endParaRPr sz="2400">
                <a:cs typeface="+mn-ea"/>
                <a:sym typeface="+mn-lt"/>
              </a:endParaRPr>
            </a:p>
          </p:txBody>
        </p:sp>
        <p:grpSp>
          <p:nvGrpSpPr>
            <p:cNvPr id="55" name="组合 54">
              <a:extLst>
                <a:ext uri="{FF2B5EF4-FFF2-40B4-BE49-F238E27FC236}">
                  <a16:creationId xmlns:a16="http://schemas.microsoft.com/office/drawing/2014/main" id="{07C167B8-B616-4EE6-A470-FE5E7FA61A4A}"/>
                </a:ext>
              </a:extLst>
            </p:cNvPr>
            <p:cNvGrpSpPr/>
            <p:nvPr/>
          </p:nvGrpSpPr>
          <p:grpSpPr>
            <a:xfrm>
              <a:off x="7390503" y="2512756"/>
              <a:ext cx="2197154" cy="1141034"/>
              <a:chOff x="7390503" y="2523593"/>
              <a:chExt cx="2197154" cy="1141034"/>
            </a:xfrm>
          </p:grpSpPr>
          <p:sp>
            <p:nvSpPr>
              <p:cNvPr id="56" name="矩形 55">
                <a:extLst>
                  <a:ext uri="{FF2B5EF4-FFF2-40B4-BE49-F238E27FC236}">
                    <a16:creationId xmlns:a16="http://schemas.microsoft.com/office/drawing/2014/main" id="{B7AE25A7-8114-4E8F-BAA5-37A965D1A638}"/>
                  </a:ext>
                </a:extLst>
              </p:cNvPr>
              <p:cNvSpPr/>
              <p:nvPr/>
            </p:nvSpPr>
            <p:spPr>
              <a:xfrm>
                <a:off x="7829355" y="2523593"/>
                <a:ext cx="1319451" cy="261979"/>
              </a:xfrm>
              <a:prstGeom prst="rect">
                <a:avLst/>
              </a:prstGeom>
              <a:solidFill>
                <a:srgbClr val="6495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lvl="0" algn="ctr">
                  <a:lnSpc>
                    <a:spcPct val="120000"/>
                  </a:lnSpc>
                  <a:buClr>
                    <a:prstClr val="white"/>
                  </a:buClr>
                  <a:defRPr/>
                </a:pPr>
                <a:r>
                  <a:rPr lang="zh-CN" altLang="en-US" sz="1400" b="1" dirty="0">
                    <a:solidFill>
                      <a:prstClr val="white"/>
                    </a:solidFill>
                    <a:cs typeface="+mn-ea"/>
                    <a:sym typeface="+mn-lt"/>
                  </a:rPr>
                  <a:t>输入标题文本</a:t>
                </a:r>
              </a:p>
            </p:txBody>
          </p:sp>
          <p:sp>
            <p:nvSpPr>
              <p:cNvPr id="57" name="矩形 56">
                <a:extLst>
                  <a:ext uri="{FF2B5EF4-FFF2-40B4-BE49-F238E27FC236}">
                    <a16:creationId xmlns:a16="http://schemas.microsoft.com/office/drawing/2014/main" id="{374E3A91-3915-40AA-8C8D-7EF93B667B8B}"/>
                  </a:ext>
                </a:extLst>
              </p:cNvPr>
              <p:cNvSpPr/>
              <p:nvPr/>
            </p:nvSpPr>
            <p:spPr>
              <a:xfrm>
                <a:off x="7390503" y="2832823"/>
                <a:ext cx="2197154" cy="831804"/>
              </a:xfrm>
              <a:prstGeom prst="rect">
                <a:avLst/>
              </a:prstGeom>
            </p:spPr>
            <p:txBody>
              <a:bodyPr wrap="square">
                <a:normAutofit/>
              </a:bodyPr>
              <a:lstStyle/>
              <a:p>
                <a:pPr algn="ctr">
                  <a:lnSpc>
                    <a:spcPct val="120000"/>
                  </a:lnSpc>
                  <a:defRPr/>
                </a:pPr>
                <a:r>
                  <a:rPr lang="zh-CN" altLang="en-US" sz="1000" dirty="0">
                    <a:cs typeface="+mn-ea"/>
                    <a:sym typeface="+mn-lt"/>
                  </a:rPr>
                  <a:t>输入替换内容内容输入替换内容内容</a:t>
                </a:r>
                <a:br>
                  <a:rPr lang="zh-CN" altLang="en-US" sz="1000" dirty="0">
                    <a:cs typeface="+mn-ea"/>
                    <a:sym typeface="+mn-lt"/>
                  </a:rPr>
                </a:br>
                <a:endParaRPr lang="zh-CN" altLang="en-US" sz="1000" dirty="0">
                  <a:cs typeface="+mn-ea"/>
                  <a:sym typeface="+mn-lt"/>
                </a:endParaRPr>
              </a:p>
            </p:txBody>
          </p:sp>
        </p:grpSp>
      </p:grpSp>
      <p:grpSp>
        <p:nvGrpSpPr>
          <p:cNvPr id="62" name="PA_库_组合 4">
            <a:extLst>
              <a:ext uri="{FF2B5EF4-FFF2-40B4-BE49-F238E27FC236}">
                <a16:creationId xmlns:a16="http://schemas.microsoft.com/office/drawing/2014/main" id="{16013C3B-7AB1-43B3-BAFC-992B7E6C0F41}"/>
              </a:ext>
            </a:extLst>
          </p:cNvPr>
          <p:cNvGrpSpPr/>
          <p:nvPr>
            <p:custDataLst>
              <p:tags r:id="rId3"/>
            </p:custDataLst>
          </p:nvPr>
        </p:nvGrpSpPr>
        <p:grpSpPr>
          <a:xfrm>
            <a:off x="1970577" y="4718497"/>
            <a:ext cx="8107048" cy="1245932"/>
            <a:chOff x="1969063" y="2407858"/>
            <a:chExt cx="8107048" cy="1245932"/>
          </a:xfrm>
          <a:effectLst/>
        </p:grpSpPr>
        <p:grpSp>
          <p:nvGrpSpPr>
            <p:cNvPr id="63" name="组合 62">
              <a:extLst>
                <a:ext uri="{FF2B5EF4-FFF2-40B4-BE49-F238E27FC236}">
                  <a16:creationId xmlns:a16="http://schemas.microsoft.com/office/drawing/2014/main" id="{687F74DF-3DE0-48D7-80F0-F2E198C96A88}"/>
                </a:ext>
              </a:extLst>
            </p:cNvPr>
            <p:cNvGrpSpPr/>
            <p:nvPr/>
          </p:nvGrpSpPr>
          <p:grpSpPr>
            <a:xfrm>
              <a:off x="1969063" y="2477004"/>
              <a:ext cx="4216024" cy="710067"/>
              <a:chOff x="1969063" y="2977845"/>
              <a:chExt cx="4216024" cy="710067"/>
            </a:xfrm>
          </p:grpSpPr>
          <p:sp>
            <p:nvSpPr>
              <p:cNvPr id="69" name="文本框 27">
                <a:extLst>
                  <a:ext uri="{FF2B5EF4-FFF2-40B4-BE49-F238E27FC236}">
                    <a16:creationId xmlns:a16="http://schemas.microsoft.com/office/drawing/2014/main" id="{5D0B9732-5017-40D9-98D7-AA59C8D4D1D4}"/>
                  </a:ext>
                </a:extLst>
              </p:cNvPr>
              <p:cNvSpPr txBox="1">
                <a:spLocks/>
              </p:cNvSpPr>
              <p:nvPr/>
            </p:nvSpPr>
            <p:spPr bwMode="auto">
              <a:xfrm>
                <a:off x="1969063" y="2977845"/>
                <a:ext cx="746227" cy="710067"/>
              </a:xfrm>
              <a:prstGeom prst="rect">
                <a:avLst/>
              </a:prstGeom>
              <a:noFill/>
              <a:extLst/>
            </p:spPr>
            <p:txBody>
              <a:bodyPr wrap="none" lIns="90000" tIns="46800" rIns="90000" bIns="46800">
                <a:noAutofit/>
              </a:bodyPr>
              <a:lstStyle/>
              <a:p>
                <a:pPr algn="l" latinLnBrk="0"/>
                <a:r>
                  <a:rPr lang="en-US" altLang="ko-KR" sz="4800" dirty="0">
                    <a:solidFill>
                      <a:schemeClr val="accent2"/>
                    </a:solidFill>
                    <a:cs typeface="+mn-ea"/>
                    <a:sym typeface="+mn-lt"/>
                  </a:rPr>
                  <a:t>03</a:t>
                </a:r>
              </a:p>
            </p:txBody>
          </p:sp>
          <p:cxnSp>
            <p:nvCxnSpPr>
              <p:cNvPr id="70" name="直接连接符 69">
                <a:extLst>
                  <a:ext uri="{FF2B5EF4-FFF2-40B4-BE49-F238E27FC236}">
                    <a16:creationId xmlns:a16="http://schemas.microsoft.com/office/drawing/2014/main" id="{754AD8F9-150F-4440-906D-7087CB759BA8}"/>
                  </a:ext>
                </a:extLst>
              </p:cNvPr>
              <p:cNvCxnSpPr/>
              <p:nvPr/>
            </p:nvCxnSpPr>
            <p:spPr>
              <a:xfrm>
                <a:off x="2820277" y="3257776"/>
                <a:ext cx="0" cy="37496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文本框 7">
                <a:extLst>
                  <a:ext uri="{FF2B5EF4-FFF2-40B4-BE49-F238E27FC236}">
                    <a16:creationId xmlns:a16="http://schemas.microsoft.com/office/drawing/2014/main" id="{0648FFAB-AFF6-4DCC-A425-5132C853F49F}"/>
                  </a:ext>
                </a:extLst>
              </p:cNvPr>
              <p:cNvSpPr txBox="1">
                <a:spLocks/>
              </p:cNvSpPr>
              <p:nvPr/>
            </p:nvSpPr>
            <p:spPr bwMode="auto">
              <a:xfrm>
                <a:off x="2978055" y="3190881"/>
                <a:ext cx="1077218"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a:bodyPr>
              <a:lstStyle/>
              <a:p>
                <a:pPr latinLnBrk="0">
                  <a:lnSpc>
                    <a:spcPct val="110000"/>
                  </a:lnSpc>
                  <a:buClr>
                    <a:prstClr val="white"/>
                  </a:buClr>
                  <a:defRPr/>
                </a:pPr>
                <a:r>
                  <a:rPr lang="zh-CN" altLang="en-US" sz="1600" b="1" dirty="0">
                    <a:solidFill>
                      <a:schemeClr val="accent2"/>
                    </a:solidFill>
                    <a:cs typeface="+mn-ea"/>
                    <a:sym typeface="+mn-lt"/>
                  </a:rPr>
                  <a:t>输入标题文本</a:t>
                </a:r>
              </a:p>
            </p:txBody>
          </p:sp>
          <p:sp>
            <p:nvSpPr>
              <p:cNvPr id="72" name="矩形 71">
                <a:extLst>
                  <a:ext uri="{FF2B5EF4-FFF2-40B4-BE49-F238E27FC236}">
                    <a16:creationId xmlns:a16="http://schemas.microsoft.com/office/drawing/2014/main" id="{DCAEDC56-0062-42E9-8550-E1644BF2E1A0}"/>
                  </a:ext>
                </a:extLst>
              </p:cNvPr>
              <p:cNvSpPr/>
              <p:nvPr/>
            </p:nvSpPr>
            <p:spPr>
              <a:xfrm>
                <a:off x="2978055" y="3480154"/>
                <a:ext cx="3207032" cy="207749"/>
              </a:xfrm>
              <a:prstGeom prst="rect">
                <a:avLst/>
              </a:prstGeom>
            </p:spPr>
            <p:txBody>
              <a:bodyPr wrap="square" lIns="0" tIns="0" rIns="0" bIns="0">
                <a:normAutofit/>
              </a:bodyPr>
              <a:lstStyle/>
              <a:p>
                <a:pPr>
                  <a:lnSpc>
                    <a:spcPct val="120000"/>
                  </a:lnSpc>
                  <a:defRPr/>
                </a:pPr>
                <a:r>
                  <a:rPr lang="zh-CN" altLang="en-US" sz="1050" dirty="0">
                    <a:cs typeface="+mn-ea"/>
                    <a:sym typeface="+mn-lt"/>
                  </a:rPr>
                  <a:t>输入替换内容内容输入替换内容内容</a:t>
                </a:r>
              </a:p>
            </p:txBody>
          </p:sp>
        </p:grpSp>
        <p:sp>
          <p:nvSpPr>
            <p:cNvPr id="64" name="任意多边形 16">
              <a:extLst>
                <a:ext uri="{FF2B5EF4-FFF2-40B4-BE49-F238E27FC236}">
                  <a16:creationId xmlns:a16="http://schemas.microsoft.com/office/drawing/2014/main" id="{E4EE09CC-0E83-4C27-BE1F-A09684D2D9AD}"/>
                </a:ext>
              </a:extLst>
            </p:cNvPr>
            <p:cNvSpPr>
              <a:spLocks/>
            </p:cNvSpPr>
            <p:nvPr/>
          </p:nvSpPr>
          <p:spPr bwMode="auto">
            <a:xfrm>
              <a:off x="6862548" y="2407858"/>
              <a:ext cx="123345" cy="1026856"/>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rgbClr val="FF6F41"/>
            </a:solidFill>
            <a:ln w="9525">
              <a:noFill/>
              <a:round/>
              <a:headEnd/>
              <a:tailEnd/>
            </a:ln>
          </p:spPr>
          <p:txBody>
            <a:bodyPr anchor="ctr"/>
            <a:lstStyle/>
            <a:p>
              <a:pPr algn="ctr"/>
              <a:endParaRPr sz="2400">
                <a:cs typeface="+mn-ea"/>
                <a:sym typeface="+mn-lt"/>
              </a:endParaRPr>
            </a:p>
          </p:txBody>
        </p:sp>
        <p:sp>
          <p:nvSpPr>
            <p:cNvPr id="65" name="任意多边形 17">
              <a:extLst>
                <a:ext uri="{FF2B5EF4-FFF2-40B4-BE49-F238E27FC236}">
                  <a16:creationId xmlns:a16="http://schemas.microsoft.com/office/drawing/2014/main" id="{27145757-B595-41FB-8470-AF01E513723C}"/>
                </a:ext>
              </a:extLst>
            </p:cNvPr>
            <p:cNvSpPr>
              <a:spLocks/>
            </p:cNvSpPr>
            <p:nvPr/>
          </p:nvSpPr>
          <p:spPr bwMode="auto">
            <a:xfrm>
              <a:off x="9950180" y="2407858"/>
              <a:ext cx="125931" cy="1026856"/>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rgbClr val="FF6F41"/>
            </a:solidFill>
            <a:ln w="9525">
              <a:noFill/>
              <a:round/>
              <a:headEnd/>
              <a:tailEnd/>
            </a:ln>
          </p:spPr>
          <p:txBody>
            <a:bodyPr anchor="ctr"/>
            <a:lstStyle/>
            <a:p>
              <a:pPr algn="ctr"/>
              <a:endParaRPr sz="2400">
                <a:cs typeface="+mn-ea"/>
                <a:sym typeface="+mn-lt"/>
              </a:endParaRPr>
            </a:p>
          </p:txBody>
        </p:sp>
        <p:grpSp>
          <p:nvGrpSpPr>
            <p:cNvPr id="66" name="组合 65">
              <a:extLst>
                <a:ext uri="{FF2B5EF4-FFF2-40B4-BE49-F238E27FC236}">
                  <a16:creationId xmlns:a16="http://schemas.microsoft.com/office/drawing/2014/main" id="{F0FA0ACA-5224-487D-B69B-B82269DC4545}"/>
                </a:ext>
              </a:extLst>
            </p:cNvPr>
            <p:cNvGrpSpPr/>
            <p:nvPr/>
          </p:nvGrpSpPr>
          <p:grpSpPr>
            <a:xfrm>
              <a:off x="7390503" y="2512756"/>
              <a:ext cx="2197154" cy="1141034"/>
              <a:chOff x="7390503" y="2523593"/>
              <a:chExt cx="2197154" cy="1141034"/>
            </a:xfrm>
          </p:grpSpPr>
          <p:sp>
            <p:nvSpPr>
              <p:cNvPr id="67" name="矩形 66">
                <a:extLst>
                  <a:ext uri="{FF2B5EF4-FFF2-40B4-BE49-F238E27FC236}">
                    <a16:creationId xmlns:a16="http://schemas.microsoft.com/office/drawing/2014/main" id="{04B2A3A4-9961-404B-812B-A9094817BC7E}"/>
                  </a:ext>
                </a:extLst>
              </p:cNvPr>
              <p:cNvSpPr/>
              <p:nvPr/>
            </p:nvSpPr>
            <p:spPr>
              <a:xfrm>
                <a:off x="7829355" y="2523593"/>
                <a:ext cx="1319451" cy="261979"/>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lvl="0" algn="ctr">
                  <a:lnSpc>
                    <a:spcPct val="120000"/>
                  </a:lnSpc>
                  <a:buClr>
                    <a:prstClr val="white"/>
                  </a:buClr>
                  <a:defRPr/>
                </a:pPr>
                <a:r>
                  <a:rPr lang="zh-CN" altLang="en-US" sz="1400" b="1" dirty="0">
                    <a:solidFill>
                      <a:prstClr val="white"/>
                    </a:solidFill>
                    <a:cs typeface="+mn-ea"/>
                    <a:sym typeface="+mn-lt"/>
                  </a:rPr>
                  <a:t>输入标题文本</a:t>
                </a:r>
              </a:p>
            </p:txBody>
          </p:sp>
          <p:sp>
            <p:nvSpPr>
              <p:cNvPr id="68" name="矩形 67">
                <a:extLst>
                  <a:ext uri="{FF2B5EF4-FFF2-40B4-BE49-F238E27FC236}">
                    <a16:creationId xmlns:a16="http://schemas.microsoft.com/office/drawing/2014/main" id="{E7861EEE-EA2B-4AE3-9DD6-135A58EDF63B}"/>
                  </a:ext>
                </a:extLst>
              </p:cNvPr>
              <p:cNvSpPr/>
              <p:nvPr/>
            </p:nvSpPr>
            <p:spPr>
              <a:xfrm>
                <a:off x="7390503" y="2832823"/>
                <a:ext cx="2197154" cy="831804"/>
              </a:xfrm>
              <a:prstGeom prst="rect">
                <a:avLst/>
              </a:prstGeom>
            </p:spPr>
            <p:txBody>
              <a:bodyPr wrap="square">
                <a:normAutofit/>
              </a:bodyPr>
              <a:lstStyle/>
              <a:p>
                <a:pPr algn="ctr">
                  <a:lnSpc>
                    <a:spcPct val="120000"/>
                  </a:lnSpc>
                  <a:defRPr/>
                </a:pPr>
                <a:r>
                  <a:rPr lang="zh-CN" altLang="en-US" sz="1000" dirty="0">
                    <a:cs typeface="+mn-ea"/>
                    <a:sym typeface="+mn-lt"/>
                  </a:rPr>
                  <a:t>输入替换内容内容输入替换内容内容</a:t>
                </a:r>
                <a:br>
                  <a:rPr lang="zh-CN" altLang="en-US" sz="1000" dirty="0">
                    <a:cs typeface="+mn-ea"/>
                    <a:sym typeface="+mn-lt"/>
                  </a:rPr>
                </a:br>
                <a:endParaRPr lang="zh-CN" altLang="en-US" sz="1000" dirty="0">
                  <a:cs typeface="+mn-ea"/>
                  <a:sym typeface="+mn-lt"/>
                </a:endParaRPr>
              </a:p>
            </p:txBody>
          </p:sp>
        </p:grpSp>
      </p:grpSp>
    </p:spTree>
    <p:extLst>
      <p:ext uri="{BB962C8B-B14F-4D97-AF65-F5344CB8AC3E}">
        <p14:creationId xmlns:p14="http://schemas.microsoft.com/office/powerpoint/2010/main" val="2826719119"/>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par>
                                <p:cTn id="9" presetID="16" presetClass="entr" presetSubtype="21"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arn(inVertical)">
                                      <p:cBhvr>
                                        <p:cTn id="11" dur="500"/>
                                        <p:tgtEl>
                                          <p:spTgt spid="48"/>
                                        </p:tgtEl>
                                      </p:cBhvr>
                                    </p:animEffect>
                                  </p:childTnLst>
                                </p:cTn>
                              </p:par>
                            </p:childTnLst>
                          </p:cTn>
                        </p:par>
                        <p:par>
                          <p:cTn id="12" fill="hold">
                            <p:stCondLst>
                              <p:cond delay="500"/>
                            </p:stCondLst>
                            <p:childTnLst>
                              <p:par>
                                <p:cTn id="13" presetID="12" presetClass="entr" presetSubtype="2"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ppt_x</p:attrName>
                                        </p:attrNameLst>
                                      </p:cBhvr>
                                      <p:tavLst>
                                        <p:tav tm="0">
                                          <p:val>
                                            <p:strVal val="#ppt_x+#ppt_w*1.125000"/>
                                          </p:val>
                                        </p:tav>
                                        <p:tav tm="100000">
                                          <p:val>
                                            <p:strVal val="#ppt_x"/>
                                          </p:val>
                                        </p:tav>
                                      </p:tavLst>
                                    </p:anim>
                                    <p:animEffect transition="in" filter="wipe(left)">
                                      <p:cBhvr>
                                        <p:cTn id="16" dur="500"/>
                                        <p:tgtEl>
                                          <p:spTgt spid="51"/>
                                        </p:tgtEl>
                                      </p:cBhvr>
                                    </p:animEffect>
                                  </p:childTnLst>
                                </p:cTn>
                              </p:par>
                            </p:childTnLst>
                          </p:cTn>
                        </p:par>
                        <p:par>
                          <p:cTn id="17" fill="hold">
                            <p:stCondLst>
                              <p:cond delay="1000"/>
                            </p:stCondLst>
                            <p:childTnLst>
                              <p:par>
                                <p:cTn id="18" presetID="12" presetClass="entr" presetSubtype="2"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p:tgtEl>
                                          <p:spTgt spid="62"/>
                                        </p:tgtEl>
                                        <p:attrNameLst>
                                          <p:attrName>ppt_x</p:attrName>
                                        </p:attrNameLst>
                                      </p:cBhvr>
                                      <p:tavLst>
                                        <p:tav tm="0">
                                          <p:val>
                                            <p:strVal val="#ppt_x+#ppt_w*1.125000"/>
                                          </p:val>
                                        </p:tav>
                                        <p:tav tm="100000">
                                          <p:val>
                                            <p:strVal val="#ppt_x"/>
                                          </p:val>
                                        </p:tav>
                                      </p:tavLst>
                                    </p:anim>
                                    <p:animEffect transition="in" filter="wipe(left)">
                                      <p:cBhvr>
                                        <p:cTn id="2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08398"/>
            <a:ext cx="12192000" cy="8128001"/>
          </a:xfrm>
          <a:prstGeom prst="rect">
            <a:avLst/>
          </a:prstGeom>
        </p:spPr>
      </p:pic>
      <p:sp>
        <p:nvSpPr>
          <p:cNvPr id="12" name="文本框 11">
            <a:extLst>
              <a:ext uri="{FF2B5EF4-FFF2-40B4-BE49-F238E27FC236}">
                <a16:creationId xmlns:a16="http://schemas.microsoft.com/office/drawing/2014/main" id="{2DF347E0-0051-43D1-BE9E-4C6E6B39B0C2}"/>
              </a:ext>
            </a:extLst>
          </p:cNvPr>
          <p:cNvSpPr txBox="1"/>
          <p:nvPr/>
        </p:nvSpPr>
        <p:spPr>
          <a:xfrm>
            <a:off x="1332883" y="4539808"/>
            <a:ext cx="2892944" cy="307777"/>
          </a:xfrm>
          <a:prstGeom prst="rect">
            <a:avLst/>
          </a:prstGeom>
          <a:noFill/>
        </p:spPr>
        <p:txBody>
          <a:bodyPr wrap="square" rtlCol="0">
            <a:spAutoFit/>
          </a:bodyPr>
          <a:lstStyle/>
          <a:p>
            <a:r>
              <a:rPr lang="zh-CN" altLang="en-US" sz="1400" dirty="0">
                <a:solidFill>
                  <a:schemeClr val="bg2">
                    <a:lumMod val="25000"/>
                  </a:schemeClr>
                </a:solidFill>
                <a:cs typeface="+mn-ea"/>
                <a:sym typeface="+mn-lt"/>
              </a:rPr>
              <a:t>输入你的文本内容</a:t>
            </a:r>
          </a:p>
        </p:txBody>
      </p:sp>
      <p:sp>
        <p:nvSpPr>
          <p:cNvPr id="13" name="文本框 12">
            <a:extLst>
              <a:ext uri="{FF2B5EF4-FFF2-40B4-BE49-F238E27FC236}">
                <a16:creationId xmlns:a16="http://schemas.microsoft.com/office/drawing/2014/main" id="{575BB389-AC82-43FB-965D-F708740512CF}"/>
              </a:ext>
            </a:extLst>
          </p:cNvPr>
          <p:cNvSpPr txBox="1"/>
          <p:nvPr/>
        </p:nvSpPr>
        <p:spPr>
          <a:xfrm>
            <a:off x="1332882" y="4936485"/>
            <a:ext cx="10186017" cy="988476"/>
          </a:xfrm>
          <a:prstGeom prst="rect">
            <a:avLst/>
          </a:prstGeom>
          <a:noFill/>
        </p:spPr>
        <p:txBody>
          <a:bodyPr wrap="square" rtlCol="0">
            <a:spAutoFit/>
          </a:bodyPr>
          <a:lstStyle/>
          <a:p>
            <a:pPr>
              <a:lnSpc>
                <a:spcPct val="150000"/>
              </a:lnSpc>
            </a:pPr>
            <a:r>
              <a:rPr lang="en-US" altLang="zh-CN" sz="1000" dirty="0">
                <a:solidFill>
                  <a:schemeClr val="bg2">
                    <a:lumMod val="25000"/>
                  </a:schemeClr>
                </a:solidFill>
                <a:cs typeface="+mn-ea"/>
                <a:sym typeface="+mn-lt"/>
              </a:rPr>
              <a:t>friend started the engine and began to taxi onto the runway of the airport. Mr. Johnson had heard that the most dangerous part of a flight were the take-off and the landing, so he </a:t>
            </a:r>
            <a:r>
              <a:rPr lang="en-US" altLang="zh-CN" sz="1000" dirty="0" err="1">
                <a:solidFill>
                  <a:schemeClr val="bg2">
                    <a:lumMod val="25000"/>
                  </a:schemeClr>
                </a:solidFill>
                <a:cs typeface="+mn-ea"/>
                <a:sym typeface="+mn-lt"/>
              </a:rPr>
              <a:t>wasfriend</a:t>
            </a:r>
            <a:r>
              <a:rPr lang="en-US" altLang="zh-CN" sz="1000" dirty="0">
                <a:solidFill>
                  <a:schemeClr val="bg2">
                    <a:lumMod val="25000"/>
                  </a:schemeClr>
                </a:solidFill>
                <a:cs typeface="+mn-ea"/>
                <a:sym typeface="+mn-lt"/>
              </a:rPr>
              <a:t> started the engine and began to taxi onto the runway of the airport. Mr. Johnson had heard that the most dangerous part of a flight were the take-off and the landing, so he was</a:t>
            </a:r>
            <a:endParaRPr lang="zh-CN" altLang="en-US" sz="1000" dirty="0">
              <a:solidFill>
                <a:schemeClr val="bg2">
                  <a:lumMod val="25000"/>
                </a:schemeClr>
              </a:solidFill>
              <a:cs typeface="+mn-ea"/>
              <a:sym typeface="+mn-lt"/>
            </a:endParaRPr>
          </a:p>
          <a:p>
            <a:pPr>
              <a:lnSpc>
                <a:spcPct val="150000"/>
              </a:lnSpc>
            </a:pPr>
            <a:endParaRPr lang="zh-CN" altLang="en-US" sz="1000" dirty="0">
              <a:solidFill>
                <a:schemeClr val="bg2">
                  <a:lumMod val="25000"/>
                </a:schemeClr>
              </a:solidFill>
              <a:cs typeface="+mn-ea"/>
              <a:sym typeface="+mn-lt"/>
            </a:endParaRPr>
          </a:p>
        </p:txBody>
      </p:sp>
      <p:sp>
        <p:nvSpPr>
          <p:cNvPr id="8" name="矩形 7">
            <a:extLst>
              <a:ext uri="{FF2B5EF4-FFF2-40B4-BE49-F238E27FC236}">
                <a16:creationId xmlns:a16="http://schemas.microsoft.com/office/drawing/2014/main" id="{4DD247EC-B28A-4A8F-B384-054A16C46AF6}"/>
              </a:ext>
            </a:extLst>
          </p:cNvPr>
          <p:cNvSpPr/>
          <p:nvPr/>
        </p:nvSpPr>
        <p:spPr>
          <a:xfrm>
            <a:off x="1000124" y="-22865"/>
            <a:ext cx="6134101" cy="3276600"/>
          </a:xfrm>
          <a:prstGeom prst="rect">
            <a:avLst/>
          </a:prstGeom>
          <a:solidFill>
            <a:srgbClr val="FF6F41">
              <a:alpha val="63000"/>
            </a:srgbClr>
          </a:solidFill>
          <a:ln>
            <a:noFill/>
          </a:ln>
          <a:effectLst>
            <a:outerShdw blurRad="50800" dist="38100" dir="756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 name="文本框 8">
            <a:extLst>
              <a:ext uri="{FF2B5EF4-FFF2-40B4-BE49-F238E27FC236}">
                <a16:creationId xmlns:a16="http://schemas.microsoft.com/office/drawing/2014/main" id="{123DFC26-AB9E-4A08-9993-34CDA6E33AB7}"/>
              </a:ext>
            </a:extLst>
          </p:cNvPr>
          <p:cNvSpPr txBox="1"/>
          <p:nvPr/>
        </p:nvSpPr>
        <p:spPr>
          <a:xfrm>
            <a:off x="2095499" y="955203"/>
            <a:ext cx="4962526" cy="1015663"/>
          </a:xfrm>
          <a:prstGeom prst="rect">
            <a:avLst/>
          </a:prstGeom>
          <a:noFill/>
          <a:effectLst>
            <a:reflection blurRad="6350" stA="50000" endA="300" endPos="90000" dir="5400000" sy="-100000" algn="bl" rotWithShape="0"/>
          </a:effectLst>
        </p:spPr>
        <p:txBody>
          <a:bodyPr wrap="square" rtlCol="0">
            <a:spAutoFit/>
          </a:bodyPr>
          <a:lstStyle/>
          <a:p>
            <a:pPr lvl="0">
              <a:defRPr/>
            </a:pPr>
            <a:r>
              <a:rPr lang="zh-CN" altLang="en-US" sz="6000" b="1" dirty="0">
                <a:solidFill>
                  <a:prstClr val="white"/>
                </a:solidFill>
                <a:cs typeface="+mn-ea"/>
                <a:sym typeface="+mn-lt"/>
              </a:rPr>
              <a:t>项目投资回报</a:t>
            </a:r>
          </a:p>
        </p:txBody>
      </p:sp>
      <p:pic>
        <p:nvPicPr>
          <p:cNvPr id="10" name="图片 9">
            <a:extLst>
              <a:ext uri="{FF2B5EF4-FFF2-40B4-BE49-F238E27FC236}">
                <a16:creationId xmlns:a16="http://schemas.microsoft.com/office/drawing/2014/main" id="{73E97BF7-D446-4B8B-BB4C-BB0F4B012116}"/>
              </a:ext>
            </a:extLst>
          </p:cNvPr>
          <p:cNvPicPr>
            <a:picLocks noChangeAspect="1"/>
          </p:cNvPicPr>
          <p:nvPr/>
        </p:nvPicPr>
        <p:blipFill>
          <a:blip r:embed="rId4"/>
          <a:srcRect/>
          <a:stretch/>
        </p:blipFill>
        <p:spPr>
          <a:xfrm>
            <a:off x="5191125" y="-22865"/>
            <a:ext cx="128576" cy="3276600"/>
          </a:xfrm>
          <a:custGeom>
            <a:avLst/>
            <a:gdLst>
              <a:gd name="connsiteX0" fmla="*/ 0 w 128576"/>
              <a:gd name="connsiteY0" fmla="*/ 0 h 3276600"/>
              <a:gd name="connsiteX1" fmla="*/ 128576 w 128576"/>
              <a:gd name="connsiteY1" fmla="*/ 0 h 3276600"/>
              <a:gd name="connsiteX2" fmla="*/ 128576 w 128576"/>
              <a:gd name="connsiteY2" fmla="*/ 3276600 h 3276600"/>
              <a:gd name="connsiteX3" fmla="*/ 0 w 128576"/>
              <a:gd name="connsiteY3" fmla="*/ 3276600 h 3276600"/>
              <a:gd name="connsiteX4" fmla="*/ 0 w 128576"/>
              <a:gd name="connsiteY4" fmla="*/ 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76" h="3276600">
                <a:moveTo>
                  <a:pt x="0" y="0"/>
                </a:moveTo>
                <a:lnTo>
                  <a:pt x="128576" y="0"/>
                </a:lnTo>
                <a:lnTo>
                  <a:pt x="128576" y="3276600"/>
                </a:lnTo>
                <a:lnTo>
                  <a:pt x="0" y="3276600"/>
                </a:lnTo>
                <a:lnTo>
                  <a:pt x="0" y="0"/>
                </a:lnTo>
                <a:close/>
              </a:path>
            </a:pathLst>
          </a:custGeom>
        </p:spPr>
      </p:pic>
      <p:sp>
        <p:nvSpPr>
          <p:cNvPr id="14" name="文本框 13">
            <a:extLst>
              <a:ext uri="{FF2B5EF4-FFF2-40B4-BE49-F238E27FC236}">
                <a16:creationId xmlns:a16="http://schemas.microsoft.com/office/drawing/2014/main" id="{6B6EE0F1-3772-4BAE-AB17-C61C9ED557B7}"/>
              </a:ext>
            </a:extLst>
          </p:cNvPr>
          <p:cNvSpPr txBox="1"/>
          <p:nvPr/>
        </p:nvSpPr>
        <p:spPr>
          <a:xfrm>
            <a:off x="135718" y="383995"/>
            <a:ext cx="2284734" cy="2646878"/>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16600" b="0" i="0" u="none" strike="noStrike" cap="none" spc="0" normalizeH="0" baseline="0">
                <a:ln>
                  <a:noFill/>
                </a:ln>
                <a:solidFill>
                  <a:prstClr val="white"/>
                </a:solidFill>
                <a:effectLst/>
                <a:uLnTx/>
                <a:uFillTx/>
                <a:latin typeface="Agency FB" panose="020B0503020202020204" pitchFamily="34" charset="0"/>
                <a:cs typeface="+mn-ea"/>
              </a:defRPr>
            </a:lvl1pPr>
          </a:lstStyle>
          <a:p>
            <a:r>
              <a:rPr lang="en-US" altLang="zh-CN" dirty="0">
                <a:sym typeface="+mn-lt"/>
              </a:rPr>
              <a:t>04</a:t>
            </a:r>
            <a:endParaRPr lang="zh-CN" altLang="en-US" dirty="0">
              <a:sym typeface="+mn-lt"/>
            </a:endParaRPr>
          </a:p>
        </p:txBody>
      </p:sp>
      <p:sp>
        <p:nvSpPr>
          <p:cNvPr id="15" name="文本框 14">
            <a:extLst>
              <a:ext uri="{FF2B5EF4-FFF2-40B4-BE49-F238E27FC236}">
                <a16:creationId xmlns:a16="http://schemas.microsoft.com/office/drawing/2014/main" id="{439B8B0F-7990-40BE-81BB-BA62831EDDCD}"/>
              </a:ext>
            </a:extLst>
          </p:cNvPr>
          <p:cNvSpPr txBox="1"/>
          <p:nvPr/>
        </p:nvSpPr>
        <p:spPr>
          <a:xfrm>
            <a:off x="2236692" y="1910572"/>
            <a:ext cx="3701229"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cs typeface="+mn-ea"/>
                <a:sym typeface="+mn-lt"/>
              </a:rPr>
              <a:t>her for being silly. Some might even ignore what was said. But this was a moment of affirmation in a young child's life. Time when innocent trust can be nurtured so that it will bloom into faith</a:t>
            </a:r>
            <a:endParaRPr kumimoji="0" lang="zh-CN" altLang="en-US" sz="9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570947876"/>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8" grpId="0" animBg="1"/>
      <p:bldP spid="9"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îš1iḋè">
            <a:extLst>
              <a:ext uri="{FF2B5EF4-FFF2-40B4-BE49-F238E27FC236}">
                <a16:creationId xmlns:a16="http://schemas.microsoft.com/office/drawing/2014/main" id="{44736D6B-71C7-410B-B8A1-1DAEAD2C3DF6}"/>
              </a:ext>
            </a:extLst>
          </p:cNvPr>
          <p:cNvSpPr/>
          <p:nvPr/>
        </p:nvSpPr>
        <p:spPr>
          <a:xfrm>
            <a:off x="669925" y="2209800"/>
            <a:ext cx="2235321" cy="3632819"/>
          </a:xfrm>
          <a:prstGeom prst="rect">
            <a:avLst/>
          </a:prstGeom>
          <a:solidFill>
            <a:srgbClr val="6495A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dirty="0">
              <a:cs typeface="+mn-ea"/>
              <a:sym typeface="+mn-lt"/>
            </a:endParaRPr>
          </a:p>
        </p:txBody>
      </p:sp>
      <p:sp>
        <p:nvSpPr>
          <p:cNvPr id="28" name="išḷíḋe">
            <a:extLst>
              <a:ext uri="{FF2B5EF4-FFF2-40B4-BE49-F238E27FC236}">
                <a16:creationId xmlns:a16="http://schemas.microsoft.com/office/drawing/2014/main" id="{B275542E-3C33-4FEA-979C-FB3872624C69}"/>
              </a:ext>
            </a:extLst>
          </p:cNvPr>
          <p:cNvSpPr/>
          <p:nvPr/>
        </p:nvSpPr>
        <p:spPr>
          <a:xfrm>
            <a:off x="669925" y="1478280"/>
            <a:ext cx="2235321" cy="558800"/>
          </a:xfrm>
          <a:prstGeom prst="rect">
            <a:avLst/>
          </a:prstGeom>
          <a:blipFill>
            <a:blip r:embed="rId3" cstate="email">
              <a:extLst>
                <a:ext uri="{28A0092B-C50C-407E-A947-70E740481C1C}">
                  <a14:useLocalDpi xmlns:a14="http://schemas.microsoft.com/office/drawing/2010/main"/>
                </a:ext>
              </a:extLst>
            </a:blip>
            <a:stretch>
              <a:fillRect/>
            </a:stretch>
          </a:blipFill>
          <a:ln w="12700" cap="flat" cmpd="sng" algn="ctr">
            <a:noFill/>
            <a:prstDash val="solid"/>
            <a:miter lim="800000"/>
          </a:ln>
          <a:effectLst>
            <a:outerShdw blurRad="50800" dist="38100" dir="8100000" algn="tr" rotWithShape="0">
              <a:prstClr val="black">
                <a:alpha val="40000"/>
              </a:prst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endParaRPr lang="zh-CN" altLang="en-US">
              <a:cs typeface="+mn-ea"/>
              <a:sym typeface="+mn-lt"/>
            </a:endParaRPr>
          </a:p>
        </p:txBody>
      </p:sp>
      <p:sp>
        <p:nvSpPr>
          <p:cNvPr id="30" name="í$ľiḓè">
            <a:extLst>
              <a:ext uri="{FF2B5EF4-FFF2-40B4-BE49-F238E27FC236}">
                <a16:creationId xmlns:a16="http://schemas.microsoft.com/office/drawing/2014/main" id="{95DB5B64-EFFF-4EAE-95FF-7E15A00DCBEF}"/>
              </a:ext>
            </a:extLst>
          </p:cNvPr>
          <p:cNvSpPr/>
          <p:nvPr/>
        </p:nvSpPr>
        <p:spPr bwMode="auto">
          <a:xfrm>
            <a:off x="1522850" y="4860497"/>
            <a:ext cx="529470" cy="509204"/>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chemeClr val="bg1"/>
          </a:solidFill>
          <a:ln>
            <a:noFill/>
          </a:ln>
          <a:effectLst>
            <a:outerShdw blurRad="50800" dist="38100" dir="8100000" algn="tr" rotWithShape="0">
              <a:prstClr val="black">
                <a:alpha val="40000"/>
              </a:prstClr>
            </a:outerShdw>
          </a:effectLst>
        </p:spPr>
        <p:txBody>
          <a:bodyPr/>
          <a:lstStyle/>
          <a:p>
            <a:endParaRPr lang="zh-CN" altLang="en-US">
              <a:cs typeface="+mn-ea"/>
              <a:sym typeface="+mn-lt"/>
            </a:endParaRPr>
          </a:p>
        </p:txBody>
      </p:sp>
      <p:sp>
        <p:nvSpPr>
          <p:cNvPr id="21" name="îŝ1iďê">
            <a:extLst>
              <a:ext uri="{FF2B5EF4-FFF2-40B4-BE49-F238E27FC236}">
                <a16:creationId xmlns:a16="http://schemas.microsoft.com/office/drawing/2014/main" id="{C74F4FF6-91F7-4047-B70C-46D82F0FC7D7}"/>
              </a:ext>
            </a:extLst>
          </p:cNvPr>
          <p:cNvSpPr/>
          <p:nvPr/>
        </p:nvSpPr>
        <p:spPr>
          <a:xfrm>
            <a:off x="9280949" y="2209800"/>
            <a:ext cx="2235321" cy="3632819"/>
          </a:xfrm>
          <a:prstGeom prst="rect">
            <a:avLst/>
          </a:prstGeom>
          <a:solidFill>
            <a:srgbClr val="FF6F4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cs typeface="+mn-ea"/>
              <a:sym typeface="+mn-lt"/>
            </a:endParaRPr>
          </a:p>
        </p:txBody>
      </p:sp>
      <p:sp>
        <p:nvSpPr>
          <p:cNvPr id="22" name="iṩ1íḋe">
            <a:extLst>
              <a:ext uri="{FF2B5EF4-FFF2-40B4-BE49-F238E27FC236}">
                <a16:creationId xmlns:a16="http://schemas.microsoft.com/office/drawing/2014/main" id="{ACECD71D-1CFC-436C-A99F-75B4E1D505B9}"/>
              </a:ext>
            </a:extLst>
          </p:cNvPr>
          <p:cNvSpPr/>
          <p:nvPr/>
        </p:nvSpPr>
        <p:spPr>
          <a:xfrm>
            <a:off x="9280949" y="1478280"/>
            <a:ext cx="2235321" cy="558800"/>
          </a:xfrm>
          <a:prstGeom prst="rect">
            <a:avLst/>
          </a:prstGeom>
          <a:blipFill>
            <a:blip r:embed="rId3" cstate="email">
              <a:extLst>
                <a:ext uri="{28A0092B-C50C-407E-A947-70E740481C1C}">
                  <a14:useLocalDpi xmlns:a14="http://schemas.microsoft.com/office/drawing/2010/main"/>
                </a:ext>
              </a:extLst>
            </a:blip>
            <a:stretch>
              <a:fillRect/>
            </a:stretch>
          </a:blipFill>
          <a:ln w="12700" cap="flat" cmpd="sng" algn="ctr">
            <a:noFill/>
            <a:prstDash val="solid"/>
            <a:miter lim="800000"/>
          </a:ln>
          <a:effectLst>
            <a:outerShdw blurRad="50800" dist="38100" dir="8100000" algn="tr" rotWithShape="0">
              <a:prstClr val="black">
                <a:alpha val="40000"/>
              </a:prst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endParaRPr lang="zh-CN" altLang="en-US">
              <a:cs typeface="+mn-ea"/>
              <a:sym typeface="+mn-lt"/>
            </a:endParaRPr>
          </a:p>
        </p:txBody>
      </p:sp>
      <p:sp>
        <p:nvSpPr>
          <p:cNvPr id="24" name="ïṩlîḓe">
            <a:extLst>
              <a:ext uri="{FF2B5EF4-FFF2-40B4-BE49-F238E27FC236}">
                <a16:creationId xmlns:a16="http://schemas.microsoft.com/office/drawing/2014/main" id="{7F821E2C-CC1D-46E5-B6A6-F24F668D98E9}"/>
              </a:ext>
            </a:extLst>
          </p:cNvPr>
          <p:cNvSpPr/>
          <p:nvPr/>
        </p:nvSpPr>
        <p:spPr bwMode="auto">
          <a:xfrm>
            <a:off x="10139378" y="4870927"/>
            <a:ext cx="518462" cy="498774"/>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bg1"/>
          </a:solidFill>
          <a:ln>
            <a:noFill/>
          </a:ln>
          <a:effectLst>
            <a:outerShdw blurRad="50800" dist="38100" dir="8100000" algn="tr" rotWithShape="0">
              <a:prstClr val="black">
                <a:alpha val="40000"/>
              </a:prstClr>
            </a:outerShdw>
          </a:effectLst>
        </p:spPr>
        <p:txBody>
          <a:bodyPr/>
          <a:lstStyle/>
          <a:p>
            <a:endParaRPr lang="zh-CN" altLang="en-US">
              <a:cs typeface="+mn-ea"/>
              <a:sym typeface="+mn-lt"/>
            </a:endParaRPr>
          </a:p>
        </p:txBody>
      </p:sp>
      <p:sp>
        <p:nvSpPr>
          <p:cNvPr id="15" name="işlíḑé">
            <a:extLst>
              <a:ext uri="{FF2B5EF4-FFF2-40B4-BE49-F238E27FC236}">
                <a16:creationId xmlns:a16="http://schemas.microsoft.com/office/drawing/2014/main" id="{F8307B11-B06D-45A3-A67D-DDA5FB283028}"/>
              </a:ext>
            </a:extLst>
          </p:cNvPr>
          <p:cNvSpPr/>
          <p:nvPr/>
        </p:nvSpPr>
        <p:spPr>
          <a:xfrm>
            <a:off x="3104432" y="2209800"/>
            <a:ext cx="2235321" cy="3632819"/>
          </a:xfrm>
          <a:prstGeom prst="rect">
            <a:avLst/>
          </a:prstGeom>
          <a:solidFill>
            <a:srgbClr val="6495A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cs typeface="+mn-ea"/>
              <a:sym typeface="+mn-lt"/>
            </a:endParaRPr>
          </a:p>
        </p:txBody>
      </p:sp>
      <p:sp>
        <p:nvSpPr>
          <p:cNvPr id="16" name="ïṣliḓe">
            <a:extLst>
              <a:ext uri="{FF2B5EF4-FFF2-40B4-BE49-F238E27FC236}">
                <a16:creationId xmlns:a16="http://schemas.microsoft.com/office/drawing/2014/main" id="{8CD5A489-6B62-4AD2-8069-75760FC2D784}"/>
              </a:ext>
            </a:extLst>
          </p:cNvPr>
          <p:cNvSpPr/>
          <p:nvPr/>
        </p:nvSpPr>
        <p:spPr>
          <a:xfrm>
            <a:off x="3104432" y="1478280"/>
            <a:ext cx="2235321" cy="558800"/>
          </a:xfrm>
          <a:prstGeom prst="rect">
            <a:avLst/>
          </a:prstGeom>
          <a:blipFill>
            <a:blip r:embed="rId3" cstate="email">
              <a:extLst>
                <a:ext uri="{28A0092B-C50C-407E-A947-70E740481C1C}">
                  <a14:useLocalDpi xmlns:a14="http://schemas.microsoft.com/office/drawing/2010/main"/>
                </a:ext>
              </a:extLst>
            </a:blip>
            <a:stretch>
              <a:fillRect/>
            </a:stretch>
          </a:blipFill>
          <a:ln w="12700" cap="flat" cmpd="sng" algn="ctr">
            <a:noFill/>
            <a:prstDash val="solid"/>
            <a:miter lim="800000"/>
          </a:ln>
          <a:effectLst>
            <a:outerShdw blurRad="50800" dist="38100" dir="8100000" algn="tr" rotWithShape="0">
              <a:prstClr val="black">
                <a:alpha val="40000"/>
              </a:prst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endParaRPr lang="zh-CN" altLang="en-US">
              <a:cs typeface="+mn-ea"/>
              <a:sym typeface="+mn-lt"/>
            </a:endParaRPr>
          </a:p>
        </p:txBody>
      </p:sp>
      <p:sp>
        <p:nvSpPr>
          <p:cNvPr id="18" name="î$1îḋè">
            <a:extLst>
              <a:ext uri="{FF2B5EF4-FFF2-40B4-BE49-F238E27FC236}">
                <a16:creationId xmlns:a16="http://schemas.microsoft.com/office/drawing/2014/main" id="{7952A546-D109-4A8C-8638-9D4754B47DBE}"/>
              </a:ext>
            </a:extLst>
          </p:cNvPr>
          <p:cNvSpPr/>
          <p:nvPr/>
        </p:nvSpPr>
        <p:spPr bwMode="auto">
          <a:xfrm>
            <a:off x="3901946" y="4851441"/>
            <a:ext cx="640292" cy="518260"/>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a:cs typeface="+mn-ea"/>
              <a:sym typeface="+mn-lt"/>
            </a:endParaRPr>
          </a:p>
        </p:txBody>
      </p:sp>
      <p:sp>
        <p:nvSpPr>
          <p:cNvPr id="7" name="ïṩḷïḋè">
            <a:extLst>
              <a:ext uri="{FF2B5EF4-FFF2-40B4-BE49-F238E27FC236}">
                <a16:creationId xmlns:a16="http://schemas.microsoft.com/office/drawing/2014/main" id="{CA2CA4B7-2E90-4431-B1B9-654856D51DD9}"/>
              </a:ext>
            </a:extLst>
          </p:cNvPr>
          <p:cNvSpPr/>
          <p:nvPr/>
        </p:nvSpPr>
        <p:spPr>
          <a:xfrm>
            <a:off x="8080030" y="3223343"/>
            <a:ext cx="853072" cy="874213"/>
          </a:xfrm>
          <a:prstGeom prst="chevron">
            <a:avLst/>
          </a:prstGeom>
          <a:solidFill>
            <a:srgbClr val="FF6F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cs typeface="+mn-ea"/>
              <a:sym typeface="+mn-lt"/>
            </a:endParaRPr>
          </a:p>
        </p:txBody>
      </p:sp>
      <p:sp>
        <p:nvSpPr>
          <p:cNvPr id="9" name="iṡ1ïdé">
            <a:extLst>
              <a:ext uri="{FF2B5EF4-FFF2-40B4-BE49-F238E27FC236}">
                <a16:creationId xmlns:a16="http://schemas.microsoft.com/office/drawing/2014/main" id="{22256070-7C16-458E-964B-2D3077BEEF8A}"/>
              </a:ext>
            </a:extLst>
          </p:cNvPr>
          <p:cNvSpPr/>
          <p:nvPr/>
        </p:nvSpPr>
        <p:spPr>
          <a:xfrm>
            <a:off x="5538938" y="2209800"/>
            <a:ext cx="2235321" cy="3632819"/>
          </a:xfrm>
          <a:prstGeom prst="rect">
            <a:avLst/>
          </a:prstGeom>
          <a:solidFill>
            <a:srgbClr val="6495A3">
              <a:alpha val="79000"/>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cs typeface="+mn-ea"/>
              <a:sym typeface="+mn-lt"/>
            </a:endParaRPr>
          </a:p>
        </p:txBody>
      </p:sp>
      <p:sp>
        <p:nvSpPr>
          <p:cNvPr id="10" name="îṥļîḍé">
            <a:extLst>
              <a:ext uri="{FF2B5EF4-FFF2-40B4-BE49-F238E27FC236}">
                <a16:creationId xmlns:a16="http://schemas.microsoft.com/office/drawing/2014/main" id="{28528568-638C-4F92-98C8-98F6DE4E7C99}"/>
              </a:ext>
            </a:extLst>
          </p:cNvPr>
          <p:cNvSpPr/>
          <p:nvPr/>
        </p:nvSpPr>
        <p:spPr>
          <a:xfrm>
            <a:off x="5538938" y="1478280"/>
            <a:ext cx="2235321" cy="558800"/>
          </a:xfrm>
          <a:prstGeom prst="rect">
            <a:avLst/>
          </a:prstGeom>
          <a:blipFill>
            <a:blip r:embed="rId3"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a:outerShdw blurRad="50800" dist="38100" dir="8100000" algn="tr" rotWithShape="0">
              <a:prstClr val="black">
                <a:alpha val="40000"/>
              </a:prst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endParaRPr lang="zh-CN" altLang="en-US">
              <a:cs typeface="+mn-ea"/>
              <a:sym typeface="+mn-lt"/>
            </a:endParaRPr>
          </a:p>
        </p:txBody>
      </p:sp>
      <p:sp>
        <p:nvSpPr>
          <p:cNvPr id="12" name="îṩľïḋè">
            <a:extLst>
              <a:ext uri="{FF2B5EF4-FFF2-40B4-BE49-F238E27FC236}">
                <a16:creationId xmlns:a16="http://schemas.microsoft.com/office/drawing/2014/main" id="{1861FBE4-CC12-43F7-9CDD-251EEE47813B}"/>
              </a:ext>
            </a:extLst>
          </p:cNvPr>
          <p:cNvSpPr/>
          <p:nvPr/>
        </p:nvSpPr>
        <p:spPr bwMode="auto">
          <a:xfrm>
            <a:off x="6394542" y="4846571"/>
            <a:ext cx="524112" cy="523130"/>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a:effectLst>
            <a:outerShdw blurRad="50800" dist="38100" dir="8100000" algn="tr" rotWithShape="0">
              <a:prstClr val="black">
                <a:alpha val="40000"/>
              </a:prstClr>
            </a:outerShdw>
          </a:effectLst>
        </p:spPr>
        <p:txBody>
          <a:bodyPr wrap="square" lIns="91440" tIns="45720" rIns="91440" bIns="45720">
            <a:normAutofit/>
          </a:bodyPr>
          <a:lstStyle/>
          <a:p>
            <a:endParaRPr lang="zh-CN" altLang="en-US">
              <a:cs typeface="+mn-ea"/>
              <a:sym typeface="+mn-lt"/>
            </a:endParaRPr>
          </a:p>
        </p:txBody>
      </p:sp>
      <p:sp>
        <p:nvSpPr>
          <p:cNvPr id="35" name="矩形 34"/>
          <p:cNvSpPr/>
          <p:nvPr/>
        </p:nvSpPr>
        <p:spPr>
          <a:xfrm>
            <a:off x="1081202" y="2828299"/>
            <a:ext cx="1107996" cy="369332"/>
          </a:xfrm>
          <a:prstGeom prst="rect">
            <a:avLst/>
          </a:prstGeom>
          <a:effectLst/>
        </p:spPr>
        <p:txBody>
          <a:bodyPr wrap="none">
            <a:spAutoFit/>
          </a:bodyPr>
          <a:lstStyle/>
          <a:p>
            <a:r>
              <a:rPr lang="zh-CN" altLang="en-US" dirty="0">
                <a:solidFill>
                  <a:schemeClr val="bg1"/>
                </a:solidFill>
                <a:cs typeface="+mn-ea"/>
                <a:sym typeface="+mn-lt"/>
              </a:rPr>
              <a:t>添加标题</a:t>
            </a:r>
          </a:p>
        </p:txBody>
      </p:sp>
      <p:sp>
        <p:nvSpPr>
          <p:cNvPr id="36" name="矩形 35"/>
          <p:cNvSpPr/>
          <p:nvPr/>
        </p:nvSpPr>
        <p:spPr>
          <a:xfrm>
            <a:off x="684643" y="3210077"/>
            <a:ext cx="2220603" cy="1477328"/>
          </a:xfrm>
          <a:prstGeom prst="rect">
            <a:avLst/>
          </a:prstGeom>
          <a:effectLst/>
        </p:spPr>
        <p:txBody>
          <a:bodyPr wrap="square">
            <a:spAutoFit/>
          </a:bodyPr>
          <a:lstStyle/>
          <a:p>
            <a:pPr>
              <a:lnSpc>
                <a:spcPct val="150000"/>
              </a:lnSpc>
            </a:pPr>
            <a:r>
              <a:rPr lang="zh-CN" altLang="en-US" sz="1200" dirty="0">
                <a:solidFill>
                  <a:schemeClr val="bg1"/>
                </a:solidFill>
                <a:cs typeface="+mn-ea"/>
                <a:sym typeface="+mn-lt"/>
              </a:rPr>
              <a:t>点击输入内容点击输入内容</a:t>
            </a:r>
          </a:p>
          <a:p>
            <a:pPr>
              <a:lnSpc>
                <a:spcPct val="150000"/>
              </a:lnSpc>
            </a:pPr>
            <a:r>
              <a:rPr lang="zh-CN" altLang="en-US" sz="1200" dirty="0">
                <a:solidFill>
                  <a:schemeClr val="bg1"/>
                </a:solidFill>
                <a:cs typeface="+mn-ea"/>
                <a:sym typeface="+mn-lt"/>
              </a:rPr>
              <a:t>点击输入内容点击输入内</a:t>
            </a:r>
            <a:endParaRPr lang="en-US" altLang="zh-CN" sz="1200" dirty="0">
              <a:solidFill>
                <a:schemeClr val="bg1"/>
              </a:solidFill>
              <a:cs typeface="+mn-ea"/>
              <a:sym typeface="+mn-lt"/>
            </a:endParaRPr>
          </a:p>
          <a:p>
            <a:pPr>
              <a:lnSpc>
                <a:spcPct val="150000"/>
              </a:lnSpc>
            </a:pPr>
            <a:r>
              <a:rPr lang="zh-CN" altLang="en-US" sz="1200" dirty="0">
                <a:solidFill>
                  <a:schemeClr val="bg1"/>
                </a:solidFill>
                <a:cs typeface="+mn-ea"/>
                <a:sym typeface="+mn-lt"/>
              </a:rPr>
              <a:t>容点击点击输入内容点击输容</a:t>
            </a:r>
          </a:p>
          <a:p>
            <a:pPr>
              <a:lnSpc>
                <a:spcPct val="150000"/>
              </a:lnSpc>
            </a:pPr>
            <a:r>
              <a:rPr lang="zh-CN" altLang="en-US" sz="1200" dirty="0">
                <a:solidFill>
                  <a:schemeClr val="bg1"/>
                </a:solidFill>
                <a:cs typeface="+mn-ea"/>
                <a:sym typeface="+mn-lt"/>
              </a:rPr>
              <a:t>点击输入内容点击输入内</a:t>
            </a:r>
          </a:p>
          <a:p>
            <a:pPr>
              <a:lnSpc>
                <a:spcPct val="150000"/>
              </a:lnSpc>
            </a:pPr>
            <a:endParaRPr lang="zh-CN" altLang="en-US" sz="1200" dirty="0">
              <a:solidFill>
                <a:schemeClr val="bg1"/>
              </a:solidFill>
              <a:cs typeface="+mn-ea"/>
              <a:sym typeface="+mn-lt"/>
            </a:endParaRPr>
          </a:p>
        </p:txBody>
      </p:sp>
      <p:sp>
        <p:nvSpPr>
          <p:cNvPr id="39" name="矩形 38"/>
          <p:cNvSpPr/>
          <p:nvPr/>
        </p:nvSpPr>
        <p:spPr>
          <a:xfrm>
            <a:off x="3562008" y="2841565"/>
            <a:ext cx="1107996" cy="369332"/>
          </a:xfrm>
          <a:prstGeom prst="rect">
            <a:avLst/>
          </a:prstGeom>
          <a:effectLst/>
        </p:spPr>
        <p:txBody>
          <a:bodyPr wrap="none">
            <a:spAutoFit/>
          </a:bodyPr>
          <a:lstStyle/>
          <a:p>
            <a:r>
              <a:rPr lang="zh-CN" altLang="en-US" dirty="0">
                <a:solidFill>
                  <a:schemeClr val="bg1"/>
                </a:solidFill>
                <a:cs typeface="+mn-ea"/>
                <a:sym typeface="+mn-lt"/>
              </a:rPr>
              <a:t>添加标题</a:t>
            </a:r>
          </a:p>
        </p:txBody>
      </p:sp>
      <p:sp>
        <p:nvSpPr>
          <p:cNvPr id="40" name="矩形 39"/>
          <p:cNvSpPr/>
          <p:nvPr/>
        </p:nvSpPr>
        <p:spPr>
          <a:xfrm>
            <a:off x="3165449" y="3223343"/>
            <a:ext cx="2220603" cy="1477328"/>
          </a:xfrm>
          <a:prstGeom prst="rect">
            <a:avLst/>
          </a:prstGeom>
          <a:effectLst/>
        </p:spPr>
        <p:txBody>
          <a:bodyPr wrap="square">
            <a:spAutoFit/>
          </a:bodyPr>
          <a:lstStyle/>
          <a:p>
            <a:pPr>
              <a:lnSpc>
                <a:spcPct val="150000"/>
              </a:lnSpc>
            </a:pPr>
            <a:r>
              <a:rPr lang="zh-CN" altLang="en-US" sz="1200" dirty="0">
                <a:solidFill>
                  <a:schemeClr val="bg1"/>
                </a:solidFill>
                <a:cs typeface="+mn-ea"/>
                <a:sym typeface="+mn-lt"/>
              </a:rPr>
              <a:t>点击输入内容点击输入内容</a:t>
            </a:r>
          </a:p>
          <a:p>
            <a:pPr>
              <a:lnSpc>
                <a:spcPct val="150000"/>
              </a:lnSpc>
            </a:pPr>
            <a:r>
              <a:rPr lang="zh-CN" altLang="en-US" sz="1200" dirty="0">
                <a:solidFill>
                  <a:schemeClr val="bg1"/>
                </a:solidFill>
                <a:cs typeface="+mn-ea"/>
                <a:sym typeface="+mn-lt"/>
              </a:rPr>
              <a:t>点击输入内容点击输入内</a:t>
            </a:r>
            <a:endParaRPr lang="en-US" altLang="zh-CN" sz="1200" dirty="0">
              <a:solidFill>
                <a:schemeClr val="bg1"/>
              </a:solidFill>
              <a:cs typeface="+mn-ea"/>
              <a:sym typeface="+mn-lt"/>
            </a:endParaRPr>
          </a:p>
          <a:p>
            <a:pPr>
              <a:lnSpc>
                <a:spcPct val="150000"/>
              </a:lnSpc>
            </a:pPr>
            <a:r>
              <a:rPr lang="zh-CN" altLang="en-US" sz="1200" dirty="0">
                <a:solidFill>
                  <a:schemeClr val="bg1"/>
                </a:solidFill>
                <a:cs typeface="+mn-ea"/>
                <a:sym typeface="+mn-lt"/>
              </a:rPr>
              <a:t>容点击点击输入内容点击输容</a:t>
            </a:r>
          </a:p>
          <a:p>
            <a:pPr>
              <a:lnSpc>
                <a:spcPct val="150000"/>
              </a:lnSpc>
            </a:pPr>
            <a:r>
              <a:rPr lang="zh-CN" altLang="en-US" sz="1200" dirty="0">
                <a:solidFill>
                  <a:schemeClr val="bg1"/>
                </a:solidFill>
                <a:cs typeface="+mn-ea"/>
                <a:sym typeface="+mn-lt"/>
              </a:rPr>
              <a:t>点击输入内容点击输入内</a:t>
            </a:r>
          </a:p>
          <a:p>
            <a:pPr>
              <a:lnSpc>
                <a:spcPct val="150000"/>
              </a:lnSpc>
            </a:pPr>
            <a:endParaRPr lang="zh-CN" altLang="en-US" sz="1200" dirty="0">
              <a:solidFill>
                <a:schemeClr val="bg1"/>
              </a:solidFill>
              <a:cs typeface="+mn-ea"/>
              <a:sym typeface="+mn-lt"/>
            </a:endParaRPr>
          </a:p>
        </p:txBody>
      </p:sp>
      <p:sp>
        <p:nvSpPr>
          <p:cNvPr id="41" name="矩形 40"/>
          <p:cNvSpPr/>
          <p:nvPr/>
        </p:nvSpPr>
        <p:spPr>
          <a:xfrm>
            <a:off x="5990608" y="2841565"/>
            <a:ext cx="1107996" cy="369332"/>
          </a:xfrm>
          <a:prstGeom prst="rect">
            <a:avLst/>
          </a:prstGeom>
          <a:effectLst/>
        </p:spPr>
        <p:txBody>
          <a:bodyPr wrap="none">
            <a:spAutoFit/>
          </a:bodyPr>
          <a:lstStyle/>
          <a:p>
            <a:r>
              <a:rPr lang="zh-CN" altLang="en-US" dirty="0">
                <a:solidFill>
                  <a:schemeClr val="bg1"/>
                </a:solidFill>
                <a:cs typeface="+mn-ea"/>
                <a:sym typeface="+mn-lt"/>
              </a:rPr>
              <a:t>添加标题</a:t>
            </a:r>
          </a:p>
        </p:txBody>
      </p:sp>
      <p:sp>
        <p:nvSpPr>
          <p:cNvPr id="42" name="矩形 41"/>
          <p:cNvSpPr/>
          <p:nvPr/>
        </p:nvSpPr>
        <p:spPr>
          <a:xfrm>
            <a:off x="5594049" y="3223343"/>
            <a:ext cx="2220603" cy="1477328"/>
          </a:xfrm>
          <a:prstGeom prst="rect">
            <a:avLst/>
          </a:prstGeom>
          <a:effectLst/>
        </p:spPr>
        <p:txBody>
          <a:bodyPr wrap="square">
            <a:spAutoFit/>
          </a:bodyPr>
          <a:lstStyle/>
          <a:p>
            <a:pPr>
              <a:lnSpc>
                <a:spcPct val="150000"/>
              </a:lnSpc>
            </a:pPr>
            <a:r>
              <a:rPr lang="zh-CN" altLang="en-US" sz="1200" dirty="0">
                <a:solidFill>
                  <a:schemeClr val="bg1"/>
                </a:solidFill>
                <a:cs typeface="+mn-ea"/>
                <a:sym typeface="+mn-lt"/>
              </a:rPr>
              <a:t>点击输入内容点击输入内容</a:t>
            </a:r>
          </a:p>
          <a:p>
            <a:pPr>
              <a:lnSpc>
                <a:spcPct val="150000"/>
              </a:lnSpc>
            </a:pPr>
            <a:r>
              <a:rPr lang="zh-CN" altLang="en-US" sz="1200" dirty="0">
                <a:solidFill>
                  <a:schemeClr val="bg1"/>
                </a:solidFill>
                <a:cs typeface="+mn-ea"/>
                <a:sym typeface="+mn-lt"/>
              </a:rPr>
              <a:t>点击输入内容点击输入内</a:t>
            </a:r>
            <a:endParaRPr lang="en-US" altLang="zh-CN" sz="1200" dirty="0">
              <a:solidFill>
                <a:schemeClr val="bg1"/>
              </a:solidFill>
              <a:cs typeface="+mn-ea"/>
              <a:sym typeface="+mn-lt"/>
            </a:endParaRPr>
          </a:p>
          <a:p>
            <a:pPr>
              <a:lnSpc>
                <a:spcPct val="150000"/>
              </a:lnSpc>
            </a:pPr>
            <a:r>
              <a:rPr lang="zh-CN" altLang="en-US" sz="1200" dirty="0">
                <a:solidFill>
                  <a:schemeClr val="bg1"/>
                </a:solidFill>
                <a:cs typeface="+mn-ea"/>
                <a:sym typeface="+mn-lt"/>
              </a:rPr>
              <a:t>容点击点击输入内容点击输容</a:t>
            </a:r>
          </a:p>
          <a:p>
            <a:pPr>
              <a:lnSpc>
                <a:spcPct val="150000"/>
              </a:lnSpc>
            </a:pPr>
            <a:r>
              <a:rPr lang="zh-CN" altLang="en-US" sz="1200" dirty="0">
                <a:solidFill>
                  <a:schemeClr val="bg1"/>
                </a:solidFill>
                <a:cs typeface="+mn-ea"/>
                <a:sym typeface="+mn-lt"/>
              </a:rPr>
              <a:t>点击输入内容点击输入内</a:t>
            </a:r>
          </a:p>
          <a:p>
            <a:pPr>
              <a:lnSpc>
                <a:spcPct val="150000"/>
              </a:lnSpc>
            </a:pPr>
            <a:endParaRPr lang="zh-CN" altLang="en-US" sz="1200" dirty="0">
              <a:solidFill>
                <a:schemeClr val="bg1"/>
              </a:solidFill>
              <a:cs typeface="+mn-ea"/>
              <a:sym typeface="+mn-lt"/>
            </a:endParaRPr>
          </a:p>
        </p:txBody>
      </p:sp>
      <p:sp>
        <p:nvSpPr>
          <p:cNvPr id="43" name="矩形 42"/>
          <p:cNvSpPr/>
          <p:nvPr/>
        </p:nvSpPr>
        <p:spPr>
          <a:xfrm>
            <a:off x="9726049" y="2847195"/>
            <a:ext cx="1107996" cy="369332"/>
          </a:xfrm>
          <a:prstGeom prst="rect">
            <a:avLst/>
          </a:prstGeom>
          <a:effectLst/>
        </p:spPr>
        <p:txBody>
          <a:bodyPr wrap="none">
            <a:spAutoFit/>
          </a:bodyPr>
          <a:lstStyle/>
          <a:p>
            <a:r>
              <a:rPr lang="zh-CN" altLang="en-US" dirty="0">
                <a:solidFill>
                  <a:schemeClr val="bg1"/>
                </a:solidFill>
                <a:cs typeface="+mn-ea"/>
                <a:sym typeface="+mn-lt"/>
              </a:rPr>
              <a:t>添加标题</a:t>
            </a:r>
          </a:p>
        </p:txBody>
      </p:sp>
      <p:sp>
        <p:nvSpPr>
          <p:cNvPr id="44" name="矩形 43"/>
          <p:cNvSpPr/>
          <p:nvPr/>
        </p:nvSpPr>
        <p:spPr>
          <a:xfrm>
            <a:off x="9329490" y="3228973"/>
            <a:ext cx="2220603" cy="1477328"/>
          </a:xfrm>
          <a:prstGeom prst="rect">
            <a:avLst/>
          </a:prstGeom>
          <a:effectLst/>
        </p:spPr>
        <p:txBody>
          <a:bodyPr wrap="square">
            <a:spAutoFit/>
          </a:bodyPr>
          <a:lstStyle/>
          <a:p>
            <a:pPr>
              <a:lnSpc>
                <a:spcPct val="150000"/>
              </a:lnSpc>
            </a:pPr>
            <a:r>
              <a:rPr lang="zh-CN" altLang="en-US" sz="1200" dirty="0">
                <a:solidFill>
                  <a:schemeClr val="bg1"/>
                </a:solidFill>
                <a:cs typeface="+mn-ea"/>
                <a:sym typeface="+mn-lt"/>
              </a:rPr>
              <a:t>点击输入内容点击输入内容</a:t>
            </a:r>
          </a:p>
          <a:p>
            <a:pPr>
              <a:lnSpc>
                <a:spcPct val="150000"/>
              </a:lnSpc>
            </a:pPr>
            <a:r>
              <a:rPr lang="zh-CN" altLang="en-US" sz="1200" dirty="0">
                <a:solidFill>
                  <a:schemeClr val="bg1"/>
                </a:solidFill>
                <a:cs typeface="+mn-ea"/>
                <a:sym typeface="+mn-lt"/>
              </a:rPr>
              <a:t>点击输入内容点击输入内</a:t>
            </a:r>
            <a:endParaRPr lang="en-US" altLang="zh-CN" sz="1200" dirty="0">
              <a:solidFill>
                <a:schemeClr val="bg1"/>
              </a:solidFill>
              <a:cs typeface="+mn-ea"/>
              <a:sym typeface="+mn-lt"/>
            </a:endParaRPr>
          </a:p>
          <a:p>
            <a:pPr>
              <a:lnSpc>
                <a:spcPct val="150000"/>
              </a:lnSpc>
            </a:pPr>
            <a:r>
              <a:rPr lang="zh-CN" altLang="en-US" sz="1200" dirty="0">
                <a:solidFill>
                  <a:schemeClr val="bg1"/>
                </a:solidFill>
                <a:cs typeface="+mn-ea"/>
                <a:sym typeface="+mn-lt"/>
              </a:rPr>
              <a:t>容点击点击输入内容点击输容</a:t>
            </a:r>
          </a:p>
          <a:p>
            <a:pPr>
              <a:lnSpc>
                <a:spcPct val="150000"/>
              </a:lnSpc>
            </a:pPr>
            <a:r>
              <a:rPr lang="zh-CN" altLang="en-US" sz="1200" dirty="0">
                <a:solidFill>
                  <a:schemeClr val="bg1"/>
                </a:solidFill>
                <a:cs typeface="+mn-ea"/>
                <a:sym typeface="+mn-lt"/>
              </a:rPr>
              <a:t>点击输入内容点击输入内</a:t>
            </a:r>
          </a:p>
          <a:p>
            <a:pPr>
              <a:lnSpc>
                <a:spcPct val="150000"/>
              </a:lnSpc>
            </a:pPr>
            <a:endParaRPr lang="zh-CN" altLang="en-US" sz="1200" dirty="0">
              <a:solidFill>
                <a:schemeClr val="bg1"/>
              </a:solidFill>
              <a:cs typeface="+mn-ea"/>
              <a:sym typeface="+mn-lt"/>
            </a:endParaRPr>
          </a:p>
        </p:txBody>
      </p:sp>
      <p:grpSp>
        <p:nvGrpSpPr>
          <p:cNvPr id="25" name="组合 24">
            <a:extLst>
              <a:ext uri="{FF2B5EF4-FFF2-40B4-BE49-F238E27FC236}">
                <a16:creationId xmlns:a16="http://schemas.microsoft.com/office/drawing/2014/main" id="{C4E3702C-0478-4F6B-91FD-78B6E0C3EFDB}"/>
              </a:ext>
            </a:extLst>
          </p:cNvPr>
          <p:cNvGrpSpPr/>
          <p:nvPr/>
        </p:nvGrpSpPr>
        <p:grpSpPr>
          <a:xfrm>
            <a:off x="171450" y="468189"/>
            <a:ext cx="6616971" cy="707886"/>
            <a:chOff x="171450" y="636516"/>
            <a:chExt cx="6616971" cy="707886"/>
          </a:xfrm>
        </p:grpSpPr>
        <p:sp>
          <p:nvSpPr>
            <p:cNvPr id="26" name="文本框 25">
              <a:extLst>
                <a:ext uri="{FF2B5EF4-FFF2-40B4-BE49-F238E27FC236}">
                  <a16:creationId xmlns:a16="http://schemas.microsoft.com/office/drawing/2014/main" id="{68F55924-9A3A-40EE-813B-2C266130C2AD}"/>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29" name="矩形 28">
              <a:extLst>
                <a:ext uri="{FF2B5EF4-FFF2-40B4-BE49-F238E27FC236}">
                  <a16:creationId xmlns:a16="http://schemas.microsoft.com/office/drawing/2014/main" id="{572B0487-04F0-4EF9-8652-15B08AD0125C}"/>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1704495215"/>
      </p:ext>
    </p:extLst>
  </p:cSld>
  <p:clrMapOvr>
    <a:masterClrMapping/>
  </p:clrMapOvr>
  <mc:AlternateContent xmlns:mc="http://schemas.openxmlformats.org/markup-compatibility/2006" xmlns:p14="http://schemas.microsoft.com/office/powerpoint/2010/main">
    <mc:Choice Requires="p14">
      <p:transition p14:dur="250" advClick="0" advTm="7000">
        <p:random/>
      </p:transition>
    </mc:Choice>
    <mc:Fallback xmlns="">
      <p:transition advClick="0"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fill="hold"/>
                                        <p:tgtEl>
                                          <p:spTgt spid="12"/>
                                        </p:tgtEl>
                                        <p:attrNameLst>
                                          <p:attrName>ppt_x</p:attrName>
                                        </p:attrNameLst>
                                      </p:cBhvr>
                                      <p:tavLst>
                                        <p:tav tm="0">
                                          <p:val>
                                            <p:strVal val="#ppt_x"/>
                                          </p:val>
                                        </p:tav>
                                        <p:tav tm="100000">
                                          <p:val>
                                            <p:strVal val="#ppt_x"/>
                                          </p:val>
                                        </p:tav>
                                      </p:tavLst>
                                    </p:anim>
                                    <p:anim calcmode="lin" valueType="num">
                                      <p:cBhvr additive="base">
                                        <p:cTn id="69" dur="500" fill="hold"/>
                                        <p:tgtEl>
                                          <p:spTgt spid="12"/>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2" presetClass="entr" presetSubtype="4"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2" presetClass="entr" presetSubtype="4"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1+#ppt_h/2"/>
                                          </p:val>
                                        </p:tav>
                                        <p:tav tm="100000">
                                          <p:val>
                                            <p:strVal val="#ppt_y"/>
                                          </p:val>
                                        </p:tav>
                                      </p:tavLst>
                                    </p:anim>
                                  </p:childTnLst>
                                </p:cTn>
                              </p:par>
                            </p:childTnLst>
                          </p:cTn>
                        </p:par>
                        <p:par>
                          <p:cTn id="80" fill="hold">
                            <p:stCondLst>
                              <p:cond delay="7000"/>
                            </p:stCondLst>
                            <p:childTnLst>
                              <p:par>
                                <p:cTn id="81" presetID="2" presetClass="entr" presetSubtype="4"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childTnLst>
                          </p:cTn>
                        </p:par>
                        <p:par>
                          <p:cTn id="85" fill="hold">
                            <p:stCondLst>
                              <p:cond delay="7500"/>
                            </p:stCondLst>
                            <p:childTnLst>
                              <p:par>
                                <p:cTn id="86" presetID="10"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500"/>
                                        <p:tgtEl>
                                          <p:spTgt spid="44"/>
                                        </p:tgtEl>
                                      </p:cBhvr>
                                    </p:animEffect>
                                  </p:childTnLst>
                                </p:cTn>
                              </p:par>
                            </p:childTnLst>
                          </p:cTn>
                        </p:par>
                        <p:par>
                          <p:cTn id="92" fill="hold">
                            <p:stCondLst>
                              <p:cond delay="8000"/>
                            </p:stCondLst>
                            <p:childTnLst>
                              <p:par>
                                <p:cTn id="93" presetID="2" presetClass="entr" presetSubtype="4"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ppt_x"/>
                                          </p:val>
                                        </p:tav>
                                        <p:tav tm="100000">
                                          <p:val>
                                            <p:strVal val="#ppt_x"/>
                                          </p:val>
                                        </p:tav>
                                      </p:tavLst>
                                    </p:anim>
                                    <p:anim calcmode="lin" valueType="num">
                                      <p:cBhvr additive="base">
                                        <p:cTn id="96" dur="500" fill="hold"/>
                                        <p:tgtEl>
                                          <p:spTgt spid="24"/>
                                        </p:tgtEl>
                                        <p:attrNameLst>
                                          <p:attrName>ppt_y</p:attrName>
                                        </p:attrNameLst>
                                      </p:cBhvr>
                                      <p:tavLst>
                                        <p:tav tm="0">
                                          <p:val>
                                            <p:strVal val="1+#ppt_h/2"/>
                                          </p:val>
                                        </p:tav>
                                        <p:tav tm="100000">
                                          <p:val>
                                            <p:strVal val="#ppt_y"/>
                                          </p:val>
                                        </p:tav>
                                      </p:tavLst>
                                    </p:anim>
                                  </p:childTnLst>
                                </p:cTn>
                              </p:par>
                              <p:par>
                                <p:cTn id="97" presetID="16" presetClass="entr" presetSubtype="21" fill="hold"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barn(inVertical)">
                                      <p:cBhvr>
                                        <p:cTn id="9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21" grpId="0" animBg="1"/>
      <p:bldP spid="22" grpId="0" animBg="1"/>
      <p:bldP spid="24" grpId="0" animBg="1"/>
      <p:bldP spid="15" grpId="0" animBg="1"/>
      <p:bldP spid="16" grpId="0" animBg="1"/>
      <p:bldP spid="18" grpId="0" animBg="1"/>
      <p:bldP spid="7" grpId="0" animBg="1"/>
      <p:bldP spid="9" grpId="0" animBg="1"/>
      <p:bldP spid="10" grpId="0" animBg="1"/>
      <p:bldP spid="12" grpId="0" animBg="1"/>
      <p:bldP spid="35" grpId="0"/>
      <p:bldP spid="36"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a:extLst>
              <a:ext uri="{FF2B5EF4-FFF2-40B4-BE49-F238E27FC236}">
                <a16:creationId xmlns:a16="http://schemas.microsoft.com/office/drawing/2014/main" id="{C7A499D3-5082-4415-929A-3AFE87178CF0}"/>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69950" y="0"/>
            <a:ext cx="12261949" cy="3807399"/>
          </a:xfrm>
          <a:effectLst>
            <a:outerShdw blurRad="50800" dist="38100" dir="8100000" algn="tr" rotWithShape="0">
              <a:prstClr val="black">
                <a:alpha val="40000"/>
              </a:prstClr>
            </a:outerShdw>
          </a:effectLst>
        </p:spPr>
      </p:pic>
      <p:sp>
        <p:nvSpPr>
          <p:cNvPr id="7" name="Rectangle: Rounded Corners 6"/>
          <p:cNvSpPr/>
          <p:nvPr/>
        </p:nvSpPr>
        <p:spPr>
          <a:xfrm>
            <a:off x="-69949" y="1304925"/>
            <a:ext cx="3556000" cy="2298391"/>
          </a:xfrm>
          <a:prstGeom prst="roundRect">
            <a:avLst>
              <a:gd name="adj" fmla="val 3081"/>
            </a:avLst>
          </a:prstGeom>
          <a:solidFill>
            <a:srgbClr val="FF6F41"/>
          </a:solidFill>
          <a:ln>
            <a:noFill/>
          </a:ln>
          <a:effectLst>
            <a:outerShdw blurRad="431800" dist="190500" dir="5400000" sx="94000" sy="94000" algn="t" rotWithShape="0">
              <a:schemeClr val="tx1">
                <a:lumMod val="95000"/>
                <a:lumOff val="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dirty="0">
              <a:cs typeface="+mn-ea"/>
              <a:sym typeface="+mn-lt"/>
            </a:endParaRPr>
          </a:p>
        </p:txBody>
      </p:sp>
      <p:sp>
        <p:nvSpPr>
          <p:cNvPr id="27" name="Rectangle 26"/>
          <p:cNvSpPr/>
          <p:nvPr/>
        </p:nvSpPr>
        <p:spPr>
          <a:xfrm>
            <a:off x="-53082" y="1196833"/>
            <a:ext cx="9154036" cy="2646878"/>
          </a:xfrm>
          <a:prstGeom prst="rect">
            <a:avLst/>
          </a:prstGeom>
        </p:spPr>
        <p:txBody>
          <a:bodyPr wrap="square">
            <a:spAutoFit/>
          </a:bodyPr>
          <a:lstStyle/>
          <a:p>
            <a:r>
              <a:rPr lang="en-US" sz="16600" dirty="0">
                <a:solidFill>
                  <a:prstClr val="white"/>
                </a:solidFill>
                <a:latin typeface="Agency FB" panose="020B0503020202020204" pitchFamily="34" charset="0"/>
                <a:cs typeface="+mn-ea"/>
                <a:sym typeface="+mn-lt"/>
              </a:rPr>
              <a:t>CONTENT</a:t>
            </a:r>
          </a:p>
        </p:txBody>
      </p:sp>
      <p:grpSp>
        <p:nvGrpSpPr>
          <p:cNvPr id="4" name="组合 3">
            <a:extLst>
              <a:ext uri="{FF2B5EF4-FFF2-40B4-BE49-F238E27FC236}">
                <a16:creationId xmlns:a16="http://schemas.microsoft.com/office/drawing/2014/main" id="{D8F2A6C4-F2C2-4D19-A443-E4E186EFF345}"/>
              </a:ext>
            </a:extLst>
          </p:cNvPr>
          <p:cNvGrpSpPr/>
          <p:nvPr/>
        </p:nvGrpSpPr>
        <p:grpSpPr>
          <a:xfrm>
            <a:off x="1517650" y="4201019"/>
            <a:ext cx="8745318" cy="1871179"/>
            <a:chOff x="1517650" y="4201019"/>
            <a:chExt cx="8745318" cy="1871179"/>
          </a:xfrm>
        </p:grpSpPr>
        <p:sp>
          <p:nvSpPr>
            <p:cNvPr id="2" name="文本框 1">
              <a:extLst>
                <a:ext uri="{FF2B5EF4-FFF2-40B4-BE49-F238E27FC236}">
                  <a16:creationId xmlns:a16="http://schemas.microsoft.com/office/drawing/2014/main" id="{47C46BEE-7897-4C7C-AF42-BDE8F63009DC}"/>
                </a:ext>
              </a:extLst>
            </p:cNvPr>
            <p:cNvSpPr txBox="1"/>
            <p:nvPr/>
          </p:nvSpPr>
          <p:spPr>
            <a:xfrm>
              <a:off x="1517650" y="4301300"/>
              <a:ext cx="1520189" cy="461665"/>
            </a:xfrm>
            <a:prstGeom prst="rect">
              <a:avLst/>
            </a:prstGeom>
            <a:noFill/>
          </p:spPr>
          <p:txBody>
            <a:bodyPr wrap="square" rtlCol="0">
              <a:spAutoFit/>
            </a:bodyPr>
            <a:lstStyle/>
            <a:p>
              <a:r>
                <a:rPr lang="zh-CN" altLang="en-US" sz="2400" dirty="0" smtClean="0">
                  <a:cs typeface="+mn-ea"/>
                  <a:sym typeface="+mn-lt"/>
                </a:rPr>
                <a:t>优品部分</a:t>
              </a:r>
              <a:endParaRPr lang="zh-CN" altLang="en-US" sz="2400" dirty="0">
                <a:cs typeface="+mn-ea"/>
                <a:sym typeface="+mn-lt"/>
              </a:endParaRPr>
            </a:p>
          </p:txBody>
        </p:sp>
        <p:sp>
          <p:nvSpPr>
            <p:cNvPr id="28" name="文本框 27">
              <a:extLst>
                <a:ext uri="{FF2B5EF4-FFF2-40B4-BE49-F238E27FC236}">
                  <a16:creationId xmlns:a16="http://schemas.microsoft.com/office/drawing/2014/main" id="{73FCE051-D3CE-45EA-8F67-A2C56E5B8E14}"/>
                </a:ext>
              </a:extLst>
            </p:cNvPr>
            <p:cNvSpPr txBox="1"/>
            <p:nvPr/>
          </p:nvSpPr>
          <p:spPr>
            <a:xfrm>
              <a:off x="2976879" y="4201019"/>
              <a:ext cx="2472789" cy="461665"/>
            </a:xfrm>
            <a:prstGeom prst="rect">
              <a:avLst/>
            </a:prstGeom>
            <a:noFill/>
          </p:spPr>
          <p:txBody>
            <a:bodyPr wrap="square" rtlCol="0">
              <a:spAutoFit/>
            </a:bodyPr>
            <a:lstStyle/>
            <a:p>
              <a:r>
                <a:rPr lang="zh-CN" altLang="en-US" sz="2400" dirty="0">
                  <a:cs typeface="+mn-ea"/>
                  <a:sym typeface="+mn-lt"/>
                </a:rPr>
                <a:t>项目情况介绍</a:t>
              </a:r>
            </a:p>
          </p:txBody>
        </p:sp>
        <p:sp>
          <p:nvSpPr>
            <p:cNvPr id="29" name="文本框 28">
              <a:extLst>
                <a:ext uri="{FF2B5EF4-FFF2-40B4-BE49-F238E27FC236}">
                  <a16:creationId xmlns:a16="http://schemas.microsoft.com/office/drawing/2014/main" id="{D5A26A27-91E3-4945-9A6C-BDD7818F8554}"/>
                </a:ext>
              </a:extLst>
            </p:cNvPr>
            <p:cNvSpPr txBox="1"/>
            <p:nvPr/>
          </p:nvSpPr>
          <p:spPr>
            <a:xfrm>
              <a:off x="3037839" y="4624465"/>
              <a:ext cx="1676597" cy="276999"/>
            </a:xfrm>
            <a:prstGeom prst="rect">
              <a:avLst/>
            </a:prstGeom>
            <a:noFill/>
          </p:spPr>
          <p:txBody>
            <a:bodyPr wrap="square" rtlCol="0">
              <a:spAutoFit/>
            </a:bodyPr>
            <a:lstStyle/>
            <a:p>
              <a:r>
                <a:rPr lang="en-US" altLang="zh-CN" sz="1200" dirty="0">
                  <a:cs typeface="+mn-ea"/>
                  <a:sym typeface="+mn-lt"/>
                </a:rPr>
                <a:t>Enter your title here</a:t>
              </a:r>
              <a:endParaRPr lang="zh-CN" altLang="en-US" sz="1200" dirty="0">
                <a:cs typeface="+mn-ea"/>
                <a:sym typeface="+mn-lt"/>
              </a:endParaRPr>
            </a:p>
          </p:txBody>
        </p:sp>
        <p:sp>
          <p:nvSpPr>
            <p:cNvPr id="30" name="文本框 29">
              <a:extLst>
                <a:ext uri="{FF2B5EF4-FFF2-40B4-BE49-F238E27FC236}">
                  <a16:creationId xmlns:a16="http://schemas.microsoft.com/office/drawing/2014/main" id="{06D10B3B-E4EF-4E88-B6B2-9D6151EE981B}"/>
                </a:ext>
              </a:extLst>
            </p:cNvPr>
            <p:cNvSpPr txBox="1"/>
            <p:nvPr/>
          </p:nvSpPr>
          <p:spPr>
            <a:xfrm>
              <a:off x="6330950" y="4301300"/>
              <a:ext cx="1520189" cy="461665"/>
            </a:xfrm>
            <a:prstGeom prst="rect">
              <a:avLst/>
            </a:prstGeom>
            <a:noFill/>
          </p:spPr>
          <p:txBody>
            <a:bodyPr wrap="square" rtlCol="0">
              <a:spAutoFit/>
            </a:bodyPr>
            <a:lstStyle/>
            <a:p>
              <a:r>
                <a:rPr lang="zh-CN" altLang="en-US" sz="2400" dirty="0">
                  <a:cs typeface="+mn-ea"/>
                  <a:sym typeface="+mn-lt"/>
                </a:rPr>
                <a:t>第二部分</a:t>
              </a:r>
            </a:p>
          </p:txBody>
        </p:sp>
        <p:sp>
          <p:nvSpPr>
            <p:cNvPr id="31" name="文本框 30">
              <a:extLst>
                <a:ext uri="{FF2B5EF4-FFF2-40B4-BE49-F238E27FC236}">
                  <a16:creationId xmlns:a16="http://schemas.microsoft.com/office/drawing/2014/main" id="{0EA8FCA2-AE44-4631-BDD0-7FBCA5A5D554}"/>
                </a:ext>
              </a:extLst>
            </p:cNvPr>
            <p:cNvSpPr txBox="1"/>
            <p:nvPr/>
          </p:nvSpPr>
          <p:spPr>
            <a:xfrm>
              <a:off x="7790179" y="4201019"/>
              <a:ext cx="2472789" cy="461665"/>
            </a:xfrm>
            <a:prstGeom prst="rect">
              <a:avLst/>
            </a:prstGeom>
            <a:noFill/>
          </p:spPr>
          <p:txBody>
            <a:bodyPr wrap="square" rtlCol="0">
              <a:spAutoFit/>
            </a:bodyPr>
            <a:lstStyle/>
            <a:p>
              <a:r>
                <a:rPr lang="zh-CN" altLang="en-US" sz="2400" dirty="0">
                  <a:cs typeface="+mn-ea"/>
                  <a:sym typeface="+mn-lt"/>
                </a:rPr>
                <a:t>市场情况分析</a:t>
              </a:r>
            </a:p>
          </p:txBody>
        </p:sp>
        <p:sp>
          <p:nvSpPr>
            <p:cNvPr id="32" name="文本框 31">
              <a:extLst>
                <a:ext uri="{FF2B5EF4-FFF2-40B4-BE49-F238E27FC236}">
                  <a16:creationId xmlns:a16="http://schemas.microsoft.com/office/drawing/2014/main" id="{B4CBFF0C-FAF3-4A35-AE90-144A2256EDE8}"/>
                </a:ext>
              </a:extLst>
            </p:cNvPr>
            <p:cNvSpPr txBox="1"/>
            <p:nvPr/>
          </p:nvSpPr>
          <p:spPr>
            <a:xfrm>
              <a:off x="7851139" y="4624465"/>
              <a:ext cx="1676597" cy="276999"/>
            </a:xfrm>
            <a:prstGeom prst="rect">
              <a:avLst/>
            </a:prstGeom>
            <a:noFill/>
          </p:spPr>
          <p:txBody>
            <a:bodyPr wrap="square" rtlCol="0">
              <a:spAutoFit/>
            </a:bodyPr>
            <a:lstStyle/>
            <a:p>
              <a:r>
                <a:rPr lang="en-US" altLang="zh-CN" sz="1200" dirty="0">
                  <a:cs typeface="+mn-ea"/>
                  <a:sym typeface="+mn-lt"/>
                </a:rPr>
                <a:t>Enter your title here</a:t>
              </a:r>
              <a:endParaRPr lang="zh-CN" altLang="en-US" sz="1200" dirty="0">
                <a:cs typeface="+mn-ea"/>
                <a:sym typeface="+mn-lt"/>
              </a:endParaRPr>
            </a:p>
          </p:txBody>
        </p:sp>
        <p:sp>
          <p:nvSpPr>
            <p:cNvPr id="44" name="文本框 43">
              <a:extLst>
                <a:ext uri="{FF2B5EF4-FFF2-40B4-BE49-F238E27FC236}">
                  <a16:creationId xmlns:a16="http://schemas.microsoft.com/office/drawing/2014/main" id="{C7A8CE12-A895-463E-9515-03115B5466AF}"/>
                </a:ext>
              </a:extLst>
            </p:cNvPr>
            <p:cNvSpPr txBox="1"/>
            <p:nvPr/>
          </p:nvSpPr>
          <p:spPr>
            <a:xfrm>
              <a:off x="1517650" y="5472034"/>
              <a:ext cx="1520189" cy="461665"/>
            </a:xfrm>
            <a:prstGeom prst="rect">
              <a:avLst/>
            </a:prstGeom>
            <a:noFill/>
          </p:spPr>
          <p:txBody>
            <a:bodyPr wrap="square" rtlCol="0">
              <a:spAutoFit/>
            </a:bodyPr>
            <a:lstStyle/>
            <a:p>
              <a:r>
                <a:rPr lang="zh-CN" altLang="en-US" sz="2400" dirty="0">
                  <a:cs typeface="+mn-ea"/>
                  <a:sym typeface="+mn-lt"/>
                </a:rPr>
                <a:t>第三部分</a:t>
              </a:r>
            </a:p>
          </p:txBody>
        </p:sp>
        <p:sp>
          <p:nvSpPr>
            <p:cNvPr id="45" name="文本框 44">
              <a:extLst>
                <a:ext uri="{FF2B5EF4-FFF2-40B4-BE49-F238E27FC236}">
                  <a16:creationId xmlns:a16="http://schemas.microsoft.com/office/drawing/2014/main" id="{B06A7243-A28B-4B5E-A725-D271289E9F1E}"/>
                </a:ext>
              </a:extLst>
            </p:cNvPr>
            <p:cNvSpPr txBox="1"/>
            <p:nvPr/>
          </p:nvSpPr>
          <p:spPr>
            <a:xfrm>
              <a:off x="2976879" y="5371753"/>
              <a:ext cx="2472789" cy="461665"/>
            </a:xfrm>
            <a:prstGeom prst="rect">
              <a:avLst/>
            </a:prstGeom>
            <a:noFill/>
          </p:spPr>
          <p:txBody>
            <a:bodyPr wrap="square" rtlCol="0">
              <a:spAutoFit/>
            </a:bodyPr>
            <a:lstStyle/>
            <a:p>
              <a:r>
                <a:rPr lang="zh-CN" altLang="en-US" sz="2400" dirty="0">
                  <a:cs typeface="+mn-ea"/>
                  <a:sym typeface="+mn-lt"/>
                </a:rPr>
                <a:t>项目实施计划</a:t>
              </a:r>
            </a:p>
          </p:txBody>
        </p:sp>
        <p:sp>
          <p:nvSpPr>
            <p:cNvPr id="46" name="文本框 45">
              <a:extLst>
                <a:ext uri="{FF2B5EF4-FFF2-40B4-BE49-F238E27FC236}">
                  <a16:creationId xmlns:a16="http://schemas.microsoft.com/office/drawing/2014/main" id="{A1A62198-EFB8-4BF6-8CF6-2317775014AC}"/>
                </a:ext>
              </a:extLst>
            </p:cNvPr>
            <p:cNvSpPr txBox="1"/>
            <p:nvPr/>
          </p:nvSpPr>
          <p:spPr>
            <a:xfrm>
              <a:off x="3037839" y="5795199"/>
              <a:ext cx="1676597" cy="276999"/>
            </a:xfrm>
            <a:prstGeom prst="rect">
              <a:avLst/>
            </a:prstGeom>
            <a:noFill/>
          </p:spPr>
          <p:txBody>
            <a:bodyPr wrap="square" rtlCol="0">
              <a:spAutoFit/>
            </a:bodyPr>
            <a:lstStyle/>
            <a:p>
              <a:r>
                <a:rPr lang="en-US" altLang="zh-CN" sz="1200" dirty="0">
                  <a:cs typeface="+mn-ea"/>
                  <a:sym typeface="+mn-lt"/>
                </a:rPr>
                <a:t>Enter your title here</a:t>
              </a:r>
              <a:endParaRPr lang="zh-CN" altLang="en-US" sz="1200" dirty="0">
                <a:cs typeface="+mn-ea"/>
                <a:sym typeface="+mn-lt"/>
              </a:endParaRPr>
            </a:p>
          </p:txBody>
        </p:sp>
        <p:sp>
          <p:nvSpPr>
            <p:cNvPr id="47" name="文本框 46">
              <a:extLst>
                <a:ext uri="{FF2B5EF4-FFF2-40B4-BE49-F238E27FC236}">
                  <a16:creationId xmlns:a16="http://schemas.microsoft.com/office/drawing/2014/main" id="{EC34ECD9-6C51-4936-956F-2A0A726E6335}"/>
                </a:ext>
              </a:extLst>
            </p:cNvPr>
            <p:cNvSpPr txBox="1"/>
            <p:nvPr/>
          </p:nvSpPr>
          <p:spPr>
            <a:xfrm>
              <a:off x="6330950" y="5472034"/>
              <a:ext cx="1520189" cy="461665"/>
            </a:xfrm>
            <a:prstGeom prst="rect">
              <a:avLst/>
            </a:prstGeom>
            <a:noFill/>
          </p:spPr>
          <p:txBody>
            <a:bodyPr wrap="square" rtlCol="0">
              <a:spAutoFit/>
            </a:bodyPr>
            <a:lstStyle/>
            <a:p>
              <a:r>
                <a:rPr lang="zh-CN" altLang="en-US" sz="2400" dirty="0">
                  <a:cs typeface="+mn-ea"/>
                  <a:sym typeface="+mn-lt"/>
                </a:rPr>
                <a:t>第四部分</a:t>
              </a:r>
            </a:p>
          </p:txBody>
        </p:sp>
        <p:sp>
          <p:nvSpPr>
            <p:cNvPr id="48" name="文本框 47">
              <a:extLst>
                <a:ext uri="{FF2B5EF4-FFF2-40B4-BE49-F238E27FC236}">
                  <a16:creationId xmlns:a16="http://schemas.microsoft.com/office/drawing/2014/main" id="{FF91264F-5950-4267-94E4-96A550A38666}"/>
                </a:ext>
              </a:extLst>
            </p:cNvPr>
            <p:cNvSpPr txBox="1"/>
            <p:nvPr/>
          </p:nvSpPr>
          <p:spPr>
            <a:xfrm>
              <a:off x="7790179" y="5371753"/>
              <a:ext cx="2472789" cy="461665"/>
            </a:xfrm>
            <a:prstGeom prst="rect">
              <a:avLst/>
            </a:prstGeom>
            <a:noFill/>
          </p:spPr>
          <p:txBody>
            <a:bodyPr wrap="square" rtlCol="0">
              <a:spAutoFit/>
            </a:bodyPr>
            <a:lstStyle/>
            <a:p>
              <a:r>
                <a:rPr lang="zh-CN" altLang="en-US" sz="2400" dirty="0">
                  <a:cs typeface="+mn-ea"/>
                  <a:sym typeface="+mn-lt"/>
                </a:rPr>
                <a:t>项目投资回报</a:t>
              </a:r>
            </a:p>
          </p:txBody>
        </p:sp>
        <p:sp>
          <p:nvSpPr>
            <p:cNvPr id="49" name="文本框 48">
              <a:extLst>
                <a:ext uri="{FF2B5EF4-FFF2-40B4-BE49-F238E27FC236}">
                  <a16:creationId xmlns:a16="http://schemas.microsoft.com/office/drawing/2014/main" id="{DBE85FE8-937D-41FD-97E5-98B184855DFF}"/>
                </a:ext>
              </a:extLst>
            </p:cNvPr>
            <p:cNvSpPr txBox="1"/>
            <p:nvPr/>
          </p:nvSpPr>
          <p:spPr>
            <a:xfrm>
              <a:off x="7851139" y="5795199"/>
              <a:ext cx="1676597" cy="276999"/>
            </a:xfrm>
            <a:prstGeom prst="rect">
              <a:avLst/>
            </a:prstGeom>
            <a:noFill/>
          </p:spPr>
          <p:txBody>
            <a:bodyPr wrap="square" rtlCol="0">
              <a:spAutoFit/>
            </a:bodyPr>
            <a:lstStyle/>
            <a:p>
              <a:r>
                <a:rPr lang="en-US" altLang="zh-CN" sz="1200" dirty="0">
                  <a:cs typeface="+mn-ea"/>
                  <a:sym typeface="+mn-lt"/>
                </a:rPr>
                <a:t>Enter your title here</a:t>
              </a:r>
              <a:endParaRPr lang="zh-CN" altLang="en-US" sz="1200" dirty="0">
                <a:cs typeface="+mn-ea"/>
                <a:sym typeface="+mn-lt"/>
              </a:endParaRPr>
            </a:p>
          </p:txBody>
        </p:sp>
      </p:grpSp>
    </p:spTree>
    <p:extLst>
      <p:ext uri="{BB962C8B-B14F-4D97-AF65-F5344CB8AC3E}">
        <p14:creationId xmlns:p14="http://schemas.microsoft.com/office/powerpoint/2010/main" val="312550671"/>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085371" y="1991416"/>
            <a:ext cx="1107996" cy="369332"/>
          </a:xfrm>
          <a:prstGeom prst="rect">
            <a:avLst/>
          </a:prstGeom>
        </p:spPr>
        <p:txBody>
          <a:bodyPr wrap="none">
            <a:spAutoFit/>
          </a:bodyPr>
          <a:lstStyle/>
          <a:p>
            <a:r>
              <a:rPr lang="zh-CN" altLang="en-US" dirty="0">
                <a:solidFill>
                  <a:schemeClr val="tx1">
                    <a:lumMod val="85000"/>
                    <a:lumOff val="15000"/>
                  </a:schemeClr>
                </a:solidFill>
                <a:cs typeface="+mn-ea"/>
                <a:sym typeface="+mn-lt"/>
              </a:rPr>
              <a:t>添加标题</a:t>
            </a:r>
          </a:p>
        </p:txBody>
      </p:sp>
      <p:sp>
        <p:nvSpPr>
          <p:cNvPr id="53" name="矩形 52"/>
          <p:cNvSpPr/>
          <p:nvPr/>
        </p:nvSpPr>
        <p:spPr>
          <a:xfrm>
            <a:off x="1044350" y="2559330"/>
            <a:ext cx="2318825" cy="613694"/>
          </a:xfrm>
          <a:prstGeom prst="rect">
            <a:avLst/>
          </a:prstGeom>
        </p:spPr>
        <p:txBody>
          <a:bodyPr wrap="square">
            <a:spAutoFit/>
          </a:bodyPr>
          <a:lstStyle/>
          <a:p>
            <a:pPr>
              <a:lnSpc>
                <a:spcPct val="150000"/>
              </a:lnSpc>
            </a:pPr>
            <a:r>
              <a:rPr lang="zh-CN" altLang="en-US" sz="1200" dirty="0">
                <a:solidFill>
                  <a:schemeClr val="tx1">
                    <a:lumMod val="85000"/>
                    <a:lumOff val="15000"/>
                  </a:schemeClr>
                </a:solidFill>
                <a:cs typeface="+mn-ea"/>
                <a:sym typeface="+mn-lt"/>
              </a:rPr>
              <a:t>点击输入内容点击输入内容</a:t>
            </a:r>
          </a:p>
          <a:p>
            <a:pPr>
              <a:lnSpc>
                <a:spcPct val="150000"/>
              </a:lnSpc>
            </a:pPr>
            <a:r>
              <a:rPr lang="zh-CN" altLang="en-US" sz="1200" dirty="0">
                <a:solidFill>
                  <a:schemeClr val="tx1">
                    <a:lumMod val="85000"/>
                    <a:lumOff val="15000"/>
                  </a:schemeClr>
                </a:solidFill>
                <a:cs typeface="+mn-ea"/>
                <a:sym typeface="+mn-lt"/>
              </a:rPr>
              <a:t>点击输入内容点击输入内容点击</a:t>
            </a:r>
          </a:p>
        </p:txBody>
      </p:sp>
      <p:sp>
        <p:nvSpPr>
          <p:cNvPr id="54" name="矩形 53"/>
          <p:cNvSpPr/>
          <p:nvPr/>
        </p:nvSpPr>
        <p:spPr>
          <a:xfrm>
            <a:off x="945852" y="4436389"/>
            <a:ext cx="1107996" cy="369332"/>
          </a:xfrm>
          <a:prstGeom prst="rect">
            <a:avLst/>
          </a:prstGeom>
        </p:spPr>
        <p:txBody>
          <a:bodyPr wrap="none">
            <a:spAutoFit/>
          </a:bodyPr>
          <a:lstStyle/>
          <a:p>
            <a:r>
              <a:rPr lang="zh-CN" altLang="en-US" dirty="0">
                <a:solidFill>
                  <a:schemeClr val="tx1">
                    <a:lumMod val="85000"/>
                    <a:lumOff val="15000"/>
                  </a:schemeClr>
                </a:solidFill>
                <a:cs typeface="+mn-ea"/>
                <a:sym typeface="+mn-lt"/>
              </a:rPr>
              <a:t>添加标题</a:t>
            </a:r>
          </a:p>
        </p:txBody>
      </p:sp>
      <p:sp>
        <p:nvSpPr>
          <p:cNvPr id="55" name="矩形 54"/>
          <p:cNvSpPr/>
          <p:nvPr/>
        </p:nvSpPr>
        <p:spPr>
          <a:xfrm>
            <a:off x="904831" y="5004303"/>
            <a:ext cx="2318825" cy="613694"/>
          </a:xfrm>
          <a:prstGeom prst="rect">
            <a:avLst/>
          </a:prstGeom>
        </p:spPr>
        <p:txBody>
          <a:bodyPr wrap="square">
            <a:spAutoFit/>
          </a:bodyPr>
          <a:lstStyle/>
          <a:p>
            <a:pPr>
              <a:lnSpc>
                <a:spcPct val="150000"/>
              </a:lnSpc>
            </a:pPr>
            <a:r>
              <a:rPr lang="zh-CN" altLang="en-US" sz="1200" dirty="0">
                <a:solidFill>
                  <a:schemeClr val="tx1">
                    <a:lumMod val="85000"/>
                    <a:lumOff val="15000"/>
                  </a:schemeClr>
                </a:solidFill>
                <a:cs typeface="+mn-ea"/>
                <a:sym typeface="+mn-lt"/>
              </a:rPr>
              <a:t>点击输入内容点击输入内容</a:t>
            </a:r>
          </a:p>
          <a:p>
            <a:pPr>
              <a:lnSpc>
                <a:spcPct val="150000"/>
              </a:lnSpc>
            </a:pPr>
            <a:r>
              <a:rPr lang="zh-CN" altLang="en-US" sz="1200" dirty="0">
                <a:solidFill>
                  <a:schemeClr val="tx1">
                    <a:lumMod val="85000"/>
                    <a:lumOff val="15000"/>
                  </a:schemeClr>
                </a:solidFill>
                <a:cs typeface="+mn-ea"/>
                <a:sym typeface="+mn-lt"/>
              </a:rPr>
              <a:t>点击输入内容点击输入内容点击</a:t>
            </a:r>
          </a:p>
        </p:txBody>
      </p:sp>
      <p:sp>
        <p:nvSpPr>
          <p:cNvPr id="56" name="矩形 55"/>
          <p:cNvSpPr/>
          <p:nvPr/>
        </p:nvSpPr>
        <p:spPr>
          <a:xfrm>
            <a:off x="9135831" y="1919188"/>
            <a:ext cx="1107996" cy="369332"/>
          </a:xfrm>
          <a:prstGeom prst="rect">
            <a:avLst/>
          </a:prstGeom>
        </p:spPr>
        <p:txBody>
          <a:bodyPr wrap="none">
            <a:spAutoFit/>
          </a:bodyPr>
          <a:lstStyle/>
          <a:p>
            <a:r>
              <a:rPr lang="zh-CN" altLang="en-US" dirty="0">
                <a:solidFill>
                  <a:schemeClr val="tx1">
                    <a:lumMod val="85000"/>
                    <a:lumOff val="15000"/>
                  </a:schemeClr>
                </a:solidFill>
                <a:cs typeface="+mn-ea"/>
                <a:sym typeface="+mn-lt"/>
              </a:rPr>
              <a:t>添加标题</a:t>
            </a:r>
          </a:p>
        </p:txBody>
      </p:sp>
      <p:sp>
        <p:nvSpPr>
          <p:cNvPr id="57" name="矩形 56"/>
          <p:cNvSpPr/>
          <p:nvPr/>
        </p:nvSpPr>
        <p:spPr>
          <a:xfrm>
            <a:off x="9094810" y="2487102"/>
            <a:ext cx="2318825" cy="613694"/>
          </a:xfrm>
          <a:prstGeom prst="rect">
            <a:avLst/>
          </a:prstGeom>
        </p:spPr>
        <p:txBody>
          <a:bodyPr wrap="square">
            <a:spAutoFit/>
          </a:bodyPr>
          <a:lstStyle/>
          <a:p>
            <a:pPr>
              <a:lnSpc>
                <a:spcPct val="150000"/>
              </a:lnSpc>
            </a:pPr>
            <a:r>
              <a:rPr lang="zh-CN" altLang="en-US" sz="1200" dirty="0">
                <a:solidFill>
                  <a:schemeClr val="tx1">
                    <a:lumMod val="85000"/>
                    <a:lumOff val="15000"/>
                  </a:schemeClr>
                </a:solidFill>
                <a:cs typeface="+mn-ea"/>
                <a:sym typeface="+mn-lt"/>
              </a:rPr>
              <a:t>点击输入内容点击输入内容</a:t>
            </a:r>
          </a:p>
          <a:p>
            <a:pPr>
              <a:lnSpc>
                <a:spcPct val="150000"/>
              </a:lnSpc>
            </a:pPr>
            <a:r>
              <a:rPr lang="zh-CN" altLang="en-US" sz="1200" dirty="0">
                <a:solidFill>
                  <a:schemeClr val="tx1">
                    <a:lumMod val="85000"/>
                    <a:lumOff val="15000"/>
                  </a:schemeClr>
                </a:solidFill>
                <a:cs typeface="+mn-ea"/>
                <a:sym typeface="+mn-lt"/>
              </a:rPr>
              <a:t>点击输入内容点击输入内容点击</a:t>
            </a:r>
          </a:p>
        </p:txBody>
      </p:sp>
      <p:sp>
        <p:nvSpPr>
          <p:cNvPr id="58" name="矩形 57"/>
          <p:cNvSpPr/>
          <p:nvPr/>
        </p:nvSpPr>
        <p:spPr>
          <a:xfrm>
            <a:off x="9041904" y="4630484"/>
            <a:ext cx="1107996" cy="369332"/>
          </a:xfrm>
          <a:prstGeom prst="rect">
            <a:avLst/>
          </a:prstGeom>
        </p:spPr>
        <p:txBody>
          <a:bodyPr wrap="none">
            <a:spAutoFit/>
          </a:bodyPr>
          <a:lstStyle/>
          <a:p>
            <a:r>
              <a:rPr lang="zh-CN" altLang="en-US" dirty="0">
                <a:solidFill>
                  <a:schemeClr val="tx1">
                    <a:lumMod val="85000"/>
                    <a:lumOff val="15000"/>
                  </a:schemeClr>
                </a:solidFill>
                <a:cs typeface="+mn-ea"/>
                <a:sym typeface="+mn-lt"/>
              </a:rPr>
              <a:t>添加标题</a:t>
            </a:r>
          </a:p>
        </p:txBody>
      </p:sp>
      <p:sp>
        <p:nvSpPr>
          <p:cNvPr id="59" name="矩形 58"/>
          <p:cNvSpPr/>
          <p:nvPr/>
        </p:nvSpPr>
        <p:spPr>
          <a:xfrm>
            <a:off x="9000883" y="5198398"/>
            <a:ext cx="2318825" cy="613694"/>
          </a:xfrm>
          <a:prstGeom prst="rect">
            <a:avLst/>
          </a:prstGeom>
        </p:spPr>
        <p:txBody>
          <a:bodyPr wrap="square">
            <a:spAutoFit/>
          </a:bodyPr>
          <a:lstStyle/>
          <a:p>
            <a:pPr>
              <a:lnSpc>
                <a:spcPct val="150000"/>
              </a:lnSpc>
            </a:pPr>
            <a:r>
              <a:rPr lang="zh-CN" altLang="en-US" sz="1200" dirty="0">
                <a:solidFill>
                  <a:schemeClr val="tx1">
                    <a:lumMod val="85000"/>
                    <a:lumOff val="15000"/>
                  </a:schemeClr>
                </a:solidFill>
                <a:cs typeface="+mn-ea"/>
                <a:sym typeface="+mn-lt"/>
              </a:rPr>
              <a:t>点击输入内容点击输入内容</a:t>
            </a:r>
          </a:p>
          <a:p>
            <a:pPr>
              <a:lnSpc>
                <a:spcPct val="150000"/>
              </a:lnSpc>
            </a:pPr>
            <a:r>
              <a:rPr lang="zh-CN" altLang="en-US" sz="1200" dirty="0">
                <a:solidFill>
                  <a:schemeClr val="tx1">
                    <a:lumMod val="85000"/>
                    <a:lumOff val="15000"/>
                  </a:schemeClr>
                </a:solidFill>
                <a:cs typeface="+mn-ea"/>
                <a:sym typeface="+mn-lt"/>
              </a:rPr>
              <a:t>点击输入内容点击输入内容点击</a:t>
            </a:r>
          </a:p>
        </p:txBody>
      </p:sp>
      <p:grpSp>
        <p:nvGrpSpPr>
          <p:cNvPr id="61" name="组合 60"/>
          <p:cNvGrpSpPr/>
          <p:nvPr/>
        </p:nvGrpSpPr>
        <p:grpSpPr>
          <a:xfrm>
            <a:off x="3827512" y="1179763"/>
            <a:ext cx="4808354" cy="4808356"/>
            <a:chOff x="3827512" y="1179763"/>
            <a:chExt cx="4808354" cy="4808356"/>
          </a:xfrm>
          <a:effectLst>
            <a:outerShdw blurRad="50800" dist="38100" dir="8100000" algn="tr" rotWithShape="0">
              <a:prstClr val="black">
                <a:alpha val="40000"/>
              </a:prstClr>
            </a:outerShdw>
          </a:effectLst>
        </p:grpSpPr>
        <p:sp>
          <p:nvSpPr>
            <p:cNvPr id="4" name="ï$ľîdé"/>
            <p:cNvSpPr/>
            <p:nvPr/>
          </p:nvSpPr>
          <p:spPr>
            <a:xfrm>
              <a:off x="3827512" y="1179763"/>
              <a:ext cx="4808354" cy="4808356"/>
            </a:xfrm>
            <a:prstGeom prst="diamond">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íSḷïďé"/>
            <p:cNvSpPr/>
            <p:nvPr/>
          </p:nvSpPr>
          <p:spPr>
            <a:xfrm>
              <a:off x="4286456" y="2106091"/>
              <a:ext cx="3882027" cy="3882028"/>
            </a:xfrm>
            <a:prstGeom prst="diamond">
              <a:avLst/>
            </a:prstGeom>
            <a:solidFill>
              <a:srgbClr val="327887"/>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ïṥľíďè"/>
            <p:cNvSpPr/>
            <p:nvPr/>
          </p:nvSpPr>
          <p:spPr>
            <a:xfrm>
              <a:off x="4674658" y="2882496"/>
              <a:ext cx="3105622" cy="3105623"/>
            </a:xfrm>
            <a:prstGeom prst="diamond">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î$ļíḋé"/>
            <p:cNvSpPr/>
            <p:nvPr/>
          </p:nvSpPr>
          <p:spPr>
            <a:xfrm>
              <a:off x="5062860" y="3658901"/>
              <a:ext cx="2329217" cy="2329218"/>
            </a:xfrm>
            <a:prstGeom prst="diamond">
              <a:avLst/>
            </a:prstGeom>
            <a:solidFill>
              <a:srgbClr val="327887"/>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îŝḻiḋé"/>
            <p:cNvSpPr txBox="1"/>
            <p:nvPr/>
          </p:nvSpPr>
          <p:spPr>
            <a:xfrm rot="18900000">
              <a:off x="5342236" y="3633303"/>
              <a:ext cx="800219" cy="338554"/>
            </a:xfrm>
            <a:prstGeom prst="rect">
              <a:avLst/>
            </a:prstGeom>
            <a:noFill/>
          </p:spPr>
          <p:txBody>
            <a:bodyPr wrap="none">
              <a:normAutofit/>
            </a:bodyPr>
            <a:lstStyle/>
            <a:p>
              <a:pPr algn="ctr"/>
              <a:r>
                <a:rPr lang="zh-CN" altLang="en-US" sz="1600" b="1">
                  <a:solidFill>
                    <a:schemeClr val="bg1"/>
                  </a:solidFill>
                  <a:cs typeface="+mn-ea"/>
                  <a:sym typeface="+mn-lt"/>
                </a:rPr>
                <a:t>关键词</a:t>
              </a:r>
            </a:p>
          </p:txBody>
        </p:sp>
        <p:sp>
          <p:nvSpPr>
            <p:cNvPr id="9" name="íş1ïḑê"/>
            <p:cNvSpPr txBox="1"/>
            <p:nvPr/>
          </p:nvSpPr>
          <p:spPr>
            <a:xfrm rot="18900000">
              <a:off x="5439419" y="2713219"/>
              <a:ext cx="800219" cy="338554"/>
            </a:xfrm>
            <a:prstGeom prst="rect">
              <a:avLst/>
            </a:prstGeom>
            <a:noFill/>
          </p:spPr>
          <p:txBody>
            <a:bodyPr wrap="none">
              <a:normAutofit/>
            </a:bodyPr>
            <a:lstStyle/>
            <a:p>
              <a:pPr algn="ctr"/>
              <a:r>
                <a:rPr lang="zh-CN" altLang="en-US" sz="1600" b="1" dirty="0">
                  <a:solidFill>
                    <a:schemeClr val="bg1"/>
                  </a:solidFill>
                  <a:cs typeface="+mn-ea"/>
                  <a:sym typeface="+mn-lt"/>
                </a:rPr>
                <a:t>关键词</a:t>
              </a:r>
            </a:p>
          </p:txBody>
        </p:sp>
        <p:sp>
          <p:nvSpPr>
            <p:cNvPr id="10" name="îṩľíďê"/>
            <p:cNvSpPr txBox="1"/>
            <p:nvPr/>
          </p:nvSpPr>
          <p:spPr>
            <a:xfrm rot="18900000">
              <a:off x="5531278" y="1834571"/>
              <a:ext cx="800219" cy="338554"/>
            </a:xfrm>
            <a:prstGeom prst="rect">
              <a:avLst/>
            </a:prstGeom>
            <a:noFill/>
          </p:spPr>
          <p:txBody>
            <a:bodyPr wrap="none">
              <a:normAutofit/>
            </a:bodyPr>
            <a:lstStyle/>
            <a:p>
              <a:pPr algn="ctr"/>
              <a:r>
                <a:rPr lang="zh-CN" altLang="en-US" sz="1600" b="1" dirty="0">
                  <a:solidFill>
                    <a:schemeClr val="bg1"/>
                  </a:solidFill>
                  <a:cs typeface="+mn-ea"/>
                  <a:sym typeface="+mn-lt"/>
                </a:rPr>
                <a:t>关键词</a:t>
              </a:r>
            </a:p>
          </p:txBody>
        </p:sp>
        <p:sp>
          <p:nvSpPr>
            <p:cNvPr id="12" name="ïṡ1ïdè"/>
            <p:cNvSpPr txBox="1"/>
            <p:nvPr/>
          </p:nvSpPr>
          <p:spPr>
            <a:xfrm>
              <a:off x="5821205" y="4833909"/>
              <a:ext cx="800219" cy="338554"/>
            </a:xfrm>
            <a:prstGeom prst="rect">
              <a:avLst/>
            </a:prstGeom>
            <a:noFill/>
          </p:spPr>
          <p:txBody>
            <a:bodyPr wrap="none">
              <a:normAutofit/>
            </a:bodyPr>
            <a:lstStyle/>
            <a:p>
              <a:pPr algn="ctr"/>
              <a:r>
                <a:rPr lang="zh-CN" altLang="en-US" sz="1600" b="1" dirty="0">
                  <a:solidFill>
                    <a:schemeClr val="bg1"/>
                  </a:solidFill>
                  <a:cs typeface="+mn-ea"/>
                  <a:sym typeface="+mn-lt"/>
                </a:rPr>
                <a:t>关键词</a:t>
              </a:r>
            </a:p>
          </p:txBody>
        </p:sp>
      </p:grpSp>
      <p:grpSp>
        <p:nvGrpSpPr>
          <p:cNvPr id="63" name="组合 62"/>
          <p:cNvGrpSpPr/>
          <p:nvPr/>
        </p:nvGrpSpPr>
        <p:grpSpPr>
          <a:xfrm>
            <a:off x="7202762" y="2487102"/>
            <a:ext cx="1252263" cy="583252"/>
            <a:chOff x="7202762" y="2487102"/>
            <a:chExt cx="1252263" cy="583252"/>
          </a:xfrm>
        </p:grpSpPr>
        <p:cxnSp>
          <p:nvCxnSpPr>
            <p:cNvPr id="14" name="Straight Arrow Connector 11"/>
            <p:cNvCxnSpPr/>
            <p:nvPr/>
          </p:nvCxnSpPr>
          <p:spPr>
            <a:xfrm>
              <a:off x="7780941" y="2487102"/>
              <a:ext cx="674084" cy="0"/>
            </a:xfrm>
            <a:prstGeom prst="straightConnector1">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0"/>
            <p:cNvCxnSpPr/>
            <p:nvPr/>
          </p:nvCxnSpPr>
          <p:spPr>
            <a:xfrm flipV="1">
              <a:off x="7202762" y="2487102"/>
              <a:ext cx="583251" cy="58325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7188459" y="5047077"/>
            <a:ext cx="892778" cy="269213"/>
            <a:chOff x="7188459" y="5047077"/>
            <a:chExt cx="892778" cy="269213"/>
          </a:xfrm>
        </p:grpSpPr>
        <p:cxnSp>
          <p:nvCxnSpPr>
            <p:cNvPr id="15" name="Straight Connector 12"/>
            <p:cNvCxnSpPr/>
            <p:nvPr/>
          </p:nvCxnSpPr>
          <p:spPr>
            <a:xfrm>
              <a:off x="7188459" y="5047077"/>
              <a:ext cx="269213" cy="26921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3"/>
            <p:cNvCxnSpPr/>
            <p:nvPr/>
          </p:nvCxnSpPr>
          <p:spPr>
            <a:xfrm rot="10800000" flipH="1">
              <a:off x="7440125" y="5315497"/>
              <a:ext cx="641112" cy="0"/>
            </a:xfrm>
            <a:prstGeom prst="straightConnector1">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4008046" y="2251525"/>
            <a:ext cx="909194" cy="394180"/>
            <a:chOff x="4008046" y="2251525"/>
            <a:chExt cx="909194" cy="394180"/>
          </a:xfrm>
        </p:grpSpPr>
        <p:cxnSp>
          <p:nvCxnSpPr>
            <p:cNvPr id="18" name="Straight Arrow Connector 15"/>
            <p:cNvCxnSpPr/>
            <p:nvPr/>
          </p:nvCxnSpPr>
          <p:spPr>
            <a:xfrm flipH="1">
              <a:off x="4008046" y="2260806"/>
              <a:ext cx="517609" cy="0"/>
            </a:xfrm>
            <a:prstGeom prst="straightConnector1">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p:nvCxnSpPr>
          <p:spPr>
            <a:xfrm flipH="1" flipV="1">
              <a:off x="4523060" y="2251525"/>
              <a:ext cx="394180" cy="3941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3735748" y="4626452"/>
            <a:ext cx="1159369" cy="348180"/>
            <a:chOff x="3735748" y="4626452"/>
            <a:chExt cx="1159369" cy="348180"/>
          </a:xfrm>
        </p:grpSpPr>
        <p:cxnSp>
          <p:nvCxnSpPr>
            <p:cNvPr id="19" name="Straight Connector 16"/>
            <p:cNvCxnSpPr/>
            <p:nvPr/>
          </p:nvCxnSpPr>
          <p:spPr>
            <a:xfrm flipH="1">
              <a:off x="4546937" y="4626452"/>
              <a:ext cx="348180" cy="3481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7"/>
            <p:cNvCxnSpPr/>
            <p:nvPr/>
          </p:nvCxnSpPr>
          <p:spPr>
            <a:xfrm flipH="1">
              <a:off x="3735748" y="4971439"/>
              <a:ext cx="809188" cy="0"/>
            </a:xfrm>
            <a:prstGeom prst="straightConnector1">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sp>
        <p:nvSpPr>
          <p:cNvPr id="21" name="îśḷíḑê"/>
          <p:cNvSpPr>
            <a:spLocks/>
          </p:cNvSpPr>
          <p:nvPr/>
        </p:nvSpPr>
        <p:spPr bwMode="auto">
          <a:xfrm>
            <a:off x="8579860" y="2243432"/>
            <a:ext cx="421023" cy="423809"/>
          </a:xfrm>
          <a:custGeom>
            <a:avLst/>
            <a:gdLst>
              <a:gd name="T0" fmla="*/ 76 w 151"/>
              <a:gd name="T1" fmla="*/ 0 h 152"/>
              <a:gd name="T2" fmla="*/ 9 w 151"/>
              <a:gd name="T3" fmla="*/ 142 h 152"/>
              <a:gd name="T4" fmla="*/ 0 w 151"/>
              <a:gd name="T5" fmla="*/ 152 h 152"/>
              <a:gd name="T6" fmla="*/ 151 w 151"/>
              <a:gd name="T7" fmla="*/ 38 h 152"/>
              <a:gd name="T8" fmla="*/ 57 w 151"/>
              <a:gd name="T9" fmla="*/ 142 h 152"/>
              <a:gd name="T10" fmla="*/ 28 w 151"/>
              <a:gd name="T11" fmla="*/ 123 h 152"/>
              <a:gd name="T12" fmla="*/ 57 w 151"/>
              <a:gd name="T13" fmla="*/ 142 h 152"/>
              <a:gd name="T14" fmla="*/ 19 w 151"/>
              <a:gd name="T15" fmla="*/ 104 h 152"/>
              <a:gd name="T16" fmla="*/ 66 w 151"/>
              <a:gd name="T17" fmla="*/ 95 h 152"/>
              <a:gd name="T18" fmla="*/ 66 w 151"/>
              <a:gd name="T19" fmla="*/ 85 h 152"/>
              <a:gd name="T20" fmla="*/ 19 w 151"/>
              <a:gd name="T21" fmla="*/ 76 h 152"/>
              <a:gd name="T22" fmla="*/ 66 w 151"/>
              <a:gd name="T23" fmla="*/ 85 h 152"/>
              <a:gd name="T24" fmla="*/ 19 w 151"/>
              <a:gd name="T25" fmla="*/ 66 h 152"/>
              <a:gd name="T26" fmla="*/ 66 w 151"/>
              <a:gd name="T27" fmla="*/ 57 h 152"/>
              <a:gd name="T28" fmla="*/ 66 w 151"/>
              <a:gd name="T29" fmla="*/ 47 h 152"/>
              <a:gd name="T30" fmla="*/ 19 w 151"/>
              <a:gd name="T31" fmla="*/ 38 h 152"/>
              <a:gd name="T32" fmla="*/ 66 w 151"/>
              <a:gd name="T33" fmla="*/ 47 h 152"/>
              <a:gd name="T34" fmla="*/ 19 w 151"/>
              <a:gd name="T35" fmla="*/ 29 h 152"/>
              <a:gd name="T36" fmla="*/ 66 w 151"/>
              <a:gd name="T37" fmla="*/ 19 h 152"/>
              <a:gd name="T38" fmla="*/ 113 w 151"/>
              <a:gd name="T39" fmla="*/ 133 h 152"/>
              <a:gd name="T40" fmla="*/ 95 w 151"/>
              <a:gd name="T41" fmla="*/ 114 h 152"/>
              <a:gd name="T42" fmla="*/ 113 w 151"/>
              <a:gd name="T43" fmla="*/ 133 h 152"/>
              <a:gd name="T44" fmla="*/ 95 w 151"/>
              <a:gd name="T45" fmla="*/ 104 h 152"/>
              <a:gd name="T46" fmla="*/ 113 w 151"/>
              <a:gd name="T47" fmla="*/ 85 h 152"/>
              <a:gd name="T48" fmla="*/ 113 w 151"/>
              <a:gd name="T49" fmla="*/ 76 h 152"/>
              <a:gd name="T50" fmla="*/ 95 w 151"/>
              <a:gd name="T51" fmla="*/ 57 h 152"/>
              <a:gd name="T52" fmla="*/ 113 w 151"/>
              <a:gd name="T53" fmla="*/ 76 h 152"/>
              <a:gd name="T54" fmla="*/ 123 w 151"/>
              <a:gd name="T55" fmla="*/ 133 h 152"/>
              <a:gd name="T56" fmla="*/ 142 w 151"/>
              <a:gd name="T57" fmla="*/ 114 h 152"/>
              <a:gd name="T58" fmla="*/ 142 w 151"/>
              <a:gd name="T59" fmla="*/ 104 h 152"/>
              <a:gd name="T60" fmla="*/ 123 w 151"/>
              <a:gd name="T61" fmla="*/ 85 h 152"/>
              <a:gd name="T62" fmla="*/ 142 w 151"/>
              <a:gd name="T63" fmla="*/ 104 h 152"/>
              <a:gd name="T64" fmla="*/ 123 w 151"/>
              <a:gd name="T65" fmla="*/ 76 h 152"/>
              <a:gd name="T66" fmla="*/ 142 w 151"/>
              <a:gd name="T67"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rgbClr val="327887"/>
          </a:solidFill>
          <a:ln>
            <a:noFill/>
          </a:ln>
          <a:extLst/>
        </p:spPr>
        <p:txBody>
          <a:bodyPr anchor="ctr"/>
          <a:lstStyle/>
          <a:p>
            <a:pPr algn="ctr"/>
            <a:endParaRPr>
              <a:cs typeface="+mn-ea"/>
              <a:sym typeface="+mn-lt"/>
            </a:endParaRPr>
          </a:p>
        </p:txBody>
      </p:sp>
      <p:grpSp>
        <p:nvGrpSpPr>
          <p:cNvPr id="22" name="iŝlïdé"/>
          <p:cNvGrpSpPr/>
          <p:nvPr/>
        </p:nvGrpSpPr>
        <p:grpSpPr>
          <a:xfrm>
            <a:off x="3269399" y="2174761"/>
            <a:ext cx="591305" cy="261420"/>
            <a:chOff x="2865438" y="5287963"/>
            <a:chExt cx="754062" cy="333375"/>
          </a:xfrm>
          <a:solidFill>
            <a:schemeClr val="accent4"/>
          </a:solidFill>
        </p:grpSpPr>
        <p:sp>
          <p:nvSpPr>
            <p:cNvPr id="40" name="íSḻîḓè"/>
            <p:cNvSpPr>
              <a:spLocks/>
            </p:cNvSpPr>
            <p:nvPr/>
          </p:nvSpPr>
          <p:spPr bwMode="auto">
            <a:xfrm>
              <a:off x="3173413" y="5508626"/>
              <a:ext cx="92075" cy="93663"/>
            </a:xfrm>
            <a:custGeom>
              <a:avLst/>
              <a:gdLst>
                <a:gd name="T0" fmla="*/ 23 w 24"/>
                <a:gd name="T1" fmla="*/ 7 h 24"/>
                <a:gd name="T2" fmla="*/ 24 w 24"/>
                <a:gd name="T3" fmla="*/ 3 h 24"/>
                <a:gd name="T4" fmla="*/ 22 w 24"/>
                <a:gd name="T5" fmla="*/ 1 h 24"/>
                <a:gd name="T6" fmla="*/ 20 w 24"/>
                <a:gd name="T7" fmla="*/ 0 h 24"/>
                <a:gd name="T8" fmla="*/ 16 w 24"/>
                <a:gd name="T9" fmla="*/ 2 h 24"/>
                <a:gd name="T10" fmla="*/ 0 w 24"/>
                <a:gd name="T11" fmla="*/ 22 h 24"/>
                <a:gd name="T12" fmla="*/ 8 w 24"/>
                <a:gd name="T13" fmla="*/ 24 h 24"/>
                <a:gd name="T14" fmla="*/ 8 w 24"/>
                <a:gd name="T15" fmla="*/ 24 h 24"/>
                <a:gd name="T16" fmla="*/ 21 w 24"/>
                <a:gd name="T17" fmla="*/ 9 h 24"/>
                <a:gd name="T18" fmla="*/ 23 w 24"/>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3" y="7"/>
                  </a:moveTo>
                  <a:cubicBezTo>
                    <a:pt x="23" y="6"/>
                    <a:pt x="24" y="5"/>
                    <a:pt x="24" y="3"/>
                  </a:cubicBezTo>
                  <a:cubicBezTo>
                    <a:pt x="23" y="2"/>
                    <a:pt x="23" y="2"/>
                    <a:pt x="22" y="1"/>
                  </a:cubicBezTo>
                  <a:cubicBezTo>
                    <a:pt x="22" y="0"/>
                    <a:pt x="21" y="0"/>
                    <a:pt x="20" y="0"/>
                  </a:cubicBezTo>
                  <a:cubicBezTo>
                    <a:pt x="18" y="0"/>
                    <a:pt x="17" y="1"/>
                    <a:pt x="16" y="2"/>
                  </a:cubicBezTo>
                  <a:cubicBezTo>
                    <a:pt x="0" y="22"/>
                    <a:pt x="0" y="22"/>
                    <a:pt x="0" y="22"/>
                  </a:cubicBezTo>
                  <a:cubicBezTo>
                    <a:pt x="3" y="23"/>
                    <a:pt x="5" y="23"/>
                    <a:pt x="8" y="24"/>
                  </a:cubicBezTo>
                  <a:cubicBezTo>
                    <a:pt x="8" y="24"/>
                    <a:pt x="8" y="24"/>
                    <a:pt x="8" y="24"/>
                  </a:cubicBezTo>
                  <a:cubicBezTo>
                    <a:pt x="21" y="9"/>
                    <a:pt x="21" y="9"/>
                    <a:pt x="21" y="9"/>
                  </a:cubicBezTo>
                  <a:cubicBezTo>
                    <a:pt x="21" y="8"/>
                    <a:pt x="22" y="7"/>
                    <a:pt x="2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1" name="ïṩlïḍé"/>
            <p:cNvSpPr>
              <a:spLocks/>
            </p:cNvSpPr>
            <p:nvPr/>
          </p:nvSpPr>
          <p:spPr bwMode="auto">
            <a:xfrm>
              <a:off x="3127375" y="5505451"/>
              <a:ext cx="80962" cy="80963"/>
            </a:xfrm>
            <a:custGeom>
              <a:avLst/>
              <a:gdLst>
                <a:gd name="T0" fmla="*/ 21 w 21"/>
                <a:gd name="T1" fmla="*/ 4 h 21"/>
                <a:gd name="T2" fmla="*/ 19 w 21"/>
                <a:gd name="T3" fmla="*/ 1 h 21"/>
                <a:gd name="T4" fmla="*/ 17 w 21"/>
                <a:gd name="T5" fmla="*/ 0 h 21"/>
                <a:gd name="T6" fmla="*/ 13 w 21"/>
                <a:gd name="T7" fmla="*/ 2 h 21"/>
                <a:gd name="T8" fmla="*/ 0 w 21"/>
                <a:gd name="T9" fmla="*/ 18 h 21"/>
                <a:gd name="T10" fmla="*/ 8 w 21"/>
                <a:gd name="T11" fmla="*/ 21 h 21"/>
                <a:gd name="T12" fmla="*/ 20 w 21"/>
                <a:gd name="T13" fmla="*/ 7 h 21"/>
                <a:gd name="T14" fmla="*/ 21 w 21"/>
                <a:gd name="T15" fmla="*/ 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1">
                  <a:moveTo>
                    <a:pt x="21" y="4"/>
                  </a:moveTo>
                  <a:cubicBezTo>
                    <a:pt x="21" y="2"/>
                    <a:pt x="20" y="1"/>
                    <a:pt x="19" y="1"/>
                  </a:cubicBezTo>
                  <a:cubicBezTo>
                    <a:pt x="19" y="0"/>
                    <a:pt x="18" y="0"/>
                    <a:pt x="17" y="0"/>
                  </a:cubicBezTo>
                  <a:cubicBezTo>
                    <a:pt x="16" y="0"/>
                    <a:pt x="14" y="1"/>
                    <a:pt x="13" y="2"/>
                  </a:cubicBezTo>
                  <a:cubicBezTo>
                    <a:pt x="0" y="18"/>
                    <a:pt x="0" y="18"/>
                    <a:pt x="0" y="18"/>
                  </a:cubicBezTo>
                  <a:cubicBezTo>
                    <a:pt x="3" y="19"/>
                    <a:pt x="5" y="20"/>
                    <a:pt x="8" y="21"/>
                  </a:cubicBezTo>
                  <a:cubicBezTo>
                    <a:pt x="20" y="7"/>
                    <a:pt x="20" y="7"/>
                    <a:pt x="20" y="7"/>
                  </a:cubicBezTo>
                  <a:cubicBezTo>
                    <a:pt x="21" y="6"/>
                    <a:pt x="21" y="5"/>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2" name="i$ḻîḍè"/>
            <p:cNvSpPr>
              <a:spLocks/>
            </p:cNvSpPr>
            <p:nvPr/>
          </p:nvSpPr>
          <p:spPr bwMode="auto">
            <a:xfrm>
              <a:off x="3219450" y="5548313"/>
              <a:ext cx="73025" cy="69850"/>
            </a:xfrm>
            <a:custGeom>
              <a:avLst/>
              <a:gdLst>
                <a:gd name="T0" fmla="*/ 14 w 19"/>
                <a:gd name="T1" fmla="*/ 0 h 18"/>
                <a:gd name="T2" fmla="*/ 13 w 19"/>
                <a:gd name="T3" fmla="*/ 0 h 18"/>
                <a:gd name="T4" fmla="*/ 0 w 19"/>
                <a:gd name="T5" fmla="*/ 16 h 18"/>
                <a:gd name="T6" fmla="*/ 9 w 19"/>
                <a:gd name="T7" fmla="*/ 18 h 18"/>
                <a:gd name="T8" fmla="*/ 17 w 19"/>
                <a:gd name="T9" fmla="*/ 8 h 18"/>
                <a:gd name="T10" fmla="*/ 17 w 19"/>
                <a:gd name="T11" fmla="*/ 7 h 18"/>
                <a:gd name="T12" fmla="*/ 18 w 19"/>
                <a:gd name="T13" fmla="*/ 6 h 18"/>
                <a:gd name="T14" fmla="*/ 17 w 19"/>
                <a:gd name="T15" fmla="*/ 1 h 18"/>
                <a:gd name="T16" fmla="*/ 14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4" y="0"/>
                  </a:moveTo>
                  <a:cubicBezTo>
                    <a:pt x="14" y="0"/>
                    <a:pt x="13" y="0"/>
                    <a:pt x="13" y="0"/>
                  </a:cubicBezTo>
                  <a:cubicBezTo>
                    <a:pt x="0" y="16"/>
                    <a:pt x="0" y="16"/>
                    <a:pt x="0" y="16"/>
                  </a:cubicBezTo>
                  <a:cubicBezTo>
                    <a:pt x="3" y="16"/>
                    <a:pt x="6" y="17"/>
                    <a:pt x="9" y="18"/>
                  </a:cubicBezTo>
                  <a:cubicBezTo>
                    <a:pt x="17" y="8"/>
                    <a:pt x="17" y="8"/>
                    <a:pt x="17" y="8"/>
                  </a:cubicBezTo>
                  <a:cubicBezTo>
                    <a:pt x="17" y="7"/>
                    <a:pt x="17" y="7"/>
                    <a:pt x="17" y="7"/>
                  </a:cubicBezTo>
                  <a:cubicBezTo>
                    <a:pt x="18" y="6"/>
                    <a:pt x="18" y="6"/>
                    <a:pt x="18" y="6"/>
                  </a:cubicBezTo>
                  <a:cubicBezTo>
                    <a:pt x="19" y="5"/>
                    <a:pt x="19" y="2"/>
                    <a:pt x="17" y="1"/>
                  </a:cubicBezTo>
                  <a:cubicBezTo>
                    <a:pt x="16" y="0"/>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3" name="îṡ1íde"/>
            <p:cNvSpPr>
              <a:spLocks/>
            </p:cNvSpPr>
            <p:nvPr/>
          </p:nvSpPr>
          <p:spPr bwMode="auto">
            <a:xfrm>
              <a:off x="3094038" y="5529263"/>
              <a:ext cx="41275" cy="38100"/>
            </a:xfrm>
            <a:custGeom>
              <a:avLst/>
              <a:gdLst>
                <a:gd name="T0" fmla="*/ 9 w 11"/>
                <a:gd name="T1" fmla="*/ 1 h 10"/>
                <a:gd name="T2" fmla="*/ 6 w 11"/>
                <a:gd name="T3" fmla="*/ 0 h 10"/>
                <a:gd name="T4" fmla="*/ 6 w 11"/>
                <a:gd name="T5" fmla="*/ 0 h 10"/>
                <a:gd name="T6" fmla="*/ 0 w 11"/>
                <a:gd name="T7" fmla="*/ 7 h 10"/>
                <a:gd name="T8" fmla="*/ 5 w 11"/>
                <a:gd name="T9" fmla="*/ 10 h 10"/>
                <a:gd name="T10" fmla="*/ 10 w 11"/>
                <a:gd name="T11" fmla="*/ 4 h 10"/>
                <a:gd name="T12" fmla="*/ 9 w 11"/>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9" y="1"/>
                  </a:moveTo>
                  <a:cubicBezTo>
                    <a:pt x="8" y="0"/>
                    <a:pt x="7" y="0"/>
                    <a:pt x="6" y="0"/>
                  </a:cubicBezTo>
                  <a:cubicBezTo>
                    <a:pt x="6" y="0"/>
                    <a:pt x="6" y="0"/>
                    <a:pt x="6" y="0"/>
                  </a:cubicBezTo>
                  <a:cubicBezTo>
                    <a:pt x="0" y="7"/>
                    <a:pt x="0" y="7"/>
                    <a:pt x="0" y="7"/>
                  </a:cubicBezTo>
                  <a:cubicBezTo>
                    <a:pt x="2" y="8"/>
                    <a:pt x="3" y="9"/>
                    <a:pt x="5" y="10"/>
                  </a:cubicBezTo>
                  <a:cubicBezTo>
                    <a:pt x="10" y="4"/>
                    <a:pt x="10" y="4"/>
                    <a:pt x="10" y="4"/>
                  </a:cubicBezTo>
                  <a:cubicBezTo>
                    <a:pt x="11" y="4"/>
                    <a:pt x="10" y="2"/>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4" name="ïṧliḑé"/>
            <p:cNvSpPr>
              <a:spLocks/>
            </p:cNvSpPr>
            <p:nvPr/>
          </p:nvSpPr>
          <p:spPr bwMode="auto">
            <a:xfrm>
              <a:off x="3268663" y="5602288"/>
              <a:ext cx="15875" cy="19050"/>
            </a:xfrm>
            <a:custGeom>
              <a:avLst/>
              <a:gdLst>
                <a:gd name="T0" fmla="*/ 0 w 4"/>
                <a:gd name="T1" fmla="*/ 5 h 5"/>
                <a:gd name="T2" fmla="*/ 0 w 4"/>
                <a:gd name="T3" fmla="*/ 5 h 5"/>
                <a:gd name="T4" fmla="*/ 4 w 4"/>
                <a:gd name="T5" fmla="*/ 4 h 5"/>
                <a:gd name="T6" fmla="*/ 4 w 4"/>
                <a:gd name="T7" fmla="*/ 0 h 5"/>
                <a:gd name="T8" fmla="*/ 0 w 4"/>
                <a:gd name="T9" fmla="*/ 5 h 5"/>
              </a:gdLst>
              <a:ahLst/>
              <a:cxnLst>
                <a:cxn ang="0">
                  <a:pos x="T0" y="T1"/>
                </a:cxn>
                <a:cxn ang="0">
                  <a:pos x="T2" y="T3"/>
                </a:cxn>
                <a:cxn ang="0">
                  <a:pos x="T4" y="T5"/>
                </a:cxn>
                <a:cxn ang="0">
                  <a:pos x="T6" y="T7"/>
                </a:cxn>
                <a:cxn ang="0">
                  <a:pos x="T8" y="T9"/>
                </a:cxn>
              </a:cxnLst>
              <a:rect l="0" t="0" r="r" b="b"/>
              <a:pathLst>
                <a:path w="4" h="5">
                  <a:moveTo>
                    <a:pt x="0" y="5"/>
                  </a:moveTo>
                  <a:cubicBezTo>
                    <a:pt x="0" y="5"/>
                    <a:pt x="0" y="5"/>
                    <a:pt x="0" y="5"/>
                  </a:cubicBezTo>
                  <a:cubicBezTo>
                    <a:pt x="2" y="5"/>
                    <a:pt x="4" y="4"/>
                    <a:pt x="4" y="4"/>
                  </a:cubicBezTo>
                  <a:cubicBezTo>
                    <a:pt x="4" y="0"/>
                    <a:pt x="4" y="0"/>
                    <a:pt x="4" y="0"/>
                  </a:cubicBez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5" name="iṣ1îďê"/>
            <p:cNvSpPr>
              <a:spLocks/>
            </p:cNvSpPr>
            <p:nvPr/>
          </p:nvSpPr>
          <p:spPr bwMode="auto">
            <a:xfrm>
              <a:off x="3170238" y="5294313"/>
              <a:ext cx="449262" cy="254000"/>
            </a:xfrm>
            <a:custGeom>
              <a:avLst/>
              <a:gdLst>
                <a:gd name="T0" fmla="*/ 117 w 118"/>
                <a:gd name="T1" fmla="*/ 9 h 65"/>
                <a:gd name="T2" fmla="*/ 101 w 118"/>
                <a:gd name="T3" fmla="*/ 0 h 65"/>
                <a:gd name="T4" fmla="*/ 85 w 118"/>
                <a:gd name="T5" fmla="*/ 10 h 65"/>
                <a:gd name="T6" fmla="*/ 85 w 118"/>
                <a:gd name="T7" fmla="*/ 13 h 65"/>
                <a:gd name="T8" fmla="*/ 63 w 118"/>
                <a:gd name="T9" fmla="*/ 21 h 65"/>
                <a:gd name="T10" fmla="*/ 62 w 118"/>
                <a:gd name="T11" fmla="*/ 20 h 65"/>
                <a:gd name="T12" fmla="*/ 36 w 118"/>
                <a:gd name="T13" fmla="*/ 7 h 65"/>
                <a:gd name="T14" fmla="*/ 36 w 118"/>
                <a:gd name="T15" fmla="*/ 7 h 65"/>
                <a:gd name="T16" fmla="*/ 30 w 118"/>
                <a:gd name="T17" fmla="*/ 5 h 65"/>
                <a:gd name="T18" fmla="*/ 25 w 118"/>
                <a:gd name="T19" fmla="*/ 7 h 65"/>
                <a:gd name="T20" fmla="*/ 25 w 118"/>
                <a:gd name="T21" fmla="*/ 7 h 65"/>
                <a:gd name="T22" fmla="*/ 7 w 118"/>
                <a:gd name="T23" fmla="*/ 17 h 65"/>
                <a:gd name="T24" fmla="*/ 3 w 118"/>
                <a:gd name="T25" fmla="*/ 29 h 65"/>
                <a:gd name="T26" fmla="*/ 2 w 118"/>
                <a:gd name="T27" fmla="*/ 39 h 65"/>
                <a:gd name="T28" fmla="*/ 3 w 118"/>
                <a:gd name="T29" fmla="*/ 40 h 65"/>
                <a:gd name="T30" fmla="*/ 8 w 118"/>
                <a:gd name="T31" fmla="*/ 38 h 65"/>
                <a:gd name="T32" fmla="*/ 21 w 118"/>
                <a:gd name="T33" fmla="*/ 20 h 65"/>
                <a:gd name="T34" fmla="*/ 22 w 118"/>
                <a:gd name="T35" fmla="*/ 18 h 65"/>
                <a:gd name="T36" fmla="*/ 24 w 118"/>
                <a:gd name="T37" fmla="*/ 19 h 65"/>
                <a:gd name="T38" fmla="*/ 28 w 118"/>
                <a:gd name="T39" fmla="*/ 21 h 65"/>
                <a:gd name="T40" fmla="*/ 34 w 118"/>
                <a:gd name="T41" fmla="*/ 24 h 65"/>
                <a:gd name="T42" fmla="*/ 34 w 118"/>
                <a:gd name="T43" fmla="*/ 24 h 65"/>
                <a:gd name="T44" fmla="*/ 46 w 118"/>
                <a:gd name="T45" fmla="*/ 34 h 65"/>
                <a:gd name="T46" fmla="*/ 58 w 118"/>
                <a:gd name="T47" fmla="*/ 46 h 65"/>
                <a:gd name="T48" fmla="*/ 58 w 118"/>
                <a:gd name="T49" fmla="*/ 46 h 65"/>
                <a:gd name="T50" fmla="*/ 58 w 118"/>
                <a:gd name="T51" fmla="*/ 46 h 65"/>
                <a:gd name="T52" fmla="*/ 59 w 118"/>
                <a:gd name="T53" fmla="*/ 65 h 65"/>
                <a:gd name="T54" fmla="*/ 86 w 118"/>
                <a:gd name="T55" fmla="*/ 52 h 65"/>
                <a:gd name="T56" fmla="*/ 102 w 118"/>
                <a:gd name="T57" fmla="*/ 58 h 65"/>
                <a:gd name="T58" fmla="*/ 118 w 118"/>
                <a:gd name="T59" fmla="*/ 49 h 65"/>
                <a:gd name="T60" fmla="*/ 117 w 118"/>
                <a:gd name="T61"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 h="65">
                  <a:moveTo>
                    <a:pt x="117" y="9"/>
                  </a:moveTo>
                  <a:cubicBezTo>
                    <a:pt x="117" y="4"/>
                    <a:pt x="110" y="0"/>
                    <a:pt x="101" y="0"/>
                  </a:cubicBezTo>
                  <a:cubicBezTo>
                    <a:pt x="92" y="0"/>
                    <a:pt x="85" y="5"/>
                    <a:pt x="85" y="10"/>
                  </a:cubicBezTo>
                  <a:cubicBezTo>
                    <a:pt x="85" y="13"/>
                    <a:pt x="85" y="13"/>
                    <a:pt x="85" y="13"/>
                  </a:cubicBezTo>
                  <a:cubicBezTo>
                    <a:pt x="63" y="21"/>
                    <a:pt x="63" y="21"/>
                    <a:pt x="63" y="21"/>
                  </a:cubicBezTo>
                  <a:cubicBezTo>
                    <a:pt x="62" y="20"/>
                    <a:pt x="62" y="20"/>
                    <a:pt x="62" y="20"/>
                  </a:cubicBezTo>
                  <a:cubicBezTo>
                    <a:pt x="60" y="18"/>
                    <a:pt x="45" y="11"/>
                    <a:pt x="36" y="7"/>
                  </a:cubicBezTo>
                  <a:cubicBezTo>
                    <a:pt x="36" y="7"/>
                    <a:pt x="36" y="7"/>
                    <a:pt x="36" y="7"/>
                  </a:cubicBezTo>
                  <a:cubicBezTo>
                    <a:pt x="34" y="6"/>
                    <a:pt x="32" y="5"/>
                    <a:pt x="30" y="5"/>
                  </a:cubicBezTo>
                  <a:cubicBezTo>
                    <a:pt x="27" y="5"/>
                    <a:pt x="25" y="7"/>
                    <a:pt x="25" y="7"/>
                  </a:cubicBezTo>
                  <a:cubicBezTo>
                    <a:pt x="25" y="7"/>
                    <a:pt x="25" y="7"/>
                    <a:pt x="25" y="7"/>
                  </a:cubicBezTo>
                  <a:cubicBezTo>
                    <a:pt x="7" y="17"/>
                    <a:pt x="7" y="17"/>
                    <a:pt x="7" y="17"/>
                  </a:cubicBezTo>
                  <a:cubicBezTo>
                    <a:pt x="3" y="29"/>
                    <a:pt x="3" y="29"/>
                    <a:pt x="3" y="29"/>
                  </a:cubicBezTo>
                  <a:cubicBezTo>
                    <a:pt x="0" y="37"/>
                    <a:pt x="1" y="39"/>
                    <a:pt x="2" y="39"/>
                  </a:cubicBezTo>
                  <a:cubicBezTo>
                    <a:pt x="2" y="39"/>
                    <a:pt x="2" y="40"/>
                    <a:pt x="3" y="40"/>
                  </a:cubicBezTo>
                  <a:cubicBezTo>
                    <a:pt x="5" y="40"/>
                    <a:pt x="7" y="39"/>
                    <a:pt x="8" y="38"/>
                  </a:cubicBezTo>
                  <a:cubicBezTo>
                    <a:pt x="16" y="33"/>
                    <a:pt x="21" y="20"/>
                    <a:pt x="21" y="20"/>
                  </a:cubicBezTo>
                  <a:cubicBezTo>
                    <a:pt x="22" y="18"/>
                    <a:pt x="22" y="18"/>
                    <a:pt x="22" y="18"/>
                  </a:cubicBezTo>
                  <a:cubicBezTo>
                    <a:pt x="24" y="19"/>
                    <a:pt x="24" y="19"/>
                    <a:pt x="24" y="19"/>
                  </a:cubicBezTo>
                  <a:cubicBezTo>
                    <a:pt x="25" y="20"/>
                    <a:pt x="26" y="20"/>
                    <a:pt x="28" y="21"/>
                  </a:cubicBezTo>
                  <a:cubicBezTo>
                    <a:pt x="30" y="22"/>
                    <a:pt x="33" y="23"/>
                    <a:pt x="34" y="24"/>
                  </a:cubicBezTo>
                  <a:cubicBezTo>
                    <a:pt x="34" y="24"/>
                    <a:pt x="34" y="24"/>
                    <a:pt x="34" y="24"/>
                  </a:cubicBezTo>
                  <a:cubicBezTo>
                    <a:pt x="38" y="28"/>
                    <a:pt x="42" y="31"/>
                    <a:pt x="46" y="34"/>
                  </a:cubicBezTo>
                  <a:cubicBezTo>
                    <a:pt x="51" y="38"/>
                    <a:pt x="56" y="41"/>
                    <a:pt x="58" y="46"/>
                  </a:cubicBezTo>
                  <a:cubicBezTo>
                    <a:pt x="58" y="46"/>
                    <a:pt x="58" y="46"/>
                    <a:pt x="58" y="46"/>
                  </a:cubicBezTo>
                  <a:cubicBezTo>
                    <a:pt x="58" y="46"/>
                    <a:pt x="58" y="46"/>
                    <a:pt x="58" y="46"/>
                  </a:cubicBezTo>
                  <a:cubicBezTo>
                    <a:pt x="59" y="54"/>
                    <a:pt x="59" y="61"/>
                    <a:pt x="59" y="65"/>
                  </a:cubicBezTo>
                  <a:cubicBezTo>
                    <a:pt x="86" y="52"/>
                    <a:pt x="86" y="52"/>
                    <a:pt x="86" y="52"/>
                  </a:cubicBezTo>
                  <a:cubicBezTo>
                    <a:pt x="88" y="56"/>
                    <a:pt x="94" y="58"/>
                    <a:pt x="102" y="58"/>
                  </a:cubicBezTo>
                  <a:cubicBezTo>
                    <a:pt x="111" y="58"/>
                    <a:pt x="118" y="54"/>
                    <a:pt x="118" y="49"/>
                  </a:cubicBezTo>
                  <a:lnTo>
                    <a:pt x="117"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6" name="íSḻîdé"/>
            <p:cNvSpPr>
              <a:spLocks/>
            </p:cNvSpPr>
            <p:nvPr/>
          </p:nvSpPr>
          <p:spPr bwMode="auto">
            <a:xfrm>
              <a:off x="2865438" y="5287963"/>
              <a:ext cx="517525" cy="327025"/>
            </a:xfrm>
            <a:custGeom>
              <a:avLst/>
              <a:gdLst>
                <a:gd name="T0" fmla="*/ 123 w 136"/>
                <a:gd name="T1" fmla="*/ 38 h 84"/>
                <a:gd name="T2" fmla="*/ 112 w 136"/>
                <a:gd name="T3" fmla="*/ 29 h 84"/>
                <a:gd name="T4" fmla="*/ 107 w 136"/>
                <a:gd name="T5" fmla="*/ 26 h 84"/>
                <a:gd name="T6" fmla="*/ 104 w 136"/>
                <a:gd name="T7" fmla="*/ 25 h 84"/>
                <a:gd name="T8" fmla="*/ 90 w 136"/>
                <a:gd name="T9" fmla="*/ 43 h 84"/>
                <a:gd name="T10" fmla="*/ 90 w 136"/>
                <a:gd name="T11" fmla="*/ 43 h 84"/>
                <a:gd name="T12" fmla="*/ 83 w 136"/>
                <a:gd name="T13" fmla="*/ 45 h 84"/>
                <a:gd name="T14" fmla="*/ 79 w 136"/>
                <a:gd name="T15" fmla="*/ 43 h 84"/>
                <a:gd name="T16" fmla="*/ 80 w 136"/>
                <a:gd name="T17" fmla="*/ 30 h 84"/>
                <a:gd name="T18" fmla="*/ 84 w 136"/>
                <a:gd name="T19" fmla="*/ 17 h 84"/>
                <a:gd name="T20" fmla="*/ 95 w 136"/>
                <a:gd name="T21" fmla="*/ 10 h 84"/>
                <a:gd name="T22" fmla="*/ 87 w 136"/>
                <a:gd name="T23" fmla="*/ 8 h 84"/>
                <a:gd name="T24" fmla="*/ 57 w 136"/>
                <a:gd name="T25" fmla="*/ 19 h 84"/>
                <a:gd name="T26" fmla="*/ 57 w 136"/>
                <a:gd name="T27" fmla="*/ 20 h 84"/>
                <a:gd name="T28" fmla="*/ 32 w 136"/>
                <a:gd name="T29" fmla="*/ 9 h 84"/>
                <a:gd name="T30" fmla="*/ 16 w 136"/>
                <a:gd name="T31" fmla="*/ 0 h 84"/>
                <a:gd name="T32" fmla="*/ 0 w 136"/>
                <a:gd name="T33" fmla="*/ 10 h 84"/>
                <a:gd name="T34" fmla="*/ 0 w 136"/>
                <a:gd name="T35" fmla="*/ 49 h 84"/>
                <a:gd name="T36" fmla="*/ 17 w 136"/>
                <a:gd name="T37" fmla="*/ 58 h 84"/>
                <a:gd name="T38" fmla="*/ 33 w 136"/>
                <a:gd name="T39" fmla="*/ 51 h 84"/>
                <a:gd name="T40" fmla="*/ 57 w 136"/>
                <a:gd name="T41" fmla="*/ 62 h 84"/>
                <a:gd name="T42" fmla="*/ 57 w 136"/>
                <a:gd name="T43" fmla="*/ 63 h 84"/>
                <a:gd name="T44" fmla="*/ 58 w 136"/>
                <a:gd name="T45" fmla="*/ 66 h 84"/>
                <a:gd name="T46" fmla="*/ 63 w 136"/>
                <a:gd name="T47" fmla="*/ 60 h 84"/>
                <a:gd name="T48" fmla="*/ 66 w 136"/>
                <a:gd name="T49" fmla="*/ 58 h 84"/>
                <a:gd name="T50" fmla="*/ 71 w 136"/>
                <a:gd name="T51" fmla="*/ 60 h 84"/>
                <a:gd name="T52" fmla="*/ 73 w 136"/>
                <a:gd name="T53" fmla="*/ 62 h 84"/>
                <a:gd name="T54" fmla="*/ 79 w 136"/>
                <a:gd name="T55" fmla="*/ 55 h 84"/>
                <a:gd name="T56" fmla="*/ 86 w 136"/>
                <a:gd name="T57" fmla="*/ 52 h 84"/>
                <a:gd name="T58" fmla="*/ 91 w 136"/>
                <a:gd name="T59" fmla="*/ 54 h 84"/>
                <a:gd name="T60" fmla="*/ 93 w 136"/>
                <a:gd name="T61" fmla="*/ 57 h 84"/>
                <a:gd name="T62" fmla="*/ 94 w 136"/>
                <a:gd name="T63" fmla="*/ 57 h 84"/>
                <a:gd name="T64" fmla="*/ 101 w 136"/>
                <a:gd name="T65" fmla="*/ 53 h 84"/>
                <a:gd name="T66" fmla="*/ 106 w 136"/>
                <a:gd name="T67" fmla="*/ 55 h 84"/>
                <a:gd name="T68" fmla="*/ 108 w 136"/>
                <a:gd name="T69" fmla="*/ 60 h 84"/>
                <a:gd name="T70" fmla="*/ 108 w 136"/>
                <a:gd name="T71" fmla="*/ 63 h 84"/>
                <a:gd name="T72" fmla="*/ 113 w 136"/>
                <a:gd name="T73" fmla="*/ 65 h 84"/>
                <a:gd name="T74" fmla="*/ 114 w 136"/>
                <a:gd name="T75" fmla="*/ 76 h 84"/>
                <a:gd name="T76" fmla="*/ 113 w 136"/>
                <a:gd name="T77" fmla="*/ 78 h 84"/>
                <a:gd name="T78" fmla="*/ 113 w 136"/>
                <a:gd name="T79" fmla="*/ 84 h 84"/>
                <a:gd name="T80" fmla="*/ 114 w 136"/>
                <a:gd name="T81" fmla="*/ 84 h 84"/>
                <a:gd name="T82" fmla="*/ 119 w 136"/>
                <a:gd name="T83" fmla="*/ 80 h 84"/>
                <a:gd name="T84" fmla="*/ 119 w 136"/>
                <a:gd name="T85" fmla="*/ 64 h 84"/>
                <a:gd name="T86" fmla="*/ 118 w 136"/>
                <a:gd name="T87" fmla="*/ 62 h 84"/>
                <a:gd name="T88" fmla="*/ 106 w 136"/>
                <a:gd name="T89" fmla="*/ 50 h 84"/>
                <a:gd name="T90" fmla="*/ 108 w 136"/>
                <a:gd name="T91" fmla="*/ 48 h 84"/>
                <a:gd name="T92" fmla="*/ 121 w 136"/>
                <a:gd name="T93" fmla="*/ 61 h 84"/>
                <a:gd name="T94" fmla="*/ 122 w 136"/>
                <a:gd name="T95" fmla="*/ 63 h 84"/>
                <a:gd name="T96" fmla="*/ 122 w 136"/>
                <a:gd name="T97" fmla="*/ 79 h 84"/>
                <a:gd name="T98" fmla="*/ 123 w 136"/>
                <a:gd name="T99" fmla="*/ 79 h 84"/>
                <a:gd name="T100" fmla="*/ 128 w 136"/>
                <a:gd name="T101" fmla="*/ 76 h 84"/>
                <a:gd name="T102" fmla="*/ 128 w 136"/>
                <a:gd name="T103" fmla="*/ 66 h 84"/>
                <a:gd name="T104" fmla="*/ 127 w 136"/>
                <a:gd name="T105" fmla="*/ 53 h 84"/>
                <a:gd name="T106" fmla="*/ 111 w 136"/>
                <a:gd name="T107" fmla="*/ 38 h 84"/>
                <a:gd name="T108" fmla="*/ 113 w 136"/>
                <a:gd name="T109" fmla="*/ 36 h 84"/>
                <a:gd name="T110" fmla="*/ 129 w 136"/>
                <a:gd name="T111" fmla="*/ 52 h 84"/>
                <a:gd name="T112" fmla="*/ 131 w 136"/>
                <a:gd name="T113" fmla="*/ 66 h 84"/>
                <a:gd name="T114" fmla="*/ 131 w 136"/>
                <a:gd name="T115" fmla="*/ 75 h 84"/>
                <a:gd name="T116" fmla="*/ 131 w 136"/>
                <a:gd name="T117" fmla="*/ 75 h 84"/>
                <a:gd name="T118" fmla="*/ 135 w 136"/>
                <a:gd name="T119" fmla="*/ 74 h 84"/>
                <a:gd name="T120" fmla="*/ 135 w 136"/>
                <a:gd name="T121" fmla="*/ 73 h 84"/>
                <a:gd name="T122" fmla="*/ 134 w 136"/>
                <a:gd name="T123" fmla="*/ 49 h 84"/>
                <a:gd name="T124" fmla="*/ 123 w 136"/>
                <a:gd name="T125" fmla="*/ 3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 h="84">
                  <a:moveTo>
                    <a:pt x="123" y="38"/>
                  </a:moveTo>
                  <a:cubicBezTo>
                    <a:pt x="120" y="35"/>
                    <a:pt x="115" y="32"/>
                    <a:pt x="112" y="29"/>
                  </a:cubicBezTo>
                  <a:cubicBezTo>
                    <a:pt x="111" y="28"/>
                    <a:pt x="109" y="27"/>
                    <a:pt x="107" y="26"/>
                  </a:cubicBezTo>
                  <a:cubicBezTo>
                    <a:pt x="106" y="26"/>
                    <a:pt x="105" y="26"/>
                    <a:pt x="104" y="25"/>
                  </a:cubicBezTo>
                  <a:cubicBezTo>
                    <a:pt x="102" y="29"/>
                    <a:pt x="97" y="39"/>
                    <a:pt x="90" y="43"/>
                  </a:cubicBezTo>
                  <a:cubicBezTo>
                    <a:pt x="90" y="43"/>
                    <a:pt x="90" y="43"/>
                    <a:pt x="90" y="43"/>
                  </a:cubicBezTo>
                  <a:cubicBezTo>
                    <a:pt x="89" y="43"/>
                    <a:pt x="86" y="45"/>
                    <a:pt x="83" y="45"/>
                  </a:cubicBezTo>
                  <a:cubicBezTo>
                    <a:pt x="81" y="45"/>
                    <a:pt x="79" y="44"/>
                    <a:pt x="79" y="43"/>
                  </a:cubicBezTo>
                  <a:cubicBezTo>
                    <a:pt x="77" y="41"/>
                    <a:pt x="77" y="37"/>
                    <a:pt x="80" y="30"/>
                  </a:cubicBezTo>
                  <a:cubicBezTo>
                    <a:pt x="84" y="17"/>
                    <a:pt x="84" y="17"/>
                    <a:pt x="84" y="17"/>
                  </a:cubicBezTo>
                  <a:cubicBezTo>
                    <a:pt x="95" y="10"/>
                    <a:pt x="95" y="10"/>
                    <a:pt x="95" y="10"/>
                  </a:cubicBezTo>
                  <a:cubicBezTo>
                    <a:pt x="93" y="9"/>
                    <a:pt x="90" y="8"/>
                    <a:pt x="87" y="8"/>
                  </a:cubicBezTo>
                  <a:cubicBezTo>
                    <a:pt x="74" y="9"/>
                    <a:pt x="57" y="19"/>
                    <a:pt x="57" y="19"/>
                  </a:cubicBezTo>
                  <a:cubicBezTo>
                    <a:pt x="57" y="20"/>
                    <a:pt x="57" y="20"/>
                    <a:pt x="57" y="20"/>
                  </a:cubicBezTo>
                  <a:cubicBezTo>
                    <a:pt x="32" y="9"/>
                    <a:pt x="32" y="9"/>
                    <a:pt x="32" y="9"/>
                  </a:cubicBezTo>
                  <a:cubicBezTo>
                    <a:pt x="32" y="4"/>
                    <a:pt x="25" y="0"/>
                    <a:pt x="16" y="0"/>
                  </a:cubicBezTo>
                  <a:cubicBezTo>
                    <a:pt x="7" y="1"/>
                    <a:pt x="0" y="5"/>
                    <a:pt x="0" y="10"/>
                  </a:cubicBezTo>
                  <a:cubicBezTo>
                    <a:pt x="0" y="49"/>
                    <a:pt x="0" y="49"/>
                    <a:pt x="0" y="49"/>
                  </a:cubicBezTo>
                  <a:cubicBezTo>
                    <a:pt x="0" y="55"/>
                    <a:pt x="8" y="59"/>
                    <a:pt x="17" y="58"/>
                  </a:cubicBezTo>
                  <a:cubicBezTo>
                    <a:pt x="25" y="58"/>
                    <a:pt x="31" y="55"/>
                    <a:pt x="33" y="51"/>
                  </a:cubicBezTo>
                  <a:cubicBezTo>
                    <a:pt x="57" y="62"/>
                    <a:pt x="57" y="62"/>
                    <a:pt x="57" y="62"/>
                  </a:cubicBezTo>
                  <a:cubicBezTo>
                    <a:pt x="57" y="63"/>
                    <a:pt x="57" y="63"/>
                    <a:pt x="57" y="63"/>
                  </a:cubicBezTo>
                  <a:cubicBezTo>
                    <a:pt x="57" y="64"/>
                    <a:pt x="57" y="65"/>
                    <a:pt x="58" y="66"/>
                  </a:cubicBezTo>
                  <a:cubicBezTo>
                    <a:pt x="63" y="60"/>
                    <a:pt x="63" y="60"/>
                    <a:pt x="63" y="60"/>
                  </a:cubicBezTo>
                  <a:cubicBezTo>
                    <a:pt x="63" y="59"/>
                    <a:pt x="65" y="58"/>
                    <a:pt x="66" y="58"/>
                  </a:cubicBezTo>
                  <a:cubicBezTo>
                    <a:pt x="68" y="58"/>
                    <a:pt x="70" y="59"/>
                    <a:pt x="71" y="60"/>
                  </a:cubicBezTo>
                  <a:cubicBezTo>
                    <a:pt x="72" y="61"/>
                    <a:pt x="73" y="62"/>
                    <a:pt x="73" y="62"/>
                  </a:cubicBezTo>
                  <a:cubicBezTo>
                    <a:pt x="79" y="55"/>
                    <a:pt x="79" y="55"/>
                    <a:pt x="79" y="55"/>
                  </a:cubicBezTo>
                  <a:cubicBezTo>
                    <a:pt x="81" y="53"/>
                    <a:pt x="83" y="52"/>
                    <a:pt x="86" y="52"/>
                  </a:cubicBezTo>
                  <a:cubicBezTo>
                    <a:pt x="88" y="52"/>
                    <a:pt x="90" y="53"/>
                    <a:pt x="91" y="54"/>
                  </a:cubicBezTo>
                  <a:cubicBezTo>
                    <a:pt x="92" y="55"/>
                    <a:pt x="93" y="56"/>
                    <a:pt x="93" y="57"/>
                  </a:cubicBezTo>
                  <a:cubicBezTo>
                    <a:pt x="94" y="57"/>
                    <a:pt x="94" y="57"/>
                    <a:pt x="94" y="57"/>
                  </a:cubicBezTo>
                  <a:cubicBezTo>
                    <a:pt x="96" y="54"/>
                    <a:pt x="98" y="53"/>
                    <a:pt x="101" y="53"/>
                  </a:cubicBezTo>
                  <a:cubicBezTo>
                    <a:pt x="103" y="53"/>
                    <a:pt x="104" y="54"/>
                    <a:pt x="106" y="55"/>
                  </a:cubicBezTo>
                  <a:cubicBezTo>
                    <a:pt x="107" y="56"/>
                    <a:pt x="108" y="58"/>
                    <a:pt x="108" y="60"/>
                  </a:cubicBezTo>
                  <a:cubicBezTo>
                    <a:pt x="109" y="61"/>
                    <a:pt x="108" y="62"/>
                    <a:pt x="108" y="63"/>
                  </a:cubicBezTo>
                  <a:cubicBezTo>
                    <a:pt x="110" y="63"/>
                    <a:pt x="111" y="64"/>
                    <a:pt x="113" y="65"/>
                  </a:cubicBezTo>
                  <a:cubicBezTo>
                    <a:pt x="116" y="68"/>
                    <a:pt x="117" y="73"/>
                    <a:pt x="114" y="76"/>
                  </a:cubicBezTo>
                  <a:cubicBezTo>
                    <a:pt x="113" y="78"/>
                    <a:pt x="113" y="78"/>
                    <a:pt x="113" y="78"/>
                  </a:cubicBezTo>
                  <a:cubicBezTo>
                    <a:pt x="113" y="84"/>
                    <a:pt x="113" y="84"/>
                    <a:pt x="113" y="84"/>
                  </a:cubicBezTo>
                  <a:cubicBezTo>
                    <a:pt x="113" y="84"/>
                    <a:pt x="113" y="84"/>
                    <a:pt x="114" y="84"/>
                  </a:cubicBezTo>
                  <a:cubicBezTo>
                    <a:pt x="117" y="84"/>
                    <a:pt x="119" y="81"/>
                    <a:pt x="119" y="80"/>
                  </a:cubicBezTo>
                  <a:cubicBezTo>
                    <a:pt x="119" y="78"/>
                    <a:pt x="120" y="69"/>
                    <a:pt x="119" y="64"/>
                  </a:cubicBezTo>
                  <a:cubicBezTo>
                    <a:pt x="119" y="63"/>
                    <a:pt x="118" y="63"/>
                    <a:pt x="118" y="62"/>
                  </a:cubicBezTo>
                  <a:cubicBezTo>
                    <a:pt x="117" y="59"/>
                    <a:pt x="109" y="53"/>
                    <a:pt x="106" y="50"/>
                  </a:cubicBezTo>
                  <a:cubicBezTo>
                    <a:pt x="108" y="48"/>
                    <a:pt x="108" y="48"/>
                    <a:pt x="108" y="48"/>
                  </a:cubicBezTo>
                  <a:cubicBezTo>
                    <a:pt x="109" y="49"/>
                    <a:pt x="119" y="56"/>
                    <a:pt x="121" y="61"/>
                  </a:cubicBezTo>
                  <a:cubicBezTo>
                    <a:pt x="121" y="62"/>
                    <a:pt x="121" y="62"/>
                    <a:pt x="122" y="63"/>
                  </a:cubicBezTo>
                  <a:cubicBezTo>
                    <a:pt x="123" y="68"/>
                    <a:pt x="122" y="76"/>
                    <a:pt x="122" y="79"/>
                  </a:cubicBezTo>
                  <a:cubicBezTo>
                    <a:pt x="123" y="79"/>
                    <a:pt x="123" y="79"/>
                    <a:pt x="123" y="79"/>
                  </a:cubicBezTo>
                  <a:cubicBezTo>
                    <a:pt x="127" y="79"/>
                    <a:pt x="128" y="77"/>
                    <a:pt x="128" y="76"/>
                  </a:cubicBezTo>
                  <a:cubicBezTo>
                    <a:pt x="128" y="76"/>
                    <a:pt x="128" y="71"/>
                    <a:pt x="128" y="66"/>
                  </a:cubicBezTo>
                  <a:cubicBezTo>
                    <a:pt x="128" y="58"/>
                    <a:pt x="127" y="54"/>
                    <a:pt x="127" y="53"/>
                  </a:cubicBezTo>
                  <a:cubicBezTo>
                    <a:pt x="125" y="49"/>
                    <a:pt x="115" y="41"/>
                    <a:pt x="111" y="38"/>
                  </a:cubicBezTo>
                  <a:cubicBezTo>
                    <a:pt x="113" y="36"/>
                    <a:pt x="113" y="36"/>
                    <a:pt x="113" y="36"/>
                  </a:cubicBezTo>
                  <a:cubicBezTo>
                    <a:pt x="113" y="36"/>
                    <a:pt x="127" y="46"/>
                    <a:pt x="129" y="52"/>
                  </a:cubicBezTo>
                  <a:cubicBezTo>
                    <a:pt x="130" y="54"/>
                    <a:pt x="131" y="59"/>
                    <a:pt x="131" y="66"/>
                  </a:cubicBezTo>
                  <a:cubicBezTo>
                    <a:pt x="131" y="70"/>
                    <a:pt x="131" y="74"/>
                    <a:pt x="131" y="75"/>
                  </a:cubicBezTo>
                  <a:cubicBezTo>
                    <a:pt x="131" y="75"/>
                    <a:pt x="131" y="75"/>
                    <a:pt x="131" y="75"/>
                  </a:cubicBezTo>
                  <a:cubicBezTo>
                    <a:pt x="133" y="75"/>
                    <a:pt x="134" y="75"/>
                    <a:pt x="135" y="74"/>
                  </a:cubicBezTo>
                  <a:cubicBezTo>
                    <a:pt x="135" y="73"/>
                    <a:pt x="135" y="73"/>
                    <a:pt x="135" y="73"/>
                  </a:cubicBezTo>
                  <a:cubicBezTo>
                    <a:pt x="135" y="73"/>
                    <a:pt x="136" y="63"/>
                    <a:pt x="134" y="49"/>
                  </a:cubicBezTo>
                  <a:cubicBezTo>
                    <a:pt x="133" y="45"/>
                    <a:pt x="128" y="42"/>
                    <a:pt x="123"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sp>
        <p:nvSpPr>
          <p:cNvPr id="23" name="îSḻíḓê"/>
          <p:cNvSpPr>
            <a:spLocks/>
          </p:cNvSpPr>
          <p:nvPr/>
        </p:nvSpPr>
        <p:spPr bwMode="auto">
          <a:xfrm>
            <a:off x="8247627" y="5081618"/>
            <a:ext cx="424403" cy="441494"/>
          </a:xfrm>
          <a:custGeom>
            <a:avLst/>
            <a:gdLst>
              <a:gd name="T0" fmla="*/ 121 w 123"/>
              <a:gd name="T1" fmla="*/ 42 h 128"/>
              <a:gd name="T2" fmla="*/ 86 w 123"/>
              <a:gd name="T3" fmla="*/ 34 h 128"/>
              <a:gd name="T4" fmla="*/ 86 w 123"/>
              <a:gd name="T5" fmla="*/ 24 h 128"/>
              <a:gd name="T6" fmla="*/ 38 w 123"/>
              <a:gd name="T7" fmla="*/ 24 h 128"/>
              <a:gd name="T8" fmla="*/ 37 w 123"/>
              <a:gd name="T9" fmla="*/ 34 h 128"/>
              <a:gd name="T10" fmla="*/ 3 w 123"/>
              <a:gd name="T11" fmla="*/ 42 h 128"/>
              <a:gd name="T12" fmla="*/ 0 w 123"/>
              <a:gd name="T13" fmla="*/ 56 h 128"/>
              <a:gd name="T14" fmla="*/ 6 w 123"/>
              <a:gd name="T15" fmla="*/ 91 h 128"/>
              <a:gd name="T16" fmla="*/ 15 w 123"/>
              <a:gd name="T17" fmla="*/ 119 h 128"/>
              <a:gd name="T18" fmla="*/ 27 w 123"/>
              <a:gd name="T19" fmla="*/ 119 h 128"/>
              <a:gd name="T20" fmla="*/ 36 w 123"/>
              <a:gd name="T21" fmla="*/ 91 h 128"/>
              <a:gd name="T22" fmla="*/ 42 w 123"/>
              <a:gd name="T23" fmla="*/ 90 h 128"/>
              <a:gd name="T24" fmla="*/ 54 w 123"/>
              <a:gd name="T25" fmla="*/ 128 h 128"/>
              <a:gd name="T26" fmla="*/ 70 w 123"/>
              <a:gd name="T27" fmla="*/ 128 h 128"/>
              <a:gd name="T28" fmla="*/ 82 w 123"/>
              <a:gd name="T29" fmla="*/ 90 h 128"/>
              <a:gd name="T30" fmla="*/ 88 w 123"/>
              <a:gd name="T31" fmla="*/ 91 h 128"/>
              <a:gd name="T32" fmla="*/ 97 w 123"/>
              <a:gd name="T33" fmla="*/ 119 h 128"/>
              <a:gd name="T34" fmla="*/ 109 w 123"/>
              <a:gd name="T35" fmla="*/ 119 h 128"/>
              <a:gd name="T36" fmla="*/ 118 w 123"/>
              <a:gd name="T37" fmla="*/ 91 h 128"/>
              <a:gd name="T38" fmla="*/ 123 w 123"/>
              <a:gd name="T39" fmla="*/ 56 h 128"/>
              <a:gd name="T40" fmla="*/ 18 w 123"/>
              <a:gd name="T41" fmla="*/ 86 h 128"/>
              <a:gd name="T42" fmla="*/ 15 w 123"/>
              <a:gd name="T43" fmla="*/ 113 h 128"/>
              <a:gd name="T44" fmla="*/ 12 w 123"/>
              <a:gd name="T45" fmla="*/ 86 h 128"/>
              <a:gd name="T46" fmla="*/ 6 w 123"/>
              <a:gd name="T47" fmla="*/ 56 h 128"/>
              <a:gd name="T48" fmla="*/ 9 w 123"/>
              <a:gd name="T49" fmla="*/ 42 h 128"/>
              <a:gd name="T50" fmla="*/ 33 w 123"/>
              <a:gd name="T51" fmla="*/ 42 h 128"/>
              <a:gd name="T52" fmla="*/ 34 w 123"/>
              <a:gd name="T53" fmla="*/ 52 h 128"/>
              <a:gd name="T54" fmla="*/ 35 w 123"/>
              <a:gd name="T55" fmla="*/ 83 h 128"/>
              <a:gd name="T56" fmla="*/ 30 w 123"/>
              <a:gd name="T57" fmla="*/ 110 h 128"/>
              <a:gd name="T58" fmla="*/ 24 w 123"/>
              <a:gd name="T59" fmla="*/ 110 h 128"/>
              <a:gd name="T60" fmla="*/ 58 w 123"/>
              <a:gd name="T61" fmla="*/ 83 h 128"/>
              <a:gd name="T62" fmla="*/ 54 w 123"/>
              <a:gd name="T63" fmla="*/ 120 h 128"/>
              <a:gd name="T64" fmla="*/ 50 w 123"/>
              <a:gd name="T65" fmla="*/ 84 h 128"/>
              <a:gd name="T66" fmla="*/ 42 w 123"/>
              <a:gd name="T67" fmla="*/ 56 h 128"/>
              <a:gd name="T68" fmla="*/ 42 w 123"/>
              <a:gd name="T69" fmla="*/ 44 h 128"/>
              <a:gd name="T70" fmla="*/ 46 w 123"/>
              <a:gd name="T71" fmla="*/ 24 h 128"/>
              <a:gd name="T72" fmla="*/ 78 w 123"/>
              <a:gd name="T73" fmla="*/ 24 h 128"/>
              <a:gd name="T74" fmla="*/ 82 w 123"/>
              <a:gd name="T75" fmla="*/ 44 h 128"/>
              <a:gd name="T76" fmla="*/ 82 w 123"/>
              <a:gd name="T77" fmla="*/ 76 h 128"/>
              <a:gd name="T78" fmla="*/ 74 w 123"/>
              <a:gd name="T79" fmla="*/ 116 h 128"/>
              <a:gd name="T80" fmla="*/ 66 w 123"/>
              <a:gd name="T81" fmla="*/ 116 h 128"/>
              <a:gd name="T82" fmla="*/ 58 w 123"/>
              <a:gd name="T83" fmla="*/ 83 h 128"/>
              <a:gd name="T84" fmla="*/ 100 w 123"/>
              <a:gd name="T85" fmla="*/ 110 h 128"/>
              <a:gd name="T86" fmla="*/ 94 w 123"/>
              <a:gd name="T87" fmla="*/ 110 h 128"/>
              <a:gd name="T88" fmla="*/ 88 w 123"/>
              <a:gd name="T89" fmla="*/ 83 h 128"/>
              <a:gd name="T90" fmla="*/ 90 w 123"/>
              <a:gd name="T91" fmla="*/ 52 h 128"/>
              <a:gd name="T92" fmla="*/ 91 w 123"/>
              <a:gd name="T93" fmla="*/ 42 h 128"/>
              <a:gd name="T94" fmla="*/ 115 w 123"/>
              <a:gd name="T95" fmla="*/ 42 h 128"/>
              <a:gd name="T96" fmla="*/ 118 w 123"/>
              <a:gd name="T97" fmla="*/ 56 h 128"/>
              <a:gd name="T98" fmla="*/ 112 w 123"/>
              <a:gd name="T99" fmla="*/ 86 h 128"/>
              <a:gd name="T100" fmla="*/ 109 w 123"/>
              <a:gd name="T101" fmla="*/ 113 h 128"/>
              <a:gd name="T102" fmla="*/ 106 w 123"/>
              <a:gd name="T103"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 h="128">
                <a:moveTo>
                  <a:pt x="119" y="48"/>
                </a:moveTo>
                <a:cubicBezTo>
                  <a:pt x="120" y="46"/>
                  <a:pt x="121" y="44"/>
                  <a:pt x="121" y="42"/>
                </a:cubicBezTo>
                <a:cubicBezTo>
                  <a:pt x="121" y="32"/>
                  <a:pt x="112" y="24"/>
                  <a:pt x="103" y="24"/>
                </a:cubicBezTo>
                <a:cubicBezTo>
                  <a:pt x="95" y="24"/>
                  <a:pt x="89" y="28"/>
                  <a:pt x="86" y="34"/>
                </a:cubicBezTo>
                <a:cubicBezTo>
                  <a:pt x="86" y="33"/>
                  <a:pt x="85" y="32"/>
                  <a:pt x="84" y="32"/>
                </a:cubicBezTo>
                <a:cubicBezTo>
                  <a:pt x="85" y="29"/>
                  <a:pt x="86" y="26"/>
                  <a:pt x="86" y="24"/>
                </a:cubicBezTo>
                <a:cubicBezTo>
                  <a:pt x="86" y="10"/>
                  <a:pt x="75" y="0"/>
                  <a:pt x="62" y="0"/>
                </a:cubicBezTo>
                <a:cubicBezTo>
                  <a:pt x="49" y="0"/>
                  <a:pt x="38" y="10"/>
                  <a:pt x="38" y="24"/>
                </a:cubicBezTo>
                <a:cubicBezTo>
                  <a:pt x="38" y="26"/>
                  <a:pt x="38" y="29"/>
                  <a:pt x="39" y="32"/>
                </a:cubicBezTo>
                <a:cubicBezTo>
                  <a:pt x="38" y="32"/>
                  <a:pt x="38" y="33"/>
                  <a:pt x="37" y="34"/>
                </a:cubicBezTo>
                <a:cubicBezTo>
                  <a:pt x="34" y="28"/>
                  <a:pt x="28" y="24"/>
                  <a:pt x="21" y="24"/>
                </a:cubicBezTo>
                <a:cubicBezTo>
                  <a:pt x="11" y="24"/>
                  <a:pt x="3" y="32"/>
                  <a:pt x="3" y="42"/>
                </a:cubicBezTo>
                <a:cubicBezTo>
                  <a:pt x="3" y="44"/>
                  <a:pt x="3" y="46"/>
                  <a:pt x="4" y="48"/>
                </a:cubicBezTo>
                <a:cubicBezTo>
                  <a:pt x="2" y="50"/>
                  <a:pt x="0" y="53"/>
                  <a:pt x="0" y="56"/>
                </a:cubicBezTo>
                <a:cubicBezTo>
                  <a:pt x="0" y="80"/>
                  <a:pt x="0" y="80"/>
                  <a:pt x="0" y="80"/>
                </a:cubicBezTo>
                <a:cubicBezTo>
                  <a:pt x="0" y="85"/>
                  <a:pt x="2" y="89"/>
                  <a:pt x="6" y="91"/>
                </a:cubicBezTo>
                <a:cubicBezTo>
                  <a:pt x="6" y="110"/>
                  <a:pt x="6" y="110"/>
                  <a:pt x="6" y="110"/>
                </a:cubicBezTo>
                <a:cubicBezTo>
                  <a:pt x="6" y="115"/>
                  <a:pt x="10" y="119"/>
                  <a:pt x="15" y="119"/>
                </a:cubicBezTo>
                <a:cubicBezTo>
                  <a:pt x="17" y="119"/>
                  <a:pt x="19" y="118"/>
                  <a:pt x="21" y="117"/>
                </a:cubicBezTo>
                <a:cubicBezTo>
                  <a:pt x="22" y="118"/>
                  <a:pt x="25" y="119"/>
                  <a:pt x="27" y="119"/>
                </a:cubicBezTo>
                <a:cubicBezTo>
                  <a:pt x="32" y="119"/>
                  <a:pt x="36" y="115"/>
                  <a:pt x="36" y="110"/>
                </a:cubicBezTo>
                <a:cubicBezTo>
                  <a:pt x="36" y="91"/>
                  <a:pt x="36" y="91"/>
                  <a:pt x="36" y="91"/>
                </a:cubicBezTo>
                <a:cubicBezTo>
                  <a:pt x="37" y="90"/>
                  <a:pt x="38" y="89"/>
                  <a:pt x="39" y="88"/>
                </a:cubicBezTo>
                <a:cubicBezTo>
                  <a:pt x="40" y="88"/>
                  <a:pt x="41" y="89"/>
                  <a:pt x="42" y="90"/>
                </a:cubicBezTo>
                <a:cubicBezTo>
                  <a:pt x="42" y="116"/>
                  <a:pt x="42" y="116"/>
                  <a:pt x="42" y="116"/>
                </a:cubicBezTo>
                <a:cubicBezTo>
                  <a:pt x="42" y="122"/>
                  <a:pt x="47" y="128"/>
                  <a:pt x="54" y="128"/>
                </a:cubicBezTo>
                <a:cubicBezTo>
                  <a:pt x="57" y="128"/>
                  <a:pt x="60" y="127"/>
                  <a:pt x="62" y="125"/>
                </a:cubicBezTo>
                <a:cubicBezTo>
                  <a:pt x="64" y="127"/>
                  <a:pt x="67" y="128"/>
                  <a:pt x="70" y="128"/>
                </a:cubicBezTo>
                <a:cubicBezTo>
                  <a:pt x="76" y="128"/>
                  <a:pt x="82" y="122"/>
                  <a:pt x="82" y="116"/>
                </a:cubicBezTo>
                <a:cubicBezTo>
                  <a:pt x="82" y="90"/>
                  <a:pt x="82" y="90"/>
                  <a:pt x="82" y="90"/>
                </a:cubicBezTo>
                <a:cubicBezTo>
                  <a:pt x="83" y="89"/>
                  <a:pt x="84" y="88"/>
                  <a:pt x="84" y="88"/>
                </a:cubicBezTo>
                <a:cubicBezTo>
                  <a:pt x="85" y="89"/>
                  <a:pt x="86" y="90"/>
                  <a:pt x="88" y="91"/>
                </a:cubicBezTo>
                <a:cubicBezTo>
                  <a:pt x="88" y="110"/>
                  <a:pt x="88" y="110"/>
                  <a:pt x="88" y="110"/>
                </a:cubicBezTo>
                <a:cubicBezTo>
                  <a:pt x="88" y="115"/>
                  <a:pt x="92" y="119"/>
                  <a:pt x="97" y="119"/>
                </a:cubicBezTo>
                <a:cubicBezTo>
                  <a:pt x="99" y="119"/>
                  <a:pt x="101" y="118"/>
                  <a:pt x="103" y="117"/>
                </a:cubicBezTo>
                <a:cubicBezTo>
                  <a:pt x="104" y="118"/>
                  <a:pt x="106" y="119"/>
                  <a:pt x="109" y="119"/>
                </a:cubicBezTo>
                <a:cubicBezTo>
                  <a:pt x="114" y="119"/>
                  <a:pt x="118" y="115"/>
                  <a:pt x="118" y="110"/>
                </a:cubicBezTo>
                <a:cubicBezTo>
                  <a:pt x="118" y="91"/>
                  <a:pt x="118" y="91"/>
                  <a:pt x="118" y="91"/>
                </a:cubicBezTo>
                <a:cubicBezTo>
                  <a:pt x="121" y="89"/>
                  <a:pt x="123" y="85"/>
                  <a:pt x="123" y="80"/>
                </a:cubicBezTo>
                <a:cubicBezTo>
                  <a:pt x="123" y="56"/>
                  <a:pt x="123" y="56"/>
                  <a:pt x="123" y="56"/>
                </a:cubicBezTo>
                <a:cubicBezTo>
                  <a:pt x="123" y="53"/>
                  <a:pt x="122" y="50"/>
                  <a:pt x="119" y="48"/>
                </a:cubicBezTo>
                <a:close/>
                <a:moveTo>
                  <a:pt x="18" y="86"/>
                </a:moveTo>
                <a:cubicBezTo>
                  <a:pt x="18" y="110"/>
                  <a:pt x="18" y="110"/>
                  <a:pt x="18" y="110"/>
                </a:cubicBezTo>
                <a:cubicBezTo>
                  <a:pt x="18" y="112"/>
                  <a:pt x="17" y="113"/>
                  <a:pt x="15" y="113"/>
                </a:cubicBezTo>
                <a:cubicBezTo>
                  <a:pt x="13" y="113"/>
                  <a:pt x="12" y="112"/>
                  <a:pt x="12" y="110"/>
                </a:cubicBezTo>
                <a:cubicBezTo>
                  <a:pt x="12" y="86"/>
                  <a:pt x="12" y="86"/>
                  <a:pt x="12" y="86"/>
                </a:cubicBezTo>
                <a:cubicBezTo>
                  <a:pt x="9" y="86"/>
                  <a:pt x="6" y="84"/>
                  <a:pt x="6" y="80"/>
                </a:cubicBezTo>
                <a:cubicBezTo>
                  <a:pt x="6" y="56"/>
                  <a:pt x="6" y="56"/>
                  <a:pt x="6" y="56"/>
                </a:cubicBezTo>
                <a:cubicBezTo>
                  <a:pt x="6" y="53"/>
                  <a:pt x="9" y="51"/>
                  <a:pt x="12" y="51"/>
                </a:cubicBezTo>
                <a:cubicBezTo>
                  <a:pt x="12" y="51"/>
                  <a:pt x="9" y="48"/>
                  <a:pt x="9" y="42"/>
                </a:cubicBezTo>
                <a:cubicBezTo>
                  <a:pt x="9" y="35"/>
                  <a:pt x="14" y="30"/>
                  <a:pt x="21" y="30"/>
                </a:cubicBezTo>
                <a:cubicBezTo>
                  <a:pt x="27" y="30"/>
                  <a:pt x="33" y="35"/>
                  <a:pt x="33" y="42"/>
                </a:cubicBezTo>
                <a:cubicBezTo>
                  <a:pt x="33" y="48"/>
                  <a:pt x="30" y="51"/>
                  <a:pt x="30" y="51"/>
                </a:cubicBezTo>
                <a:cubicBezTo>
                  <a:pt x="31" y="51"/>
                  <a:pt x="33" y="51"/>
                  <a:pt x="34" y="52"/>
                </a:cubicBezTo>
                <a:cubicBezTo>
                  <a:pt x="34" y="76"/>
                  <a:pt x="34" y="76"/>
                  <a:pt x="34" y="76"/>
                </a:cubicBezTo>
                <a:cubicBezTo>
                  <a:pt x="34" y="78"/>
                  <a:pt x="34" y="80"/>
                  <a:pt x="35" y="83"/>
                </a:cubicBezTo>
                <a:cubicBezTo>
                  <a:pt x="34" y="85"/>
                  <a:pt x="32" y="86"/>
                  <a:pt x="30" y="86"/>
                </a:cubicBezTo>
                <a:cubicBezTo>
                  <a:pt x="30" y="110"/>
                  <a:pt x="30" y="110"/>
                  <a:pt x="30" y="110"/>
                </a:cubicBezTo>
                <a:cubicBezTo>
                  <a:pt x="30" y="112"/>
                  <a:pt x="28" y="113"/>
                  <a:pt x="27" y="113"/>
                </a:cubicBezTo>
                <a:cubicBezTo>
                  <a:pt x="25" y="113"/>
                  <a:pt x="24" y="112"/>
                  <a:pt x="24" y="110"/>
                </a:cubicBezTo>
                <a:cubicBezTo>
                  <a:pt x="24" y="86"/>
                  <a:pt x="24" y="86"/>
                  <a:pt x="24" y="86"/>
                </a:cubicBezTo>
                <a:moveTo>
                  <a:pt x="58" y="83"/>
                </a:moveTo>
                <a:cubicBezTo>
                  <a:pt x="58" y="116"/>
                  <a:pt x="58" y="116"/>
                  <a:pt x="58" y="116"/>
                </a:cubicBezTo>
                <a:cubicBezTo>
                  <a:pt x="58" y="118"/>
                  <a:pt x="56" y="120"/>
                  <a:pt x="54" y="120"/>
                </a:cubicBezTo>
                <a:cubicBezTo>
                  <a:pt x="52" y="120"/>
                  <a:pt x="50" y="118"/>
                  <a:pt x="50" y="116"/>
                </a:cubicBezTo>
                <a:cubicBezTo>
                  <a:pt x="50" y="84"/>
                  <a:pt x="50" y="84"/>
                  <a:pt x="50" y="84"/>
                </a:cubicBezTo>
                <a:cubicBezTo>
                  <a:pt x="45" y="84"/>
                  <a:pt x="42" y="80"/>
                  <a:pt x="42" y="76"/>
                </a:cubicBezTo>
                <a:cubicBezTo>
                  <a:pt x="42" y="56"/>
                  <a:pt x="42" y="56"/>
                  <a:pt x="42" y="56"/>
                </a:cubicBezTo>
                <a:cubicBezTo>
                  <a:pt x="42" y="56"/>
                  <a:pt x="42" y="56"/>
                  <a:pt x="42" y="56"/>
                </a:cubicBezTo>
                <a:cubicBezTo>
                  <a:pt x="42" y="44"/>
                  <a:pt x="42" y="44"/>
                  <a:pt x="42" y="44"/>
                </a:cubicBezTo>
                <a:cubicBezTo>
                  <a:pt x="42" y="39"/>
                  <a:pt x="45" y="36"/>
                  <a:pt x="50" y="36"/>
                </a:cubicBezTo>
                <a:cubicBezTo>
                  <a:pt x="50" y="36"/>
                  <a:pt x="46" y="33"/>
                  <a:pt x="46" y="24"/>
                </a:cubicBezTo>
                <a:cubicBezTo>
                  <a:pt x="46" y="15"/>
                  <a:pt x="53" y="8"/>
                  <a:pt x="62" y="8"/>
                </a:cubicBezTo>
                <a:cubicBezTo>
                  <a:pt x="71" y="8"/>
                  <a:pt x="78" y="15"/>
                  <a:pt x="78" y="24"/>
                </a:cubicBezTo>
                <a:cubicBezTo>
                  <a:pt x="78" y="32"/>
                  <a:pt x="74" y="36"/>
                  <a:pt x="74" y="36"/>
                </a:cubicBezTo>
                <a:cubicBezTo>
                  <a:pt x="78" y="36"/>
                  <a:pt x="82" y="39"/>
                  <a:pt x="82" y="44"/>
                </a:cubicBezTo>
                <a:cubicBezTo>
                  <a:pt x="82" y="56"/>
                  <a:pt x="82" y="56"/>
                  <a:pt x="82" y="56"/>
                </a:cubicBezTo>
                <a:cubicBezTo>
                  <a:pt x="82" y="76"/>
                  <a:pt x="82" y="76"/>
                  <a:pt x="82" y="76"/>
                </a:cubicBezTo>
                <a:cubicBezTo>
                  <a:pt x="82" y="80"/>
                  <a:pt x="78" y="84"/>
                  <a:pt x="74" y="84"/>
                </a:cubicBezTo>
                <a:cubicBezTo>
                  <a:pt x="74" y="116"/>
                  <a:pt x="74" y="116"/>
                  <a:pt x="74" y="116"/>
                </a:cubicBezTo>
                <a:cubicBezTo>
                  <a:pt x="74" y="118"/>
                  <a:pt x="72" y="120"/>
                  <a:pt x="70" y="120"/>
                </a:cubicBezTo>
                <a:cubicBezTo>
                  <a:pt x="68" y="120"/>
                  <a:pt x="66" y="118"/>
                  <a:pt x="66" y="116"/>
                </a:cubicBezTo>
                <a:cubicBezTo>
                  <a:pt x="66" y="83"/>
                  <a:pt x="66" y="83"/>
                  <a:pt x="66" y="83"/>
                </a:cubicBezTo>
                <a:lnTo>
                  <a:pt x="58" y="83"/>
                </a:lnTo>
                <a:close/>
                <a:moveTo>
                  <a:pt x="100" y="86"/>
                </a:moveTo>
                <a:cubicBezTo>
                  <a:pt x="100" y="110"/>
                  <a:pt x="100" y="110"/>
                  <a:pt x="100" y="110"/>
                </a:cubicBezTo>
                <a:cubicBezTo>
                  <a:pt x="100" y="112"/>
                  <a:pt x="98" y="113"/>
                  <a:pt x="97" y="113"/>
                </a:cubicBezTo>
                <a:cubicBezTo>
                  <a:pt x="95" y="113"/>
                  <a:pt x="94" y="112"/>
                  <a:pt x="94" y="110"/>
                </a:cubicBezTo>
                <a:cubicBezTo>
                  <a:pt x="94" y="86"/>
                  <a:pt x="94" y="86"/>
                  <a:pt x="94" y="86"/>
                </a:cubicBezTo>
                <a:cubicBezTo>
                  <a:pt x="91" y="86"/>
                  <a:pt x="89" y="85"/>
                  <a:pt x="88" y="83"/>
                </a:cubicBezTo>
                <a:cubicBezTo>
                  <a:pt x="89" y="80"/>
                  <a:pt x="90" y="78"/>
                  <a:pt x="90" y="76"/>
                </a:cubicBezTo>
                <a:cubicBezTo>
                  <a:pt x="90" y="52"/>
                  <a:pt x="90" y="52"/>
                  <a:pt x="90" y="52"/>
                </a:cubicBezTo>
                <a:cubicBezTo>
                  <a:pt x="91" y="51"/>
                  <a:pt x="92" y="51"/>
                  <a:pt x="94" y="51"/>
                </a:cubicBezTo>
                <a:cubicBezTo>
                  <a:pt x="94" y="51"/>
                  <a:pt x="91" y="48"/>
                  <a:pt x="91" y="42"/>
                </a:cubicBezTo>
                <a:cubicBezTo>
                  <a:pt x="91" y="35"/>
                  <a:pt x="96" y="30"/>
                  <a:pt x="103" y="30"/>
                </a:cubicBezTo>
                <a:cubicBezTo>
                  <a:pt x="109" y="30"/>
                  <a:pt x="115" y="35"/>
                  <a:pt x="115" y="42"/>
                </a:cubicBezTo>
                <a:cubicBezTo>
                  <a:pt x="115" y="48"/>
                  <a:pt x="112" y="51"/>
                  <a:pt x="112" y="51"/>
                </a:cubicBezTo>
                <a:cubicBezTo>
                  <a:pt x="115" y="51"/>
                  <a:pt x="118" y="53"/>
                  <a:pt x="118" y="56"/>
                </a:cubicBezTo>
                <a:cubicBezTo>
                  <a:pt x="118" y="80"/>
                  <a:pt x="118" y="80"/>
                  <a:pt x="118" y="80"/>
                </a:cubicBezTo>
                <a:cubicBezTo>
                  <a:pt x="118" y="84"/>
                  <a:pt x="115" y="86"/>
                  <a:pt x="112" y="86"/>
                </a:cubicBezTo>
                <a:cubicBezTo>
                  <a:pt x="112" y="110"/>
                  <a:pt x="112" y="110"/>
                  <a:pt x="112" y="110"/>
                </a:cubicBezTo>
                <a:cubicBezTo>
                  <a:pt x="112" y="112"/>
                  <a:pt x="110" y="113"/>
                  <a:pt x="109" y="113"/>
                </a:cubicBezTo>
                <a:cubicBezTo>
                  <a:pt x="107" y="113"/>
                  <a:pt x="106" y="112"/>
                  <a:pt x="106" y="110"/>
                </a:cubicBezTo>
                <a:cubicBezTo>
                  <a:pt x="106" y="86"/>
                  <a:pt x="106" y="86"/>
                  <a:pt x="106" y="86"/>
                </a:cubicBezTo>
                <a:lnTo>
                  <a:pt x="100" y="86"/>
                </a:lnTo>
                <a:close/>
              </a:path>
            </a:pathLst>
          </a:custGeom>
          <a:solidFill>
            <a:srgbClr val="327887"/>
          </a:solidFill>
          <a:ln>
            <a:noFill/>
          </a:ln>
        </p:spPr>
        <p:txBody>
          <a:bodyPr anchor="ctr"/>
          <a:lstStyle/>
          <a:p>
            <a:pPr algn="ctr"/>
            <a:endParaRPr>
              <a:cs typeface="+mn-ea"/>
              <a:sym typeface="+mn-lt"/>
            </a:endParaRPr>
          </a:p>
        </p:txBody>
      </p:sp>
      <p:grpSp>
        <p:nvGrpSpPr>
          <p:cNvPr id="32" name="íṡļiḋè"/>
          <p:cNvGrpSpPr/>
          <p:nvPr/>
        </p:nvGrpSpPr>
        <p:grpSpPr>
          <a:xfrm>
            <a:off x="3192965" y="4776082"/>
            <a:ext cx="398731" cy="386926"/>
            <a:chOff x="7961313" y="1244600"/>
            <a:chExt cx="482600" cy="468313"/>
          </a:xfrm>
          <a:solidFill>
            <a:schemeClr val="accent2"/>
          </a:solidFill>
        </p:grpSpPr>
        <p:sp>
          <p:nvSpPr>
            <p:cNvPr id="33" name="î$liďè"/>
            <p:cNvSpPr>
              <a:spLocks/>
            </p:cNvSpPr>
            <p:nvPr/>
          </p:nvSpPr>
          <p:spPr bwMode="auto">
            <a:xfrm>
              <a:off x="7961313" y="1244600"/>
              <a:ext cx="482600" cy="468313"/>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4" name="îṩḷíďé"/>
            <p:cNvSpPr>
              <a:spLocks/>
            </p:cNvSpPr>
            <p:nvPr/>
          </p:nvSpPr>
          <p:spPr bwMode="auto">
            <a:xfrm>
              <a:off x="8021638" y="1306513"/>
              <a:ext cx="361950" cy="244475"/>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5" name="ïṡļiḍè"/>
            <p:cNvSpPr>
              <a:spLocks/>
            </p:cNvSpPr>
            <p:nvPr/>
          </p:nvSpPr>
          <p:spPr bwMode="auto">
            <a:xfrm>
              <a:off x="8180388" y="1558925"/>
              <a:ext cx="44450" cy="46038"/>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6" name="ïṧ1íḑe"/>
            <p:cNvSpPr>
              <a:spLocks/>
            </p:cNvSpPr>
            <p:nvPr/>
          </p:nvSpPr>
          <p:spPr bwMode="auto">
            <a:xfrm>
              <a:off x="8142288" y="1428750"/>
              <a:ext cx="44450" cy="92075"/>
            </a:xfrm>
            <a:custGeom>
              <a:avLst/>
              <a:gdLst>
                <a:gd name="T0" fmla="*/ 9 w 12"/>
                <a:gd name="T1" fmla="*/ 0 h 24"/>
                <a:gd name="T2" fmla="*/ 3 w 12"/>
                <a:gd name="T3" fmla="*/ 0 h 24"/>
                <a:gd name="T4" fmla="*/ 0 w 12"/>
                <a:gd name="T5" fmla="*/ 3 h 24"/>
                <a:gd name="T6" fmla="*/ 0 w 12"/>
                <a:gd name="T7" fmla="*/ 21 h 24"/>
                <a:gd name="T8" fmla="*/ 3 w 12"/>
                <a:gd name="T9" fmla="*/ 24 h 24"/>
                <a:gd name="T10" fmla="*/ 9 w 12"/>
                <a:gd name="T11" fmla="*/ 24 h 24"/>
                <a:gd name="T12" fmla="*/ 12 w 12"/>
                <a:gd name="T13" fmla="*/ 21 h 24"/>
                <a:gd name="T14" fmla="*/ 12 w 12"/>
                <a:gd name="T15" fmla="*/ 3 h 24"/>
                <a:gd name="T16" fmla="*/ 9 w 12"/>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9" y="0"/>
                  </a:moveTo>
                  <a:cubicBezTo>
                    <a:pt x="3" y="0"/>
                    <a:pt x="3" y="0"/>
                    <a:pt x="3" y="0"/>
                  </a:cubicBezTo>
                  <a:cubicBezTo>
                    <a:pt x="1" y="0"/>
                    <a:pt x="0" y="1"/>
                    <a:pt x="0" y="3"/>
                  </a:cubicBezTo>
                  <a:cubicBezTo>
                    <a:pt x="0" y="21"/>
                    <a:pt x="0" y="21"/>
                    <a:pt x="0" y="21"/>
                  </a:cubicBezTo>
                  <a:cubicBezTo>
                    <a:pt x="0" y="22"/>
                    <a:pt x="1" y="24"/>
                    <a:pt x="3" y="24"/>
                  </a:cubicBezTo>
                  <a:cubicBezTo>
                    <a:pt x="9" y="24"/>
                    <a:pt x="9" y="24"/>
                    <a:pt x="9" y="24"/>
                  </a:cubicBezTo>
                  <a:cubicBezTo>
                    <a:pt x="11" y="24"/>
                    <a:pt x="12" y="22"/>
                    <a:pt x="12" y="21"/>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7" name="ïṥļîḋé"/>
            <p:cNvSpPr>
              <a:spLocks/>
            </p:cNvSpPr>
            <p:nvPr/>
          </p:nvSpPr>
          <p:spPr bwMode="auto">
            <a:xfrm>
              <a:off x="8293100" y="1336675"/>
              <a:ext cx="44450" cy="184150"/>
            </a:xfrm>
            <a:custGeom>
              <a:avLst/>
              <a:gdLst>
                <a:gd name="T0" fmla="*/ 9 w 12"/>
                <a:gd name="T1" fmla="*/ 0 h 48"/>
                <a:gd name="T2" fmla="*/ 3 w 12"/>
                <a:gd name="T3" fmla="*/ 0 h 48"/>
                <a:gd name="T4" fmla="*/ 0 w 12"/>
                <a:gd name="T5" fmla="*/ 3 h 48"/>
                <a:gd name="T6" fmla="*/ 0 w 12"/>
                <a:gd name="T7" fmla="*/ 45 h 48"/>
                <a:gd name="T8" fmla="*/ 3 w 12"/>
                <a:gd name="T9" fmla="*/ 48 h 48"/>
                <a:gd name="T10" fmla="*/ 9 w 12"/>
                <a:gd name="T11" fmla="*/ 48 h 48"/>
                <a:gd name="T12" fmla="*/ 12 w 12"/>
                <a:gd name="T13" fmla="*/ 45 h 48"/>
                <a:gd name="T14" fmla="*/ 12 w 12"/>
                <a:gd name="T15" fmla="*/ 3 h 48"/>
                <a:gd name="T16" fmla="*/ 9 w 1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8">
                  <a:moveTo>
                    <a:pt x="9" y="0"/>
                  </a:moveTo>
                  <a:cubicBezTo>
                    <a:pt x="3" y="0"/>
                    <a:pt x="3" y="0"/>
                    <a:pt x="3" y="0"/>
                  </a:cubicBezTo>
                  <a:cubicBezTo>
                    <a:pt x="1" y="0"/>
                    <a:pt x="0" y="1"/>
                    <a:pt x="0" y="3"/>
                  </a:cubicBezTo>
                  <a:cubicBezTo>
                    <a:pt x="0" y="45"/>
                    <a:pt x="0" y="45"/>
                    <a:pt x="0" y="45"/>
                  </a:cubicBezTo>
                  <a:cubicBezTo>
                    <a:pt x="0" y="47"/>
                    <a:pt x="1" y="48"/>
                    <a:pt x="3" y="48"/>
                  </a:cubicBezTo>
                  <a:cubicBezTo>
                    <a:pt x="9" y="48"/>
                    <a:pt x="9" y="48"/>
                    <a:pt x="9" y="48"/>
                  </a:cubicBezTo>
                  <a:cubicBezTo>
                    <a:pt x="11" y="48"/>
                    <a:pt x="12" y="47"/>
                    <a:pt x="12" y="45"/>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8" name="iṩļïḓè"/>
            <p:cNvSpPr>
              <a:spLocks/>
            </p:cNvSpPr>
            <p:nvPr/>
          </p:nvSpPr>
          <p:spPr bwMode="auto">
            <a:xfrm>
              <a:off x="8216900" y="1398588"/>
              <a:ext cx="46037" cy="122238"/>
            </a:xfrm>
            <a:custGeom>
              <a:avLst/>
              <a:gdLst>
                <a:gd name="T0" fmla="*/ 9 w 12"/>
                <a:gd name="T1" fmla="*/ 0 h 32"/>
                <a:gd name="T2" fmla="*/ 3 w 12"/>
                <a:gd name="T3" fmla="*/ 0 h 32"/>
                <a:gd name="T4" fmla="*/ 0 w 12"/>
                <a:gd name="T5" fmla="*/ 3 h 32"/>
                <a:gd name="T6" fmla="*/ 0 w 12"/>
                <a:gd name="T7" fmla="*/ 29 h 32"/>
                <a:gd name="T8" fmla="*/ 3 w 12"/>
                <a:gd name="T9" fmla="*/ 32 h 32"/>
                <a:gd name="T10" fmla="*/ 9 w 12"/>
                <a:gd name="T11" fmla="*/ 32 h 32"/>
                <a:gd name="T12" fmla="*/ 12 w 12"/>
                <a:gd name="T13" fmla="*/ 29 h 32"/>
                <a:gd name="T14" fmla="*/ 12 w 12"/>
                <a:gd name="T15" fmla="*/ 3 h 32"/>
                <a:gd name="T16" fmla="*/ 9 w 1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2">
                  <a:moveTo>
                    <a:pt x="9" y="0"/>
                  </a:moveTo>
                  <a:cubicBezTo>
                    <a:pt x="3" y="0"/>
                    <a:pt x="3" y="0"/>
                    <a:pt x="3" y="0"/>
                  </a:cubicBezTo>
                  <a:cubicBezTo>
                    <a:pt x="1" y="0"/>
                    <a:pt x="0" y="1"/>
                    <a:pt x="0" y="3"/>
                  </a:cubicBezTo>
                  <a:cubicBezTo>
                    <a:pt x="0" y="29"/>
                    <a:pt x="0" y="29"/>
                    <a:pt x="0" y="29"/>
                  </a:cubicBezTo>
                  <a:cubicBezTo>
                    <a:pt x="0" y="31"/>
                    <a:pt x="1" y="32"/>
                    <a:pt x="3" y="32"/>
                  </a:cubicBezTo>
                  <a:cubicBezTo>
                    <a:pt x="9" y="32"/>
                    <a:pt x="9" y="32"/>
                    <a:pt x="9" y="32"/>
                  </a:cubicBezTo>
                  <a:cubicBezTo>
                    <a:pt x="11" y="32"/>
                    <a:pt x="12" y="31"/>
                    <a:pt x="12" y="29"/>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9" name="ïśļîḓe"/>
            <p:cNvSpPr>
              <a:spLocks/>
            </p:cNvSpPr>
            <p:nvPr/>
          </p:nvSpPr>
          <p:spPr bwMode="auto">
            <a:xfrm>
              <a:off x="8066088" y="1368425"/>
              <a:ext cx="46037" cy="152400"/>
            </a:xfrm>
            <a:custGeom>
              <a:avLst/>
              <a:gdLst>
                <a:gd name="T0" fmla="*/ 9 w 12"/>
                <a:gd name="T1" fmla="*/ 0 h 40"/>
                <a:gd name="T2" fmla="*/ 3 w 12"/>
                <a:gd name="T3" fmla="*/ 0 h 40"/>
                <a:gd name="T4" fmla="*/ 0 w 12"/>
                <a:gd name="T5" fmla="*/ 3 h 40"/>
                <a:gd name="T6" fmla="*/ 0 w 12"/>
                <a:gd name="T7" fmla="*/ 37 h 40"/>
                <a:gd name="T8" fmla="*/ 3 w 12"/>
                <a:gd name="T9" fmla="*/ 40 h 40"/>
                <a:gd name="T10" fmla="*/ 9 w 12"/>
                <a:gd name="T11" fmla="*/ 40 h 40"/>
                <a:gd name="T12" fmla="*/ 12 w 12"/>
                <a:gd name="T13" fmla="*/ 37 h 40"/>
                <a:gd name="T14" fmla="*/ 12 w 12"/>
                <a:gd name="T15" fmla="*/ 3 h 40"/>
                <a:gd name="T16" fmla="*/ 9 w 1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0">
                  <a:moveTo>
                    <a:pt x="9" y="0"/>
                  </a:moveTo>
                  <a:cubicBezTo>
                    <a:pt x="3" y="0"/>
                    <a:pt x="3" y="0"/>
                    <a:pt x="3" y="0"/>
                  </a:cubicBezTo>
                  <a:cubicBezTo>
                    <a:pt x="1" y="0"/>
                    <a:pt x="0" y="1"/>
                    <a:pt x="0" y="3"/>
                  </a:cubicBezTo>
                  <a:cubicBezTo>
                    <a:pt x="0" y="37"/>
                    <a:pt x="0" y="37"/>
                    <a:pt x="0" y="37"/>
                  </a:cubicBezTo>
                  <a:cubicBezTo>
                    <a:pt x="0" y="39"/>
                    <a:pt x="1" y="40"/>
                    <a:pt x="3" y="40"/>
                  </a:cubicBezTo>
                  <a:cubicBezTo>
                    <a:pt x="9" y="40"/>
                    <a:pt x="9" y="40"/>
                    <a:pt x="9" y="40"/>
                  </a:cubicBezTo>
                  <a:cubicBezTo>
                    <a:pt x="11" y="40"/>
                    <a:pt x="12" y="39"/>
                    <a:pt x="12" y="37"/>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nvGrpSpPr>
          <p:cNvPr id="60" name="组合 59">
            <a:extLst>
              <a:ext uri="{FF2B5EF4-FFF2-40B4-BE49-F238E27FC236}">
                <a16:creationId xmlns:a16="http://schemas.microsoft.com/office/drawing/2014/main" id="{059C566B-B63D-4CE2-8A75-D41420082714}"/>
              </a:ext>
            </a:extLst>
          </p:cNvPr>
          <p:cNvGrpSpPr/>
          <p:nvPr/>
        </p:nvGrpSpPr>
        <p:grpSpPr>
          <a:xfrm>
            <a:off x="171450" y="468189"/>
            <a:ext cx="6616971" cy="707886"/>
            <a:chOff x="171450" y="636516"/>
            <a:chExt cx="6616971" cy="707886"/>
          </a:xfrm>
        </p:grpSpPr>
        <p:sp>
          <p:nvSpPr>
            <p:cNvPr id="66" name="文本框 65">
              <a:extLst>
                <a:ext uri="{FF2B5EF4-FFF2-40B4-BE49-F238E27FC236}">
                  <a16:creationId xmlns:a16="http://schemas.microsoft.com/office/drawing/2014/main" id="{687A4851-4246-40CD-8C43-98860041D6DC}"/>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67" name="矩形 66">
              <a:extLst>
                <a:ext uri="{FF2B5EF4-FFF2-40B4-BE49-F238E27FC236}">
                  <a16:creationId xmlns:a16="http://schemas.microsoft.com/office/drawing/2014/main" id="{5A886F87-64A6-4E48-A09E-4B7313361C29}"/>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782840625"/>
      </p:ext>
    </p:extLst>
  </p:cSld>
  <p:clrMapOvr>
    <a:masterClrMapping/>
  </p:clrMapOvr>
  <mc:AlternateContent xmlns:mc="http://schemas.openxmlformats.org/markup-compatibility/2006" xmlns:p14="http://schemas.microsoft.com/office/powerpoint/2010/main">
    <mc:Choice Requires="p14">
      <p:transition p14:dur="250" advClick="0" advTm="7000">
        <p:random/>
      </p:transition>
    </mc:Choice>
    <mc:Fallback xmlns="">
      <p:transition advClick="0"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ppt_x"/>
                                          </p:val>
                                        </p:tav>
                                        <p:tav tm="100000">
                                          <p:val>
                                            <p:strVal val="#ppt_x"/>
                                          </p:val>
                                        </p:tav>
                                      </p:tavLst>
                                    </p:anim>
                                    <p:anim calcmode="lin" valueType="num">
                                      <p:cBhvr additive="base">
                                        <p:cTn id="13" dur="500" fill="hold"/>
                                        <p:tgtEl>
                                          <p:spTgt spid="6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ppt_x"/>
                                          </p:val>
                                        </p:tav>
                                        <p:tav tm="100000">
                                          <p:val>
                                            <p:strVal val="#ppt_x"/>
                                          </p:val>
                                        </p:tav>
                                      </p:tavLst>
                                    </p:anim>
                                    <p:anim calcmode="lin" valueType="num">
                                      <p:cBhvr additive="base">
                                        <p:cTn id="30" dur="500" fill="hold"/>
                                        <p:tgtEl>
                                          <p:spTgt spid="63"/>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500" fill="hold"/>
                                        <p:tgtEl>
                                          <p:spTgt spid="64"/>
                                        </p:tgtEl>
                                        <p:attrNameLst>
                                          <p:attrName>ppt_x</p:attrName>
                                        </p:attrNameLst>
                                      </p:cBhvr>
                                      <p:tavLst>
                                        <p:tav tm="0">
                                          <p:val>
                                            <p:strVal val="#ppt_x"/>
                                          </p:val>
                                        </p:tav>
                                        <p:tav tm="100000">
                                          <p:val>
                                            <p:strVal val="#ppt_x"/>
                                          </p:val>
                                        </p:tav>
                                      </p:tavLst>
                                    </p:anim>
                                    <p:anim calcmode="lin" valueType="num">
                                      <p:cBhvr additive="base">
                                        <p:cTn id="47" dur="50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par>
                          <p:cTn id="60" fill="hold">
                            <p:stCondLst>
                              <p:cond delay="5000"/>
                            </p:stCondLst>
                            <p:childTnLst>
                              <p:par>
                                <p:cTn id="61" presetID="2" presetClass="entr" presetSubtype="4"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ppt_x"/>
                                          </p:val>
                                        </p:tav>
                                        <p:tav tm="100000">
                                          <p:val>
                                            <p:strVal val="#ppt_x"/>
                                          </p:val>
                                        </p:tav>
                                      </p:tavLst>
                                    </p:anim>
                                    <p:anim calcmode="lin" valueType="num">
                                      <p:cBhvr additive="base">
                                        <p:cTn id="64" dur="500" fill="hold"/>
                                        <p:tgtEl>
                                          <p:spTgt spid="65"/>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ppt_x"/>
                                          </p:val>
                                        </p:tav>
                                        <p:tav tm="100000">
                                          <p:val>
                                            <p:strVal val="#ppt_x"/>
                                          </p:val>
                                        </p:tav>
                                      </p:tavLst>
                                    </p:anim>
                                    <p:anim calcmode="lin" valueType="num">
                                      <p:cBhvr additive="base">
                                        <p:cTn id="69" dur="500" fill="hold"/>
                                        <p:tgtEl>
                                          <p:spTgt spid="23"/>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500"/>
                                        <p:tgtEl>
                                          <p:spTgt spid="5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par>
                                <p:cTn id="77" presetID="16" presetClass="entr" presetSubtype="21" fill="hold" nodeType="with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barn(inVertical)">
                                      <p:cBhvr>
                                        <p:cTn id="7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21"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2348874-075f-42e8-8648-a100690819a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710ED67F-1D8F-409E-B9A7-27BDEAFE4963}"/>
              </a:ext>
            </a:extLst>
          </p:cNvPr>
          <p:cNvGrpSpPr>
            <a:grpSpLocks noChangeAspect="1"/>
          </p:cNvGrpSpPr>
          <p:nvPr>
            <p:custDataLst>
              <p:tags r:id="rId1"/>
            </p:custDataLst>
          </p:nvPr>
        </p:nvGrpSpPr>
        <p:grpSpPr>
          <a:xfrm>
            <a:off x="1754600" y="1764635"/>
            <a:ext cx="8735785" cy="3606135"/>
            <a:chOff x="1830527" y="1671831"/>
            <a:chExt cx="8507985" cy="3512100"/>
          </a:xfrm>
          <a:effectLst/>
        </p:grpSpPr>
        <p:sp>
          <p:nvSpPr>
            <p:cNvPr id="4" name="îŝļïďê">
              <a:extLst>
                <a:ext uri="{FF2B5EF4-FFF2-40B4-BE49-F238E27FC236}">
                  <a16:creationId xmlns:a16="http://schemas.microsoft.com/office/drawing/2014/main" id="{3DA7C567-21BF-4A02-B494-BE88C0CF2E1E}"/>
                </a:ext>
              </a:extLst>
            </p:cNvPr>
            <p:cNvSpPr/>
            <p:nvPr/>
          </p:nvSpPr>
          <p:spPr>
            <a:xfrm flipV="1">
              <a:off x="4282527" y="2413031"/>
              <a:ext cx="574087" cy="3518"/>
            </a:xfrm>
            <a:prstGeom prst="line">
              <a:avLst/>
            </a:prstGeom>
            <a:ln w="38100">
              <a:solidFill>
                <a:srgbClr val="A6AAA9"/>
              </a:solidFill>
              <a:miter lim="400000"/>
            </a:ln>
          </p:spPr>
          <p:txBody>
            <a:bodyPr anchor="ctr"/>
            <a:lstStyle/>
            <a:p>
              <a:pPr algn="ctr"/>
              <a:endParaRPr>
                <a:cs typeface="+mn-ea"/>
                <a:sym typeface="+mn-lt"/>
              </a:endParaRPr>
            </a:p>
          </p:txBody>
        </p:sp>
        <p:sp>
          <p:nvSpPr>
            <p:cNvPr id="5" name="îṩļiďé">
              <a:extLst>
                <a:ext uri="{FF2B5EF4-FFF2-40B4-BE49-F238E27FC236}">
                  <a16:creationId xmlns:a16="http://schemas.microsoft.com/office/drawing/2014/main" id="{6F870CBD-E6A1-45F5-94A3-3BFB16F3280B}"/>
                </a:ext>
              </a:extLst>
            </p:cNvPr>
            <p:cNvSpPr/>
            <p:nvPr/>
          </p:nvSpPr>
          <p:spPr>
            <a:xfrm>
              <a:off x="1830527" y="1671831"/>
              <a:ext cx="2458955" cy="1475373"/>
            </a:xfrm>
            <a:prstGeom prst="rect">
              <a:avLst/>
            </a:prstGeom>
            <a:solidFill>
              <a:srgbClr val="6495A3"/>
            </a:solidFill>
            <a:ln w="12700">
              <a:miter lim="400000"/>
            </a:ln>
          </p:spPr>
          <p:txBody>
            <a:bodyPr anchor="ctr"/>
            <a:lstStyle/>
            <a:p>
              <a:pPr algn="ctr"/>
              <a:endParaRPr dirty="0">
                <a:cs typeface="+mn-ea"/>
                <a:sym typeface="+mn-lt"/>
              </a:endParaRPr>
            </a:p>
          </p:txBody>
        </p:sp>
        <p:sp>
          <p:nvSpPr>
            <p:cNvPr id="6" name="íšḷíḋe">
              <a:extLst>
                <a:ext uri="{FF2B5EF4-FFF2-40B4-BE49-F238E27FC236}">
                  <a16:creationId xmlns:a16="http://schemas.microsoft.com/office/drawing/2014/main" id="{613ADFC6-64E3-4BD4-B163-F70446F53FE0}"/>
                </a:ext>
              </a:extLst>
            </p:cNvPr>
            <p:cNvSpPr/>
            <p:nvPr/>
          </p:nvSpPr>
          <p:spPr>
            <a:xfrm>
              <a:off x="7305470" y="2413031"/>
              <a:ext cx="574087" cy="0"/>
            </a:xfrm>
            <a:prstGeom prst="line">
              <a:avLst/>
            </a:prstGeom>
            <a:ln w="38100">
              <a:solidFill>
                <a:srgbClr val="A6AAA9"/>
              </a:solidFill>
              <a:miter lim="400000"/>
            </a:ln>
          </p:spPr>
          <p:txBody>
            <a:bodyPr anchor="ctr"/>
            <a:lstStyle/>
            <a:p>
              <a:pPr algn="ctr"/>
              <a:endParaRPr>
                <a:cs typeface="+mn-ea"/>
                <a:sym typeface="+mn-lt"/>
              </a:endParaRPr>
            </a:p>
          </p:txBody>
        </p:sp>
        <p:sp>
          <p:nvSpPr>
            <p:cNvPr id="7" name="ï$1ïḑè">
              <a:extLst>
                <a:ext uri="{FF2B5EF4-FFF2-40B4-BE49-F238E27FC236}">
                  <a16:creationId xmlns:a16="http://schemas.microsoft.com/office/drawing/2014/main" id="{64C86D76-5B72-4727-870A-14B5EA7C95E9}"/>
                </a:ext>
              </a:extLst>
            </p:cNvPr>
            <p:cNvSpPr/>
            <p:nvPr/>
          </p:nvSpPr>
          <p:spPr>
            <a:xfrm>
              <a:off x="3060004" y="3144329"/>
              <a:ext cx="6049031" cy="5166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1942"/>
                  </a:lnTo>
                  <a:lnTo>
                    <a:pt x="0" y="11942"/>
                  </a:lnTo>
                  <a:lnTo>
                    <a:pt x="0" y="21600"/>
                  </a:lnTo>
                </a:path>
              </a:pathLst>
            </a:custGeom>
            <a:ln w="38100">
              <a:solidFill>
                <a:srgbClr val="A6AAA9"/>
              </a:solidFill>
              <a:tailEnd type="triangle"/>
            </a:ln>
          </p:spPr>
          <p:txBody>
            <a:bodyPr anchor="ctr"/>
            <a:lstStyle/>
            <a:p>
              <a:pPr algn="ctr"/>
              <a:endParaRPr>
                <a:cs typeface="+mn-ea"/>
                <a:sym typeface="+mn-lt"/>
              </a:endParaRPr>
            </a:p>
          </p:txBody>
        </p:sp>
        <p:sp>
          <p:nvSpPr>
            <p:cNvPr id="8" name="íṩļiďê">
              <a:extLst>
                <a:ext uri="{FF2B5EF4-FFF2-40B4-BE49-F238E27FC236}">
                  <a16:creationId xmlns:a16="http://schemas.microsoft.com/office/drawing/2014/main" id="{F4E4FA2C-C420-47D1-A63E-6E66E67CA4BE}"/>
                </a:ext>
              </a:extLst>
            </p:cNvPr>
            <p:cNvSpPr/>
            <p:nvPr/>
          </p:nvSpPr>
          <p:spPr>
            <a:xfrm>
              <a:off x="4282527" y="4459366"/>
              <a:ext cx="574087" cy="0"/>
            </a:xfrm>
            <a:prstGeom prst="line">
              <a:avLst/>
            </a:prstGeom>
            <a:ln w="38100">
              <a:solidFill>
                <a:srgbClr val="A6AAA9"/>
              </a:solidFill>
              <a:miter lim="400000"/>
            </a:ln>
          </p:spPr>
          <p:txBody>
            <a:bodyPr anchor="ctr"/>
            <a:lstStyle/>
            <a:p>
              <a:pPr algn="ctr"/>
              <a:endParaRPr>
                <a:cs typeface="+mn-ea"/>
                <a:sym typeface="+mn-lt"/>
              </a:endParaRPr>
            </a:p>
          </p:txBody>
        </p:sp>
        <p:sp>
          <p:nvSpPr>
            <p:cNvPr id="9" name="îṣļïďe">
              <a:extLst>
                <a:ext uri="{FF2B5EF4-FFF2-40B4-BE49-F238E27FC236}">
                  <a16:creationId xmlns:a16="http://schemas.microsoft.com/office/drawing/2014/main" id="{DAC49942-3E2D-44E1-8C72-432680190230}"/>
                </a:ext>
              </a:extLst>
            </p:cNvPr>
            <p:cNvSpPr/>
            <p:nvPr/>
          </p:nvSpPr>
          <p:spPr>
            <a:xfrm>
              <a:off x="7305470" y="4459366"/>
              <a:ext cx="574087" cy="1"/>
            </a:xfrm>
            <a:prstGeom prst="line">
              <a:avLst/>
            </a:prstGeom>
            <a:ln w="38100">
              <a:solidFill>
                <a:srgbClr val="A6AAA9"/>
              </a:solidFill>
              <a:miter lim="400000"/>
            </a:ln>
          </p:spPr>
          <p:txBody>
            <a:bodyPr anchor="ctr"/>
            <a:lstStyle/>
            <a:p>
              <a:pPr algn="ctr"/>
              <a:endParaRPr>
                <a:cs typeface="+mn-ea"/>
                <a:sym typeface="+mn-lt"/>
              </a:endParaRPr>
            </a:p>
          </p:txBody>
        </p:sp>
        <p:sp>
          <p:nvSpPr>
            <p:cNvPr id="10" name="îşḷîḋè">
              <a:extLst>
                <a:ext uri="{FF2B5EF4-FFF2-40B4-BE49-F238E27FC236}">
                  <a16:creationId xmlns:a16="http://schemas.microsoft.com/office/drawing/2014/main" id="{22C463F8-5934-4DF3-AC3E-1FCF89F07748}"/>
                </a:ext>
              </a:extLst>
            </p:cNvPr>
            <p:cNvSpPr/>
            <p:nvPr/>
          </p:nvSpPr>
          <p:spPr>
            <a:xfrm>
              <a:off x="4856614" y="1671831"/>
              <a:ext cx="2458955" cy="1475373"/>
            </a:xfrm>
            <a:prstGeom prst="rect">
              <a:avLst/>
            </a:prstGeom>
            <a:solidFill>
              <a:srgbClr val="FF6F41"/>
            </a:solidFill>
            <a:ln w="12700">
              <a:miter lim="400000"/>
            </a:ln>
          </p:spPr>
          <p:txBody>
            <a:bodyPr anchor="ctr"/>
            <a:lstStyle/>
            <a:p>
              <a:pPr algn="ctr"/>
              <a:endParaRPr dirty="0">
                <a:cs typeface="+mn-ea"/>
                <a:sym typeface="+mn-lt"/>
              </a:endParaRPr>
            </a:p>
          </p:txBody>
        </p:sp>
        <p:sp>
          <p:nvSpPr>
            <p:cNvPr id="11" name="iŝľiḋê">
              <a:extLst>
                <a:ext uri="{FF2B5EF4-FFF2-40B4-BE49-F238E27FC236}">
                  <a16:creationId xmlns:a16="http://schemas.microsoft.com/office/drawing/2014/main" id="{48C7DBDE-66A1-40D3-B174-4D3E3F140702}"/>
                </a:ext>
              </a:extLst>
            </p:cNvPr>
            <p:cNvSpPr/>
            <p:nvPr/>
          </p:nvSpPr>
          <p:spPr>
            <a:xfrm>
              <a:off x="7869413" y="1671831"/>
              <a:ext cx="2458955" cy="1475373"/>
            </a:xfrm>
            <a:prstGeom prst="rect">
              <a:avLst/>
            </a:prstGeom>
            <a:solidFill>
              <a:srgbClr val="6495A3"/>
            </a:solidFill>
            <a:ln w="12700">
              <a:miter lim="400000"/>
            </a:ln>
          </p:spPr>
          <p:txBody>
            <a:bodyPr anchor="ctr"/>
            <a:lstStyle/>
            <a:p>
              <a:pPr algn="ctr"/>
              <a:endParaRPr>
                <a:cs typeface="+mn-ea"/>
                <a:sym typeface="+mn-lt"/>
              </a:endParaRPr>
            </a:p>
          </p:txBody>
        </p:sp>
        <p:sp>
          <p:nvSpPr>
            <p:cNvPr id="12" name="iṡḻíḑè">
              <a:extLst>
                <a:ext uri="{FF2B5EF4-FFF2-40B4-BE49-F238E27FC236}">
                  <a16:creationId xmlns:a16="http://schemas.microsoft.com/office/drawing/2014/main" id="{00C8EC71-B4A5-4FA7-AEAB-C6C4D962AB55}"/>
                </a:ext>
              </a:extLst>
            </p:cNvPr>
            <p:cNvSpPr/>
            <p:nvPr/>
          </p:nvSpPr>
          <p:spPr>
            <a:xfrm>
              <a:off x="1837750" y="3708559"/>
              <a:ext cx="2458955" cy="1475372"/>
            </a:xfrm>
            <a:prstGeom prst="rect">
              <a:avLst/>
            </a:prstGeom>
            <a:solidFill>
              <a:srgbClr val="FF6F41"/>
            </a:solidFill>
            <a:ln w="12700">
              <a:miter lim="400000"/>
            </a:ln>
          </p:spPr>
          <p:txBody>
            <a:bodyPr anchor="ctr"/>
            <a:lstStyle/>
            <a:p>
              <a:pPr algn="ctr"/>
              <a:endParaRPr>
                <a:cs typeface="+mn-ea"/>
                <a:sym typeface="+mn-lt"/>
              </a:endParaRPr>
            </a:p>
          </p:txBody>
        </p:sp>
        <p:sp>
          <p:nvSpPr>
            <p:cNvPr id="13" name="îš1iḑè">
              <a:extLst>
                <a:ext uri="{FF2B5EF4-FFF2-40B4-BE49-F238E27FC236}">
                  <a16:creationId xmlns:a16="http://schemas.microsoft.com/office/drawing/2014/main" id="{C644C66F-3B70-4A8F-816B-46BE4CE696A0}"/>
                </a:ext>
              </a:extLst>
            </p:cNvPr>
            <p:cNvSpPr/>
            <p:nvPr/>
          </p:nvSpPr>
          <p:spPr>
            <a:xfrm>
              <a:off x="4856614" y="3707440"/>
              <a:ext cx="2458955" cy="1475372"/>
            </a:xfrm>
            <a:prstGeom prst="rect">
              <a:avLst/>
            </a:prstGeom>
            <a:solidFill>
              <a:srgbClr val="6495A3"/>
            </a:solidFill>
            <a:ln w="12700">
              <a:miter lim="400000"/>
            </a:ln>
          </p:spPr>
          <p:txBody>
            <a:bodyPr anchor="ctr"/>
            <a:lstStyle/>
            <a:p>
              <a:pPr algn="ctr"/>
              <a:endParaRPr>
                <a:cs typeface="+mn-ea"/>
                <a:sym typeface="+mn-lt"/>
              </a:endParaRPr>
            </a:p>
          </p:txBody>
        </p:sp>
        <p:sp>
          <p:nvSpPr>
            <p:cNvPr id="14" name="íśľïḍe">
              <a:extLst>
                <a:ext uri="{FF2B5EF4-FFF2-40B4-BE49-F238E27FC236}">
                  <a16:creationId xmlns:a16="http://schemas.microsoft.com/office/drawing/2014/main" id="{D8090BA7-8883-49EA-AA32-BD7D07C123C9}"/>
                </a:ext>
              </a:extLst>
            </p:cNvPr>
            <p:cNvSpPr/>
            <p:nvPr/>
          </p:nvSpPr>
          <p:spPr>
            <a:xfrm>
              <a:off x="7879557" y="3707440"/>
              <a:ext cx="2458955" cy="1475372"/>
            </a:xfrm>
            <a:prstGeom prst="rect">
              <a:avLst/>
            </a:prstGeom>
            <a:solidFill>
              <a:srgbClr val="FF6F41"/>
            </a:solidFill>
            <a:ln w="12700">
              <a:miter lim="400000"/>
            </a:ln>
          </p:spPr>
          <p:txBody>
            <a:bodyPr anchor="ctr"/>
            <a:lstStyle/>
            <a:p>
              <a:pPr algn="ctr"/>
              <a:endParaRPr dirty="0">
                <a:cs typeface="+mn-ea"/>
                <a:sym typeface="+mn-lt"/>
              </a:endParaRPr>
            </a:p>
          </p:txBody>
        </p:sp>
      </p:grpSp>
      <p:sp>
        <p:nvSpPr>
          <p:cNvPr id="59" name="文本框 8">
            <a:extLst>
              <a:ext uri="{FF2B5EF4-FFF2-40B4-BE49-F238E27FC236}">
                <a16:creationId xmlns:a16="http://schemas.microsoft.com/office/drawing/2014/main" id="{3DCAFB3D-02EB-4B4D-8DFF-8027A35D2523}"/>
              </a:ext>
            </a:extLst>
          </p:cNvPr>
          <p:cNvSpPr txBox="1">
            <a:spLocks noChangeArrowheads="1"/>
          </p:cNvSpPr>
          <p:nvPr/>
        </p:nvSpPr>
        <p:spPr bwMode="auto">
          <a:xfrm>
            <a:off x="2425819" y="2005478"/>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文本内容</a:t>
            </a:r>
            <a:endParaRPr kumimoji="0" lang="en-US" altLang="zh-CN"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0" name="文本框 59">
            <a:extLst>
              <a:ext uri="{FF2B5EF4-FFF2-40B4-BE49-F238E27FC236}">
                <a16:creationId xmlns:a16="http://schemas.microsoft.com/office/drawing/2014/main" id="{DD49DF17-628F-4A06-9C8A-F368DCA92C88}"/>
              </a:ext>
            </a:extLst>
          </p:cNvPr>
          <p:cNvSpPr txBox="1"/>
          <p:nvPr/>
        </p:nvSpPr>
        <p:spPr>
          <a:xfrm>
            <a:off x="1867455" y="2278796"/>
            <a:ext cx="2299082" cy="784830"/>
          </a:xfrm>
          <a:prstGeom prst="rect">
            <a:avLst/>
          </a:prstGeom>
          <a:noFill/>
          <a:effectLst/>
        </p:spPr>
        <p:txBody>
          <a:bodyPr wrap="square" rtlCol="0">
            <a:spAutoFit/>
          </a:bodyPr>
          <a:lstStyle/>
          <a:p>
            <a:pPr algn="ctr">
              <a:lnSpc>
                <a:spcPct val="150000"/>
              </a:lnSpc>
              <a:defRPr/>
            </a:pPr>
            <a:r>
              <a:rPr kumimoji="0" lang="zh-CN" altLang="en-US" sz="1000" b="0" i="0" u="none" strike="noStrike" kern="1200" cap="none" spc="0" normalizeH="0" baseline="0" noProof="0" dirty="0">
                <a:ln>
                  <a:noFill/>
                </a:ln>
                <a:solidFill>
                  <a:schemeClr val="bg1"/>
                </a:solidFill>
                <a:effectLst/>
                <a:uLnTx/>
                <a:uFillTx/>
                <a:cs typeface="+mn-ea"/>
                <a:sym typeface="+mn-lt"/>
              </a:rPr>
              <a:t>点击此处输入文本内容点击此处输入文本内容点击此处输入文本内容点击此处</a:t>
            </a:r>
            <a:r>
              <a:rPr lang="zh-CN" altLang="en-US" sz="1000" dirty="0">
                <a:solidFill>
                  <a:schemeClr val="bg1"/>
                </a:solidFill>
                <a:cs typeface="+mn-ea"/>
                <a:sym typeface="+mn-lt"/>
              </a:rPr>
              <a:t>输入输入文本内</a:t>
            </a:r>
            <a:endParaRPr kumimoji="0" lang="zh-CN" altLang="en-US" sz="1000" b="0" i="0" u="none" strike="noStrike" kern="1200" cap="none" spc="0" normalizeH="0" baseline="0" noProof="0" dirty="0">
              <a:ln>
                <a:noFill/>
              </a:ln>
              <a:solidFill>
                <a:schemeClr val="bg1"/>
              </a:solidFill>
              <a:effectLst/>
              <a:uLnTx/>
              <a:uFillTx/>
              <a:cs typeface="+mn-ea"/>
              <a:sym typeface="+mn-lt"/>
            </a:endParaRPr>
          </a:p>
        </p:txBody>
      </p:sp>
      <p:sp>
        <p:nvSpPr>
          <p:cNvPr id="61" name="文本框 8">
            <a:extLst>
              <a:ext uri="{FF2B5EF4-FFF2-40B4-BE49-F238E27FC236}">
                <a16:creationId xmlns:a16="http://schemas.microsoft.com/office/drawing/2014/main" id="{E7353B37-CDE3-4E92-A331-A7584C7D8FB1}"/>
              </a:ext>
            </a:extLst>
          </p:cNvPr>
          <p:cNvSpPr txBox="1">
            <a:spLocks noChangeArrowheads="1"/>
          </p:cNvSpPr>
          <p:nvPr/>
        </p:nvSpPr>
        <p:spPr bwMode="auto">
          <a:xfrm>
            <a:off x="5504823" y="1988654"/>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文本内容</a:t>
            </a:r>
            <a:endParaRPr kumimoji="0" lang="en-US" altLang="zh-CN"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2" name="文本框 61">
            <a:extLst>
              <a:ext uri="{FF2B5EF4-FFF2-40B4-BE49-F238E27FC236}">
                <a16:creationId xmlns:a16="http://schemas.microsoft.com/office/drawing/2014/main" id="{75AF5ECF-FD18-400D-B47F-EBAA6DA2BB5B}"/>
              </a:ext>
            </a:extLst>
          </p:cNvPr>
          <p:cNvSpPr txBox="1"/>
          <p:nvPr/>
        </p:nvSpPr>
        <p:spPr>
          <a:xfrm>
            <a:off x="4946459" y="2261972"/>
            <a:ext cx="2299082" cy="784830"/>
          </a:xfrm>
          <a:prstGeom prst="rect">
            <a:avLst/>
          </a:prstGeom>
          <a:noFill/>
          <a:effectLst/>
        </p:spPr>
        <p:txBody>
          <a:bodyPr wrap="square" rtlCol="0">
            <a:spAutoFit/>
          </a:bodyPr>
          <a:lstStyle/>
          <a:p>
            <a:pPr algn="ctr">
              <a:lnSpc>
                <a:spcPct val="150000"/>
              </a:lnSpc>
              <a:defRPr/>
            </a:pPr>
            <a:r>
              <a:rPr kumimoji="0" lang="zh-CN" altLang="en-US" sz="1000" b="0" i="0" u="none" strike="noStrike" kern="1200" cap="none" spc="0" normalizeH="0" baseline="0" noProof="0" dirty="0">
                <a:ln>
                  <a:noFill/>
                </a:ln>
                <a:solidFill>
                  <a:schemeClr val="bg1"/>
                </a:solidFill>
                <a:effectLst/>
                <a:uLnTx/>
                <a:uFillTx/>
                <a:cs typeface="+mn-ea"/>
                <a:sym typeface="+mn-lt"/>
              </a:rPr>
              <a:t>点击此处输入文本内容点击此处输入文本内容点击此处输入文本内容点击此处</a:t>
            </a:r>
            <a:r>
              <a:rPr lang="zh-CN" altLang="en-US" sz="1000" dirty="0">
                <a:solidFill>
                  <a:schemeClr val="bg1"/>
                </a:solidFill>
                <a:cs typeface="+mn-ea"/>
                <a:sym typeface="+mn-lt"/>
              </a:rPr>
              <a:t>输入输入文本内</a:t>
            </a:r>
            <a:endParaRPr kumimoji="0" lang="zh-CN" altLang="en-US" sz="1000" b="0" i="0" u="none" strike="noStrike" kern="1200" cap="none" spc="0" normalizeH="0" baseline="0" noProof="0" dirty="0">
              <a:ln>
                <a:noFill/>
              </a:ln>
              <a:solidFill>
                <a:schemeClr val="bg1"/>
              </a:solidFill>
              <a:effectLst/>
              <a:uLnTx/>
              <a:uFillTx/>
              <a:cs typeface="+mn-ea"/>
              <a:sym typeface="+mn-lt"/>
            </a:endParaRPr>
          </a:p>
        </p:txBody>
      </p:sp>
      <p:sp>
        <p:nvSpPr>
          <p:cNvPr id="63" name="文本框 8">
            <a:extLst>
              <a:ext uri="{FF2B5EF4-FFF2-40B4-BE49-F238E27FC236}">
                <a16:creationId xmlns:a16="http://schemas.microsoft.com/office/drawing/2014/main" id="{1323F367-C430-46FB-895C-D38C75F94165}"/>
              </a:ext>
            </a:extLst>
          </p:cNvPr>
          <p:cNvSpPr txBox="1">
            <a:spLocks noChangeArrowheads="1"/>
          </p:cNvSpPr>
          <p:nvPr/>
        </p:nvSpPr>
        <p:spPr bwMode="auto">
          <a:xfrm>
            <a:off x="8583827" y="1979212"/>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文本内容</a:t>
            </a:r>
            <a:endParaRPr kumimoji="0" lang="en-US" altLang="zh-CN"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4" name="文本框 63">
            <a:extLst>
              <a:ext uri="{FF2B5EF4-FFF2-40B4-BE49-F238E27FC236}">
                <a16:creationId xmlns:a16="http://schemas.microsoft.com/office/drawing/2014/main" id="{264E514B-36E3-4053-A63F-31FFF0E57A57}"/>
              </a:ext>
            </a:extLst>
          </p:cNvPr>
          <p:cNvSpPr txBox="1"/>
          <p:nvPr/>
        </p:nvSpPr>
        <p:spPr>
          <a:xfrm>
            <a:off x="8025463" y="2252530"/>
            <a:ext cx="2299082" cy="784830"/>
          </a:xfrm>
          <a:prstGeom prst="rect">
            <a:avLst/>
          </a:prstGeom>
          <a:noFill/>
          <a:effectLst/>
        </p:spPr>
        <p:txBody>
          <a:bodyPr wrap="square" rtlCol="0">
            <a:spAutoFit/>
          </a:bodyPr>
          <a:lstStyle/>
          <a:p>
            <a:pPr algn="ctr">
              <a:lnSpc>
                <a:spcPct val="150000"/>
              </a:lnSpc>
              <a:defRPr/>
            </a:pPr>
            <a:r>
              <a:rPr kumimoji="0" lang="zh-CN" altLang="en-US" sz="1000" b="0" i="0" u="none" strike="noStrike" kern="1200" cap="none" spc="0" normalizeH="0" baseline="0" noProof="0" dirty="0">
                <a:ln>
                  <a:noFill/>
                </a:ln>
                <a:solidFill>
                  <a:schemeClr val="bg1"/>
                </a:solidFill>
                <a:effectLst/>
                <a:uLnTx/>
                <a:uFillTx/>
                <a:cs typeface="+mn-ea"/>
                <a:sym typeface="+mn-lt"/>
              </a:rPr>
              <a:t>点击此处输入文本内容点击此处输入文本内容点击此处输入文本内容点击此处</a:t>
            </a:r>
            <a:r>
              <a:rPr lang="zh-CN" altLang="en-US" sz="1000" dirty="0">
                <a:solidFill>
                  <a:schemeClr val="bg1"/>
                </a:solidFill>
                <a:cs typeface="+mn-ea"/>
                <a:sym typeface="+mn-lt"/>
              </a:rPr>
              <a:t>输入输入文本内</a:t>
            </a:r>
            <a:endParaRPr kumimoji="0" lang="zh-CN" altLang="en-US" sz="1000" b="0" i="0" u="none" strike="noStrike" kern="1200" cap="none" spc="0" normalizeH="0" baseline="0" noProof="0" dirty="0">
              <a:ln>
                <a:noFill/>
              </a:ln>
              <a:solidFill>
                <a:schemeClr val="bg1"/>
              </a:solidFill>
              <a:effectLst/>
              <a:uLnTx/>
              <a:uFillTx/>
              <a:cs typeface="+mn-ea"/>
              <a:sym typeface="+mn-lt"/>
            </a:endParaRPr>
          </a:p>
        </p:txBody>
      </p:sp>
      <p:sp>
        <p:nvSpPr>
          <p:cNvPr id="65" name="文本框 8">
            <a:extLst>
              <a:ext uri="{FF2B5EF4-FFF2-40B4-BE49-F238E27FC236}">
                <a16:creationId xmlns:a16="http://schemas.microsoft.com/office/drawing/2014/main" id="{B393CCFC-2EC1-4D0F-8677-84969DB6630C}"/>
              </a:ext>
            </a:extLst>
          </p:cNvPr>
          <p:cNvSpPr txBox="1">
            <a:spLocks noChangeArrowheads="1"/>
          </p:cNvSpPr>
          <p:nvPr/>
        </p:nvSpPr>
        <p:spPr bwMode="auto">
          <a:xfrm>
            <a:off x="8689266" y="4031849"/>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文本内容</a:t>
            </a:r>
            <a:endParaRPr kumimoji="0" lang="en-US" altLang="zh-CN"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6" name="文本框 65">
            <a:extLst>
              <a:ext uri="{FF2B5EF4-FFF2-40B4-BE49-F238E27FC236}">
                <a16:creationId xmlns:a16="http://schemas.microsoft.com/office/drawing/2014/main" id="{1C9EDA2E-0F67-489E-92A1-6CE44025F048}"/>
              </a:ext>
            </a:extLst>
          </p:cNvPr>
          <p:cNvSpPr txBox="1"/>
          <p:nvPr/>
        </p:nvSpPr>
        <p:spPr>
          <a:xfrm>
            <a:off x="8130902" y="4305167"/>
            <a:ext cx="2299082" cy="784830"/>
          </a:xfrm>
          <a:prstGeom prst="rect">
            <a:avLst/>
          </a:prstGeom>
          <a:noFill/>
          <a:effectLst/>
        </p:spPr>
        <p:txBody>
          <a:bodyPr wrap="square" rtlCol="0">
            <a:spAutoFit/>
          </a:bodyPr>
          <a:lstStyle/>
          <a:p>
            <a:pPr algn="ctr">
              <a:lnSpc>
                <a:spcPct val="150000"/>
              </a:lnSpc>
              <a:defRPr/>
            </a:pPr>
            <a:r>
              <a:rPr kumimoji="0" lang="zh-CN" altLang="en-US" sz="1000" b="0" i="0" u="none" strike="noStrike" kern="1200" cap="none" spc="0" normalizeH="0" baseline="0" noProof="0" dirty="0">
                <a:ln>
                  <a:noFill/>
                </a:ln>
                <a:solidFill>
                  <a:schemeClr val="bg1"/>
                </a:solidFill>
                <a:effectLst/>
                <a:uLnTx/>
                <a:uFillTx/>
                <a:cs typeface="+mn-ea"/>
                <a:sym typeface="+mn-lt"/>
              </a:rPr>
              <a:t>点击此处输入文本内容点击此处输入文本内容点击此处输入文本内容点击此处</a:t>
            </a:r>
            <a:r>
              <a:rPr lang="zh-CN" altLang="en-US" sz="1000" dirty="0">
                <a:solidFill>
                  <a:schemeClr val="bg1"/>
                </a:solidFill>
                <a:cs typeface="+mn-ea"/>
                <a:sym typeface="+mn-lt"/>
              </a:rPr>
              <a:t>输入输入文本内</a:t>
            </a:r>
            <a:endParaRPr kumimoji="0" lang="zh-CN" altLang="en-US" sz="1000" b="0" i="0" u="none" strike="noStrike" kern="1200" cap="none" spc="0" normalizeH="0" baseline="0" noProof="0" dirty="0">
              <a:ln>
                <a:noFill/>
              </a:ln>
              <a:solidFill>
                <a:schemeClr val="bg1"/>
              </a:solidFill>
              <a:effectLst/>
              <a:uLnTx/>
              <a:uFillTx/>
              <a:cs typeface="+mn-ea"/>
              <a:sym typeface="+mn-lt"/>
            </a:endParaRPr>
          </a:p>
        </p:txBody>
      </p:sp>
      <p:sp>
        <p:nvSpPr>
          <p:cNvPr id="67" name="文本框 8">
            <a:extLst>
              <a:ext uri="{FF2B5EF4-FFF2-40B4-BE49-F238E27FC236}">
                <a16:creationId xmlns:a16="http://schemas.microsoft.com/office/drawing/2014/main" id="{19A88AD7-BE60-48CD-B9B1-54CE22646CB6}"/>
              </a:ext>
            </a:extLst>
          </p:cNvPr>
          <p:cNvSpPr txBox="1">
            <a:spLocks noChangeArrowheads="1"/>
          </p:cNvSpPr>
          <p:nvPr/>
        </p:nvSpPr>
        <p:spPr bwMode="auto">
          <a:xfrm>
            <a:off x="5521057" y="4041163"/>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文本内容</a:t>
            </a:r>
            <a:endParaRPr kumimoji="0" lang="en-US" altLang="zh-CN"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8" name="文本框 67">
            <a:extLst>
              <a:ext uri="{FF2B5EF4-FFF2-40B4-BE49-F238E27FC236}">
                <a16:creationId xmlns:a16="http://schemas.microsoft.com/office/drawing/2014/main" id="{8CF37237-CC04-4EF4-BD04-55DBEC2A4B25}"/>
              </a:ext>
            </a:extLst>
          </p:cNvPr>
          <p:cNvSpPr txBox="1"/>
          <p:nvPr/>
        </p:nvSpPr>
        <p:spPr>
          <a:xfrm>
            <a:off x="4962693" y="4314481"/>
            <a:ext cx="2299082" cy="784830"/>
          </a:xfrm>
          <a:prstGeom prst="rect">
            <a:avLst/>
          </a:prstGeom>
          <a:noFill/>
          <a:effectLst/>
        </p:spPr>
        <p:txBody>
          <a:bodyPr wrap="square" rtlCol="0">
            <a:spAutoFit/>
          </a:bodyPr>
          <a:lstStyle/>
          <a:p>
            <a:pPr algn="ctr">
              <a:lnSpc>
                <a:spcPct val="150000"/>
              </a:lnSpc>
              <a:defRPr/>
            </a:pPr>
            <a:r>
              <a:rPr kumimoji="0" lang="zh-CN" altLang="en-US" sz="1000" b="0" i="0" u="none" strike="noStrike" kern="1200" cap="none" spc="0" normalizeH="0" baseline="0" noProof="0" dirty="0">
                <a:ln>
                  <a:noFill/>
                </a:ln>
                <a:solidFill>
                  <a:schemeClr val="bg1"/>
                </a:solidFill>
                <a:effectLst/>
                <a:uLnTx/>
                <a:uFillTx/>
                <a:cs typeface="+mn-ea"/>
                <a:sym typeface="+mn-lt"/>
              </a:rPr>
              <a:t>点击此处输入文本内容点击此处输入文本内容点击此处输入文本内容点击此处</a:t>
            </a:r>
            <a:r>
              <a:rPr lang="zh-CN" altLang="en-US" sz="1000" dirty="0">
                <a:solidFill>
                  <a:schemeClr val="bg1"/>
                </a:solidFill>
                <a:cs typeface="+mn-ea"/>
                <a:sym typeface="+mn-lt"/>
              </a:rPr>
              <a:t>输入输入文本内</a:t>
            </a:r>
            <a:endParaRPr kumimoji="0" lang="zh-CN" altLang="en-US" sz="1000" b="0" i="0" u="none" strike="noStrike" kern="1200" cap="none" spc="0" normalizeH="0" baseline="0" noProof="0" dirty="0">
              <a:ln>
                <a:noFill/>
              </a:ln>
              <a:solidFill>
                <a:schemeClr val="bg1"/>
              </a:solidFill>
              <a:effectLst/>
              <a:uLnTx/>
              <a:uFillTx/>
              <a:cs typeface="+mn-ea"/>
              <a:sym typeface="+mn-lt"/>
            </a:endParaRPr>
          </a:p>
        </p:txBody>
      </p:sp>
      <p:sp>
        <p:nvSpPr>
          <p:cNvPr id="69" name="文本框 8">
            <a:extLst>
              <a:ext uri="{FF2B5EF4-FFF2-40B4-BE49-F238E27FC236}">
                <a16:creationId xmlns:a16="http://schemas.microsoft.com/office/drawing/2014/main" id="{96888E3D-6272-43E8-AD8C-5FB87E3C27FD}"/>
              </a:ext>
            </a:extLst>
          </p:cNvPr>
          <p:cNvSpPr txBox="1">
            <a:spLocks noChangeArrowheads="1"/>
          </p:cNvSpPr>
          <p:nvPr/>
        </p:nvSpPr>
        <p:spPr bwMode="auto">
          <a:xfrm>
            <a:off x="2433493" y="4031849"/>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文本内容</a:t>
            </a:r>
            <a:endParaRPr kumimoji="0" lang="en-US" altLang="zh-CN"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70" name="文本框 69">
            <a:extLst>
              <a:ext uri="{FF2B5EF4-FFF2-40B4-BE49-F238E27FC236}">
                <a16:creationId xmlns:a16="http://schemas.microsoft.com/office/drawing/2014/main" id="{B180F085-E77D-4009-966F-3BD9E7CE41C9}"/>
              </a:ext>
            </a:extLst>
          </p:cNvPr>
          <p:cNvSpPr txBox="1"/>
          <p:nvPr/>
        </p:nvSpPr>
        <p:spPr>
          <a:xfrm>
            <a:off x="1875129" y="4305167"/>
            <a:ext cx="2299082" cy="784830"/>
          </a:xfrm>
          <a:prstGeom prst="rect">
            <a:avLst/>
          </a:prstGeom>
          <a:noFill/>
          <a:effectLst/>
        </p:spPr>
        <p:txBody>
          <a:bodyPr wrap="square" rtlCol="0">
            <a:spAutoFit/>
          </a:bodyPr>
          <a:lstStyle/>
          <a:p>
            <a:pPr algn="ctr">
              <a:lnSpc>
                <a:spcPct val="150000"/>
              </a:lnSpc>
              <a:defRPr/>
            </a:pPr>
            <a:r>
              <a:rPr kumimoji="0" lang="zh-CN" altLang="en-US" sz="1000" b="0" i="0" u="none" strike="noStrike" kern="1200" cap="none" spc="0" normalizeH="0" baseline="0" noProof="0" dirty="0">
                <a:ln>
                  <a:noFill/>
                </a:ln>
                <a:solidFill>
                  <a:schemeClr val="bg1"/>
                </a:solidFill>
                <a:effectLst/>
                <a:uLnTx/>
                <a:uFillTx/>
                <a:cs typeface="+mn-ea"/>
                <a:sym typeface="+mn-lt"/>
              </a:rPr>
              <a:t>点击此处输入文本内容点击此处输入文本内容点击此处输入文本内容点击此处</a:t>
            </a:r>
            <a:r>
              <a:rPr lang="zh-CN" altLang="en-US" sz="1000" dirty="0">
                <a:solidFill>
                  <a:schemeClr val="bg1"/>
                </a:solidFill>
                <a:cs typeface="+mn-ea"/>
                <a:sym typeface="+mn-lt"/>
              </a:rPr>
              <a:t>输入输入文本内</a:t>
            </a:r>
            <a:endParaRPr kumimoji="0" lang="zh-CN" altLang="en-US" sz="1000" b="0" i="0" u="none" strike="noStrike" kern="1200" cap="none" spc="0" normalizeH="0" baseline="0" noProof="0" dirty="0">
              <a:ln>
                <a:noFill/>
              </a:ln>
              <a:solidFill>
                <a:schemeClr val="bg1"/>
              </a:solidFill>
              <a:effectLst/>
              <a:uLnTx/>
              <a:uFillTx/>
              <a:cs typeface="+mn-ea"/>
              <a:sym typeface="+mn-lt"/>
            </a:endParaRPr>
          </a:p>
        </p:txBody>
      </p:sp>
      <p:grpSp>
        <p:nvGrpSpPr>
          <p:cNvPr id="27" name="组合 26">
            <a:extLst>
              <a:ext uri="{FF2B5EF4-FFF2-40B4-BE49-F238E27FC236}">
                <a16:creationId xmlns:a16="http://schemas.microsoft.com/office/drawing/2014/main" id="{A2E3AA3E-69E2-4BFD-9E4C-DBFF99744B46}"/>
              </a:ext>
            </a:extLst>
          </p:cNvPr>
          <p:cNvGrpSpPr/>
          <p:nvPr/>
        </p:nvGrpSpPr>
        <p:grpSpPr>
          <a:xfrm>
            <a:off x="171450" y="468189"/>
            <a:ext cx="6616971" cy="707886"/>
            <a:chOff x="171450" y="636516"/>
            <a:chExt cx="6616971" cy="707886"/>
          </a:xfrm>
        </p:grpSpPr>
        <p:sp>
          <p:nvSpPr>
            <p:cNvPr id="28" name="文本框 27">
              <a:extLst>
                <a:ext uri="{FF2B5EF4-FFF2-40B4-BE49-F238E27FC236}">
                  <a16:creationId xmlns:a16="http://schemas.microsoft.com/office/drawing/2014/main" id="{C609A889-FDC7-481D-90EA-BC29B8C345D3}"/>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29" name="矩形 28">
              <a:extLst>
                <a:ext uri="{FF2B5EF4-FFF2-40B4-BE49-F238E27FC236}">
                  <a16:creationId xmlns:a16="http://schemas.microsoft.com/office/drawing/2014/main" id="{E7FA8A1F-ABE4-4D07-AEF2-25CFE64EE0CC}"/>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139945022"/>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arn(inVertical)">
                                      <p:cBhvr>
                                        <p:cTn id="12" dur="500"/>
                                        <p:tgtEl>
                                          <p:spTgt spid="5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arn(inVertical)">
                                      <p:cBhvr>
                                        <p:cTn id="15" dur="500"/>
                                        <p:tgtEl>
                                          <p:spTgt spid="6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barn(inVertical)">
                                      <p:cBhvr>
                                        <p:cTn id="18" dur="500"/>
                                        <p:tgtEl>
                                          <p:spTgt spid="6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barn(inVertical)">
                                      <p:cBhvr>
                                        <p:cTn id="21" dur="500"/>
                                        <p:tgtEl>
                                          <p:spTgt spid="6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barn(inVertical)">
                                      <p:cBhvr>
                                        <p:cTn id="24" dur="500"/>
                                        <p:tgtEl>
                                          <p:spTgt spid="6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barn(inVertical)">
                                      <p:cBhvr>
                                        <p:cTn id="27" dur="500"/>
                                        <p:tgtEl>
                                          <p:spTgt spid="6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barn(inVertical)">
                                      <p:cBhvr>
                                        <p:cTn id="30" dur="500"/>
                                        <p:tgtEl>
                                          <p:spTgt spid="6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barn(inVertical)">
                                      <p:cBhvr>
                                        <p:cTn id="33" dur="500"/>
                                        <p:tgtEl>
                                          <p:spTgt spid="6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barn(inVertical)">
                                      <p:cBhvr>
                                        <p:cTn id="36" dur="500"/>
                                        <p:tgtEl>
                                          <p:spTgt spid="6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barn(inVertical)">
                                      <p:cBhvr>
                                        <p:cTn id="39" dur="500"/>
                                        <p:tgtEl>
                                          <p:spTgt spid="6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barn(inVertical)">
                                      <p:cBhvr>
                                        <p:cTn id="42" dur="500"/>
                                        <p:tgtEl>
                                          <p:spTgt spid="6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barn(inVertical)">
                                      <p:cBhvr>
                                        <p:cTn id="45" dur="500"/>
                                        <p:tgtEl>
                                          <p:spTgt spid="70"/>
                                        </p:tgtEl>
                                      </p:cBhvr>
                                    </p:animEffect>
                                  </p:childTnLst>
                                </p:cTn>
                              </p:par>
                              <p:par>
                                <p:cTn id="46" presetID="16" presetClass="entr" presetSubtype="21"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64" grpId="0"/>
      <p:bldP spid="65" grpId="0"/>
      <p:bldP spid="66" grpId="0"/>
      <p:bldP spid="67" grpId="0"/>
      <p:bldP spid="68" grpId="0"/>
      <p:bldP spid="69" grpId="0"/>
      <p:bldP spid="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í$ḷíḑe"/>
          <p:cNvSpPr/>
          <p:nvPr/>
        </p:nvSpPr>
        <p:spPr>
          <a:xfrm>
            <a:off x="4055269" y="1099085"/>
            <a:ext cx="4100512" cy="5758915"/>
          </a:xfrm>
          <a:prstGeom prst="parallelogram">
            <a:avLst/>
          </a:prstGeom>
          <a:blipFill>
            <a:blip r:embed="rId3"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a:outerShdw blurRad="50800" dist="38100" dir="8100000" algn="tr" rotWithShape="0">
              <a:prstClr val="black">
                <a:alpha val="40000"/>
              </a:prst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íṥľiḍè"/>
          <p:cNvSpPr/>
          <p:nvPr/>
        </p:nvSpPr>
        <p:spPr>
          <a:xfrm>
            <a:off x="4145756" y="1944000"/>
            <a:ext cx="1038225" cy="1038225"/>
          </a:xfrm>
          <a:prstGeom prst="roundRect">
            <a:avLst>
              <a:gd name="adj" fmla="val 21254"/>
            </a:avLst>
          </a:prstGeom>
          <a:solidFill>
            <a:srgbClr val="32788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îṥḻíḓe"/>
          <p:cNvSpPr/>
          <p:nvPr/>
        </p:nvSpPr>
        <p:spPr bwMode="auto">
          <a:xfrm>
            <a:off x="4477728" y="2226118"/>
            <a:ext cx="374279" cy="473988"/>
          </a:xfrm>
          <a:custGeom>
            <a:avLst/>
            <a:gdLst>
              <a:gd name="T0" fmla="*/ 35 w 38"/>
              <a:gd name="T1" fmla="*/ 6 h 51"/>
              <a:gd name="T2" fmla="*/ 29 w 38"/>
              <a:gd name="T3" fmla="*/ 6 h 51"/>
              <a:gd name="T4" fmla="*/ 21 w 38"/>
              <a:gd name="T5" fmla="*/ 0 h 51"/>
              <a:gd name="T6" fmla="*/ 18 w 38"/>
              <a:gd name="T7" fmla="*/ 0 h 51"/>
              <a:gd name="T8" fmla="*/ 10 w 38"/>
              <a:gd name="T9" fmla="*/ 6 h 51"/>
              <a:gd name="T10" fmla="*/ 3 w 38"/>
              <a:gd name="T11" fmla="*/ 6 h 51"/>
              <a:gd name="T12" fmla="*/ 0 w 38"/>
              <a:gd name="T13" fmla="*/ 10 h 51"/>
              <a:gd name="T14" fmla="*/ 0 w 38"/>
              <a:gd name="T15" fmla="*/ 48 h 51"/>
              <a:gd name="T16" fmla="*/ 3 w 38"/>
              <a:gd name="T17" fmla="*/ 51 h 51"/>
              <a:gd name="T18" fmla="*/ 35 w 38"/>
              <a:gd name="T19" fmla="*/ 51 h 51"/>
              <a:gd name="T20" fmla="*/ 38 w 38"/>
              <a:gd name="T21" fmla="*/ 48 h 51"/>
              <a:gd name="T22" fmla="*/ 38 w 38"/>
              <a:gd name="T23" fmla="*/ 10 h 51"/>
              <a:gd name="T24" fmla="*/ 35 w 38"/>
              <a:gd name="T25" fmla="*/ 6 h 51"/>
              <a:gd name="T26" fmla="*/ 18 w 38"/>
              <a:gd name="T27" fmla="*/ 3 h 51"/>
              <a:gd name="T28" fmla="*/ 21 w 38"/>
              <a:gd name="T29" fmla="*/ 3 h 51"/>
              <a:gd name="T30" fmla="*/ 25 w 38"/>
              <a:gd name="T31" fmla="*/ 6 h 51"/>
              <a:gd name="T32" fmla="*/ 13 w 38"/>
              <a:gd name="T33" fmla="*/ 6 h 51"/>
              <a:gd name="T34" fmla="*/ 18 w 38"/>
              <a:gd name="T35" fmla="*/ 3 h 51"/>
              <a:gd name="T36" fmla="*/ 35 w 38"/>
              <a:gd name="T37" fmla="*/ 46 h 51"/>
              <a:gd name="T38" fmla="*/ 34 w 38"/>
              <a:gd name="T39" fmla="*/ 48 h 51"/>
              <a:gd name="T40" fmla="*/ 5 w 38"/>
              <a:gd name="T41" fmla="*/ 48 h 51"/>
              <a:gd name="T42" fmla="*/ 3 w 38"/>
              <a:gd name="T43" fmla="*/ 46 h 51"/>
              <a:gd name="T44" fmla="*/ 3 w 38"/>
              <a:gd name="T45" fmla="*/ 42 h 51"/>
              <a:gd name="T46" fmla="*/ 35 w 38"/>
              <a:gd name="T47" fmla="*/ 42 h 51"/>
              <a:gd name="T48" fmla="*/ 35 w 38"/>
              <a:gd name="T49" fmla="*/ 46 h 51"/>
              <a:gd name="T50" fmla="*/ 35 w 38"/>
              <a:gd name="T51" fmla="*/ 38 h 51"/>
              <a:gd name="T52" fmla="*/ 3 w 38"/>
              <a:gd name="T53" fmla="*/ 38 h 51"/>
              <a:gd name="T54" fmla="*/ 3 w 38"/>
              <a:gd name="T55" fmla="*/ 11 h 51"/>
              <a:gd name="T56" fmla="*/ 5 w 38"/>
              <a:gd name="T57" fmla="*/ 10 h 51"/>
              <a:gd name="T58" fmla="*/ 10 w 38"/>
              <a:gd name="T59" fmla="*/ 10 h 51"/>
              <a:gd name="T60" fmla="*/ 10 w 38"/>
              <a:gd name="T61" fmla="*/ 19 h 51"/>
              <a:gd name="T62" fmla="*/ 13 w 38"/>
              <a:gd name="T63" fmla="*/ 19 h 51"/>
              <a:gd name="T64" fmla="*/ 13 w 38"/>
              <a:gd name="T65" fmla="*/ 10 h 51"/>
              <a:gd name="T66" fmla="*/ 26 w 38"/>
              <a:gd name="T67" fmla="*/ 10 h 51"/>
              <a:gd name="T68" fmla="*/ 26 w 38"/>
              <a:gd name="T69" fmla="*/ 19 h 51"/>
              <a:gd name="T70" fmla="*/ 29 w 38"/>
              <a:gd name="T71" fmla="*/ 19 h 51"/>
              <a:gd name="T72" fmla="*/ 29 w 38"/>
              <a:gd name="T73" fmla="*/ 10 h 51"/>
              <a:gd name="T74" fmla="*/ 34 w 38"/>
              <a:gd name="T75" fmla="*/ 10 h 51"/>
              <a:gd name="T76" fmla="*/ 35 w 38"/>
              <a:gd name="T77" fmla="*/ 11 h 51"/>
              <a:gd name="T78" fmla="*/ 35 w 38"/>
              <a:gd name="T79" fmla="*/ 38 h 51"/>
              <a:gd name="T80" fmla="*/ 35 w 38"/>
              <a:gd name="T81" fmla="*/ 38 h 51"/>
              <a:gd name="T82" fmla="*/ 35 w 38"/>
              <a:gd name="T8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51">
                <a:moveTo>
                  <a:pt x="35" y="6"/>
                </a:moveTo>
                <a:cubicBezTo>
                  <a:pt x="29" y="6"/>
                  <a:pt x="29" y="6"/>
                  <a:pt x="29" y="6"/>
                </a:cubicBezTo>
                <a:cubicBezTo>
                  <a:pt x="28" y="3"/>
                  <a:pt x="25" y="0"/>
                  <a:pt x="21" y="0"/>
                </a:cubicBezTo>
                <a:cubicBezTo>
                  <a:pt x="18" y="0"/>
                  <a:pt x="18" y="0"/>
                  <a:pt x="18" y="0"/>
                </a:cubicBezTo>
                <a:cubicBezTo>
                  <a:pt x="14" y="0"/>
                  <a:pt x="11" y="3"/>
                  <a:pt x="10" y="6"/>
                </a:cubicBezTo>
                <a:cubicBezTo>
                  <a:pt x="3" y="6"/>
                  <a:pt x="3" y="6"/>
                  <a:pt x="3" y="6"/>
                </a:cubicBezTo>
                <a:cubicBezTo>
                  <a:pt x="1" y="6"/>
                  <a:pt x="0" y="8"/>
                  <a:pt x="0" y="10"/>
                </a:cubicBezTo>
                <a:cubicBezTo>
                  <a:pt x="0" y="48"/>
                  <a:pt x="0" y="48"/>
                  <a:pt x="0" y="48"/>
                </a:cubicBezTo>
                <a:cubicBezTo>
                  <a:pt x="0" y="50"/>
                  <a:pt x="1" y="51"/>
                  <a:pt x="3" y="51"/>
                </a:cubicBezTo>
                <a:cubicBezTo>
                  <a:pt x="35" y="51"/>
                  <a:pt x="35" y="51"/>
                  <a:pt x="35" y="51"/>
                </a:cubicBezTo>
                <a:cubicBezTo>
                  <a:pt x="37" y="51"/>
                  <a:pt x="38" y="50"/>
                  <a:pt x="38" y="48"/>
                </a:cubicBezTo>
                <a:cubicBezTo>
                  <a:pt x="38" y="10"/>
                  <a:pt x="38" y="10"/>
                  <a:pt x="38" y="10"/>
                </a:cubicBezTo>
                <a:cubicBezTo>
                  <a:pt x="38" y="8"/>
                  <a:pt x="37" y="6"/>
                  <a:pt x="35" y="6"/>
                </a:cubicBezTo>
                <a:close/>
                <a:moveTo>
                  <a:pt x="18" y="3"/>
                </a:moveTo>
                <a:cubicBezTo>
                  <a:pt x="21" y="3"/>
                  <a:pt x="21" y="3"/>
                  <a:pt x="21" y="3"/>
                </a:cubicBezTo>
                <a:cubicBezTo>
                  <a:pt x="23" y="3"/>
                  <a:pt x="25" y="5"/>
                  <a:pt x="25" y="6"/>
                </a:cubicBezTo>
                <a:cubicBezTo>
                  <a:pt x="13" y="6"/>
                  <a:pt x="13" y="6"/>
                  <a:pt x="13" y="6"/>
                </a:cubicBezTo>
                <a:cubicBezTo>
                  <a:pt x="14" y="5"/>
                  <a:pt x="16" y="3"/>
                  <a:pt x="18" y="3"/>
                </a:cubicBezTo>
                <a:close/>
                <a:moveTo>
                  <a:pt x="35" y="46"/>
                </a:moveTo>
                <a:cubicBezTo>
                  <a:pt x="35" y="47"/>
                  <a:pt x="34" y="48"/>
                  <a:pt x="34" y="48"/>
                </a:cubicBezTo>
                <a:cubicBezTo>
                  <a:pt x="5" y="48"/>
                  <a:pt x="5" y="48"/>
                  <a:pt x="5" y="48"/>
                </a:cubicBezTo>
                <a:cubicBezTo>
                  <a:pt x="4" y="48"/>
                  <a:pt x="3" y="47"/>
                  <a:pt x="3" y="46"/>
                </a:cubicBezTo>
                <a:cubicBezTo>
                  <a:pt x="3" y="42"/>
                  <a:pt x="3" y="42"/>
                  <a:pt x="3" y="42"/>
                </a:cubicBezTo>
                <a:cubicBezTo>
                  <a:pt x="35" y="42"/>
                  <a:pt x="35" y="42"/>
                  <a:pt x="35" y="42"/>
                </a:cubicBezTo>
                <a:lnTo>
                  <a:pt x="35" y="46"/>
                </a:lnTo>
                <a:close/>
                <a:moveTo>
                  <a:pt x="35" y="38"/>
                </a:moveTo>
                <a:cubicBezTo>
                  <a:pt x="3" y="38"/>
                  <a:pt x="3" y="38"/>
                  <a:pt x="3" y="38"/>
                </a:cubicBezTo>
                <a:cubicBezTo>
                  <a:pt x="3" y="11"/>
                  <a:pt x="3" y="11"/>
                  <a:pt x="3" y="11"/>
                </a:cubicBezTo>
                <a:cubicBezTo>
                  <a:pt x="3" y="10"/>
                  <a:pt x="4" y="10"/>
                  <a:pt x="5" y="10"/>
                </a:cubicBezTo>
                <a:cubicBezTo>
                  <a:pt x="10" y="10"/>
                  <a:pt x="10" y="10"/>
                  <a:pt x="10" y="10"/>
                </a:cubicBezTo>
                <a:cubicBezTo>
                  <a:pt x="10" y="19"/>
                  <a:pt x="10" y="19"/>
                  <a:pt x="10" y="19"/>
                </a:cubicBezTo>
                <a:cubicBezTo>
                  <a:pt x="13" y="19"/>
                  <a:pt x="13" y="19"/>
                  <a:pt x="13" y="19"/>
                </a:cubicBezTo>
                <a:cubicBezTo>
                  <a:pt x="13" y="10"/>
                  <a:pt x="13" y="10"/>
                  <a:pt x="13" y="10"/>
                </a:cubicBezTo>
                <a:cubicBezTo>
                  <a:pt x="26" y="10"/>
                  <a:pt x="26" y="10"/>
                  <a:pt x="26" y="10"/>
                </a:cubicBezTo>
                <a:cubicBezTo>
                  <a:pt x="26" y="19"/>
                  <a:pt x="26" y="19"/>
                  <a:pt x="26" y="19"/>
                </a:cubicBezTo>
                <a:cubicBezTo>
                  <a:pt x="29" y="19"/>
                  <a:pt x="29" y="19"/>
                  <a:pt x="29" y="19"/>
                </a:cubicBezTo>
                <a:cubicBezTo>
                  <a:pt x="29" y="10"/>
                  <a:pt x="29" y="10"/>
                  <a:pt x="29" y="10"/>
                </a:cubicBezTo>
                <a:cubicBezTo>
                  <a:pt x="34" y="10"/>
                  <a:pt x="34" y="10"/>
                  <a:pt x="34" y="10"/>
                </a:cubicBezTo>
                <a:cubicBezTo>
                  <a:pt x="34" y="10"/>
                  <a:pt x="35" y="10"/>
                  <a:pt x="35" y="11"/>
                </a:cubicBezTo>
                <a:lnTo>
                  <a:pt x="35" y="38"/>
                </a:lnTo>
                <a:close/>
                <a:moveTo>
                  <a:pt x="35" y="38"/>
                </a:moveTo>
                <a:cubicBezTo>
                  <a:pt x="35" y="38"/>
                  <a:pt x="35" y="38"/>
                  <a:pt x="35" y="38"/>
                </a:cubicBezTo>
              </a:path>
            </a:pathLst>
          </a:custGeom>
          <a:solidFill>
            <a:schemeClr val="bg1"/>
          </a:solidFill>
          <a:ln>
            <a:noFill/>
          </a:ln>
          <a:extLst/>
        </p:spPr>
        <p:txBody>
          <a:bodyPr anchor="ctr"/>
          <a:lstStyle/>
          <a:p>
            <a:pPr algn="ctr"/>
            <a:endParaRPr>
              <a:cs typeface="+mn-ea"/>
              <a:sym typeface="+mn-lt"/>
            </a:endParaRPr>
          </a:p>
        </p:txBody>
      </p:sp>
      <p:sp>
        <p:nvSpPr>
          <p:cNvPr id="7" name="íSḻîḋe"/>
          <p:cNvSpPr/>
          <p:nvPr/>
        </p:nvSpPr>
        <p:spPr>
          <a:xfrm>
            <a:off x="7515225" y="1944000"/>
            <a:ext cx="1038225" cy="1038225"/>
          </a:xfrm>
          <a:prstGeom prst="roundRect">
            <a:avLst>
              <a:gd name="adj" fmla="val 21254"/>
            </a:avLst>
          </a:prstGeom>
          <a:solidFill>
            <a:srgbClr val="32788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iSḻïḍè"/>
          <p:cNvSpPr/>
          <p:nvPr/>
        </p:nvSpPr>
        <p:spPr bwMode="auto">
          <a:xfrm>
            <a:off x="7847197" y="2226118"/>
            <a:ext cx="374279" cy="473988"/>
          </a:xfrm>
          <a:custGeom>
            <a:avLst/>
            <a:gdLst>
              <a:gd name="T0" fmla="*/ 35 w 38"/>
              <a:gd name="T1" fmla="*/ 6 h 51"/>
              <a:gd name="T2" fmla="*/ 29 w 38"/>
              <a:gd name="T3" fmla="*/ 6 h 51"/>
              <a:gd name="T4" fmla="*/ 21 w 38"/>
              <a:gd name="T5" fmla="*/ 0 h 51"/>
              <a:gd name="T6" fmla="*/ 18 w 38"/>
              <a:gd name="T7" fmla="*/ 0 h 51"/>
              <a:gd name="T8" fmla="*/ 10 w 38"/>
              <a:gd name="T9" fmla="*/ 6 h 51"/>
              <a:gd name="T10" fmla="*/ 3 w 38"/>
              <a:gd name="T11" fmla="*/ 6 h 51"/>
              <a:gd name="T12" fmla="*/ 0 w 38"/>
              <a:gd name="T13" fmla="*/ 10 h 51"/>
              <a:gd name="T14" fmla="*/ 0 w 38"/>
              <a:gd name="T15" fmla="*/ 48 h 51"/>
              <a:gd name="T16" fmla="*/ 3 w 38"/>
              <a:gd name="T17" fmla="*/ 51 h 51"/>
              <a:gd name="T18" fmla="*/ 35 w 38"/>
              <a:gd name="T19" fmla="*/ 51 h 51"/>
              <a:gd name="T20" fmla="*/ 38 w 38"/>
              <a:gd name="T21" fmla="*/ 48 h 51"/>
              <a:gd name="T22" fmla="*/ 38 w 38"/>
              <a:gd name="T23" fmla="*/ 10 h 51"/>
              <a:gd name="T24" fmla="*/ 35 w 38"/>
              <a:gd name="T25" fmla="*/ 6 h 51"/>
              <a:gd name="T26" fmla="*/ 18 w 38"/>
              <a:gd name="T27" fmla="*/ 3 h 51"/>
              <a:gd name="T28" fmla="*/ 21 w 38"/>
              <a:gd name="T29" fmla="*/ 3 h 51"/>
              <a:gd name="T30" fmla="*/ 25 w 38"/>
              <a:gd name="T31" fmla="*/ 6 h 51"/>
              <a:gd name="T32" fmla="*/ 13 w 38"/>
              <a:gd name="T33" fmla="*/ 6 h 51"/>
              <a:gd name="T34" fmla="*/ 18 w 38"/>
              <a:gd name="T35" fmla="*/ 3 h 51"/>
              <a:gd name="T36" fmla="*/ 35 w 38"/>
              <a:gd name="T37" fmla="*/ 46 h 51"/>
              <a:gd name="T38" fmla="*/ 34 w 38"/>
              <a:gd name="T39" fmla="*/ 48 h 51"/>
              <a:gd name="T40" fmla="*/ 5 w 38"/>
              <a:gd name="T41" fmla="*/ 48 h 51"/>
              <a:gd name="T42" fmla="*/ 3 w 38"/>
              <a:gd name="T43" fmla="*/ 46 h 51"/>
              <a:gd name="T44" fmla="*/ 3 w 38"/>
              <a:gd name="T45" fmla="*/ 42 h 51"/>
              <a:gd name="T46" fmla="*/ 35 w 38"/>
              <a:gd name="T47" fmla="*/ 42 h 51"/>
              <a:gd name="T48" fmla="*/ 35 w 38"/>
              <a:gd name="T49" fmla="*/ 46 h 51"/>
              <a:gd name="T50" fmla="*/ 35 w 38"/>
              <a:gd name="T51" fmla="*/ 38 h 51"/>
              <a:gd name="T52" fmla="*/ 3 w 38"/>
              <a:gd name="T53" fmla="*/ 38 h 51"/>
              <a:gd name="T54" fmla="*/ 3 w 38"/>
              <a:gd name="T55" fmla="*/ 11 h 51"/>
              <a:gd name="T56" fmla="*/ 5 w 38"/>
              <a:gd name="T57" fmla="*/ 10 h 51"/>
              <a:gd name="T58" fmla="*/ 10 w 38"/>
              <a:gd name="T59" fmla="*/ 10 h 51"/>
              <a:gd name="T60" fmla="*/ 10 w 38"/>
              <a:gd name="T61" fmla="*/ 19 h 51"/>
              <a:gd name="T62" fmla="*/ 13 w 38"/>
              <a:gd name="T63" fmla="*/ 19 h 51"/>
              <a:gd name="T64" fmla="*/ 13 w 38"/>
              <a:gd name="T65" fmla="*/ 10 h 51"/>
              <a:gd name="T66" fmla="*/ 26 w 38"/>
              <a:gd name="T67" fmla="*/ 10 h 51"/>
              <a:gd name="T68" fmla="*/ 26 w 38"/>
              <a:gd name="T69" fmla="*/ 19 h 51"/>
              <a:gd name="T70" fmla="*/ 29 w 38"/>
              <a:gd name="T71" fmla="*/ 19 h 51"/>
              <a:gd name="T72" fmla="*/ 29 w 38"/>
              <a:gd name="T73" fmla="*/ 10 h 51"/>
              <a:gd name="T74" fmla="*/ 34 w 38"/>
              <a:gd name="T75" fmla="*/ 10 h 51"/>
              <a:gd name="T76" fmla="*/ 35 w 38"/>
              <a:gd name="T77" fmla="*/ 11 h 51"/>
              <a:gd name="T78" fmla="*/ 35 w 38"/>
              <a:gd name="T79" fmla="*/ 38 h 51"/>
              <a:gd name="T80" fmla="*/ 35 w 38"/>
              <a:gd name="T81" fmla="*/ 38 h 51"/>
              <a:gd name="T82" fmla="*/ 35 w 38"/>
              <a:gd name="T8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51">
                <a:moveTo>
                  <a:pt x="35" y="6"/>
                </a:moveTo>
                <a:cubicBezTo>
                  <a:pt x="29" y="6"/>
                  <a:pt x="29" y="6"/>
                  <a:pt x="29" y="6"/>
                </a:cubicBezTo>
                <a:cubicBezTo>
                  <a:pt x="28" y="3"/>
                  <a:pt x="25" y="0"/>
                  <a:pt x="21" y="0"/>
                </a:cubicBezTo>
                <a:cubicBezTo>
                  <a:pt x="18" y="0"/>
                  <a:pt x="18" y="0"/>
                  <a:pt x="18" y="0"/>
                </a:cubicBezTo>
                <a:cubicBezTo>
                  <a:pt x="14" y="0"/>
                  <a:pt x="11" y="3"/>
                  <a:pt x="10" y="6"/>
                </a:cubicBezTo>
                <a:cubicBezTo>
                  <a:pt x="3" y="6"/>
                  <a:pt x="3" y="6"/>
                  <a:pt x="3" y="6"/>
                </a:cubicBezTo>
                <a:cubicBezTo>
                  <a:pt x="1" y="6"/>
                  <a:pt x="0" y="8"/>
                  <a:pt x="0" y="10"/>
                </a:cubicBezTo>
                <a:cubicBezTo>
                  <a:pt x="0" y="48"/>
                  <a:pt x="0" y="48"/>
                  <a:pt x="0" y="48"/>
                </a:cubicBezTo>
                <a:cubicBezTo>
                  <a:pt x="0" y="50"/>
                  <a:pt x="1" y="51"/>
                  <a:pt x="3" y="51"/>
                </a:cubicBezTo>
                <a:cubicBezTo>
                  <a:pt x="35" y="51"/>
                  <a:pt x="35" y="51"/>
                  <a:pt x="35" y="51"/>
                </a:cubicBezTo>
                <a:cubicBezTo>
                  <a:pt x="37" y="51"/>
                  <a:pt x="38" y="50"/>
                  <a:pt x="38" y="48"/>
                </a:cubicBezTo>
                <a:cubicBezTo>
                  <a:pt x="38" y="10"/>
                  <a:pt x="38" y="10"/>
                  <a:pt x="38" y="10"/>
                </a:cubicBezTo>
                <a:cubicBezTo>
                  <a:pt x="38" y="8"/>
                  <a:pt x="37" y="6"/>
                  <a:pt x="35" y="6"/>
                </a:cubicBezTo>
                <a:close/>
                <a:moveTo>
                  <a:pt x="18" y="3"/>
                </a:moveTo>
                <a:cubicBezTo>
                  <a:pt x="21" y="3"/>
                  <a:pt x="21" y="3"/>
                  <a:pt x="21" y="3"/>
                </a:cubicBezTo>
                <a:cubicBezTo>
                  <a:pt x="23" y="3"/>
                  <a:pt x="25" y="5"/>
                  <a:pt x="25" y="6"/>
                </a:cubicBezTo>
                <a:cubicBezTo>
                  <a:pt x="13" y="6"/>
                  <a:pt x="13" y="6"/>
                  <a:pt x="13" y="6"/>
                </a:cubicBezTo>
                <a:cubicBezTo>
                  <a:pt x="14" y="5"/>
                  <a:pt x="16" y="3"/>
                  <a:pt x="18" y="3"/>
                </a:cubicBezTo>
                <a:close/>
                <a:moveTo>
                  <a:pt x="35" y="46"/>
                </a:moveTo>
                <a:cubicBezTo>
                  <a:pt x="35" y="47"/>
                  <a:pt x="34" y="48"/>
                  <a:pt x="34" y="48"/>
                </a:cubicBezTo>
                <a:cubicBezTo>
                  <a:pt x="5" y="48"/>
                  <a:pt x="5" y="48"/>
                  <a:pt x="5" y="48"/>
                </a:cubicBezTo>
                <a:cubicBezTo>
                  <a:pt x="4" y="48"/>
                  <a:pt x="3" y="47"/>
                  <a:pt x="3" y="46"/>
                </a:cubicBezTo>
                <a:cubicBezTo>
                  <a:pt x="3" y="42"/>
                  <a:pt x="3" y="42"/>
                  <a:pt x="3" y="42"/>
                </a:cubicBezTo>
                <a:cubicBezTo>
                  <a:pt x="35" y="42"/>
                  <a:pt x="35" y="42"/>
                  <a:pt x="35" y="42"/>
                </a:cubicBezTo>
                <a:lnTo>
                  <a:pt x="35" y="46"/>
                </a:lnTo>
                <a:close/>
                <a:moveTo>
                  <a:pt x="35" y="38"/>
                </a:moveTo>
                <a:cubicBezTo>
                  <a:pt x="3" y="38"/>
                  <a:pt x="3" y="38"/>
                  <a:pt x="3" y="38"/>
                </a:cubicBezTo>
                <a:cubicBezTo>
                  <a:pt x="3" y="11"/>
                  <a:pt x="3" y="11"/>
                  <a:pt x="3" y="11"/>
                </a:cubicBezTo>
                <a:cubicBezTo>
                  <a:pt x="3" y="10"/>
                  <a:pt x="4" y="10"/>
                  <a:pt x="5" y="10"/>
                </a:cubicBezTo>
                <a:cubicBezTo>
                  <a:pt x="10" y="10"/>
                  <a:pt x="10" y="10"/>
                  <a:pt x="10" y="10"/>
                </a:cubicBezTo>
                <a:cubicBezTo>
                  <a:pt x="10" y="19"/>
                  <a:pt x="10" y="19"/>
                  <a:pt x="10" y="19"/>
                </a:cubicBezTo>
                <a:cubicBezTo>
                  <a:pt x="13" y="19"/>
                  <a:pt x="13" y="19"/>
                  <a:pt x="13" y="19"/>
                </a:cubicBezTo>
                <a:cubicBezTo>
                  <a:pt x="13" y="10"/>
                  <a:pt x="13" y="10"/>
                  <a:pt x="13" y="10"/>
                </a:cubicBezTo>
                <a:cubicBezTo>
                  <a:pt x="26" y="10"/>
                  <a:pt x="26" y="10"/>
                  <a:pt x="26" y="10"/>
                </a:cubicBezTo>
                <a:cubicBezTo>
                  <a:pt x="26" y="19"/>
                  <a:pt x="26" y="19"/>
                  <a:pt x="26" y="19"/>
                </a:cubicBezTo>
                <a:cubicBezTo>
                  <a:pt x="29" y="19"/>
                  <a:pt x="29" y="19"/>
                  <a:pt x="29" y="19"/>
                </a:cubicBezTo>
                <a:cubicBezTo>
                  <a:pt x="29" y="10"/>
                  <a:pt x="29" y="10"/>
                  <a:pt x="29" y="10"/>
                </a:cubicBezTo>
                <a:cubicBezTo>
                  <a:pt x="34" y="10"/>
                  <a:pt x="34" y="10"/>
                  <a:pt x="34" y="10"/>
                </a:cubicBezTo>
                <a:cubicBezTo>
                  <a:pt x="34" y="10"/>
                  <a:pt x="35" y="10"/>
                  <a:pt x="35" y="11"/>
                </a:cubicBezTo>
                <a:lnTo>
                  <a:pt x="35" y="38"/>
                </a:lnTo>
                <a:close/>
                <a:moveTo>
                  <a:pt x="35" y="38"/>
                </a:moveTo>
                <a:cubicBezTo>
                  <a:pt x="35" y="38"/>
                  <a:pt x="35" y="38"/>
                  <a:pt x="35" y="38"/>
                </a:cubicBezTo>
              </a:path>
            </a:pathLst>
          </a:custGeom>
          <a:solidFill>
            <a:schemeClr val="bg1"/>
          </a:solidFill>
          <a:ln>
            <a:noFill/>
          </a:ln>
          <a:extLst/>
        </p:spPr>
        <p:txBody>
          <a:bodyPr anchor="ctr"/>
          <a:lstStyle/>
          <a:p>
            <a:pPr algn="ctr"/>
            <a:endParaRPr>
              <a:cs typeface="+mn-ea"/>
              <a:sym typeface="+mn-lt"/>
            </a:endParaRPr>
          </a:p>
        </p:txBody>
      </p:sp>
      <p:sp>
        <p:nvSpPr>
          <p:cNvPr id="13" name="iṧḻîḋè"/>
          <p:cNvSpPr/>
          <p:nvPr/>
        </p:nvSpPr>
        <p:spPr>
          <a:xfrm>
            <a:off x="3748087" y="4401000"/>
            <a:ext cx="1038225" cy="1038225"/>
          </a:xfrm>
          <a:prstGeom prst="roundRect">
            <a:avLst>
              <a:gd name="adj" fmla="val 21254"/>
            </a:avLst>
          </a:prstGeom>
          <a:solidFill>
            <a:srgbClr val="FF6F4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4" name="íṣ1iďé"/>
          <p:cNvSpPr/>
          <p:nvPr/>
        </p:nvSpPr>
        <p:spPr bwMode="auto">
          <a:xfrm>
            <a:off x="4080059" y="4683118"/>
            <a:ext cx="374279" cy="473988"/>
          </a:xfrm>
          <a:custGeom>
            <a:avLst/>
            <a:gdLst>
              <a:gd name="T0" fmla="*/ 35 w 38"/>
              <a:gd name="T1" fmla="*/ 6 h 51"/>
              <a:gd name="T2" fmla="*/ 29 w 38"/>
              <a:gd name="T3" fmla="*/ 6 h 51"/>
              <a:gd name="T4" fmla="*/ 21 w 38"/>
              <a:gd name="T5" fmla="*/ 0 h 51"/>
              <a:gd name="T6" fmla="*/ 18 w 38"/>
              <a:gd name="T7" fmla="*/ 0 h 51"/>
              <a:gd name="T8" fmla="*/ 10 w 38"/>
              <a:gd name="T9" fmla="*/ 6 h 51"/>
              <a:gd name="T10" fmla="*/ 3 w 38"/>
              <a:gd name="T11" fmla="*/ 6 h 51"/>
              <a:gd name="T12" fmla="*/ 0 w 38"/>
              <a:gd name="T13" fmla="*/ 10 h 51"/>
              <a:gd name="T14" fmla="*/ 0 w 38"/>
              <a:gd name="T15" fmla="*/ 48 h 51"/>
              <a:gd name="T16" fmla="*/ 3 w 38"/>
              <a:gd name="T17" fmla="*/ 51 h 51"/>
              <a:gd name="T18" fmla="*/ 35 w 38"/>
              <a:gd name="T19" fmla="*/ 51 h 51"/>
              <a:gd name="T20" fmla="*/ 38 w 38"/>
              <a:gd name="T21" fmla="*/ 48 h 51"/>
              <a:gd name="T22" fmla="*/ 38 w 38"/>
              <a:gd name="T23" fmla="*/ 10 h 51"/>
              <a:gd name="T24" fmla="*/ 35 w 38"/>
              <a:gd name="T25" fmla="*/ 6 h 51"/>
              <a:gd name="T26" fmla="*/ 18 w 38"/>
              <a:gd name="T27" fmla="*/ 3 h 51"/>
              <a:gd name="T28" fmla="*/ 21 w 38"/>
              <a:gd name="T29" fmla="*/ 3 h 51"/>
              <a:gd name="T30" fmla="*/ 25 w 38"/>
              <a:gd name="T31" fmla="*/ 6 h 51"/>
              <a:gd name="T32" fmla="*/ 13 w 38"/>
              <a:gd name="T33" fmla="*/ 6 h 51"/>
              <a:gd name="T34" fmla="*/ 18 w 38"/>
              <a:gd name="T35" fmla="*/ 3 h 51"/>
              <a:gd name="T36" fmla="*/ 35 w 38"/>
              <a:gd name="T37" fmla="*/ 46 h 51"/>
              <a:gd name="T38" fmla="*/ 34 w 38"/>
              <a:gd name="T39" fmla="*/ 48 h 51"/>
              <a:gd name="T40" fmla="*/ 5 w 38"/>
              <a:gd name="T41" fmla="*/ 48 h 51"/>
              <a:gd name="T42" fmla="*/ 3 w 38"/>
              <a:gd name="T43" fmla="*/ 46 h 51"/>
              <a:gd name="T44" fmla="*/ 3 w 38"/>
              <a:gd name="T45" fmla="*/ 42 h 51"/>
              <a:gd name="T46" fmla="*/ 35 w 38"/>
              <a:gd name="T47" fmla="*/ 42 h 51"/>
              <a:gd name="T48" fmla="*/ 35 w 38"/>
              <a:gd name="T49" fmla="*/ 46 h 51"/>
              <a:gd name="T50" fmla="*/ 35 w 38"/>
              <a:gd name="T51" fmla="*/ 38 h 51"/>
              <a:gd name="T52" fmla="*/ 3 w 38"/>
              <a:gd name="T53" fmla="*/ 38 h 51"/>
              <a:gd name="T54" fmla="*/ 3 w 38"/>
              <a:gd name="T55" fmla="*/ 11 h 51"/>
              <a:gd name="T56" fmla="*/ 5 w 38"/>
              <a:gd name="T57" fmla="*/ 10 h 51"/>
              <a:gd name="T58" fmla="*/ 10 w 38"/>
              <a:gd name="T59" fmla="*/ 10 h 51"/>
              <a:gd name="T60" fmla="*/ 10 w 38"/>
              <a:gd name="T61" fmla="*/ 19 h 51"/>
              <a:gd name="T62" fmla="*/ 13 w 38"/>
              <a:gd name="T63" fmla="*/ 19 h 51"/>
              <a:gd name="T64" fmla="*/ 13 w 38"/>
              <a:gd name="T65" fmla="*/ 10 h 51"/>
              <a:gd name="T66" fmla="*/ 26 w 38"/>
              <a:gd name="T67" fmla="*/ 10 h 51"/>
              <a:gd name="T68" fmla="*/ 26 w 38"/>
              <a:gd name="T69" fmla="*/ 19 h 51"/>
              <a:gd name="T70" fmla="*/ 29 w 38"/>
              <a:gd name="T71" fmla="*/ 19 h 51"/>
              <a:gd name="T72" fmla="*/ 29 w 38"/>
              <a:gd name="T73" fmla="*/ 10 h 51"/>
              <a:gd name="T74" fmla="*/ 34 w 38"/>
              <a:gd name="T75" fmla="*/ 10 h 51"/>
              <a:gd name="T76" fmla="*/ 35 w 38"/>
              <a:gd name="T77" fmla="*/ 11 h 51"/>
              <a:gd name="T78" fmla="*/ 35 w 38"/>
              <a:gd name="T79" fmla="*/ 38 h 51"/>
              <a:gd name="T80" fmla="*/ 35 w 38"/>
              <a:gd name="T81" fmla="*/ 38 h 51"/>
              <a:gd name="T82" fmla="*/ 35 w 38"/>
              <a:gd name="T8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51">
                <a:moveTo>
                  <a:pt x="35" y="6"/>
                </a:moveTo>
                <a:cubicBezTo>
                  <a:pt x="29" y="6"/>
                  <a:pt x="29" y="6"/>
                  <a:pt x="29" y="6"/>
                </a:cubicBezTo>
                <a:cubicBezTo>
                  <a:pt x="28" y="3"/>
                  <a:pt x="25" y="0"/>
                  <a:pt x="21" y="0"/>
                </a:cubicBezTo>
                <a:cubicBezTo>
                  <a:pt x="18" y="0"/>
                  <a:pt x="18" y="0"/>
                  <a:pt x="18" y="0"/>
                </a:cubicBezTo>
                <a:cubicBezTo>
                  <a:pt x="14" y="0"/>
                  <a:pt x="11" y="3"/>
                  <a:pt x="10" y="6"/>
                </a:cubicBezTo>
                <a:cubicBezTo>
                  <a:pt x="3" y="6"/>
                  <a:pt x="3" y="6"/>
                  <a:pt x="3" y="6"/>
                </a:cubicBezTo>
                <a:cubicBezTo>
                  <a:pt x="1" y="6"/>
                  <a:pt x="0" y="8"/>
                  <a:pt x="0" y="10"/>
                </a:cubicBezTo>
                <a:cubicBezTo>
                  <a:pt x="0" y="48"/>
                  <a:pt x="0" y="48"/>
                  <a:pt x="0" y="48"/>
                </a:cubicBezTo>
                <a:cubicBezTo>
                  <a:pt x="0" y="50"/>
                  <a:pt x="1" y="51"/>
                  <a:pt x="3" y="51"/>
                </a:cubicBezTo>
                <a:cubicBezTo>
                  <a:pt x="35" y="51"/>
                  <a:pt x="35" y="51"/>
                  <a:pt x="35" y="51"/>
                </a:cubicBezTo>
                <a:cubicBezTo>
                  <a:pt x="37" y="51"/>
                  <a:pt x="38" y="50"/>
                  <a:pt x="38" y="48"/>
                </a:cubicBezTo>
                <a:cubicBezTo>
                  <a:pt x="38" y="10"/>
                  <a:pt x="38" y="10"/>
                  <a:pt x="38" y="10"/>
                </a:cubicBezTo>
                <a:cubicBezTo>
                  <a:pt x="38" y="8"/>
                  <a:pt x="37" y="6"/>
                  <a:pt x="35" y="6"/>
                </a:cubicBezTo>
                <a:close/>
                <a:moveTo>
                  <a:pt x="18" y="3"/>
                </a:moveTo>
                <a:cubicBezTo>
                  <a:pt x="21" y="3"/>
                  <a:pt x="21" y="3"/>
                  <a:pt x="21" y="3"/>
                </a:cubicBezTo>
                <a:cubicBezTo>
                  <a:pt x="23" y="3"/>
                  <a:pt x="25" y="5"/>
                  <a:pt x="25" y="6"/>
                </a:cubicBezTo>
                <a:cubicBezTo>
                  <a:pt x="13" y="6"/>
                  <a:pt x="13" y="6"/>
                  <a:pt x="13" y="6"/>
                </a:cubicBezTo>
                <a:cubicBezTo>
                  <a:pt x="14" y="5"/>
                  <a:pt x="16" y="3"/>
                  <a:pt x="18" y="3"/>
                </a:cubicBezTo>
                <a:close/>
                <a:moveTo>
                  <a:pt x="35" y="46"/>
                </a:moveTo>
                <a:cubicBezTo>
                  <a:pt x="35" y="47"/>
                  <a:pt x="34" y="48"/>
                  <a:pt x="34" y="48"/>
                </a:cubicBezTo>
                <a:cubicBezTo>
                  <a:pt x="5" y="48"/>
                  <a:pt x="5" y="48"/>
                  <a:pt x="5" y="48"/>
                </a:cubicBezTo>
                <a:cubicBezTo>
                  <a:pt x="4" y="48"/>
                  <a:pt x="3" y="47"/>
                  <a:pt x="3" y="46"/>
                </a:cubicBezTo>
                <a:cubicBezTo>
                  <a:pt x="3" y="42"/>
                  <a:pt x="3" y="42"/>
                  <a:pt x="3" y="42"/>
                </a:cubicBezTo>
                <a:cubicBezTo>
                  <a:pt x="35" y="42"/>
                  <a:pt x="35" y="42"/>
                  <a:pt x="35" y="42"/>
                </a:cubicBezTo>
                <a:lnTo>
                  <a:pt x="35" y="46"/>
                </a:lnTo>
                <a:close/>
                <a:moveTo>
                  <a:pt x="35" y="38"/>
                </a:moveTo>
                <a:cubicBezTo>
                  <a:pt x="3" y="38"/>
                  <a:pt x="3" y="38"/>
                  <a:pt x="3" y="38"/>
                </a:cubicBezTo>
                <a:cubicBezTo>
                  <a:pt x="3" y="11"/>
                  <a:pt x="3" y="11"/>
                  <a:pt x="3" y="11"/>
                </a:cubicBezTo>
                <a:cubicBezTo>
                  <a:pt x="3" y="10"/>
                  <a:pt x="4" y="10"/>
                  <a:pt x="5" y="10"/>
                </a:cubicBezTo>
                <a:cubicBezTo>
                  <a:pt x="10" y="10"/>
                  <a:pt x="10" y="10"/>
                  <a:pt x="10" y="10"/>
                </a:cubicBezTo>
                <a:cubicBezTo>
                  <a:pt x="10" y="19"/>
                  <a:pt x="10" y="19"/>
                  <a:pt x="10" y="19"/>
                </a:cubicBezTo>
                <a:cubicBezTo>
                  <a:pt x="13" y="19"/>
                  <a:pt x="13" y="19"/>
                  <a:pt x="13" y="19"/>
                </a:cubicBezTo>
                <a:cubicBezTo>
                  <a:pt x="13" y="10"/>
                  <a:pt x="13" y="10"/>
                  <a:pt x="13" y="10"/>
                </a:cubicBezTo>
                <a:cubicBezTo>
                  <a:pt x="26" y="10"/>
                  <a:pt x="26" y="10"/>
                  <a:pt x="26" y="10"/>
                </a:cubicBezTo>
                <a:cubicBezTo>
                  <a:pt x="26" y="19"/>
                  <a:pt x="26" y="19"/>
                  <a:pt x="26" y="19"/>
                </a:cubicBezTo>
                <a:cubicBezTo>
                  <a:pt x="29" y="19"/>
                  <a:pt x="29" y="19"/>
                  <a:pt x="29" y="19"/>
                </a:cubicBezTo>
                <a:cubicBezTo>
                  <a:pt x="29" y="10"/>
                  <a:pt x="29" y="10"/>
                  <a:pt x="29" y="10"/>
                </a:cubicBezTo>
                <a:cubicBezTo>
                  <a:pt x="34" y="10"/>
                  <a:pt x="34" y="10"/>
                  <a:pt x="34" y="10"/>
                </a:cubicBezTo>
                <a:cubicBezTo>
                  <a:pt x="34" y="10"/>
                  <a:pt x="35" y="10"/>
                  <a:pt x="35" y="11"/>
                </a:cubicBezTo>
                <a:lnTo>
                  <a:pt x="35" y="38"/>
                </a:lnTo>
                <a:close/>
                <a:moveTo>
                  <a:pt x="35" y="38"/>
                </a:moveTo>
                <a:cubicBezTo>
                  <a:pt x="35" y="38"/>
                  <a:pt x="35" y="38"/>
                  <a:pt x="35" y="38"/>
                </a:cubicBezTo>
              </a:path>
            </a:pathLst>
          </a:custGeom>
          <a:solidFill>
            <a:schemeClr val="bg1"/>
          </a:solidFill>
          <a:ln>
            <a:noFill/>
          </a:ln>
          <a:extLst/>
        </p:spPr>
        <p:txBody>
          <a:bodyPr anchor="ctr"/>
          <a:lstStyle/>
          <a:p>
            <a:pPr algn="ctr"/>
            <a:endParaRPr>
              <a:cs typeface="+mn-ea"/>
              <a:sym typeface="+mn-lt"/>
            </a:endParaRPr>
          </a:p>
        </p:txBody>
      </p:sp>
      <p:sp>
        <p:nvSpPr>
          <p:cNvPr id="15" name="ïṡḻiḓè"/>
          <p:cNvSpPr/>
          <p:nvPr/>
        </p:nvSpPr>
        <p:spPr>
          <a:xfrm>
            <a:off x="7117556" y="4401000"/>
            <a:ext cx="1038225" cy="1038225"/>
          </a:xfrm>
          <a:prstGeom prst="roundRect">
            <a:avLst>
              <a:gd name="adj" fmla="val 21254"/>
            </a:avLst>
          </a:prstGeom>
          <a:solidFill>
            <a:srgbClr val="FF6F4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íSľíďé"/>
          <p:cNvSpPr/>
          <p:nvPr/>
        </p:nvSpPr>
        <p:spPr bwMode="auto">
          <a:xfrm>
            <a:off x="7449528" y="4683118"/>
            <a:ext cx="374279" cy="473988"/>
          </a:xfrm>
          <a:custGeom>
            <a:avLst/>
            <a:gdLst>
              <a:gd name="T0" fmla="*/ 35 w 38"/>
              <a:gd name="T1" fmla="*/ 6 h 51"/>
              <a:gd name="T2" fmla="*/ 29 w 38"/>
              <a:gd name="T3" fmla="*/ 6 h 51"/>
              <a:gd name="T4" fmla="*/ 21 w 38"/>
              <a:gd name="T5" fmla="*/ 0 h 51"/>
              <a:gd name="T6" fmla="*/ 18 w 38"/>
              <a:gd name="T7" fmla="*/ 0 h 51"/>
              <a:gd name="T8" fmla="*/ 10 w 38"/>
              <a:gd name="T9" fmla="*/ 6 h 51"/>
              <a:gd name="T10" fmla="*/ 3 w 38"/>
              <a:gd name="T11" fmla="*/ 6 h 51"/>
              <a:gd name="T12" fmla="*/ 0 w 38"/>
              <a:gd name="T13" fmla="*/ 10 h 51"/>
              <a:gd name="T14" fmla="*/ 0 w 38"/>
              <a:gd name="T15" fmla="*/ 48 h 51"/>
              <a:gd name="T16" fmla="*/ 3 w 38"/>
              <a:gd name="T17" fmla="*/ 51 h 51"/>
              <a:gd name="T18" fmla="*/ 35 w 38"/>
              <a:gd name="T19" fmla="*/ 51 h 51"/>
              <a:gd name="T20" fmla="*/ 38 w 38"/>
              <a:gd name="T21" fmla="*/ 48 h 51"/>
              <a:gd name="T22" fmla="*/ 38 w 38"/>
              <a:gd name="T23" fmla="*/ 10 h 51"/>
              <a:gd name="T24" fmla="*/ 35 w 38"/>
              <a:gd name="T25" fmla="*/ 6 h 51"/>
              <a:gd name="T26" fmla="*/ 18 w 38"/>
              <a:gd name="T27" fmla="*/ 3 h 51"/>
              <a:gd name="T28" fmla="*/ 21 w 38"/>
              <a:gd name="T29" fmla="*/ 3 h 51"/>
              <a:gd name="T30" fmla="*/ 25 w 38"/>
              <a:gd name="T31" fmla="*/ 6 h 51"/>
              <a:gd name="T32" fmla="*/ 13 w 38"/>
              <a:gd name="T33" fmla="*/ 6 h 51"/>
              <a:gd name="T34" fmla="*/ 18 w 38"/>
              <a:gd name="T35" fmla="*/ 3 h 51"/>
              <a:gd name="T36" fmla="*/ 35 w 38"/>
              <a:gd name="T37" fmla="*/ 46 h 51"/>
              <a:gd name="T38" fmla="*/ 34 w 38"/>
              <a:gd name="T39" fmla="*/ 48 h 51"/>
              <a:gd name="T40" fmla="*/ 5 w 38"/>
              <a:gd name="T41" fmla="*/ 48 h 51"/>
              <a:gd name="T42" fmla="*/ 3 w 38"/>
              <a:gd name="T43" fmla="*/ 46 h 51"/>
              <a:gd name="T44" fmla="*/ 3 w 38"/>
              <a:gd name="T45" fmla="*/ 42 h 51"/>
              <a:gd name="T46" fmla="*/ 35 w 38"/>
              <a:gd name="T47" fmla="*/ 42 h 51"/>
              <a:gd name="T48" fmla="*/ 35 w 38"/>
              <a:gd name="T49" fmla="*/ 46 h 51"/>
              <a:gd name="T50" fmla="*/ 35 w 38"/>
              <a:gd name="T51" fmla="*/ 38 h 51"/>
              <a:gd name="T52" fmla="*/ 3 w 38"/>
              <a:gd name="T53" fmla="*/ 38 h 51"/>
              <a:gd name="T54" fmla="*/ 3 w 38"/>
              <a:gd name="T55" fmla="*/ 11 h 51"/>
              <a:gd name="T56" fmla="*/ 5 w 38"/>
              <a:gd name="T57" fmla="*/ 10 h 51"/>
              <a:gd name="T58" fmla="*/ 10 w 38"/>
              <a:gd name="T59" fmla="*/ 10 h 51"/>
              <a:gd name="T60" fmla="*/ 10 w 38"/>
              <a:gd name="T61" fmla="*/ 19 h 51"/>
              <a:gd name="T62" fmla="*/ 13 w 38"/>
              <a:gd name="T63" fmla="*/ 19 h 51"/>
              <a:gd name="T64" fmla="*/ 13 w 38"/>
              <a:gd name="T65" fmla="*/ 10 h 51"/>
              <a:gd name="T66" fmla="*/ 26 w 38"/>
              <a:gd name="T67" fmla="*/ 10 h 51"/>
              <a:gd name="T68" fmla="*/ 26 w 38"/>
              <a:gd name="T69" fmla="*/ 19 h 51"/>
              <a:gd name="T70" fmla="*/ 29 w 38"/>
              <a:gd name="T71" fmla="*/ 19 h 51"/>
              <a:gd name="T72" fmla="*/ 29 w 38"/>
              <a:gd name="T73" fmla="*/ 10 h 51"/>
              <a:gd name="T74" fmla="*/ 34 w 38"/>
              <a:gd name="T75" fmla="*/ 10 h 51"/>
              <a:gd name="T76" fmla="*/ 35 w 38"/>
              <a:gd name="T77" fmla="*/ 11 h 51"/>
              <a:gd name="T78" fmla="*/ 35 w 38"/>
              <a:gd name="T79" fmla="*/ 38 h 51"/>
              <a:gd name="T80" fmla="*/ 35 w 38"/>
              <a:gd name="T81" fmla="*/ 38 h 51"/>
              <a:gd name="T82" fmla="*/ 35 w 38"/>
              <a:gd name="T8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51">
                <a:moveTo>
                  <a:pt x="35" y="6"/>
                </a:moveTo>
                <a:cubicBezTo>
                  <a:pt x="29" y="6"/>
                  <a:pt x="29" y="6"/>
                  <a:pt x="29" y="6"/>
                </a:cubicBezTo>
                <a:cubicBezTo>
                  <a:pt x="28" y="3"/>
                  <a:pt x="25" y="0"/>
                  <a:pt x="21" y="0"/>
                </a:cubicBezTo>
                <a:cubicBezTo>
                  <a:pt x="18" y="0"/>
                  <a:pt x="18" y="0"/>
                  <a:pt x="18" y="0"/>
                </a:cubicBezTo>
                <a:cubicBezTo>
                  <a:pt x="14" y="0"/>
                  <a:pt x="11" y="3"/>
                  <a:pt x="10" y="6"/>
                </a:cubicBezTo>
                <a:cubicBezTo>
                  <a:pt x="3" y="6"/>
                  <a:pt x="3" y="6"/>
                  <a:pt x="3" y="6"/>
                </a:cubicBezTo>
                <a:cubicBezTo>
                  <a:pt x="1" y="6"/>
                  <a:pt x="0" y="8"/>
                  <a:pt x="0" y="10"/>
                </a:cubicBezTo>
                <a:cubicBezTo>
                  <a:pt x="0" y="48"/>
                  <a:pt x="0" y="48"/>
                  <a:pt x="0" y="48"/>
                </a:cubicBezTo>
                <a:cubicBezTo>
                  <a:pt x="0" y="50"/>
                  <a:pt x="1" y="51"/>
                  <a:pt x="3" y="51"/>
                </a:cubicBezTo>
                <a:cubicBezTo>
                  <a:pt x="35" y="51"/>
                  <a:pt x="35" y="51"/>
                  <a:pt x="35" y="51"/>
                </a:cubicBezTo>
                <a:cubicBezTo>
                  <a:pt x="37" y="51"/>
                  <a:pt x="38" y="50"/>
                  <a:pt x="38" y="48"/>
                </a:cubicBezTo>
                <a:cubicBezTo>
                  <a:pt x="38" y="10"/>
                  <a:pt x="38" y="10"/>
                  <a:pt x="38" y="10"/>
                </a:cubicBezTo>
                <a:cubicBezTo>
                  <a:pt x="38" y="8"/>
                  <a:pt x="37" y="6"/>
                  <a:pt x="35" y="6"/>
                </a:cubicBezTo>
                <a:close/>
                <a:moveTo>
                  <a:pt x="18" y="3"/>
                </a:moveTo>
                <a:cubicBezTo>
                  <a:pt x="21" y="3"/>
                  <a:pt x="21" y="3"/>
                  <a:pt x="21" y="3"/>
                </a:cubicBezTo>
                <a:cubicBezTo>
                  <a:pt x="23" y="3"/>
                  <a:pt x="25" y="5"/>
                  <a:pt x="25" y="6"/>
                </a:cubicBezTo>
                <a:cubicBezTo>
                  <a:pt x="13" y="6"/>
                  <a:pt x="13" y="6"/>
                  <a:pt x="13" y="6"/>
                </a:cubicBezTo>
                <a:cubicBezTo>
                  <a:pt x="14" y="5"/>
                  <a:pt x="16" y="3"/>
                  <a:pt x="18" y="3"/>
                </a:cubicBezTo>
                <a:close/>
                <a:moveTo>
                  <a:pt x="35" y="46"/>
                </a:moveTo>
                <a:cubicBezTo>
                  <a:pt x="35" y="47"/>
                  <a:pt x="34" y="48"/>
                  <a:pt x="34" y="48"/>
                </a:cubicBezTo>
                <a:cubicBezTo>
                  <a:pt x="5" y="48"/>
                  <a:pt x="5" y="48"/>
                  <a:pt x="5" y="48"/>
                </a:cubicBezTo>
                <a:cubicBezTo>
                  <a:pt x="4" y="48"/>
                  <a:pt x="3" y="47"/>
                  <a:pt x="3" y="46"/>
                </a:cubicBezTo>
                <a:cubicBezTo>
                  <a:pt x="3" y="42"/>
                  <a:pt x="3" y="42"/>
                  <a:pt x="3" y="42"/>
                </a:cubicBezTo>
                <a:cubicBezTo>
                  <a:pt x="35" y="42"/>
                  <a:pt x="35" y="42"/>
                  <a:pt x="35" y="42"/>
                </a:cubicBezTo>
                <a:lnTo>
                  <a:pt x="35" y="46"/>
                </a:lnTo>
                <a:close/>
                <a:moveTo>
                  <a:pt x="35" y="38"/>
                </a:moveTo>
                <a:cubicBezTo>
                  <a:pt x="3" y="38"/>
                  <a:pt x="3" y="38"/>
                  <a:pt x="3" y="38"/>
                </a:cubicBezTo>
                <a:cubicBezTo>
                  <a:pt x="3" y="11"/>
                  <a:pt x="3" y="11"/>
                  <a:pt x="3" y="11"/>
                </a:cubicBezTo>
                <a:cubicBezTo>
                  <a:pt x="3" y="10"/>
                  <a:pt x="4" y="10"/>
                  <a:pt x="5" y="10"/>
                </a:cubicBezTo>
                <a:cubicBezTo>
                  <a:pt x="10" y="10"/>
                  <a:pt x="10" y="10"/>
                  <a:pt x="10" y="10"/>
                </a:cubicBezTo>
                <a:cubicBezTo>
                  <a:pt x="10" y="19"/>
                  <a:pt x="10" y="19"/>
                  <a:pt x="10" y="19"/>
                </a:cubicBezTo>
                <a:cubicBezTo>
                  <a:pt x="13" y="19"/>
                  <a:pt x="13" y="19"/>
                  <a:pt x="13" y="19"/>
                </a:cubicBezTo>
                <a:cubicBezTo>
                  <a:pt x="13" y="10"/>
                  <a:pt x="13" y="10"/>
                  <a:pt x="13" y="10"/>
                </a:cubicBezTo>
                <a:cubicBezTo>
                  <a:pt x="26" y="10"/>
                  <a:pt x="26" y="10"/>
                  <a:pt x="26" y="10"/>
                </a:cubicBezTo>
                <a:cubicBezTo>
                  <a:pt x="26" y="19"/>
                  <a:pt x="26" y="19"/>
                  <a:pt x="26" y="19"/>
                </a:cubicBezTo>
                <a:cubicBezTo>
                  <a:pt x="29" y="19"/>
                  <a:pt x="29" y="19"/>
                  <a:pt x="29" y="19"/>
                </a:cubicBezTo>
                <a:cubicBezTo>
                  <a:pt x="29" y="10"/>
                  <a:pt x="29" y="10"/>
                  <a:pt x="29" y="10"/>
                </a:cubicBezTo>
                <a:cubicBezTo>
                  <a:pt x="34" y="10"/>
                  <a:pt x="34" y="10"/>
                  <a:pt x="34" y="10"/>
                </a:cubicBezTo>
                <a:cubicBezTo>
                  <a:pt x="34" y="10"/>
                  <a:pt x="35" y="10"/>
                  <a:pt x="35" y="11"/>
                </a:cubicBezTo>
                <a:lnTo>
                  <a:pt x="35" y="38"/>
                </a:lnTo>
                <a:close/>
                <a:moveTo>
                  <a:pt x="35" y="38"/>
                </a:moveTo>
                <a:cubicBezTo>
                  <a:pt x="35" y="38"/>
                  <a:pt x="35" y="38"/>
                  <a:pt x="35" y="38"/>
                </a:cubicBezTo>
              </a:path>
            </a:pathLst>
          </a:custGeom>
          <a:solidFill>
            <a:schemeClr val="bg1"/>
          </a:solidFill>
          <a:ln>
            <a:noFill/>
          </a:ln>
          <a:extLst/>
        </p:spPr>
        <p:txBody>
          <a:bodyPr anchor="ctr"/>
          <a:lstStyle/>
          <a:p>
            <a:pPr algn="ctr"/>
            <a:endParaRPr>
              <a:cs typeface="+mn-ea"/>
              <a:sym typeface="+mn-lt"/>
            </a:endParaRPr>
          </a:p>
        </p:txBody>
      </p:sp>
      <p:sp>
        <p:nvSpPr>
          <p:cNvPr id="23" name="矩形 22"/>
          <p:cNvSpPr/>
          <p:nvPr/>
        </p:nvSpPr>
        <p:spPr>
          <a:xfrm>
            <a:off x="1195933" y="1936374"/>
            <a:ext cx="1107996" cy="369332"/>
          </a:xfrm>
          <a:prstGeom prst="rect">
            <a:avLst/>
          </a:prstGeom>
        </p:spPr>
        <p:txBody>
          <a:bodyPr wrap="none">
            <a:spAutoFit/>
          </a:bodyPr>
          <a:lstStyle/>
          <a:p>
            <a:r>
              <a:rPr lang="zh-CN" altLang="en-US" dirty="0">
                <a:solidFill>
                  <a:schemeClr val="tx1">
                    <a:lumMod val="85000"/>
                    <a:lumOff val="15000"/>
                  </a:schemeClr>
                </a:solidFill>
                <a:cs typeface="+mn-ea"/>
                <a:sym typeface="+mn-lt"/>
              </a:rPr>
              <a:t>添加标题</a:t>
            </a:r>
          </a:p>
        </p:txBody>
      </p:sp>
      <p:sp>
        <p:nvSpPr>
          <p:cNvPr id="24" name="矩形 23"/>
          <p:cNvSpPr/>
          <p:nvPr/>
        </p:nvSpPr>
        <p:spPr>
          <a:xfrm>
            <a:off x="1155057" y="2511914"/>
            <a:ext cx="2318825" cy="613694"/>
          </a:xfrm>
          <a:prstGeom prst="rect">
            <a:avLst/>
          </a:prstGeom>
        </p:spPr>
        <p:txBody>
          <a:bodyPr wrap="square">
            <a:spAutoFit/>
          </a:bodyPr>
          <a:lstStyle/>
          <a:p>
            <a:pPr>
              <a:lnSpc>
                <a:spcPct val="150000"/>
              </a:lnSpc>
            </a:pPr>
            <a:r>
              <a:rPr lang="zh-CN" altLang="en-US" sz="1200" dirty="0">
                <a:solidFill>
                  <a:schemeClr val="tx1">
                    <a:lumMod val="85000"/>
                    <a:lumOff val="15000"/>
                  </a:schemeClr>
                </a:solidFill>
                <a:cs typeface="+mn-ea"/>
                <a:sym typeface="+mn-lt"/>
              </a:rPr>
              <a:t>点击输入内容点击输入内容</a:t>
            </a:r>
          </a:p>
          <a:p>
            <a:pPr>
              <a:lnSpc>
                <a:spcPct val="150000"/>
              </a:lnSpc>
            </a:pPr>
            <a:r>
              <a:rPr lang="zh-CN" altLang="en-US" sz="1200" dirty="0">
                <a:solidFill>
                  <a:schemeClr val="tx1">
                    <a:lumMod val="85000"/>
                    <a:lumOff val="15000"/>
                  </a:schemeClr>
                </a:solidFill>
                <a:cs typeface="+mn-ea"/>
                <a:sym typeface="+mn-lt"/>
              </a:rPr>
              <a:t>点击输入内容点击输入内容点击</a:t>
            </a:r>
          </a:p>
        </p:txBody>
      </p:sp>
      <p:sp>
        <p:nvSpPr>
          <p:cNvPr id="25" name="矩形 24"/>
          <p:cNvSpPr/>
          <p:nvPr/>
        </p:nvSpPr>
        <p:spPr>
          <a:xfrm>
            <a:off x="1066663" y="4205773"/>
            <a:ext cx="1107996" cy="369332"/>
          </a:xfrm>
          <a:prstGeom prst="rect">
            <a:avLst/>
          </a:prstGeom>
        </p:spPr>
        <p:txBody>
          <a:bodyPr wrap="none">
            <a:spAutoFit/>
          </a:bodyPr>
          <a:lstStyle/>
          <a:p>
            <a:r>
              <a:rPr lang="zh-CN" altLang="en-US" dirty="0">
                <a:solidFill>
                  <a:schemeClr val="tx1">
                    <a:lumMod val="85000"/>
                    <a:lumOff val="15000"/>
                  </a:schemeClr>
                </a:solidFill>
                <a:cs typeface="+mn-ea"/>
                <a:sym typeface="+mn-lt"/>
              </a:rPr>
              <a:t>添加标题</a:t>
            </a:r>
          </a:p>
        </p:txBody>
      </p:sp>
      <p:sp>
        <p:nvSpPr>
          <p:cNvPr id="26" name="矩形 25"/>
          <p:cNvSpPr/>
          <p:nvPr/>
        </p:nvSpPr>
        <p:spPr>
          <a:xfrm>
            <a:off x="1025642" y="4773687"/>
            <a:ext cx="2318825" cy="613694"/>
          </a:xfrm>
          <a:prstGeom prst="rect">
            <a:avLst/>
          </a:prstGeom>
        </p:spPr>
        <p:txBody>
          <a:bodyPr wrap="square">
            <a:spAutoFit/>
          </a:bodyPr>
          <a:lstStyle/>
          <a:p>
            <a:pPr>
              <a:lnSpc>
                <a:spcPct val="150000"/>
              </a:lnSpc>
            </a:pPr>
            <a:r>
              <a:rPr lang="zh-CN" altLang="en-US" sz="1200" dirty="0">
                <a:solidFill>
                  <a:schemeClr val="tx1">
                    <a:lumMod val="85000"/>
                    <a:lumOff val="15000"/>
                  </a:schemeClr>
                </a:solidFill>
                <a:cs typeface="+mn-ea"/>
                <a:sym typeface="+mn-lt"/>
              </a:rPr>
              <a:t>点击输入内容点击输入内容</a:t>
            </a:r>
          </a:p>
          <a:p>
            <a:pPr>
              <a:lnSpc>
                <a:spcPct val="150000"/>
              </a:lnSpc>
            </a:pPr>
            <a:r>
              <a:rPr lang="zh-CN" altLang="en-US" sz="1200" dirty="0">
                <a:solidFill>
                  <a:schemeClr val="tx1">
                    <a:lumMod val="85000"/>
                    <a:lumOff val="15000"/>
                  </a:schemeClr>
                </a:solidFill>
                <a:cs typeface="+mn-ea"/>
                <a:sym typeface="+mn-lt"/>
              </a:rPr>
              <a:t>点击输入内容点击输入内容点击</a:t>
            </a:r>
          </a:p>
        </p:txBody>
      </p:sp>
      <p:sp>
        <p:nvSpPr>
          <p:cNvPr id="27" name="矩形 26"/>
          <p:cNvSpPr/>
          <p:nvPr/>
        </p:nvSpPr>
        <p:spPr>
          <a:xfrm>
            <a:off x="9225324" y="1809026"/>
            <a:ext cx="1107996" cy="369332"/>
          </a:xfrm>
          <a:prstGeom prst="rect">
            <a:avLst/>
          </a:prstGeom>
        </p:spPr>
        <p:txBody>
          <a:bodyPr wrap="none">
            <a:spAutoFit/>
          </a:bodyPr>
          <a:lstStyle/>
          <a:p>
            <a:r>
              <a:rPr lang="zh-CN" altLang="en-US" dirty="0">
                <a:solidFill>
                  <a:schemeClr val="tx1">
                    <a:lumMod val="85000"/>
                    <a:lumOff val="15000"/>
                  </a:schemeClr>
                </a:solidFill>
                <a:cs typeface="+mn-ea"/>
                <a:sym typeface="+mn-lt"/>
              </a:rPr>
              <a:t>添加标题</a:t>
            </a:r>
          </a:p>
        </p:txBody>
      </p:sp>
      <p:sp>
        <p:nvSpPr>
          <p:cNvPr id="28" name="矩形 27"/>
          <p:cNvSpPr/>
          <p:nvPr/>
        </p:nvSpPr>
        <p:spPr>
          <a:xfrm>
            <a:off x="9184303" y="2376940"/>
            <a:ext cx="2318825" cy="613694"/>
          </a:xfrm>
          <a:prstGeom prst="rect">
            <a:avLst/>
          </a:prstGeom>
        </p:spPr>
        <p:txBody>
          <a:bodyPr wrap="square">
            <a:spAutoFit/>
          </a:bodyPr>
          <a:lstStyle/>
          <a:p>
            <a:pPr>
              <a:lnSpc>
                <a:spcPct val="150000"/>
              </a:lnSpc>
            </a:pPr>
            <a:r>
              <a:rPr lang="zh-CN" altLang="en-US" sz="1200" dirty="0">
                <a:solidFill>
                  <a:schemeClr val="tx1">
                    <a:lumMod val="85000"/>
                    <a:lumOff val="15000"/>
                  </a:schemeClr>
                </a:solidFill>
                <a:cs typeface="+mn-ea"/>
                <a:sym typeface="+mn-lt"/>
              </a:rPr>
              <a:t>点击输入内容点击输入内容</a:t>
            </a:r>
          </a:p>
          <a:p>
            <a:pPr>
              <a:lnSpc>
                <a:spcPct val="150000"/>
              </a:lnSpc>
            </a:pPr>
            <a:r>
              <a:rPr lang="zh-CN" altLang="en-US" sz="1200" dirty="0">
                <a:solidFill>
                  <a:schemeClr val="tx1">
                    <a:lumMod val="85000"/>
                    <a:lumOff val="15000"/>
                  </a:schemeClr>
                </a:solidFill>
                <a:cs typeface="+mn-ea"/>
                <a:sym typeface="+mn-lt"/>
              </a:rPr>
              <a:t>点击输入内容点击输入内容点击</a:t>
            </a:r>
          </a:p>
        </p:txBody>
      </p:sp>
      <p:sp>
        <p:nvSpPr>
          <p:cNvPr id="29" name="矩形 28"/>
          <p:cNvSpPr/>
          <p:nvPr/>
        </p:nvSpPr>
        <p:spPr>
          <a:xfrm>
            <a:off x="9081888" y="4191790"/>
            <a:ext cx="1107996" cy="369332"/>
          </a:xfrm>
          <a:prstGeom prst="rect">
            <a:avLst/>
          </a:prstGeom>
        </p:spPr>
        <p:txBody>
          <a:bodyPr wrap="none">
            <a:spAutoFit/>
          </a:bodyPr>
          <a:lstStyle/>
          <a:p>
            <a:r>
              <a:rPr lang="zh-CN" altLang="en-US" dirty="0">
                <a:solidFill>
                  <a:schemeClr val="tx1">
                    <a:lumMod val="85000"/>
                    <a:lumOff val="15000"/>
                  </a:schemeClr>
                </a:solidFill>
                <a:cs typeface="+mn-ea"/>
                <a:sym typeface="+mn-lt"/>
              </a:rPr>
              <a:t>添加标题</a:t>
            </a:r>
          </a:p>
        </p:txBody>
      </p:sp>
      <p:sp>
        <p:nvSpPr>
          <p:cNvPr id="30" name="矩形 29"/>
          <p:cNvSpPr/>
          <p:nvPr/>
        </p:nvSpPr>
        <p:spPr>
          <a:xfrm>
            <a:off x="9030471" y="4773686"/>
            <a:ext cx="2318825" cy="613694"/>
          </a:xfrm>
          <a:prstGeom prst="rect">
            <a:avLst/>
          </a:prstGeom>
        </p:spPr>
        <p:txBody>
          <a:bodyPr wrap="square">
            <a:spAutoFit/>
          </a:bodyPr>
          <a:lstStyle/>
          <a:p>
            <a:pPr>
              <a:lnSpc>
                <a:spcPct val="150000"/>
              </a:lnSpc>
            </a:pPr>
            <a:r>
              <a:rPr lang="zh-CN" altLang="en-US" sz="1200" dirty="0">
                <a:solidFill>
                  <a:schemeClr val="tx1">
                    <a:lumMod val="85000"/>
                    <a:lumOff val="15000"/>
                  </a:schemeClr>
                </a:solidFill>
                <a:cs typeface="+mn-ea"/>
                <a:sym typeface="+mn-lt"/>
              </a:rPr>
              <a:t>点击输入内容点击输入内容</a:t>
            </a:r>
          </a:p>
          <a:p>
            <a:pPr>
              <a:lnSpc>
                <a:spcPct val="150000"/>
              </a:lnSpc>
            </a:pPr>
            <a:r>
              <a:rPr lang="zh-CN" altLang="en-US" sz="1200" dirty="0">
                <a:solidFill>
                  <a:schemeClr val="tx1">
                    <a:lumMod val="85000"/>
                    <a:lumOff val="15000"/>
                  </a:schemeClr>
                </a:solidFill>
                <a:cs typeface="+mn-ea"/>
                <a:sym typeface="+mn-lt"/>
              </a:rPr>
              <a:t>点击输入内容点击输入内容点击</a:t>
            </a:r>
          </a:p>
        </p:txBody>
      </p:sp>
      <p:grpSp>
        <p:nvGrpSpPr>
          <p:cNvPr id="31" name="组合 30">
            <a:extLst>
              <a:ext uri="{FF2B5EF4-FFF2-40B4-BE49-F238E27FC236}">
                <a16:creationId xmlns:a16="http://schemas.microsoft.com/office/drawing/2014/main" id="{3BD13BC9-BAE8-4379-83F8-C3A076820012}"/>
              </a:ext>
            </a:extLst>
          </p:cNvPr>
          <p:cNvGrpSpPr/>
          <p:nvPr/>
        </p:nvGrpSpPr>
        <p:grpSpPr>
          <a:xfrm>
            <a:off x="171450" y="468189"/>
            <a:ext cx="6616971" cy="707886"/>
            <a:chOff x="171450" y="636516"/>
            <a:chExt cx="6616971" cy="707886"/>
          </a:xfrm>
        </p:grpSpPr>
        <p:sp>
          <p:nvSpPr>
            <p:cNvPr id="32" name="文本框 31">
              <a:extLst>
                <a:ext uri="{FF2B5EF4-FFF2-40B4-BE49-F238E27FC236}">
                  <a16:creationId xmlns:a16="http://schemas.microsoft.com/office/drawing/2014/main" id="{78D7836D-23D8-431D-9C12-59115CC8CB87}"/>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33" name="矩形 32">
              <a:extLst>
                <a:ext uri="{FF2B5EF4-FFF2-40B4-BE49-F238E27FC236}">
                  <a16:creationId xmlns:a16="http://schemas.microsoft.com/office/drawing/2014/main" id="{A151FE98-C4E5-44C3-AB8F-396E342A920E}"/>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3745965400"/>
      </p:ext>
    </p:extLst>
  </p:cSld>
  <p:clrMapOvr>
    <a:masterClrMapping/>
  </p:clrMapOvr>
  <mc:AlternateContent xmlns:mc="http://schemas.openxmlformats.org/markup-compatibility/2006" xmlns:p14="http://schemas.microsoft.com/office/powerpoint/2010/main">
    <mc:Choice Requires="p14">
      <p:transition p14:dur="250" advClick="0" advTm="6000">
        <p:random/>
      </p:transition>
    </mc:Choice>
    <mc:Fallback xmlns="">
      <p:transition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16" presetClass="entr" presetSubtype="2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16" presetClass="entr" presetSubtype="21"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500"/>
                                        <p:tgtEl>
                                          <p:spTgt spid="15"/>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par>
                          <p:cTn id="69" fill="hold">
                            <p:stCondLst>
                              <p:cond delay="5500"/>
                            </p:stCondLst>
                            <p:childTnLst>
                              <p:par>
                                <p:cTn id="70" presetID="42"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par>
                                <p:cTn id="80" presetID="16" presetClass="entr" presetSubtype="21" fill="hold"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barn(inVertical)">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P spid="14" grpId="0" animBg="1"/>
      <p:bldP spid="15" grpId="0" animBg="1"/>
      <p:bldP spid="16" grpId="0" animBg="1"/>
      <p:bldP spid="23" grpId="0"/>
      <p:bldP spid="24" grpId="0"/>
      <p:bldP spid="25" grpId="0"/>
      <p:bldP spid="26" grpId="0"/>
      <p:bldP spid="27"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矩形 4">
            <a:extLst>
              <a:ext uri="{FF2B5EF4-FFF2-40B4-BE49-F238E27FC236}">
                <a16:creationId xmlns:a16="http://schemas.microsoft.com/office/drawing/2014/main" id="{D4F6A5D6-12B3-4C3D-9204-E6AA1B1BC05E}"/>
              </a:ext>
            </a:extLst>
          </p:cNvPr>
          <p:cNvSpPr/>
          <p:nvPr>
            <p:custDataLst>
              <p:tags r:id="rId1"/>
            </p:custDataLst>
          </p:nvPr>
        </p:nvSpPr>
        <p:spPr>
          <a:xfrm>
            <a:off x="6273802" y="1238356"/>
            <a:ext cx="5032544" cy="5126157"/>
          </a:xfrm>
          <a:prstGeom prst="rect">
            <a:avLst/>
          </a:prstGeom>
          <a:blipFill>
            <a:blip r:embed="rId17"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a:outerShdw blurRad="50800" dist="381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5" name="PA_矩形 5">
            <a:extLst>
              <a:ext uri="{FF2B5EF4-FFF2-40B4-BE49-F238E27FC236}">
                <a16:creationId xmlns:a16="http://schemas.microsoft.com/office/drawing/2014/main" id="{EB8B8EB6-50EE-4A89-A8D6-40CF2180E9C8}"/>
              </a:ext>
            </a:extLst>
          </p:cNvPr>
          <p:cNvSpPr/>
          <p:nvPr>
            <p:custDataLst>
              <p:tags r:id="rId2"/>
            </p:custDataLst>
          </p:nvPr>
        </p:nvSpPr>
        <p:spPr>
          <a:xfrm>
            <a:off x="1816102" y="1600200"/>
            <a:ext cx="4457700" cy="762000"/>
          </a:xfrm>
          <a:prstGeom prst="rect">
            <a:avLst/>
          </a:prstGeom>
          <a:solidFill>
            <a:srgbClr val="FF6F4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3600" dirty="0">
                <a:cs typeface="+mn-ea"/>
                <a:sym typeface="+mn-lt"/>
              </a:rPr>
              <a:t>输入标题文本</a:t>
            </a:r>
          </a:p>
        </p:txBody>
      </p:sp>
      <p:sp>
        <p:nvSpPr>
          <p:cNvPr id="28" name="PA_椭圆 37">
            <a:extLst>
              <a:ext uri="{FF2B5EF4-FFF2-40B4-BE49-F238E27FC236}">
                <a16:creationId xmlns:a16="http://schemas.microsoft.com/office/drawing/2014/main" id="{2BE74D30-61DF-4488-92A7-3A6DFC25A93F}"/>
              </a:ext>
            </a:extLst>
          </p:cNvPr>
          <p:cNvSpPr/>
          <p:nvPr>
            <p:custDataLst>
              <p:tags r:id="rId3"/>
            </p:custDataLst>
          </p:nvPr>
        </p:nvSpPr>
        <p:spPr>
          <a:xfrm>
            <a:off x="1828331" y="2833372"/>
            <a:ext cx="594355" cy="594355"/>
          </a:xfrm>
          <a:prstGeom prst="ellipse">
            <a:avLst/>
          </a:prstGeom>
          <a:solidFill>
            <a:srgbClr val="649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29" name="PA_组合 53">
            <a:extLst>
              <a:ext uri="{FF2B5EF4-FFF2-40B4-BE49-F238E27FC236}">
                <a16:creationId xmlns:a16="http://schemas.microsoft.com/office/drawing/2014/main" id="{155B879F-7D43-4BFF-8D34-02604E240917}"/>
              </a:ext>
            </a:extLst>
          </p:cNvPr>
          <p:cNvGrpSpPr/>
          <p:nvPr>
            <p:custDataLst>
              <p:tags r:id="rId4"/>
            </p:custDataLst>
          </p:nvPr>
        </p:nvGrpSpPr>
        <p:grpSpPr>
          <a:xfrm>
            <a:off x="1988983" y="2990849"/>
            <a:ext cx="273051" cy="279400"/>
            <a:chOff x="2308225" y="2935287"/>
            <a:chExt cx="273050" cy="279400"/>
          </a:xfrm>
          <a:solidFill>
            <a:schemeClr val="bg1"/>
          </a:solidFill>
        </p:grpSpPr>
        <p:sp>
          <p:nvSpPr>
            <p:cNvPr id="32" name="Freeform: Shape 54">
              <a:extLst>
                <a:ext uri="{FF2B5EF4-FFF2-40B4-BE49-F238E27FC236}">
                  <a16:creationId xmlns:a16="http://schemas.microsoft.com/office/drawing/2014/main" id="{FD16C09C-05E5-417E-A260-586F5AE274E4}"/>
                </a:ext>
              </a:extLst>
            </p:cNvPr>
            <p:cNvSpPr>
              <a:spLocks/>
            </p:cNvSpPr>
            <p:nvPr/>
          </p:nvSpPr>
          <p:spPr bwMode="auto">
            <a:xfrm>
              <a:off x="2308225" y="2935287"/>
              <a:ext cx="246062" cy="279400"/>
            </a:xfrm>
            <a:custGeom>
              <a:avLst/>
              <a:gdLst/>
              <a:ahLst/>
              <a:cxnLst>
                <a:cxn ang="0">
                  <a:pos x="66" y="97"/>
                </a:cxn>
                <a:cxn ang="0">
                  <a:pos x="95" y="68"/>
                </a:cxn>
                <a:cxn ang="0">
                  <a:pos x="103" y="69"/>
                </a:cxn>
                <a:cxn ang="0">
                  <a:pos x="105" y="67"/>
                </a:cxn>
                <a:cxn ang="0">
                  <a:pos x="107" y="55"/>
                </a:cxn>
                <a:cxn ang="0">
                  <a:pos x="107" y="20"/>
                </a:cxn>
                <a:cxn ang="0">
                  <a:pos x="104" y="17"/>
                </a:cxn>
                <a:cxn ang="0">
                  <a:pos x="85" y="15"/>
                </a:cxn>
                <a:cxn ang="0">
                  <a:pos x="53" y="0"/>
                </a:cxn>
                <a:cxn ang="0">
                  <a:pos x="26" y="15"/>
                </a:cxn>
                <a:cxn ang="0">
                  <a:pos x="3" y="16"/>
                </a:cxn>
                <a:cxn ang="0">
                  <a:pos x="1" y="19"/>
                </a:cxn>
                <a:cxn ang="0">
                  <a:pos x="0" y="55"/>
                </a:cxn>
                <a:cxn ang="0">
                  <a:pos x="53" y="122"/>
                </a:cxn>
                <a:cxn ang="0">
                  <a:pos x="70" y="114"/>
                </a:cxn>
                <a:cxn ang="0">
                  <a:pos x="70" y="112"/>
                </a:cxn>
                <a:cxn ang="0">
                  <a:pos x="66" y="97"/>
                </a:cxn>
              </a:cxnLst>
              <a:rect l="0" t="0" r="r" b="b"/>
              <a:pathLst>
                <a:path w="107" h="122">
                  <a:moveTo>
                    <a:pt x="66" y="97"/>
                  </a:moveTo>
                  <a:cubicBezTo>
                    <a:pt x="66" y="81"/>
                    <a:pt x="79" y="68"/>
                    <a:pt x="95" y="68"/>
                  </a:cubicBezTo>
                  <a:cubicBezTo>
                    <a:pt x="98" y="68"/>
                    <a:pt x="101" y="68"/>
                    <a:pt x="103" y="69"/>
                  </a:cubicBezTo>
                  <a:cubicBezTo>
                    <a:pt x="104" y="69"/>
                    <a:pt x="105" y="68"/>
                    <a:pt x="105" y="67"/>
                  </a:cubicBezTo>
                  <a:cubicBezTo>
                    <a:pt x="106" y="63"/>
                    <a:pt x="107" y="59"/>
                    <a:pt x="107" y="55"/>
                  </a:cubicBezTo>
                  <a:cubicBezTo>
                    <a:pt x="107" y="55"/>
                    <a:pt x="107" y="20"/>
                    <a:pt x="107" y="20"/>
                  </a:cubicBezTo>
                  <a:cubicBezTo>
                    <a:pt x="107" y="17"/>
                    <a:pt x="105" y="17"/>
                    <a:pt x="104" y="17"/>
                  </a:cubicBezTo>
                  <a:cubicBezTo>
                    <a:pt x="98" y="17"/>
                    <a:pt x="91" y="17"/>
                    <a:pt x="85" y="15"/>
                  </a:cubicBezTo>
                  <a:cubicBezTo>
                    <a:pt x="71" y="11"/>
                    <a:pt x="58" y="0"/>
                    <a:pt x="53" y="0"/>
                  </a:cubicBezTo>
                  <a:cubicBezTo>
                    <a:pt x="49" y="0"/>
                    <a:pt x="40" y="11"/>
                    <a:pt x="26" y="15"/>
                  </a:cubicBezTo>
                  <a:cubicBezTo>
                    <a:pt x="18" y="17"/>
                    <a:pt x="10" y="17"/>
                    <a:pt x="3" y="16"/>
                  </a:cubicBezTo>
                  <a:cubicBezTo>
                    <a:pt x="2" y="16"/>
                    <a:pt x="1" y="16"/>
                    <a:pt x="1" y="19"/>
                  </a:cubicBezTo>
                  <a:cubicBezTo>
                    <a:pt x="1" y="20"/>
                    <a:pt x="0" y="55"/>
                    <a:pt x="0" y="55"/>
                  </a:cubicBezTo>
                  <a:cubicBezTo>
                    <a:pt x="0" y="90"/>
                    <a:pt x="43" y="122"/>
                    <a:pt x="53" y="122"/>
                  </a:cubicBezTo>
                  <a:cubicBezTo>
                    <a:pt x="57" y="122"/>
                    <a:pt x="62" y="120"/>
                    <a:pt x="70" y="114"/>
                  </a:cubicBezTo>
                  <a:cubicBezTo>
                    <a:pt x="71" y="113"/>
                    <a:pt x="70" y="113"/>
                    <a:pt x="70" y="112"/>
                  </a:cubicBezTo>
                  <a:cubicBezTo>
                    <a:pt x="67" y="108"/>
                    <a:pt x="66" y="102"/>
                    <a:pt x="66" y="97"/>
                  </a:cubicBezTo>
                </a:path>
              </a:pathLst>
            </a:custGeom>
            <a:grpFill/>
            <a:ln w="9525">
              <a:noFill/>
              <a:round/>
              <a:headEnd/>
              <a:tailEnd/>
            </a:ln>
          </p:spPr>
          <p:txBody>
            <a:bodyPr anchor="ctr"/>
            <a:lstStyle/>
            <a:p>
              <a:pPr algn="ctr"/>
              <a:endParaRPr>
                <a:cs typeface="+mn-ea"/>
                <a:sym typeface="+mn-lt"/>
              </a:endParaRPr>
            </a:p>
          </p:txBody>
        </p:sp>
        <p:sp>
          <p:nvSpPr>
            <p:cNvPr id="33" name="Freeform: Shape 55">
              <a:extLst>
                <a:ext uri="{FF2B5EF4-FFF2-40B4-BE49-F238E27FC236}">
                  <a16:creationId xmlns:a16="http://schemas.microsoft.com/office/drawing/2014/main" id="{B6465901-CF80-4DAD-8F64-2114DDD7F329}"/>
                </a:ext>
              </a:extLst>
            </p:cNvPr>
            <p:cNvSpPr>
              <a:spLocks/>
            </p:cNvSpPr>
            <p:nvPr/>
          </p:nvSpPr>
          <p:spPr bwMode="auto">
            <a:xfrm>
              <a:off x="2471738" y="3121024"/>
              <a:ext cx="109537" cy="73025"/>
            </a:xfrm>
            <a:custGeom>
              <a:avLst/>
              <a:gdLst/>
              <a:ahLst/>
              <a:cxnLst>
                <a:cxn ang="0">
                  <a:pos x="24" y="31"/>
                </a:cxn>
                <a:cxn ang="0">
                  <a:pos x="20" y="31"/>
                </a:cxn>
                <a:cxn ang="0">
                  <a:pos x="2" y="17"/>
                </a:cxn>
                <a:cxn ang="0">
                  <a:pos x="1" y="14"/>
                </a:cxn>
                <a:cxn ang="0">
                  <a:pos x="4" y="11"/>
                </a:cxn>
                <a:cxn ang="0">
                  <a:pos x="7" y="10"/>
                </a:cxn>
                <a:cxn ang="0">
                  <a:pos x="19" y="19"/>
                </a:cxn>
                <a:cxn ang="0">
                  <a:pos x="23" y="18"/>
                </a:cxn>
                <a:cxn ang="0">
                  <a:pos x="40" y="1"/>
                </a:cxn>
                <a:cxn ang="0">
                  <a:pos x="44" y="1"/>
                </a:cxn>
                <a:cxn ang="0">
                  <a:pos x="47" y="3"/>
                </a:cxn>
                <a:cxn ang="0">
                  <a:pos x="47" y="7"/>
                </a:cxn>
                <a:cxn ang="0">
                  <a:pos x="24" y="31"/>
                </a:cxn>
              </a:cxnLst>
              <a:rect l="0" t="0" r="r" b="b"/>
              <a:pathLst>
                <a:path w="48" h="32">
                  <a:moveTo>
                    <a:pt x="24" y="31"/>
                  </a:moveTo>
                  <a:cubicBezTo>
                    <a:pt x="23" y="32"/>
                    <a:pt x="21" y="32"/>
                    <a:pt x="20" y="31"/>
                  </a:cubicBezTo>
                  <a:cubicBezTo>
                    <a:pt x="2" y="17"/>
                    <a:pt x="2" y="17"/>
                    <a:pt x="2" y="17"/>
                  </a:cubicBezTo>
                  <a:cubicBezTo>
                    <a:pt x="1" y="17"/>
                    <a:pt x="0" y="15"/>
                    <a:pt x="1" y="14"/>
                  </a:cubicBezTo>
                  <a:cubicBezTo>
                    <a:pt x="4" y="11"/>
                    <a:pt x="4" y="11"/>
                    <a:pt x="4" y="11"/>
                  </a:cubicBezTo>
                  <a:cubicBezTo>
                    <a:pt x="4" y="9"/>
                    <a:pt x="6" y="9"/>
                    <a:pt x="7" y="10"/>
                  </a:cubicBezTo>
                  <a:cubicBezTo>
                    <a:pt x="19" y="19"/>
                    <a:pt x="19" y="19"/>
                    <a:pt x="19" y="19"/>
                  </a:cubicBezTo>
                  <a:cubicBezTo>
                    <a:pt x="20" y="20"/>
                    <a:pt x="22" y="20"/>
                    <a:pt x="23" y="18"/>
                  </a:cubicBezTo>
                  <a:cubicBezTo>
                    <a:pt x="40" y="1"/>
                    <a:pt x="40" y="1"/>
                    <a:pt x="40" y="1"/>
                  </a:cubicBezTo>
                  <a:cubicBezTo>
                    <a:pt x="41" y="0"/>
                    <a:pt x="43" y="0"/>
                    <a:pt x="44" y="1"/>
                  </a:cubicBezTo>
                  <a:cubicBezTo>
                    <a:pt x="47" y="3"/>
                    <a:pt x="47" y="3"/>
                    <a:pt x="47" y="3"/>
                  </a:cubicBezTo>
                  <a:cubicBezTo>
                    <a:pt x="48" y="4"/>
                    <a:pt x="48" y="6"/>
                    <a:pt x="47" y="7"/>
                  </a:cubicBezTo>
                  <a:lnTo>
                    <a:pt x="24" y="31"/>
                  </a:lnTo>
                  <a:close/>
                </a:path>
              </a:pathLst>
            </a:custGeom>
            <a:grpFill/>
            <a:ln w="9525">
              <a:noFill/>
              <a:round/>
              <a:headEnd/>
              <a:tailEnd/>
            </a:ln>
          </p:spPr>
          <p:txBody>
            <a:bodyPr anchor="ctr"/>
            <a:lstStyle/>
            <a:p>
              <a:pPr algn="ctr"/>
              <a:endParaRPr>
                <a:cs typeface="+mn-ea"/>
                <a:sym typeface="+mn-lt"/>
              </a:endParaRPr>
            </a:p>
          </p:txBody>
        </p:sp>
      </p:grpSp>
      <p:sp>
        <p:nvSpPr>
          <p:cNvPr id="30" name="PA_文本框 25">
            <a:extLst>
              <a:ext uri="{FF2B5EF4-FFF2-40B4-BE49-F238E27FC236}">
                <a16:creationId xmlns:a16="http://schemas.microsoft.com/office/drawing/2014/main" id="{D82450F9-3148-4DFC-9EAE-ABD52377B4C5}"/>
              </a:ext>
            </a:extLst>
          </p:cNvPr>
          <p:cNvSpPr txBox="1"/>
          <p:nvPr>
            <p:custDataLst>
              <p:tags r:id="rId5"/>
            </p:custDataLst>
          </p:nvPr>
        </p:nvSpPr>
        <p:spPr bwMode="auto">
          <a:xfrm>
            <a:off x="2583338" y="2821626"/>
            <a:ext cx="1261884" cy="307777"/>
          </a:xfrm>
          <a:prstGeom prst="rect">
            <a:avLst/>
          </a:prstGeom>
          <a:noFill/>
        </p:spPr>
        <p:txBody>
          <a:bodyPr wrap="none">
            <a:normAutofit/>
          </a:bodyPr>
          <a:lstStyle/>
          <a:p>
            <a:pPr eaLnBrk="1" fontAlgn="auto" hangingPunct="1">
              <a:defRPr/>
            </a:pPr>
            <a:r>
              <a:rPr lang="zh-CN" altLang="en-US" sz="1400" dirty="0">
                <a:solidFill>
                  <a:schemeClr val="dk1">
                    <a:lumMod val="100000"/>
                  </a:schemeClr>
                </a:solidFill>
                <a:cs typeface="+mn-ea"/>
                <a:sym typeface="+mn-lt"/>
              </a:rPr>
              <a:t>输入标题文本</a:t>
            </a:r>
          </a:p>
        </p:txBody>
      </p:sp>
      <p:sp>
        <p:nvSpPr>
          <p:cNvPr id="31" name="PA_文本框 27">
            <a:extLst>
              <a:ext uri="{FF2B5EF4-FFF2-40B4-BE49-F238E27FC236}">
                <a16:creationId xmlns:a16="http://schemas.microsoft.com/office/drawing/2014/main" id="{C7D08F93-0F69-4CB2-AA7E-EC97CE0D7991}"/>
              </a:ext>
            </a:extLst>
          </p:cNvPr>
          <p:cNvSpPr txBox="1"/>
          <p:nvPr>
            <p:custDataLst>
              <p:tags r:id="rId6"/>
            </p:custDataLst>
          </p:nvPr>
        </p:nvSpPr>
        <p:spPr bwMode="auto">
          <a:xfrm>
            <a:off x="2583338" y="3129403"/>
            <a:ext cx="2605087" cy="445763"/>
          </a:xfrm>
          <a:prstGeom prst="rect">
            <a:avLst/>
          </a:prstGeom>
          <a:noFill/>
        </p:spPr>
        <p:txBody>
          <a:bodyPr wrap="square">
            <a:normAutofit lnSpcReduction="10000"/>
          </a:bodyPr>
          <a:lstStyle/>
          <a:p>
            <a:pPr eaLnBrk="1" fontAlgn="auto" hangingPunct="1">
              <a:lnSpc>
                <a:spcPct val="120000"/>
              </a:lnSpc>
              <a:defRPr/>
            </a:pPr>
            <a:r>
              <a:rPr lang="zh-CN" altLang="en-US" sz="1000" dirty="0">
                <a:solidFill>
                  <a:schemeClr val="dk1">
                    <a:lumMod val="100000"/>
                  </a:schemeClr>
                </a:solidFill>
                <a:cs typeface="+mn-ea"/>
                <a:sym typeface="+mn-lt"/>
              </a:rPr>
              <a:t>输入替换内容内容输入替换内容内容</a:t>
            </a:r>
            <a:br>
              <a:rPr lang="zh-CN" altLang="en-US" sz="1000" dirty="0">
                <a:solidFill>
                  <a:schemeClr val="dk1">
                    <a:lumMod val="100000"/>
                  </a:schemeClr>
                </a:solidFill>
                <a:cs typeface="+mn-ea"/>
                <a:sym typeface="+mn-lt"/>
              </a:rPr>
            </a:br>
            <a:endParaRPr lang="zh-CN" altLang="en-US" sz="1000" dirty="0">
              <a:solidFill>
                <a:schemeClr val="dk1">
                  <a:lumMod val="100000"/>
                </a:schemeClr>
              </a:solidFill>
              <a:cs typeface="+mn-ea"/>
              <a:sym typeface="+mn-lt"/>
            </a:endParaRPr>
          </a:p>
        </p:txBody>
      </p:sp>
      <p:sp>
        <p:nvSpPr>
          <p:cNvPr id="17" name="PA_椭圆 39">
            <a:extLst>
              <a:ext uri="{FF2B5EF4-FFF2-40B4-BE49-F238E27FC236}">
                <a16:creationId xmlns:a16="http://schemas.microsoft.com/office/drawing/2014/main" id="{8BF994A1-120B-41A8-BF23-0DC83B3D2249}"/>
              </a:ext>
            </a:extLst>
          </p:cNvPr>
          <p:cNvSpPr/>
          <p:nvPr>
            <p:custDataLst>
              <p:tags r:id="rId7"/>
            </p:custDataLst>
          </p:nvPr>
        </p:nvSpPr>
        <p:spPr>
          <a:xfrm>
            <a:off x="1828331" y="3938400"/>
            <a:ext cx="594355" cy="5943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8" name="PA_组合 45">
            <a:extLst>
              <a:ext uri="{FF2B5EF4-FFF2-40B4-BE49-F238E27FC236}">
                <a16:creationId xmlns:a16="http://schemas.microsoft.com/office/drawing/2014/main" id="{52BA9A1D-F376-4F0D-BA2E-E06E7028231F}"/>
              </a:ext>
            </a:extLst>
          </p:cNvPr>
          <p:cNvGrpSpPr/>
          <p:nvPr>
            <p:custDataLst>
              <p:tags r:id="rId8"/>
            </p:custDataLst>
          </p:nvPr>
        </p:nvGrpSpPr>
        <p:grpSpPr>
          <a:xfrm>
            <a:off x="1988983" y="4118105"/>
            <a:ext cx="273051" cy="234951"/>
            <a:chOff x="1941513" y="2401886"/>
            <a:chExt cx="273050" cy="234951"/>
          </a:xfrm>
          <a:solidFill>
            <a:schemeClr val="bg1"/>
          </a:solidFill>
        </p:grpSpPr>
        <p:sp>
          <p:nvSpPr>
            <p:cNvPr id="21" name="Oval 46">
              <a:extLst>
                <a:ext uri="{FF2B5EF4-FFF2-40B4-BE49-F238E27FC236}">
                  <a16:creationId xmlns:a16="http://schemas.microsoft.com/office/drawing/2014/main" id="{52432BB8-2E25-40DB-B1C2-88A028A4469D}"/>
                </a:ext>
              </a:extLst>
            </p:cNvPr>
            <p:cNvSpPr>
              <a:spLocks/>
            </p:cNvSpPr>
            <p:nvPr/>
          </p:nvSpPr>
          <p:spPr bwMode="auto">
            <a:xfrm>
              <a:off x="1941513" y="2401886"/>
              <a:ext cx="180975" cy="68263"/>
            </a:xfrm>
            <a:prstGeom prst="ellipse">
              <a:avLst/>
            </a:prstGeom>
            <a:grpFill/>
            <a:ln w="9525">
              <a:noFill/>
              <a:round/>
              <a:headEnd/>
              <a:tailEnd/>
            </a:ln>
          </p:spPr>
          <p:txBody>
            <a:bodyPr anchor="ctr"/>
            <a:lstStyle/>
            <a:p>
              <a:pPr algn="ctr"/>
              <a:endParaRPr>
                <a:cs typeface="+mn-ea"/>
                <a:sym typeface="+mn-lt"/>
              </a:endParaRPr>
            </a:p>
          </p:txBody>
        </p:sp>
        <p:sp>
          <p:nvSpPr>
            <p:cNvPr id="22" name="Freeform: Shape 47">
              <a:extLst>
                <a:ext uri="{FF2B5EF4-FFF2-40B4-BE49-F238E27FC236}">
                  <a16:creationId xmlns:a16="http://schemas.microsoft.com/office/drawing/2014/main" id="{C5555A77-3323-42E3-BB56-4615EEBB5768}"/>
                </a:ext>
              </a:extLst>
            </p:cNvPr>
            <p:cNvSpPr>
              <a:spLocks/>
            </p:cNvSpPr>
            <p:nvPr/>
          </p:nvSpPr>
          <p:spPr bwMode="auto">
            <a:xfrm>
              <a:off x="1941513" y="2459036"/>
              <a:ext cx="180975" cy="46038"/>
            </a:xfrm>
            <a:custGeom>
              <a:avLst/>
              <a:gdLst/>
              <a:ahLst/>
              <a:cxnLst>
                <a:cxn ang="0">
                  <a:pos x="40" y="20"/>
                </a:cxn>
                <a:cxn ang="0">
                  <a:pos x="79" y="5"/>
                </a:cxn>
                <a:cxn ang="0">
                  <a:pos x="78" y="1"/>
                </a:cxn>
                <a:cxn ang="0">
                  <a:pos x="77" y="1"/>
                </a:cxn>
                <a:cxn ang="0">
                  <a:pos x="69" y="5"/>
                </a:cxn>
                <a:cxn ang="0">
                  <a:pos x="40" y="9"/>
                </a:cxn>
                <a:cxn ang="0">
                  <a:pos x="10" y="5"/>
                </a:cxn>
                <a:cxn ang="0">
                  <a:pos x="2" y="0"/>
                </a:cxn>
                <a:cxn ang="0">
                  <a:pos x="1" y="1"/>
                </a:cxn>
                <a:cxn ang="0">
                  <a:pos x="0" y="5"/>
                </a:cxn>
                <a:cxn ang="0">
                  <a:pos x="40" y="20"/>
                </a:cxn>
              </a:cxnLst>
              <a:rect l="0" t="0" r="r" b="b"/>
              <a:pathLst>
                <a:path w="79" h="20">
                  <a:moveTo>
                    <a:pt x="40" y="20"/>
                  </a:moveTo>
                  <a:cubicBezTo>
                    <a:pt x="61" y="20"/>
                    <a:pt x="79" y="13"/>
                    <a:pt x="79" y="5"/>
                  </a:cubicBezTo>
                  <a:cubicBezTo>
                    <a:pt x="79" y="3"/>
                    <a:pt x="79" y="2"/>
                    <a:pt x="78" y="1"/>
                  </a:cubicBezTo>
                  <a:cubicBezTo>
                    <a:pt x="78" y="1"/>
                    <a:pt x="77" y="0"/>
                    <a:pt x="77" y="1"/>
                  </a:cubicBezTo>
                  <a:cubicBezTo>
                    <a:pt x="74" y="2"/>
                    <a:pt x="72" y="3"/>
                    <a:pt x="69" y="5"/>
                  </a:cubicBezTo>
                  <a:cubicBezTo>
                    <a:pt x="61" y="8"/>
                    <a:pt x="51" y="9"/>
                    <a:pt x="40" y="9"/>
                  </a:cubicBezTo>
                  <a:cubicBezTo>
                    <a:pt x="29" y="9"/>
                    <a:pt x="18" y="8"/>
                    <a:pt x="10" y="5"/>
                  </a:cubicBezTo>
                  <a:cubicBezTo>
                    <a:pt x="7" y="3"/>
                    <a:pt x="5" y="2"/>
                    <a:pt x="2" y="0"/>
                  </a:cubicBezTo>
                  <a:cubicBezTo>
                    <a:pt x="2" y="0"/>
                    <a:pt x="2" y="1"/>
                    <a:pt x="1" y="1"/>
                  </a:cubicBezTo>
                  <a:cubicBezTo>
                    <a:pt x="1" y="2"/>
                    <a:pt x="0" y="3"/>
                    <a:pt x="0" y="5"/>
                  </a:cubicBezTo>
                  <a:cubicBezTo>
                    <a:pt x="0" y="13"/>
                    <a:pt x="18" y="20"/>
                    <a:pt x="40" y="20"/>
                  </a:cubicBezTo>
                </a:path>
              </a:pathLst>
            </a:custGeom>
            <a:grpFill/>
            <a:ln w="9525">
              <a:noFill/>
              <a:round/>
              <a:headEnd/>
              <a:tailEnd/>
            </a:ln>
          </p:spPr>
          <p:txBody>
            <a:bodyPr anchor="ctr"/>
            <a:lstStyle/>
            <a:p>
              <a:pPr algn="ctr"/>
              <a:endParaRPr>
                <a:cs typeface="+mn-ea"/>
                <a:sym typeface="+mn-lt"/>
              </a:endParaRPr>
            </a:p>
          </p:txBody>
        </p:sp>
        <p:sp>
          <p:nvSpPr>
            <p:cNvPr id="23" name="Freeform: Shape 48">
              <a:extLst>
                <a:ext uri="{FF2B5EF4-FFF2-40B4-BE49-F238E27FC236}">
                  <a16:creationId xmlns:a16="http://schemas.microsoft.com/office/drawing/2014/main" id="{2A1E5409-1FDA-4234-B38A-2C2ACDC2B6D0}"/>
                </a:ext>
              </a:extLst>
            </p:cNvPr>
            <p:cNvSpPr>
              <a:spLocks/>
            </p:cNvSpPr>
            <p:nvPr/>
          </p:nvSpPr>
          <p:spPr bwMode="auto">
            <a:xfrm>
              <a:off x="1941513" y="2562224"/>
              <a:ext cx="127000" cy="46038"/>
            </a:xfrm>
            <a:custGeom>
              <a:avLst/>
              <a:gdLst/>
              <a:ahLst/>
              <a:cxnLst>
                <a:cxn ang="0">
                  <a:pos x="51" y="9"/>
                </a:cxn>
                <a:cxn ang="0">
                  <a:pos x="50" y="9"/>
                </a:cxn>
                <a:cxn ang="0">
                  <a:pos x="40" y="9"/>
                </a:cxn>
                <a:cxn ang="0">
                  <a:pos x="10" y="5"/>
                </a:cxn>
                <a:cxn ang="0">
                  <a:pos x="3" y="1"/>
                </a:cxn>
                <a:cxn ang="0">
                  <a:pos x="1" y="1"/>
                </a:cxn>
                <a:cxn ang="0">
                  <a:pos x="0" y="5"/>
                </a:cxn>
                <a:cxn ang="0">
                  <a:pos x="40" y="20"/>
                </a:cxn>
                <a:cxn ang="0">
                  <a:pos x="54" y="19"/>
                </a:cxn>
                <a:cxn ang="0">
                  <a:pos x="55" y="18"/>
                </a:cxn>
                <a:cxn ang="0">
                  <a:pos x="51" y="9"/>
                </a:cxn>
              </a:cxnLst>
              <a:rect l="0" t="0" r="r" b="b"/>
              <a:pathLst>
                <a:path w="55" h="20">
                  <a:moveTo>
                    <a:pt x="51" y="9"/>
                  </a:moveTo>
                  <a:cubicBezTo>
                    <a:pt x="51" y="9"/>
                    <a:pt x="51" y="9"/>
                    <a:pt x="50" y="9"/>
                  </a:cubicBezTo>
                  <a:cubicBezTo>
                    <a:pt x="47" y="9"/>
                    <a:pt x="43" y="9"/>
                    <a:pt x="40" y="9"/>
                  </a:cubicBezTo>
                  <a:cubicBezTo>
                    <a:pt x="29" y="9"/>
                    <a:pt x="18" y="8"/>
                    <a:pt x="10" y="5"/>
                  </a:cubicBezTo>
                  <a:cubicBezTo>
                    <a:pt x="7" y="3"/>
                    <a:pt x="5" y="3"/>
                    <a:pt x="3" y="1"/>
                  </a:cubicBezTo>
                  <a:cubicBezTo>
                    <a:pt x="2" y="0"/>
                    <a:pt x="1" y="1"/>
                    <a:pt x="1" y="1"/>
                  </a:cubicBezTo>
                  <a:cubicBezTo>
                    <a:pt x="1" y="2"/>
                    <a:pt x="0" y="3"/>
                    <a:pt x="0" y="5"/>
                  </a:cubicBezTo>
                  <a:cubicBezTo>
                    <a:pt x="0" y="13"/>
                    <a:pt x="18" y="20"/>
                    <a:pt x="40" y="20"/>
                  </a:cubicBezTo>
                  <a:cubicBezTo>
                    <a:pt x="44" y="20"/>
                    <a:pt x="50" y="20"/>
                    <a:pt x="54" y="19"/>
                  </a:cubicBezTo>
                  <a:cubicBezTo>
                    <a:pt x="55" y="19"/>
                    <a:pt x="55" y="19"/>
                    <a:pt x="55" y="18"/>
                  </a:cubicBezTo>
                  <a:cubicBezTo>
                    <a:pt x="53" y="16"/>
                    <a:pt x="51" y="12"/>
                    <a:pt x="51" y="9"/>
                  </a:cubicBezTo>
                </a:path>
              </a:pathLst>
            </a:custGeom>
            <a:grpFill/>
            <a:ln w="9525">
              <a:noFill/>
              <a:round/>
              <a:headEnd/>
              <a:tailEnd/>
            </a:ln>
          </p:spPr>
          <p:txBody>
            <a:bodyPr anchor="ctr"/>
            <a:lstStyle/>
            <a:p>
              <a:pPr algn="ctr"/>
              <a:endParaRPr>
                <a:cs typeface="+mn-ea"/>
                <a:sym typeface="+mn-lt"/>
              </a:endParaRPr>
            </a:p>
          </p:txBody>
        </p:sp>
        <p:sp>
          <p:nvSpPr>
            <p:cNvPr id="24" name="Freeform: Shape 49">
              <a:extLst>
                <a:ext uri="{FF2B5EF4-FFF2-40B4-BE49-F238E27FC236}">
                  <a16:creationId xmlns:a16="http://schemas.microsoft.com/office/drawing/2014/main" id="{FB77405C-6508-436B-BFE9-E76EE62C26A0}"/>
                </a:ext>
              </a:extLst>
            </p:cNvPr>
            <p:cNvSpPr>
              <a:spLocks/>
            </p:cNvSpPr>
            <p:nvPr/>
          </p:nvSpPr>
          <p:spPr bwMode="auto">
            <a:xfrm>
              <a:off x="1941513" y="2527299"/>
              <a:ext cx="117475" cy="46038"/>
            </a:xfrm>
            <a:custGeom>
              <a:avLst/>
              <a:gdLst/>
              <a:ahLst/>
              <a:cxnLst>
                <a:cxn ang="0">
                  <a:pos x="40" y="20"/>
                </a:cxn>
                <a:cxn ang="0">
                  <a:pos x="49" y="19"/>
                </a:cxn>
                <a:cxn ang="0">
                  <a:pos x="50" y="19"/>
                </a:cxn>
                <a:cxn ang="0">
                  <a:pos x="51" y="10"/>
                </a:cxn>
                <a:cxn ang="0">
                  <a:pos x="51" y="9"/>
                </a:cxn>
                <a:cxn ang="0">
                  <a:pos x="40" y="9"/>
                </a:cxn>
                <a:cxn ang="0">
                  <a:pos x="10" y="5"/>
                </a:cxn>
                <a:cxn ang="0">
                  <a:pos x="3" y="1"/>
                </a:cxn>
                <a:cxn ang="0">
                  <a:pos x="1" y="1"/>
                </a:cxn>
                <a:cxn ang="0">
                  <a:pos x="0" y="5"/>
                </a:cxn>
                <a:cxn ang="0">
                  <a:pos x="40" y="20"/>
                </a:cxn>
              </a:cxnLst>
              <a:rect l="0" t="0" r="r" b="b"/>
              <a:pathLst>
                <a:path w="51" h="20">
                  <a:moveTo>
                    <a:pt x="40" y="20"/>
                  </a:moveTo>
                  <a:cubicBezTo>
                    <a:pt x="44" y="20"/>
                    <a:pt x="47" y="20"/>
                    <a:pt x="49" y="19"/>
                  </a:cubicBezTo>
                  <a:cubicBezTo>
                    <a:pt x="50" y="19"/>
                    <a:pt x="50" y="19"/>
                    <a:pt x="50" y="19"/>
                  </a:cubicBezTo>
                  <a:cubicBezTo>
                    <a:pt x="50" y="16"/>
                    <a:pt x="50" y="13"/>
                    <a:pt x="51" y="10"/>
                  </a:cubicBezTo>
                  <a:cubicBezTo>
                    <a:pt x="51" y="9"/>
                    <a:pt x="51" y="9"/>
                    <a:pt x="51" y="9"/>
                  </a:cubicBezTo>
                  <a:cubicBezTo>
                    <a:pt x="47" y="9"/>
                    <a:pt x="44" y="9"/>
                    <a:pt x="40" y="9"/>
                  </a:cubicBezTo>
                  <a:cubicBezTo>
                    <a:pt x="29" y="9"/>
                    <a:pt x="18" y="8"/>
                    <a:pt x="10" y="5"/>
                  </a:cubicBezTo>
                  <a:cubicBezTo>
                    <a:pt x="7" y="3"/>
                    <a:pt x="5" y="3"/>
                    <a:pt x="3" y="1"/>
                  </a:cubicBezTo>
                  <a:cubicBezTo>
                    <a:pt x="2" y="0"/>
                    <a:pt x="1" y="1"/>
                    <a:pt x="1" y="1"/>
                  </a:cubicBezTo>
                  <a:cubicBezTo>
                    <a:pt x="1" y="2"/>
                    <a:pt x="0" y="3"/>
                    <a:pt x="0" y="5"/>
                  </a:cubicBezTo>
                  <a:cubicBezTo>
                    <a:pt x="0" y="13"/>
                    <a:pt x="18" y="20"/>
                    <a:pt x="40" y="20"/>
                  </a:cubicBezTo>
                </a:path>
              </a:pathLst>
            </a:custGeom>
            <a:grpFill/>
            <a:ln w="9525">
              <a:noFill/>
              <a:round/>
              <a:headEnd/>
              <a:tailEnd/>
            </a:ln>
          </p:spPr>
          <p:txBody>
            <a:bodyPr anchor="ctr"/>
            <a:lstStyle/>
            <a:p>
              <a:pPr algn="ctr"/>
              <a:endParaRPr>
                <a:cs typeface="+mn-ea"/>
                <a:sym typeface="+mn-lt"/>
              </a:endParaRPr>
            </a:p>
          </p:txBody>
        </p:sp>
        <p:sp>
          <p:nvSpPr>
            <p:cNvPr id="25" name="Freeform: Shape 50">
              <a:extLst>
                <a:ext uri="{FF2B5EF4-FFF2-40B4-BE49-F238E27FC236}">
                  <a16:creationId xmlns:a16="http://schemas.microsoft.com/office/drawing/2014/main" id="{52C9D77F-71F3-40AC-96B4-F8B9BA301250}"/>
                </a:ext>
              </a:extLst>
            </p:cNvPr>
            <p:cNvSpPr>
              <a:spLocks/>
            </p:cNvSpPr>
            <p:nvPr/>
          </p:nvSpPr>
          <p:spPr bwMode="auto">
            <a:xfrm>
              <a:off x="1941513" y="2492374"/>
              <a:ext cx="142875" cy="46038"/>
            </a:xfrm>
            <a:custGeom>
              <a:avLst/>
              <a:gdLst/>
              <a:ahLst/>
              <a:cxnLst>
                <a:cxn ang="0">
                  <a:pos x="61" y="8"/>
                </a:cxn>
                <a:cxn ang="0">
                  <a:pos x="61" y="7"/>
                </a:cxn>
                <a:cxn ang="0">
                  <a:pos x="40" y="9"/>
                </a:cxn>
                <a:cxn ang="0">
                  <a:pos x="10" y="5"/>
                </a:cxn>
                <a:cxn ang="0">
                  <a:pos x="3" y="1"/>
                </a:cxn>
                <a:cxn ang="0">
                  <a:pos x="1" y="1"/>
                </a:cxn>
                <a:cxn ang="0">
                  <a:pos x="0" y="5"/>
                </a:cxn>
                <a:cxn ang="0">
                  <a:pos x="40" y="20"/>
                </a:cxn>
                <a:cxn ang="0">
                  <a:pos x="52" y="19"/>
                </a:cxn>
                <a:cxn ang="0">
                  <a:pos x="53" y="18"/>
                </a:cxn>
                <a:cxn ang="0">
                  <a:pos x="61" y="8"/>
                </a:cxn>
              </a:cxnLst>
              <a:rect l="0" t="0" r="r" b="b"/>
              <a:pathLst>
                <a:path w="62" h="20">
                  <a:moveTo>
                    <a:pt x="61" y="8"/>
                  </a:moveTo>
                  <a:cubicBezTo>
                    <a:pt x="61" y="8"/>
                    <a:pt x="62" y="7"/>
                    <a:pt x="61" y="7"/>
                  </a:cubicBezTo>
                  <a:cubicBezTo>
                    <a:pt x="54" y="9"/>
                    <a:pt x="48" y="9"/>
                    <a:pt x="40" y="9"/>
                  </a:cubicBezTo>
                  <a:cubicBezTo>
                    <a:pt x="29" y="9"/>
                    <a:pt x="18" y="8"/>
                    <a:pt x="10" y="5"/>
                  </a:cubicBezTo>
                  <a:cubicBezTo>
                    <a:pt x="7" y="3"/>
                    <a:pt x="5" y="2"/>
                    <a:pt x="3" y="1"/>
                  </a:cubicBezTo>
                  <a:cubicBezTo>
                    <a:pt x="2" y="0"/>
                    <a:pt x="2" y="1"/>
                    <a:pt x="1" y="1"/>
                  </a:cubicBezTo>
                  <a:cubicBezTo>
                    <a:pt x="1" y="2"/>
                    <a:pt x="0" y="3"/>
                    <a:pt x="0" y="5"/>
                  </a:cubicBezTo>
                  <a:cubicBezTo>
                    <a:pt x="0" y="13"/>
                    <a:pt x="18" y="20"/>
                    <a:pt x="40" y="20"/>
                  </a:cubicBezTo>
                  <a:cubicBezTo>
                    <a:pt x="44" y="20"/>
                    <a:pt x="48" y="20"/>
                    <a:pt x="52" y="19"/>
                  </a:cubicBezTo>
                  <a:cubicBezTo>
                    <a:pt x="53" y="19"/>
                    <a:pt x="53" y="18"/>
                    <a:pt x="53" y="18"/>
                  </a:cubicBezTo>
                  <a:cubicBezTo>
                    <a:pt x="55" y="14"/>
                    <a:pt x="58" y="11"/>
                    <a:pt x="61" y="8"/>
                  </a:cubicBezTo>
                </a:path>
              </a:pathLst>
            </a:custGeom>
            <a:grpFill/>
            <a:ln w="9525">
              <a:noFill/>
              <a:round/>
              <a:headEnd/>
              <a:tailEnd/>
            </a:ln>
          </p:spPr>
          <p:txBody>
            <a:bodyPr anchor="ctr"/>
            <a:lstStyle/>
            <a:p>
              <a:pPr algn="ctr"/>
              <a:endParaRPr>
                <a:cs typeface="+mn-ea"/>
                <a:sym typeface="+mn-lt"/>
              </a:endParaRPr>
            </a:p>
          </p:txBody>
        </p:sp>
        <p:sp>
          <p:nvSpPr>
            <p:cNvPr id="26" name="Freeform: Shape 51">
              <a:extLst>
                <a:ext uri="{FF2B5EF4-FFF2-40B4-BE49-F238E27FC236}">
                  <a16:creationId xmlns:a16="http://schemas.microsoft.com/office/drawing/2014/main" id="{88DE6450-C9B2-4234-8180-49C4E7ACEFA8}"/>
                </a:ext>
              </a:extLst>
            </p:cNvPr>
            <p:cNvSpPr>
              <a:spLocks/>
            </p:cNvSpPr>
            <p:nvPr/>
          </p:nvSpPr>
          <p:spPr bwMode="auto">
            <a:xfrm>
              <a:off x="2125663" y="2528887"/>
              <a:ext cx="36512" cy="76200"/>
            </a:xfrm>
            <a:custGeom>
              <a:avLst/>
              <a:gdLst/>
              <a:ahLst/>
              <a:cxnLst>
                <a:cxn ang="0">
                  <a:pos x="10" y="14"/>
                </a:cxn>
                <a:cxn ang="0">
                  <a:pos x="5" y="10"/>
                </a:cxn>
                <a:cxn ang="0">
                  <a:pos x="9" y="8"/>
                </a:cxn>
                <a:cxn ang="0">
                  <a:pos x="13" y="9"/>
                </a:cxn>
                <a:cxn ang="0">
                  <a:pos x="13" y="9"/>
                </a:cxn>
                <a:cxn ang="0">
                  <a:pos x="15" y="8"/>
                </a:cxn>
                <a:cxn ang="0">
                  <a:pos x="15" y="6"/>
                </a:cxn>
                <a:cxn ang="0">
                  <a:pos x="15" y="5"/>
                </a:cxn>
                <a:cxn ang="0">
                  <a:pos x="10" y="4"/>
                </a:cxn>
                <a:cxn ang="0">
                  <a:pos x="10" y="4"/>
                </a:cxn>
                <a:cxn ang="0">
                  <a:pos x="10" y="1"/>
                </a:cxn>
                <a:cxn ang="0">
                  <a:pos x="9" y="0"/>
                </a:cxn>
                <a:cxn ang="0">
                  <a:pos x="8" y="0"/>
                </a:cxn>
                <a:cxn ang="0">
                  <a:pos x="7" y="1"/>
                </a:cxn>
                <a:cxn ang="0">
                  <a:pos x="7" y="4"/>
                </a:cxn>
                <a:cxn ang="0">
                  <a:pos x="6" y="4"/>
                </a:cxn>
                <a:cxn ang="0">
                  <a:pos x="1" y="11"/>
                </a:cxn>
                <a:cxn ang="0">
                  <a:pos x="7" y="18"/>
                </a:cxn>
                <a:cxn ang="0">
                  <a:pos x="11" y="22"/>
                </a:cxn>
                <a:cxn ang="0">
                  <a:pos x="7" y="25"/>
                </a:cxn>
                <a:cxn ang="0">
                  <a:pos x="3" y="24"/>
                </a:cxn>
                <a:cxn ang="0">
                  <a:pos x="2" y="23"/>
                </a:cxn>
                <a:cxn ang="0">
                  <a:pos x="1" y="24"/>
                </a:cxn>
                <a:cxn ang="0">
                  <a:pos x="0" y="26"/>
                </a:cxn>
                <a:cxn ang="0">
                  <a:pos x="1" y="27"/>
                </a:cxn>
                <a:cxn ang="0">
                  <a:pos x="6" y="29"/>
                </a:cxn>
                <a:cxn ang="0">
                  <a:pos x="6" y="29"/>
                </a:cxn>
                <a:cxn ang="0">
                  <a:pos x="6" y="31"/>
                </a:cxn>
                <a:cxn ang="0">
                  <a:pos x="8" y="33"/>
                </a:cxn>
                <a:cxn ang="0">
                  <a:pos x="9" y="33"/>
                </a:cxn>
                <a:cxn ang="0">
                  <a:pos x="10" y="31"/>
                </a:cxn>
                <a:cxn ang="0">
                  <a:pos x="10" y="29"/>
                </a:cxn>
                <a:cxn ang="0">
                  <a:pos x="10" y="28"/>
                </a:cxn>
                <a:cxn ang="0">
                  <a:pos x="16" y="21"/>
                </a:cxn>
                <a:cxn ang="0">
                  <a:pos x="10" y="14"/>
                </a:cxn>
              </a:cxnLst>
              <a:rect l="0" t="0" r="r" b="b"/>
              <a:pathLst>
                <a:path w="16" h="33">
                  <a:moveTo>
                    <a:pt x="10" y="14"/>
                  </a:moveTo>
                  <a:cubicBezTo>
                    <a:pt x="6" y="13"/>
                    <a:pt x="5" y="12"/>
                    <a:pt x="5" y="10"/>
                  </a:cubicBezTo>
                  <a:cubicBezTo>
                    <a:pt x="5" y="9"/>
                    <a:pt x="6" y="8"/>
                    <a:pt x="9" y="8"/>
                  </a:cubicBezTo>
                  <a:cubicBezTo>
                    <a:pt x="11" y="8"/>
                    <a:pt x="13" y="9"/>
                    <a:pt x="13" y="9"/>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1"/>
                    <a:pt x="10" y="0"/>
                    <a:pt x="9" y="0"/>
                  </a:cubicBezTo>
                  <a:cubicBezTo>
                    <a:pt x="8" y="0"/>
                    <a:pt x="8" y="0"/>
                    <a:pt x="8" y="0"/>
                  </a:cubicBezTo>
                  <a:cubicBezTo>
                    <a:pt x="7" y="0"/>
                    <a:pt x="7" y="1"/>
                    <a:pt x="7" y="1"/>
                  </a:cubicBezTo>
                  <a:cubicBezTo>
                    <a:pt x="7" y="4"/>
                    <a:pt x="7" y="4"/>
                    <a:pt x="7" y="4"/>
                  </a:cubicBezTo>
                  <a:cubicBezTo>
                    <a:pt x="7" y="4"/>
                    <a:pt x="6" y="4"/>
                    <a:pt x="6" y="4"/>
                  </a:cubicBezTo>
                  <a:cubicBezTo>
                    <a:pt x="3" y="5"/>
                    <a:pt x="1" y="7"/>
                    <a:pt x="1" y="11"/>
                  </a:cubicBezTo>
                  <a:cubicBezTo>
                    <a:pt x="1" y="15"/>
                    <a:pt x="4" y="16"/>
                    <a:pt x="7" y="18"/>
                  </a:cubicBezTo>
                  <a:cubicBezTo>
                    <a:pt x="10" y="19"/>
                    <a:pt x="11" y="20"/>
                    <a:pt x="11" y="22"/>
                  </a:cubicBezTo>
                  <a:cubicBezTo>
                    <a:pt x="11" y="24"/>
                    <a:pt x="10" y="25"/>
                    <a:pt x="7" y="25"/>
                  </a:cubicBezTo>
                  <a:cubicBezTo>
                    <a:pt x="5" y="25"/>
                    <a:pt x="3" y="24"/>
                    <a:pt x="3" y="24"/>
                  </a:cubicBezTo>
                  <a:cubicBezTo>
                    <a:pt x="3" y="23"/>
                    <a:pt x="2" y="23"/>
                    <a:pt x="2" y="23"/>
                  </a:cubicBezTo>
                  <a:cubicBezTo>
                    <a:pt x="2" y="23"/>
                    <a:pt x="1" y="24"/>
                    <a:pt x="1" y="24"/>
                  </a:cubicBezTo>
                  <a:cubicBezTo>
                    <a:pt x="0" y="26"/>
                    <a:pt x="0" y="26"/>
                    <a:pt x="0" y="26"/>
                  </a:cubicBezTo>
                  <a:cubicBezTo>
                    <a:pt x="0" y="26"/>
                    <a:pt x="1" y="27"/>
                    <a:pt x="1" y="27"/>
                  </a:cubicBezTo>
                  <a:cubicBezTo>
                    <a:pt x="3" y="28"/>
                    <a:pt x="6" y="29"/>
                    <a:pt x="6" y="29"/>
                  </a:cubicBezTo>
                  <a:cubicBezTo>
                    <a:pt x="6" y="29"/>
                    <a:pt x="6" y="29"/>
                    <a:pt x="6" y="29"/>
                  </a:cubicBezTo>
                  <a:cubicBezTo>
                    <a:pt x="6" y="31"/>
                    <a:pt x="6" y="31"/>
                    <a:pt x="6" y="31"/>
                  </a:cubicBezTo>
                  <a:cubicBezTo>
                    <a:pt x="6" y="32"/>
                    <a:pt x="7" y="33"/>
                    <a:pt x="8" y="33"/>
                  </a:cubicBezTo>
                  <a:cubicBezTo>
                    <a:pt x="9" y="33"/>
                    <a:pt x="9" y="33"/>
                    <a:pt x="9" y="33"/>
                  </a:cubicBezTo>
                  <a:cubicBezTo>
                    <a:pt x="9" y="33"/>
                    <a:pt x="10" y="32"/>
                    <a:pt x="10" y="31"/>
                  </a:cubicBezTo>
                  <a:cubicBezTo>
                    <a:pt x="10" y="29"/>
                    <a:pt x="10" y="29"/>
                    <a:pt x="10" y="29"/>
                  </a:cubicBezTo>
                  <a:cubicBezTo>
                    <a:pt x="10" y="28"/>
                    <a:pt x="10" y="28"/>
                    <a:pt x="10" y="28"/>
                  </a:cubicBezTo>
                  <a:cubicBezTo>
                    <a:pt x="14" y="28"/>
                    <a:pt x="16" y="25"/>
                    <a:pt x="16" y="21"/>
                  </a:cubicBezTo>
                  <a:cubicBezTo>
                    <a:pt x="16" y="18"/>
                    <a:pt x="14" y="16"/>
                    <a:pt x="10" y="14"/>
                  </a:cubicBezTo>
                </a:path>
              </a:pathLst>
            </a:custGeom>
            <a:grpFill/>
            <a:ln w="9525">
              <a:noFill/>
              <a:round/>
              <a:headEnd/>
              <a:tailEnd/>
            </a:ln>
          </p:spPr>
          <p:txBody>
            <a:bodyPr anchor="ctr"/>
            <a:lstStyle/>
            <a:p>
              <a:pPr algn="ctr"/>
              <a:endParaRPr>
                <a:cs typeface="+mn-ea"/>
                <a:sym typeface="+mn-lt"/>
              </a:endParaRPr>
            </a:p>
          </p:txBody>
        </p:sp>
        <p:sp>
          <p:nvSpPr>
            <p:cNvPr id="27" name="Freeform: Shape 52">
              <a:extLst>
                <a:ext uri="{FF2B5EF4-FFF2-40B4-BE49-F238E27FC236}">
                  <a16:creationId xmlns:a16="http://schemas.microsoft.com/office/drawing/2014/main" id="{6D3D2F73-52CA-4FA2-BFE6-956E599A5960}"/>
                </a:ext>
              </a:extLst>
            </p:cNvPr>
            <p:cNvSpPr>
              <a:spLocks/>
            </p:cNvSpPr>
            <p:nvPr/>
          </p:nvSpPr>
          <p:spPr bwMode="auto">
            <a:xfrm>
              <a:off x="2074863" y="2497137"/>
              <a:ext cx="139700" cy="139700"/>
            </a:xfrm>
            <a:custGeom>
              <a:avLst/>
              <a:gdLst/>
              <a:ahLst/>
              <a:cxnLst>
                <a:cxn ang="0">
                  <a:pos x="30" y="54"/>
                </a:cxn>
                <a:cxn ang="0">
                  <a:pos x="7" y="30"/>
                </a:cxn>
                <a:cxn ang="0">
                  <a:pos x="30" y="7"/>
                </a:cxn>
                <a:cxn ang="0">
                  <a:pos x="54" y="30"/>
                </a:cxn>
                <a:cxn ang="0">
                  <a:pos x="30" y="54"/>
                </a:cxn>
                <a:cxn ang="0">
                  <a:pos x="30" y="0"/>
                </a:cxn>
                <a:cxn ang="0">
                  <a:pos x="0" y="30"/>
                </a:cxn>
                <a:cxn ang="0">
                  <a:pos x="30" y="61"/>
                </a:cxn>
                <a:cxn ang="0">
                  <a:pos x="61" y="30"/>
                </a:cxn>
                <a:cxn ang="0">
                  <a:pos x="30" y="0"/>
                </a:cxn>
              </a:cxnLst>
              <a:rect l="0" t="0" r="r" b="b"/>
              <a:pathLst>
                <a:path w="61" h="61">
                  <a:moveTo>
                    <a:pt x="30" y="54"/>
                  </a:moveTo>
                  <a:cubicBezTo>
                    <a:pt x="17" y="54"/>
                    <a:pt x="7" y="43"/>
                    <a:pt x="7" y="30"/>
                  </a:cubicBezTo>
                  <a:cubicBezTo>
                    <a:pt x="7" y="17"/>
                    <a:pt x="17" y="7"/>
                    <a:pt x="30" y="7"/>
                  </a:cubicBezTo>
                  <a:cubicBezTo>
                    <a:pt x="43" y="7"/>
                    <a:pt x="54" y="17"/>
                    <a:pt x="54" y="30"/>
                  </a:cubicBezTo>
                  <a:cubicBezTo>
                    <a:pt x="54" y="43"/>
                    <a:pt x="43" y="54"/>
                    <a:pt x="30" y="54"/>
                  </a:cubicBezTo>
                  <a:moveTo>
                    <a:pt x="30" y="0"/>
                  </a:moveTo>
                  <a:cubicBezTo>
                    <a:pt x="13" y="0"/>
                    <a:pt x="0" y="13"/>
                    <a:pt x="0" y="30"/>
                  </a:cubicBezTo>
                  <a:cubicBezTo>
                    <a:pt x="0" y="47"/>
                    <a:pt x="13" y="61"/>
                    <a:pt x="30" y="61"/>
                  </a:cubicBezTo>
                  <a:cubicBezTo>
                    <a:pt x="47" y="61"/>
                    <a:pt x="61" y="47"/>
                    <a:pt x="61" y="30"/>
                  </a:cubicBezTo>
                  <a:cubicBezTo>
                    <a:pt x="61" y="13"/>
                    <a:pt x="47" y="0"/>
                    <a:pt x="30" y="0"/>
                  </a:cubicBezTo>
                </a:path>
              </a:pathLst>
            </a:custGeom>
            <a:grpFill/>
            <a:ln w="9525">
              <a:noFill/>
              <a:round/>
              <a:headEnd/>
              <a:tailEnd/>
            </a:ln>
          </p:spPr>
          <p:txBody>
            <a:bodyPr anchor="ctr"/>
            <a:lstStyle/>
            <a:p>
              <a:pPr algn="ctr"/>
              <a:endParaRPr>
                <a:cs typeface="+mn-ea"/>
                <a:sym typeface="+mn-lt"/>
              </a:endParaRPr>
            </a:p>
          </p:txBody>
        </p:sp>
      </p:grpSp>
      <p:sp>
        <p:nvSpPr>
          <p:cNvPr id="19" name="PA_文本框 28">
            <a:extLst>
              <a:ext uri="{FF2B5EF4-FFF2-40B4-BE49-F238E27FC236}">
                <a16:creationId xmlns:a16="http://schemas.microsoft.com/office/drawing/2014/main" id="{1536D549-2A78-4520-AAC8-5E979D27CC65}"/>
              </a:ext>
            </a:extLst>
          </p:cNvPr>
          <p:cNvSpPr txBox="1"/>
          <p:nvPr>
            <p:custDataLst>
              <p:tags r:id="rId9"/>
            </p:custDataLst>
          </p:nvPr>
        </p:nvSpPr>
        <p:spPr bwMode="auto">
          <a:xfrm>
            <a:off x="2583338" y="3935741"/>
            <a:ext cx="1261884" cy="307777"/>
          </a:xfrm>
          <a:prstGeom prst="rect">
            <a:avLst/>
          </a:prstGeom>
          <a:noFill/>
        </p:spPr>
        <p:txBody>
          <a:bodyPr wrap="none">
            <a:normAutofit/>
          </a:bodyPr>
          <a:lstStyle/>
          <a:p>
            <a:pPr eaLnBrk="1" fontAlgn="auto" hangingPunct="1">
              <a:defRPr/>
            </a:pPr>
            <a:r>
              <a:rPr lang="zh-CN" altLang="en-US" sz="1400" dirty="0">
                <a:solidFill>
                  <a:schemeClr val="dk1">
                    <a:lumMod val="100000"/>
                  </a:schemeClr>
                </a:solidFill>
                <a:cs typeface="+mn-ea"/>
                <a:sym typeface="+mn-lt"/>
              </a:rPr>
              <a:t>输入标题文本</a:t>
            </a:r>
          </a:p>
        </p:txBody>
      </p:sp>
      <p:sp>
        <p:nvSpPr>
          <p:cNvPr id="20" name="PA_文本框 29">
            <a:extLst>
              <a:ext uri="{FF2B5EF4-FFF2-40B4-BE49-F238E27FC236}">
                <a16:creationId xmlns:a16="http://schemas.microsoft.com/office/drawing/2014/main" id="{E8FFC02B-860F-42B8-A38C-9B9147AC3DB3}"/>
              </a:ext>
            </a:extLst>
          </p:cNvPr>
          <p:cNvSpPr txBox="1"/>
          <p:nvPr>
            <p:custDataLst>
              <p:tags r:id="rId10"/>
            </p:custDataLst>
          </p:nvPr>
        </p:nvSpPr>
        <p:spPr bwMode="auto">
          <a:xfrm>
            <a:off x="2583338" y="4243518"/>
            <a:ext cx="2605087" cy="445763"/>
          </a:xfrm>
          <a:prstGeom prst="rect">
            <a:avLst/>
          </a:prstGeom>
          <a:noFill/>
        </p:spPr>
        <p:txBody>
          <a:bodyPr wrap="square">
            <a:normAutofit lnSpcReduction="10000"/>
          </a:bodyPr>
          <a:lstStyle/>
          <a:p>
            <a:pPr eaLnBrk="1" fontAlgn="auto" hangingPunct="1">
              <a:lnSpc>
                <a:spcPct val="120000"/>
              </a:lnSpc>
              <a:defRPr/>
            </a:pPr>
            <a:r>
              <a:rPr lang="zh-CN" altLang="en-US" sz="1000" dirty="0">
                <a:solidFill>
                  <a:schemeClr val="dk1">
                    <a:lumMod val="100000"/>
                  </a:schemeClr>
                </a:solidFill>
                <a:cs typeface="+mn-ea"/>
                <a:sym typeface="+mn-lt"/>
              </a:rPr>
              <a:t>输入替换内容内容输入替换内容内容</a:t>
            </a:r>
            <a:br>
              <a:rPr lang="zh-CN" altLang="en-US" sz="1000" dirty="0">
                <a:solidFill>
                  <a:schemeClr val="dk1">
                    <a:lumMod val="100000"/>
                  </a:schemeClr>
                </a:solidFill>
                <a:cs typeface="+mn-ea"/>
                <a:sym typeface="+mn-lt"/>
              </a:rPr>
            </a:br>
            <a:endParaRPr lang="zh-CN" altLang="en-US" sz="1000" dirty="0">
              <a:solidFill>
                <a:schemeClr val="dk1">
                  <a:lumMod val="100000"/>
                </a:schemeClr>
              </a:solidFill>
              <a:cs typeface="+mn-ea"/>
              <a:sym typeface="+mn-lt"/>
            </a:endParaRPr>
          </a:p>
        </p:txBody>
      </p:sp>
      <p:sp>
        <p:nvSpPr>
          <p:cNvPr id="9" name="PA_椭圆 38">
            <a:extLst>
              <a:ext uri="{FF2B5EF4-FFF2-40B4-BE49-F238E27FC236}">
                <a16:creationId xmlns:a16="http://schemas.microsoft.com/office/drawing/2014/main" id="{908D9449-0BCF-4912-9FFC-B4CD48CF60B5}"/>
              </a:ext>
            </a:extLst>
          </p:cNvPr>
          <p:cNvSpPr/>
          <p:nvPr>
            <p:custDataLst>
              <p:tags r:id="rId11"/>
            </p:custDataLst>
          </p:nvPr>
        </p:nvSpPr>
        <p:spPr>
          <a:xfrm>
            <a:off x="1828331" y="5049857"/>
            <a:ext cx="594355" cy="594355"/>
          </a:xfrm>
          <a:prstGeom prst="ellipse">
            <a:avLst/>
          </a:prstGeom>
          <a:solidFill>
            <a:srgbClr val="6495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0" name="PA_组合 40">
            <a:extLst>
              <a:ext uri="{FF2B5EF4-FFF2-40B4-BE49-F238E27FC236}">
                <a16:creationId xmlns:a16="http://schemas.microsoft.com/office/drawing/2014/main" id="{D9D20F07-B8F5-43E0-814B-9C8C065BC612}"/>
              </a:ext>
            </a:extLst>
          </p:cNvPr>
          <p:cNvGrpSpPr/>
          <p:nvPr>
            <p:custDataLst>
              <p:tags r:id="rId12"/>
            </p:custDataLst>
          </p:nvPr>
        </p:nvGrpSpPr>
        <p:grpSpPr>
          <a:xfrm>
            <a:off x="1988983" y="5212099"/>
            <a:ext cx="273051" cy="269875"/>
            <a:chOff x="3959226" y="1355724"/>
            <a:chExt cx="273050" cy="269875"/>
          </a:xfrm>
          <a:solidFill>
            <a:schemeClr val="bg1"/>
          </a:solidFill>
        </p:grpSpPr>
        <p:sp>
          <p:nvSpPr>
            <p:cNvPr id="13" name="Freeform: Shape 41">
              <a:extLst>
                <a:ext uri="{FF2B5EF4-FFF2-40B4-BE49-F238E27FC236}">
                  <a16:creationId xmlns:a16="http://schemas.microsoft.com/office/drawing/2014/main" id="{89971154-C682-48EA-B7FF-F462DA750551}"/>
                </a:ext>
              </a:extLst>
            </p:cNvPr>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anchor="ctr"/>
            <a:lstStyle/>
            <a:p>
              <a:pPr algn="ctr"/>
              <a:endParaRPr>
                <a:cs typeface="+mn-ea"/>
                <a:sym typeface="+mn-lt"/>
              </a:endParaRPr>
            </a:p>
          </p:txBody>
        </p:sp>
        <p:sp>
          <p:nvSpPr>
            <p:cNvPr id="14" name="Freeform: Shape 42">
              <a:extLst>
                <a:ext uri="{FF2B5EF4-FFF2-40B4-BE49-F238E27FC236}">
                  <a16:creationId xmlns:a16="http://schemas.microsoft.com/office/drawing/2014/main" id="{768257F9-B09A-4623-9278-C50169E565B9}"/>
                </a:ext>
              </a:extLst>
            </p:cNvPr>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anchor="ctr"/>
            <a:lstStyle/>
            <a:p>
              <a:pPr algn="ctr"/>
              <a:endParaRPr>
                <a:cs typeface="+mn-ea"/>
                <a:sym typeface="+mn-lt"/>
              </a:endParaRPr>
            </a:p>
          </p:txBody>
        </p:sp>
        <p:sp>
          <p:nvSpPr>
            <p:cNvPr id="15" name="Freeform: Shape 43">
              <a:extLst>
                <a:ext uri="{FF2B5EF4-FFF2-40B4-BE49-F238E27FC236}">
                  <a16:creationId xmlns:a16="http://schemas.microsoft.com/office/drawing/2014/main" id="{E1A457C6-0FD5-4F7B-A585-31F67C735850}"/>
                </a:ext>
              </a:extLst>
            </p:cNvPr>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anchor="ctr"/>
            <a:lstStyle/>
            <a:p>
              <a:pPr algn="ctr"/>
              <a:endParaRPr>
                <a:cs typeface="+mn-ea"/>
                <a:sym typeface="+mn-lt"/>
              </a:endParaRPr>
            </a:p>
          </p:txBody>
        </p:sp>
        <p:sp>
          <p:nvSpPr>
            <p:cNvPr id="16" name="Freeform: Shape 44">
              <a:extLst>
                <a:ext uri="{FF2B5EF4-FFF2-40B4-BE49-F238E27FC236}">
                  <a16:creationId xmlns:a16="http://schemas.microsoft.com/office/drawing/2014/main" id="{342D2D7B-E3D0-49D1-8A81-6179FC0919B8}"/>
                </a:ext>
              </a:extLst>
            </p:cNvPr>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anchor="ctr"/>
            <a:lstStyle/>
            <a:p>
              <a:pPr algn="ctr"/>
              <a:endParaRPr>
                <a:cs typeface="+mn-ea"/>
                <a:sym typeface="+mn-lt"/>
              </a:endParaRPr>
            </a:p>
          </p:txBody>
        </p:sp>
      </p:grpSp>
      <p:sp>
        <p:nvSpPr>
          <p:cNvPr id="11" name="PA_文本框 30">
            <a:extLst>
              <a:ext uri="{FF2B5EF4-FFF2-40B4-BE49-F238E27FC236}">
                <a16:creationId xmlns:a16="http://schemas.microsoft.com/office/drawing/2014/main" id="{B582DD64-8B0E-4429-848E-BBE7BA0DA829}"/>
              </a:ext>
            </a:extLst>
          </p:cNvPr>
          <p:cNvSpPr txBox="1"/>
          <p:nvPr>
            <p:custDataLst>
              <p:tags r:id="rId13"/>
            </p:custDataLst>
          </p:nvPr>
        </p:nvSpPr>
        <p:spPr bwMode="auto">
          <a:xfrm>
            <a:off x="2583338" y="5049857"/>
            <a:ext cx="1261884" cy="307777"/>
          </a:xfrm>
          <a:prstGeom prst="rect">
            <a:avLst/>
          </a:prstGeom>
          <a:noFill/>
        </p:spPr>
        <p:txBody>
          <a:bodyPr wrap="none">
            <a:normAutofit/>
          </a:bodyPr>
          <a:lstStyle/>
          <a:p>
            <a:pPr eaLnBrk="1" fontAlgn="auto" hangingPunct="1">
              <a:defRPr/>
            </a:pPr>
            <a:r>
              <a:rPr lang="zh-CN" altLang="en-US" sz="1400" dirty="0">
                <a:solidFill>
                  <a:schemeClr val="dk1">
                    <a:lumMod val="100000"/>
                  </a:schemeClr>
                </a:solidFill>
                <a:cs typeface="+mn-ea"/>
                <a:sym typeface="+mn-lt"/>
              </a:rPr>
              <a:t>输入标题文本</a:t>
            </a:r>
          </a:p>
        </p:txBody>
      </p:sp>
      <p:sp>
        <p:nvSpPr>
          <p:cNvPr id="12" name="PA_文本框 31">
            <a:extLst>
              <a:ext uri="{FF2B5EF4-FFF2-40B4-BE49-F238E27FC236}">
                <a16:creationId xmlns:a16="http://schemas.microsoft.com/office/drawing/2014/main" id="{77D85612-48DF-4939-A9DF-EF9713BAFECB}"/>
              </a:ext>
            </a:extLst>
          </p:cNvPr>
          <p:cNvSpPr txBox="1"/>
          <p:nvPr>
            <p:custDataLst>
              <p:tags r:id="rId14"/>
            </p:custDataLst>
          </p:nvPr>
        </p:nvSpPr>
        <p:spPr bwMode="auto">
          <a:xfrm>
            <a:off x="2583338" y="5357634"/>
            <a:ext cx="2605087" cy="445763"/>
          </a:xfrm>
          <a:prstGeom prst="rect">
            <a:avLst/>
          </a:prstGeom>
          <a:noFill/>
        </p:spPr>
        <p:txBody>
          <a:bodyPr wrap="square">
            <a:normAutofit lnSpcReduction="10000"/>
          </a:bodyPr>
          <a:lstStyle/>
          <a:p>
            <a:pPr eaLnBrk="1" fontAlgn="auto" hangingPunct="1">
              <a:lnSpc>
                <a:spcPct val="120000"/>
              </a:lnSpc>
              <a:defRPr/>
            </a:pPr>
            <a:r>
              <a:rPr lang="zh-CN" altLang="en-US" sz="1000" dirty="0">
                <a:solidFill>
                  <a:schemeClr val="dk1">
                    <a:lumMod val="100000"/>
                  </a:schemeClr>
                </a:solidFill>
                <a:cs typeface="+mn-ea"/>
                <a:sym typeface="+mn-lt"/>
              </a:rPr>
              <a:t>输入替换内容内容输入替换内容内容</a:t>
            </a:r>
            <a:br>
              <a:rPr lang="zh-CN" altLang="en-US" sz="1000" dirty="0">
                <a:solidFill>
                  <a:schemeClr val="dk1">
                    <a:lumMod val="100000"/>
                  </a:schemeClr>
                </a:solidFill>
                <a:cs typeface="+mn-ea"/>
                <a:sym typeface="+mn-lt"/>
              </a:rPr>
            </a:br>
            <a:endParaRPr lang="zh-CN" altLang="en-US" sz="1000" dirty="0">
              <a:solidFill>
                <a:schemeClr val="dk1">
                  <a:lumMod val="100000"/>
                </a:schemeClr>
              </a:solidFill>
              <a:cs typeface="+mn-ea"/>
              <a:sym typeface="+mn-lt"/>
            </a:endParaRPr>
          </a:p>
        </p:txBody>
      </p:sp>
      <p:grpSp>
        <p:nvGrpSpPr>
          <p:cNvPr id="34" name="组合 33">
            <a:extLst>
              <a:ext uri="{FF2B5EF4-FFF2-40B4-BE49-F238E27FC236}">
                <a16:creationId xmlns:a16="http://schemas.microsoft.com/office/drawing/2014/main" id="{FE0F8DC9-EA1F-4F5F-8393-8E4FED4B606B}"/>
              </a:ext>
            </a:extLst>
          </p:cNvPr>
          <p:cNvGrpSpPr/>
          <p:nvPr/>
        </p:nvGrpSpPr>
        <p:grpSpPr>
          <a:xfrm>
            <a:off x="171450" y="468189"/>
            <a:ext cx="6616971" cy="707886"/>
            <a:chOff x="171450" y="636516"/>
            <a:chExt cx="6616971" cy="707886"/>
          </a:xfrm>
        </p:grpSpPr>
        <p:sp>
          <p:nvSpPr>
            <p:cNvPr id="35" name="文本框 34">
              <a:extLst>
                <a:ext uri="{FF2B5EF4-FFF2-40B4-BE49-F238E27FC236}">
                  <a16:creationId xmlns:a16="http://schemas.microsoft.com/office/drawing/2014/main" id="{7AE78D03-F193-4572-AFC2-9E9CB7EF2527}"/>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36" name="矩形 35">
              <a:extLst>
                <a:ext uri="{FF2B5EF4-FFF2-40B4-BE49-F238E27FC236}">
                  <a16:creationId xmlns:a16="http://schemas.microsoft.com/office/drawing/2014/main" id="{E79129FC-9458-474B-9790-77460450231B}"/>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840018362"/>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 calcmode="lin" valueType="num">
                                      <p:cBhvr>
                                        <p:cTn id="18" dur="500" fill="hold"/>
                                        <p:tgtEl>
                                          <p:spTgt spid="28"/>
                                        </p:tgtEl>
                                        <p:attrNameLst>
                                          <p:attrName>style.rotation</p:attrName>
                                        </p:attrNameLst>
                                      </p:cBhvr>
                                      <p:tavLst>
                                        <p:tav tm="0">
                                          <p:val>
                                            <p:fltVal val="360"/>
                                          </p:val>
                                        </p:tav>
                                        <p:tav tm="100000">
                                          <p:val>
                                            <p:fltVal val="0"/>
                                          </p:val>
                                        </p:tav>
                                      </p:tavLst>
                                    </p:anim>
                                    <p:animEffect transition="in" filter="fade">
                                      <p:cBhvr>
                                        <p:cTn id="19" dur="500"/>
                                        <p:tgtEl>
                                          <p:spTgt spid="28"/>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 calcmode="lin" valueType="num">
                                      <p:cBhvr>
                                        <p:cTn id="24" dur="500" fill="hold"/>
                                        <p:tgtEl>
                                          <p:spTgt spid="29"/>
                                        </p:tgtEl>
                                        <p:attrNameLst>
                                          <p:attrName>style.rotation</p:attrName>
                                        </p:attrNameLst>
                                      </p:cBhvr>
                                      <p:tavLst>
                                        <p:tav tm="0">
                                          <p:val>
                                            <p:fltVal val="360"/>
                                          </p:val>
                                        </p:tav>
                                        <p:tav tm="100000">
                                          <p:val>
                                            <p:fltVal val="0"/>
                                          </p:val>
                                        </p:tav>
                                      </p:tavLst>
                                    </p:anim>
                                    <p:animEffect transition="in" filter="fade">
                                      <p:cBhvr>
                                        <p:cTn id="25" dur="500"/>
                                        <p:tgtEl>
                                          <p:spTgt spid="29"/>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1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 calcmode="lin" valueType="num">
                                      <p:cBhvr>
                                        <p:cTn id="44" dur="500" fill="hold"/>
                                        <p:tgtEl>
                                          <p:spTgt spid="18"/>
                                        </p:tgtEl>
                                        <p:attrNameLst>
                                          <p:attrName>style.rotation</p:attrName>
                                        </p:attrNameLst>
                                      </p:cBhvr>
                                      <p:tavLst>
                                        <p:tav tm="0">
                                          <p:val>
                                            <p:fltVal val="360"/>
                                          </p:val>
                                        </p:tav>
                                        <p:tav tm="100000">
                                          <p:val>
                                            <p:fltVal val="0"/>
                                          </p:val>
                                        </p:tav>
                                      </p:tavLst>
                                    </p:anim>
                                    <p:animEffect transition="in" filter="fade">
                                      <p:cBhvr>
                                        <p:cTn id="45" dur="500"/>
                                        <p:tgtEl>
                                          <p:spTgt spid="18"/>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par>
                          <p:cTn id="53" fill="hold">
                            <p:stCondLst>
                              <p:cond delay="2500"/>
                            </p:stCondLst>
                            <p:childTnLst>
                              <p:par>
                                <p:cTn id="54" presetID="49" presetClass="entr" presetSubtype="0" decel="10000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 calcmode="lin" valueType="num">
                                      <p:cBhvr>
                                        <p:cTn id="58" dur="500" fill="hold"/>
                                        <p:tgtEl>
                                          <p:spTgt spid="9"/>
                                        </p:tgtEl>
                                        <p:attrNameLst>
                                          <p:attrName>style.rotation</p:attrName>
                                        </p:attrNameLst>
                                      </p:cBhvr>
                                      <p:tavLst>
                                        <p:tav tm="0">
                                          <p:val>
                                            <p:fltVal val="360"/>
                                          </p:val>
                                        </p:tav>
                                        <p:tav tm="100000">
                                          <p:val>
                                            <p:fltVal val="0"/>
                                          </p:val>
                                        </p:tav>
                                      </p:tavLst>
                                    </p:anim>
                                    <p:animEffect transition="in" filter="fade">
                                      <p:cBhvr>
                                        <p:cTn id="59" dur="500"/>
                                        <p:tgtEl>
                                          <p:spTgt spid="9"/>
                                        </p:tgtEl>
                                      </p:cBhvr>
                                    </p:animEffect>
                                  </p:childTnLst>
                                </p:cTn>
                              </p:par>
                              <p:par>
                                <p:cTn id="60" presetID="49" presetClass="entr" presetSubtype="0" decel="10000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 calcmode="lin" valueType="num">
                                      <p:cBhvr>
                                        <p:cTn id="64" dur="500" fill="hold"/>
                                        <p:tgtEl>
                                          <p:spTgt spid="10"/>
                                        </p:tgtEl>
                                        <p:attrNameLst>
                                          <p:attrName>style.rotation</p:attrName>
                                        </p:attrNameLst>
                                      </p:cBhvr>
                                      <p:tavLst>
                                        <p:tav tm="0">
                                          <p:val>
                                            <p:fltVal val="360"/>
                                          </p:val>
                                        </p:tav>
                                        <p:tav tm="100000">
                                          <p:val>
                                            <p:fltVal val="0"/>
                                          </p:val>
                                        </p:tav>
                                      </p:tavLst>
                                    </p:anim>
                                    <p:animEffect transition="in" filter="fade">
                                      <p:cBhvr>
                                        <p:cTn id="65" dur="500"/>
                                        <p:tgtEl>
                                          <p:spTgt spid="10"/>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left)">
                                      <p:cBhvr>
                                        <p:cTn id="72" dur="500"/>
                                        <p:tgtEl>
                                          <p:spTgt spid="12"/>
                                        </p:tgtEl>
                                      </p:cBhvr>
                                    </p:animEffect>
                                  </p:childTnLst>
                                </p:cTn>
                              </p:par>
                              <p:par>
                                <p:cTn id="73" presetID="16" presetClass="entr" presetSubtype="21"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arn(inVertical)">
                                      <p:cBhvr>
                                        <p:cTn id="7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8" grpId="0" animBg="1"/>
      <p:bldP spid="30" grpId="0"/>
      <p:bldP spid="31" grpId="0"/>
      <p:bldP spid="17" grpId="0" animBg="1" autoUpdateAnimBg="0"/>
      <p:bldP spid="19" grpId="0"/>
      <p:bldP spid="20" grpId="0"/>
      <p:bldP spid="9" grpId="0" animBg="1" autoUpdateAnimBg="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3" name="组合 282"/>
          <p:cNvGrpSpPr/>
          <p:nvPr/>
        </p:nvGrpSpPr>
        <p:grpSpPr>
          <a:xfrm>
            <a:off x="2436931" y="1646993"/>
            <a:ext cx="828451" cy="828451"/>
            <a:chOff x="1661309" y="1098045"/>
            <a:chExt cx="621338" cy="621338"/>
          </a:xfrm>
          <a:effectLst>
            <a:outerShdw blurRad="50800" dist="38100" dir="8100000" algn="tr" rotWithShape="0">
              <a:prstClr val="black">
                <a:alpha val="40000"/>
              </a:prstClr>
            </a:outerShdw>
          </a:effectLst>
        </p:grpSpPr>
        <p:sp>
          <p:nvSpPr>
            <p:cNvPr id="284" name="椭圆 283"/>
            <p:cNvSpPr/>
            <p:nvPr/>
          </p:nvSpPr>
          <p:spPr>
            <a:xfrm>
              <a:off x="1661309" y="1098045"/>
              <a:ext cx="621338" cy="621338"/>
            </a:xfrm>
            <a:prstGeom prst="ellipse">
              <a:avLst/>
            </a:prstGeom>
            <a:solidFill>
              <a:srgbClr val="6495A3">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667" b="1" dirty="0">
                  <a:solidFill>
                    <a:prstClr val="black">
                      <a:lumMod val="85000"/>
                      <a:lumOff val="15000"/>
                    </a:prstClr>
                  </a:solidFill>
                  <a:cs typeface="+mn-ea"/>
                  <a:sym typeface="+mn-lt"/>
                </a:rPr>
                <a:t>1</a:t>
              </a:r>
              <a:endParaRPr lang="zh-CN" altLang="en-US" sz="2667" b="1" dirty="0">
                <a:solidFill>
                  <a:prstClr val="black">
                    <a:lumMod val="85000"/>
                    <a:lumOff val="15000"/>
                  </a:prstClr>
                </a:solidFill>
                <a:cs typeface="+mn-ea"/>
                <a:sym typeface="+mn-lt"/>
              </a:endParaRPr>
            </a:p>
          </p:txBody>
        </p:sp>
        <p:sp>
          <p:nvSpPr>
            <p:cNvPr id="285" name="椭圆 284"/>
            <p:cNvSpPr/>
            <p:nvPr/>
          </p:nvSpPr>
          <p:spPr>
            <a:xfrm>
              <a:off x="1727856" y="1164592"/>
              <a:ext cx="488244" cy="488244"/>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667" b="1" dirty="0">
                  <a:solidFill>
                    <a:prstClr val="black">
                      <a:lumMod val="85000"/>
                      <a:lumOff val="15000"/>
                    </a:prstClr>
                  </a:solidFill>
                  <a:cs typeface="+mn-ea"/>
                  <a:sym typeface="+mn-lt"/>
                </a:rPr>
                <a:t>1</a:t>
              </a:r>
              <a:endParaRPr lang="zh-CN" altLang="en-US" sz="2667" b="1" dirty="0">
                <a:solidFill>
                  <a:prstClr val="black">
                    <a:lumMod val="85000"/>
                    <a:lumOff val="15000"/>
                  </a:prstClr>
                </a:solidFill>
                <a:cs typeface="+mn-ea"/>
                <a:sym typeface="+mn-lt"/>
              </a:endParaRPr>
            </a:p>
          </p:txBody>
        </p:sp>
      </p:grpSp>
      <p:grpSp>
        <p:nvGrpSpPr>
          <p:cNvPr id="286" name="组合 285"/>
          <p:cNvGrpSpPr/>
          <p:nvPr/>
        </p:nvGrpSpPr>
        <p:grpSpPr>
          <a:xfrm>
            <a:off x="5846874" y="1646993"/>
            <a:ext cx="828451" cy="828451"/>
            <a:chOff x="1661309" y="1098045"/>
            <a:chExt cx="621338" cy="621338"/>
          </a:xfrm>
          <a:effectLst>
            <a:outerShdw blurRad="50800" dist="38100" dir="8100000" algn="tr" rotWithShape="0">
              <a:prstClr val="black">
                <a:alpha val="40000"/>
              </a:prstClr>
            </a:outerShdw>
          </a:effectLst>
        </p:grpSpPr>
        <p:sp>
          <p:nvSpPr>
            <p:cNvPr id="287" name="椭圆 286"/>
            <p:cNvSpPr/>
            <p:nvPr/>
          </p:nvSpPr>
          <p:spPr>
            <a:xfrm>
              <a:off x="1661309" y="1098045"/>
              <a:ext cx="621338" cy="621338"/>
            </a:xfrm>
            <a:prstGeom prst="ellipse">
              <a:avLst/>
            </a:prstGeom>
            <a:solidFill>
              <a:srgbClr val="FF6F41">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667" b="1" dirty="0">
                  <a:solidFill>
                    <a:prstClr val="black">
                      <a:lumMod val="85000"/>
                      <a:lumOff val="15000"/>
                    </a:prstClr>
                  </a:solidFill>
                  <a:cs typeface="+mn-ea"/>
                  <a:sym typeface="+mn-lt"/>
                </a:rPr>
                <a:t>1</a:t>
              </a:r>
              <a:endParaRPr lang="zh-CN" altLang="en-US" sz="2667" b="1" dirty="0">
                <a:solidFill>
                  <a:prstClr val="black">
                    <a:lumMod val="85000"/>
                    <a:lumOff val="15000"/>
                  </a:prstClr>
                </a:solidFill>
                <a:cs typeface="+mn-ea"/>
                <a:sym typeface="+mn-lt"/>
              </a:endParaRPr>
            </a:p>
          </p:txBody>
        </p:sp>
        <p:sp>
          <p:nvSpPr>
            <p:cNvPr id="288" name="椭圆 287"/>
            <p:cNvSpPr/>
            <p:nvPr/>
          </p:nvSpPr>
          <p:spPr>
            <a:xfrm>
              <a:off x="1727856" y="1164592"/>
              <a:ext cx="488244" cy="488244"/>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667" b="1" dirty="0">
                  <a:solidFill>
                    <a:prstClr val="black">
                      <a:lumMod val="85000"/>
                      <a:lumOff val="15000"/>
                    </a:prstClr>
                  </a:solidFill>
                  <a:cs typeface="+mn-ea"/>
                  <a:sym typeface="+mn-lt"/>
                </a:rPr>
                <a:t>2</a:t>
              </a:r>
              <a:endParaRPr lang="zh-CN" altLang="en-US" sz="2667" b="1" dirty="0">
                <a:solidFill>
                  <a:prstClr val="black">
                    <a:lumMod val="85000"/>
                    <a:lumOff val="15000"/>
                  </a:prstClr>
                </a:solidFill>
                <a:cs typeface="+mn-ea"/>
                <a:sym typeface="+mn-lt"/>
              </a:endParaRPr>
            </a:p>
          </p:txBody>
        </p:sp>
      </p:grpSp>
      <p:grpSp>
        <p:nvGrpSpPr>
          <p:cNvPr id="289" name="组合 288"/>
          <p:cNvGrpSpPr/>
          <p:nvPr/>
        </p:nvGrpSpPr>
        <p:grpSpPr>
          <a:xfrm>
            <a:off x="9241161" y="1646993"/>
            <a:ext cx="828451" cy="828451"/>
            <a:chOff x="1661309" y="1098045"/>
            <a:chExt cx="621338" cy="621338"/>
          </a:xfrm>
          <a:effectLst>
            <a:outerShdw blurRad="50800" dist="38100" dir="8100000" algn="tr" rotWithShape="0">
              <a:prstClr val="black">
                <a:alpha val="40000"/>
              </a:prstClr>
            </a:outerShdw>
          </a:effectLst>
        </p:grpSpPr>
        <p:sp>
          <p:nvSpPr>
            <p:cNvPr id="290" name="椭圆 289"/>
            <p:cNvSpPr/>
            <p:nvPr/>
          </p:nvSpPr>
          <p:spPr>
            <a:xfrm>
              <a:off x="1661309" y="1098045"/>
              <a:ext cx="621338" cy="621338"/>
            </a:xfrm>
            <a:prstGeom prst="ellipse">
              <a:avLst/>
            </a:prstGeom>
            <a:solidFill>
              <a:srgbClr val="6495A3">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667" b="1" dirty="0">
                  <a:solidFill>
                    <a:prstClr val="black">
                      <a:lumMod val="85000"/>
                      <a:lumOff val="15000"/>
                    </a:prstClr>
                  </a:solidFill>
                  <a:cs typeface="+mn-ea"/>
                  <a:sym typeface="+mn-lt"/>
                </a:rPr>
                <a:t>1</a:t>
              </a:r>
              <a:endParaRPr lang="zh-CN" altLang="en-US" sz="2667" b="1" dirty="0">
                <a:solidFill>
                  <a:prstClr val="black">
                    <a:lumMod val="85000"/>
                    <a:lumOff val="15000"/>
                  </a:prstClr>
                </a:solidFill>
                <a:cs typeface="+mn-ea"/>
                <a:sym typeface="+mn-lt"/>
              </a:endParaRPr>
            </a:p>
          </p:txBody>
        </p:sp>
        <p:sp>
          <p:nvSpPr>
            <p:cNvPr id="291" name="椭圆 290"/>
            <p:cNvSpPr/>
            <p:nvPr/>
          </p:nvSpPr>
          <p:spPr>
            <a:xfrm>
              <a:off x="1727856" y="1164592"/>
              <a:ext cx="488244" cy="488244"/>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667" b="1" dirty="0">
                  <a:solidFill>
                    <a:prstClr val="black">
                      <a:lumMod val="85000"/>
                      <a:lumOff val="15000"/>
                    </a:prstClr>
                  </a:solidFill>
                  <a:cs typeface="+mn-ea"/>
                  <a:sym typeface="+mn-lt"/>
                </a:rPr>
                <a:t>3</a:t>
              </a:r>
              <a:endParaRPr lang="zh-CN" altLang="en-US" sz="2667" b="1" dirty="0">
                <a:solidFill>
                  <a:prstClr val="black">
                    <a:lumMod val="85000"/>
                    <a:lumOff val="15000"/>
                  </a:prstClr>
                </a:solidFill>
                <a:cs typeface="+mn-ea"/>
                <a:sym typeface="+mn-lt"/>
              </a:endParaRPr>
            </a:p>
          </p:txBody>
        </p:sp>
      </p:grpSp>
      <p:sp>
        <p:nvSpPr>
          <p:cNvPr id="295" name="矩形 294"/>
          <p:cNvSpPr/>
          <p:nvPr/>
        </p:nvSpPr>
        <p:spPr>
          <a:xfrm>
            <a:off x="1328617" y="2604061"/>
            <a:ext cx="3003827" cy="3251361"/>
          </a:xfrm>
          <a:prstGeom prst="rect">
            <a:avLst/>
          </a:prstGeom>
          <a:solidFill>
            <a:srgbClr val="6495A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cs typeface="+mn-ea"/>
              <a:sym typeface="+mn-lt"/>
            </a:endParaRPr>
          </a:p>
        </p:txBody>
      </p:sp>
      <p:pic>
        <p:nvPicPr>
          <p:cNvPr id="294" name="图片 29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5660" y="5007434"/>
            <a:ext cx="454703" cy="471543"/>
          </a:xfrm>
          <a:prstGeom prst="rect">
            <a:avLst/>
          </a:prstGeom>
          <a:effectLst>
            <a:outerShdw blurRad="50800" dist="38100" dir="8100000" algn="tr" rotWithShape="0">
              <a:prstClr val="black">
                <a:alpha val="40000"/>
              </a:prstClr>
            </a:outerShdw>
          </a:effectLst>
        </p:spPr>
      </p:pic>
      <p:grpSp>
        <p:nvGrpSpPr>
          <p:cNvPr id="299" name="组合 298"/>
          <p:cNvGrpSpPr/>
          <p:nvPr/>
        </p:nvGrpSpPr>
        <p:grpSpPr>
          <a:xfrm>
            <a:off x="4738559" y="2604060"/>
            <a:ext cx="3003827" cy="3251362"/>
            <a:chOff x="3501224" y="1668256"/>
            <a:chExt cx="2252870" cy="2438521"/>
          </a:xfrm>
          <a:solidFill>
            <a:srgbClr val="FF6F41"/>
          </a:solidFill>
          <a:effectLst>
            <a:outerShdw blurRad="50800" dist="38100" dir="8100000" algn="tr" rotWithShape="0">
              <a:prstClr val="black">
                <a:alpha val="40000"/>
              </a:prstClr>
            </a:outerShdw>
          </a:effectLst>
        </p:grpSpPr>
        <p:sp>
          <p:nvSpPr>
            <p:cNvPr id="302" name="矩形 301"/>
            <p:cNvSpPr/>
            <p:nvPr/>
          </p:nvSpPr>
          <p:spPr>
            <a:xfrm>
              <a:off x="3501224" y="1668256"/>
              <a:ext cx="2252870" cy="24385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cs typeface="+mn-ea"/>
                <a:sym typeface="+mn-lt"/>
              </a:endParaRPr>
            </a:p>
          </p:txBody>
        </p:sp>
        <p:pic>
          <p:nvPicPr>
            <p:cNvPr id="301" name="图片 30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9305" y="3470786"/>
              <a:ext cx="244939" cy="349912"/>
            </a:xfrm>
            <a:prstGeom prst="rect">
              <a:avLst/>
            </a:prstGeom>
            <a:grpFill/>
          </p:spPr>
        </p:pic>
      </p:grpSp>
      <p:sp>
        <p:nvSpPr>
          <p:cNvPr id="309" name="矩形 308"/>
          <p:cNvSpPr/>
          <p:nvPr/>
        </p:nvSpPr>
        <p:spPr>
          <a:xfrm>
            <a:off x="8138269" y="2604061"/>
            <a:ext cx="3003827" cy="3251361"/>
          </a:xfrm>
          <a:prstGeom prst="rect">
            <a:avLst/>
          </a:prstGeom>
          <a:solidFill>
            <a:srgbClr val="6495A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cs typeface="+mn-ea"/>
              <a:sym typeface="+mn-lt"/>
            </a:endParaRPr>
          </a:p>
        </p:txBody>
      </p:sp>
      <p:pic>
        <p:nvPicPr>
          <p:cNvPr id="308" name="图片 30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36266" y="5160969"/>
            <a:ext cx="460148" cy="313014"/>
          </a:xfrm>
          <a:prstGeom prst="rect">
            <a:avLst/>
          </a:prstGeom>
          <a:effectLst>
            <a:outerShdw blurRad="50800" dist="38100" dir="8100000" algn="tr" rotWithShape="0">
              <a:prstClr val="black">
                <a:alpha val="40000"/>
              </a:prstClr>
            </a:outerShdw>
          </a:effectLst>
        </p:spPr>
      </p:pic>
      <p:sp>
        <p:nvSpPr>
          <p:cNvPr id="32" name="文本框 8">
            <a:extLst>
              <a:ext uri="{FF2B5EF4-FFF2-40B4-BE49-F238E27FC236}">
                <a16:creationId xmlns:a16="http://schemas.microsoft.com/office/drawing/2014/main" id="{81BBCA86-EB86-4DAA-A790-A5858D121054}"/>
              </a:ext>
            </a:extLst>
          </p:cNvPr>
          <p:cNvSpPr txBox="1">
            <a:spLocks noChangeArrowheads="1"/>
          </p:cNvSpPr>
          <p:nvPr/>
        </p:nvSpPr>
        <p:spPr bwMode="auto">
          <a:xfrm>
            <a:off x="2259979" y="3024385"/>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文本内容</a:t>
            </a:r>
            <a:endParaRPr kumimoji="0" lang="en-US" altLang="zh-CN"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3" name="文本框 32">
            <a:extLst>
              <a:ext uri="{FF2B5EF4-FFF2-40B4-BE49-F238E27FC236}">
                <a16:creationId xmlns:a16="http://schemas.microsoft.com/office/drawing/2014/main" id="{9CF34C9A-B0BA-4D8B-B891-1027437AB1AC}"/>
              </a:ext>
            </a:extLst>
          </p:cNvPr>
          <p:cNvSpPr txBox="1"/>
          <p:nvPr/>
        </p:nvSpPr>
        <p:spPr>
          <a:xfrm>
            <a:off x="1701615" y="3544587"/>
            <a:ext cx="2299082" cy="784830"/>
          </a:xfrm>
          <a:prstGeom prst="rect">
            <a:avLst/>
          </a:prstGeom>
          <a:noFill/>
          <a:effectLst/>
        </p:spPr>
        <p:txBody>
          <a:bodyPr wrap="square" rtlCol="0">
            <a:spAutoFit/>
          </a:bodyPr>
          <a:lstStyle/>
          <a:p>
            <a:pPr algn="ctr">
              <a:lnSpc>
                <a:spcPct val="150000"/>
              </a:lnSpc>
              <a:defRPr/>
            </a:pPr>
            <a:r>
              <a:rPr kumimoji="0" lang="zh-CN" altLang="en-US" sz="1000" b="0" i="0" u="none" strike="noStrike" kern="1200" cap="none" spc="0" normalizeH="0" baseline="0" noProof="0" dirty="0">
                <a:ln>
                  <a:noFill/>
                </a:ln>
                <a:solidFill>
                  <a:schemeClr val="bg1"/>
                </a:solidFill>
                <a:effectLst/>
                <a:uLnTx/>
                <a:uFillTx/>
                <a:cs typeface="+mn-ea"/>
                <a:sym typeface="+mn-lt"/>
              </a:rPr>
              <a:t>点击此处输入文本内容点击此处输入文本内容点击此处输入文本内容点击此处</a:t>
            </a:r>
            <a:r>
              <a:rPr lang="zh-CN" altLang="en-US" sz="1000" dirty="0">
                <a:solidFill>
                  <a:schemeClr val="bg1"/>
                </a:solidFill>
                <a:cs typeface="+mn-ea"/>
                <a:sym typeface="+mn-lt"/>
              </a:rPr>
              <a:t>输入输入文本内</a:t>
            </a:r>
            <a:endParaRPr kumimoji="0" lang="zh-CN" altLang="en-US" sz="1000" b="0" i="0" u="none" strike="noStrike" kern="1200" cap="none" spc="0" normalizeH="0" baseline="0" noProof="0" dirty="0">
              <a:ln>
                <a:noFill/>
              </a:ln>
              <a:solidFill>
                <a:schemeClr val="bg1"/>
              </a:solidFill>
              <a:effectLst/>
              <a:uLnTx/>
              <a:uFillTx/>
              <a:cs typeface="+mn-ea"/>
              <a:sym typeface="+mn-lt"/>
            </a:endParaRPr>
          </a:p>
        </p:txBody>
      </p:sp>
      <p:sp>
        <p:nvSpPr>
          <p:cNvPr id="34" name="文本框 8">
            <a:extLst>
              <a:ext uri="{FF2B5EF4-FFF2-40B4-BE49-F238E27FC236}">
                <a16:creationId xmlns:a16="http://schemas.microsoft.com/office/drawing/2014/main" id="{3B38E660-04A4-4FF6-8914-B6DF5EB45120}"/>
              </a:ext>
            </a:extLst>
          </p:cNvPr>
          <p:cNvSpPr txBox="1">
            <a:spLocks noChangeArrowheads="1"/>
          </p:cNvSpPr>
          <p:nvPr/>
        </p:nvSpPr>
        <p:spPr bwMode="auto">
          <a:xfrm>
            <a:off x="5669922" y="2997323"/>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文本内容</a:t>
            </a:r>
            <a:endParaRPr kumimoji="0" lang="en-US" altLang="zh-CN"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5" name="文本框 34">
            <a:extLst>
              <a:ext uri="{FF2B5EF4-FFF2-40B4-BE49-F238E27FC236}">
                <a16:creationId xmlns:a16="http://schemas.microsoft.com/office/drawing/2014/main" id="{37531F9B-920A-4495-A3B0-A6F7D4F8774C}"/>
              </a:ext>
            </a:extLst>
          </p:cNvPr>
          <p:cNvSpPr txBox="1"/>
          <p:nvPr/>
        </p:nvSpPr>
        <p:spPr>
          <a:xfrm>
            <a:off x="5111558" y="3517525"/>
            <a:ext cx="2299082" cy="784830"/>
          </a:xfrm>
          <a:prstGeom prst="rect">
            <a:avLst/>
          </a:prstGeom>
          <a:noFill/>
          <a:effectLst/>
        </p:spPr>
        <p:txBody>
          <a:bodyPr wrap="square" rtlCol="0">
            <a:spAutoFit/>
          </a:bodyPr>
          <a:lstStyle/>
          <a:p>
            <a:pPr algn="ctr">
              <a:lnSpc>
                <a:spcPct val="150000"/>
              </a:lnSpc>
              <a:defRPr/>
            </a:pPr>
            <a:r>
              <a:rPr kumimoji="0" lang="zh-CN" altLang="en-US" sz="1000" b="0" i="0" u="none" strike="noStrike" kern="1200" cap="none" spc="0" normalizeH="0" baseline="0" noProof="0" dirty="0">
                <a:ln>
                  <a:noFill/>
                </a:ln>
                <a:solidFill>
                  <a:schemeClr val="bg1"/>
                </a:solidFill>
                <a:effectLst/>
                <a:uLnTx/>
                <a:uFillTx/>
                <a:cs typeface="+mn-ea"/>
                <a:sym typeface="+mn-lt"/>
              </a:rPr>
              <a:t>点击此处输入文本内容点击此处输入文本内容点击此处输入文本内容点击此处</a:t>
            </a:r>
            <a:r>
              <a:rPr lang="zh-CN" altLang="en-US" sz="1000" dirty="0">
                <a:solidFill>
                  <a:schemeClr val="bg1"/>
                </a:solidFill>
                <a:cs typeface="+mn-ea"/>
                <a:sym typeface="+mn-lt"/>
              </a:rPr>
              <a:t>输入输入文本内</a:t>
            </a:r>
            <a:endParaRPr kumimoji="0" lang="zh-CN" altLang="en-US" sz="1000" b="0" i="0" u="none" strike="noStrike" kern="1200" cap="none" spc="0" normalizeH="0" baseline="0" noProof="0" dirty="0">
              <a:ln>
                <a:noFill/>
              </a:ln>
              <a:solidFill>
                <a:schemeClr val="bg1"/>
              </a:solidFill>
              <a:effectLst/>
              <a:uLnTx/>
              <a:uFillTx/>
              <a:cs typeface="+mn-ea"/>
              <a:sym typeface="+mn-lt"/>
            </a:endParaRPr>
          </a:p>
        </p:txBody>
      </p:sp>
      <p:sp>
        <p:nvSpPr>
          <p:cNvPr id="38" name="文本框 8">
            <a:extLst>
              <a:ext uri="{FF2B5EF4-FFF2-40B4-BE49-F238E27FC236}">
                <a16:creationId xmlns:a16="http://schemas.microsoft.com/office/drawing/2014/main" id="{B25FA833-7BFE-4D12-9BFC-F5BD49B47B78}"/>
              </a:ext>
            </a:extLst>
          </p:cNvPr>
          <p:cNvSpPr txBox="1">
            <a:spLocks noChangeArrowheads="1"/>
          </p:cNvSpPr>
          <p:nvPr/>
        </p:nvSpPr>
        <p:spPr bwMode="auto">
          <a:xfrm>
            <a:off x="9168613" y="2997323"/>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4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6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88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013" indent="1588"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文本内容</a:t>
            </a:r>
            <a:endParaRPr kumimoji="0" lang="en-US" altLang="zh-CN"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9" name="文本框 38">
            <a:extLst>
              <a:ext uri="{FF2B5EF4-FFF2-40B4-BE49-F238E27FC236}">
                <a16:creationId xmlns:a16="http://schemas.microsoft.com/office/drawing/2014/main" id="{CD8B01E8-A7E5-48C8-928C-D9796222CA01}"/>
              </a:ext>
            </a:extLst>
          </p:cNvPr>
          <p:cNvSpPr txBox="1"/>
          <p:nvPr/>
        </p:nvSpPr>
        <p:spPr>
          <a:xfrm>
            <a:off x="8610249" y="3517525"/>
            <a:ext cx="2299082" cy="784830"/>
          </a:xfrm>
          <a:prstGeom prst="rect">
            <a:avLst/>
          </a:prstGeom>
          <a:noFill/>
          <a:effectLst/>
        </p:spPr>
        <p:txBody>
          <a:bodyPr wrap="square" rtlCol="0">
            <a:spAutoFit/>
          </a:bodyPr>
          <a:lstStyle/>
          <a:p>
            <a:pPr algn="ctr">
              <a:lnSpc>
                <a:spcPct val="150000"/>
              </a:lnSpc>
              <a:defRPr/>
            </a:pPr>
            <a:r>
              <a:rPr kumimoji="0" lang="zh-CN" altLang="en-US" sz="1000" b="0" i="0" u="none" strike="noStrike" kern="1200" cap="none" spc="0" normalizeH="0" baseline="0" noProof="0" dirty="0">
                <a:ln>
                  <a:noFill/>
                </a:ln>
                <a:solidFill>
                  <a:schemeClr val="bg1"/>
                </a:solidFill>
                <a:effectLst/>
                <a:uLnTx/>
                <a:uFillTx/>
                <a:cs typeface="+mn-ea"/>
                <a:sym typeface="+mn-lt"/>
              </a:rPr>
              <a:t>点击此处输入文本内容点击此处输入文本内容点击此处输入文本内容点击此处</a:t>
            </a:r>
            <a:r>
              <a:rPr lang="zh-CN" altLang="en-US" sz="1000" dirty="0">
                <a:solidFill>
                  <a:schemeClr val="bg1"/>
                </a:solidFill>
                <a:cs typeface="+mn-ea"/>
                <a:sym typeface="+mn-lt"/>
              </a:rPr>
              <a:t>输入输入文本内</a:t>
            </a:r>
            <a:endParaRPr kumimoji="0" lang="zh-CN" altLang="en-US" sz="1000" b="0" i="0" u="none" strike="noStrike" kern="1200" cap="none" spc="0" normalizeH="0" baseline="0" noProof="0" dirty="0">
              <a:ln>
                <a:noFill/>
              </a:ln>
              <a:solidFill>
                <a:schemeClr val="bg1"/>
              </a:solidFill>
              <a:effectLst/>
              <a:uLnTx/>
              <a:uFillTx/>
              <a:cs typeface="+mn-ea"/>
              <a:sym typeface="+mn-lt"/>
            </a:endParaRPr>
          </a:p>
        </p:txBody>
      </p:sp>
      <p:grpSp>
        <p:nvGrpSpPr>
          <p:cNvPr id="25" name="组合 24">
            <a:extLst>
              <a:ext uri="{FF2B5EF4-FFF2-40B4-BE49-F238E27FC236}">
                <a16:creationId xmlns:a16="http://schemas.microsoft.com/office/drawing/2014/main" id="{A37AFE5C-2CB5-4A63-BE79-97AAF326349A}"/>
              </a:ext>
            </a:extLst>
          </p:cNvPr>
          <p:cNvGrpSpPr/>
          <p:nvPr/>
        </p:nvGrpSpPr>
        <p:grpSpPr>
          <a:xfrm>
            <a:off x="171450" y="468189"/>
            <a:ext cx="6616971" cy="707886"/>
            <a:chOff x="171450" y="636516"/>
            <a:chExt cx="6616971" cy="707886"/>
          </a:xfrm>
        </p:grpSpPr>
        <p:sp>
          <p:nvSpPr>
            <p:cNvPr id="26" name="文本框 25">
              <a:extLst>
                <a:ext uri="{FF2B5EF4-FFF2-40B4-BE49-F238E27FC236}">
                  <a16:creationId xmlns:a16="http://schemas.microsoft.com/office/drawing/2014/main" id="{BA79BB58-0EE1-4B73-86E3-13B3D17C35E3}"/>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27" name="矩形 26">
              <a:extLst>
                <a:ext uri="{FF2B5EF4-FFF2-40B4-BE49-F238E27FC236}">
                  <a16:creationId xmlns:a16="http://schemas.microsoft.com/office/drawing/2014/main" id="{F8BA3751-F3E6-4F87-8FCC-CDD8814D43B0}"/>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3950446463"/>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wheel(1)">
                                      <p:cBhvr>
                                        <p:cTn id="7" dur="500"/>
                                        <p:tgtEl>
                                          <p:spTgt spid="283"/>
                                        </p:tgtEl>
                                      </p:cBhvr>
                                    </p:animEffect>
                                  </p:childTnLst>
                                </p:cTn>
                              </p:par>
                              <p:par>
                                <p:cTn id="8" presetID="21" presetClass="entr" presetSubtype="1" fill="hold" nodeType="withEffect">
                                  <p:stCondLst>
                                    <p:cond delay="400"/>
                                  </p:stCondLst>
                                  <p:childTnLst>
                                    <p:set>
                                      <p:cBhvr>
                                        <p:cTn id="9" dur="1" fill="hold">
                                          <p:stCondLst>
                                            <p:cond delay="0"/>
                                          </p:stCondLst>
                                        </p:cTn>
                                        <p:tgtEl>
                                          <p:spTgt spid="286"/>
                                        </p:tgtEl>
                                        <p:attrNameLst>
                                          <p:attrName>style.visibility</p:attrName>
                                        </p:attrNameLst>
                                      </p:cBhvr>
                                      <p:to>
                                        <p:strVal val="visible"/>
                                      </p:to>
                                    </p:set>
                                    <p:animEffect transition="in" filter="wheel(1)">
                                      <p:cBhvr>
                                        <p:cTn id="10" dur="500"/>
                                        <p:tgtEl>
                                          <p:spTgt spid="286"/>
                                        </p:tgtEl>
                                      </p:cBhvr>
                                    </p:animEffect>
                                  </p:childTnLst>
                                </p:cTn>
                              </p:par>
                              <p:par>
                                <p:cTn id="11" presetID="21" presetClass="entr" presetSubtype="1" fill="hold" nodeType="withEffect">
                                  <p:stCondLst>
                                    <p:cond delay="800"/>
                                  </p:stCondLst>
                                  <p:childTnLst>
                                    <p:set>
                                      <p:cBhvr>
                                        <p:cTn id="12" dur="1" fill="hold">
                                          <p:stCondLst>
                                            <p:cond delay="0"/>
                                          </p:stCondLst>
                                        </p:cTn>
                                        <p:tgtEl>
                                          <p:spTgt spid="289"/>
                                        </p:tgtEl>
                                        <p:attrNameLst>
                                          <p:attrName>style.visibility</p:attrName>
                                        </p:attrNameLst>
                                      </p:cBhvr>
                                      <p:to>
                                        <p:strVal val="visible"/>
                                      </p:to>
                                    </p:set>
                                    <p:animEffect transition="in" filter="wheel(1)">
                                      <p:cBhvr>
                                        <p:cTn id="13" dur="500"/>
                                        <p:tgtEl>
                                          <p:spTgt spid="289"/>
                                        </p:tgtEl>
                                      </p:cBhvr>
                                    </p:animEffect>
                                  </p:childTnLst>
                                </p:cTn>
                              </p:par>
                              <p:par>
                                <p:cTn id="14" presetID="12" presetClass="entr" presetSubtype="1" fill="hold" nodeType="withEffect">
                                  <p:stCondLst>
                                    <p:cond delay="500"/>
                                  </p:stCondLst>
                                  <p:childTnLst>
                                    <p:set>
                                      <p:cBhvr>
                                        <p:cTn id="15" dur="1" fill="hold">
                                          <p:stCondLst>
                                            <p:cond delay="0"/>
                                          </p:stCondLst>
                                        </p:cTn>
                                        <p:tgtEl>
                                          <p:spTgt spid="299"/>
                                        </p:tgtEl>
                                        <p:attrNameLst>
                                          <p:attrName>style.visibility</p:attrName>
                                        </p:attrNameLst>
                                      </p:cBhvr>
                                      <p:to>
                                        <p:strVal val="visible"/>
                                      </p:to>
                                    </p:set>
                                    <p:anim calcmode="lin" valueType="num">
                                      <p:cBhvr additive="base">
                                        <p:cTn id="16" dur="500"/>
                                        <p:tgtEl>
                                          <p:spTgt spid="299"/>
                                        </p:tgtEl>
                                        <p:attrNameLst>
                                          <p:attrName>ppt_y</p:attrName>
                                        </p:attrNameLst>
                                      </p:cBhvr>
                                      <p:tavLst>
                                        <p:tav tm="0">
                                          <p:val>
                                            <p:strVal val="#ppt_y-#ppt_h*1.125000"/>
                                          </p:val>
                                        </p:tav>
                                        <p:tav tm="100000">
                                          <p:val>
                                            <p:strVal val="#ppt_y"/>
                                          </p:val>
                                        </p:tav>
                                      </p:tavLst>
                                    </p:anim>
                                    <p:animEffect transition="in" filter="wipe(down)">
                                      <p:cBhvr>
                                        <p:cTn id="17" dur="500"/>
                                        <p:tgtEl>
                                          <p:spTgt spid="29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arn(inVertical)">
                                      <p:cBhvr>
                                        <p:cTn id="20" dur="500"/>
                                        <p:tgtEl>
                                          <p:spTgt spid="3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arn(inVertical)">
                                      <p:cBhvr>
                                        <p:cTn id="29" dur="500"/>
                                        <p:tgtEl>
                                          <p:spTgt spid="3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arn(inVertical)">
                                      <p:cBhvr>
                                        <p:cTn id="35" dur="500"/>
                                        <p:tgtEl>
                                          <p:spTgt spid="39"/>
                                        </p:tgtEl>
                                      </p:cBhvr>
                                    </p:animEffect>
                                  </p:childTnLst>
                                </p:cTn>
                              </p:par>
                              <p:par>
                                <p:cTn id="36" presetID="16" presetClass="entr" presetSubtype="21"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EF3D852-7292-481B-B3DB-51A5F2BB0D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2148" y="4009883"/>
            <a:ext cx="2383195" cy="1725318"/>
          </a:xfrm>
          <a:prstGeom prst="rect">
            <a:avLst/>
          </a:prstGeom>
          <a:effectLst>
            <a:outerShdw blurRad="50800" dist="38100" dir="8100000" algn="tr" rotWithShape="0">
              <a:prstClr val="black">
                <a:alpha val="40000"/>
              </a:prstClr>
            </a:outerShdw>
          </a:effectLst>
        </p:spPr>
      </p:pic>
      <p:grpSp>
        <p:nvGrpSpPr>
          <p:cNvPr id="64" name="组合 63"/>
          <p:cNvGrpSpPr/>
          <p:nvPr/>
        </p:nvGrpSpPr>
        <p:grpSpPr>
          <a:xfrm>
            <a:off x="1705232" y="1962315"/>
            <a:ext cx="4158151" cy="1729025"/>
            <a:chOff x="989832" y="1552471"/>
            <a:chExt cx="4848838" cy="2016224"/>
          </a:xfrm>
          <a:effectLst>
            <a:outerShdw blurRad="50800" dist="38100" dir="8100000" algn="tr" rotWithShape="0">
              <a:prstClr val="black">
                <a:alpha val="40000"/>
              </a:prstClr>
            </a:outerShdw>
          </a:effectLst>
        </p:grpSpPr>
        <p:grpSp>
          <p:nvGrpSpPr>
            <p:cNvPr id="4" name="išľidê"/>
            <p:cNvGrpSpPr/>
            <p:nvPr/>
          </p:nvGrpSpPr>
          <p:grpSpPr>
            <a:xfrm>
              <a:off x="989832" y="1552471"/>
              <a:ext cx="4848838" cy="2016224"/>
              <a:chOff x="815114" y="2276872"/>
              <a:chExt cx="4848838" cy="2016224"/>
            </a:xfrm>
          </p:grpSpPr>
          <p:sp>
            <p:nvSpPr>
              <p:cNvPr id="27" name="îS1iďé"/>
              <p:cNvSpPr/>
              <p:nvPr/>
            </p:nvSpPr>
            <p:spPr>
              <a:xfrm>
                <a:off x="815114" y="2276872"/>
                <a:ext cx="4848838" cy="2016224"/>
              </a:xfrm>
              <a:prstGeom prst="rect">
                <a:avLst/>
              </a:prstGeom>
              <a:blipFill>
                <a:blip r:embed="rId4" cstate="email">
                  <a:extLst>
                    <a:ext uri="{28A0092B-C50C-407E-A947-70E740481C1C}">
                      <a14:useLocalDpi xmlns:a14="http://schemas.microsoft.com/office/drawing/2010/main"/>
                    </a:ext>
                  </a:extLst>
                </a:blip>
                <a:srcRect/>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cs typeface="+mn-ea"/>
                  <a:sym typeface="+mn-lt"/>
                </a:endParaRPr>
              </a:p>
            </p:txBody>
          </p:sp>
          <p:sp>
            <p:nvSpPr>
              <p:cNvPr id="28" name="îṩ1îḓé"/>
              <p:cNvSpPr/>
              <p:nvPr/>
            </p:nvSpPr>
            <p:spPr>
              <a:xfrm>
                <a:off x="3359696" y="2276872"/>
                <a:ext cx="2304256" cy="2016224"/>
              </a:xfrm>
              <a:prstGeom prst="rect">
                <a:avLst/>
              </a:prstGeom>
              <a:solidFill>
                <a:srgbClr val="6495A3"/>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cs typeface="+mn-ea"/>
                  <a:sym typeface="+mn-lt"/>
                </a:endParaRPr>
              </a:p>
            </p:txBody>
          </p:sp>
          <p:sp>
            <p:nvSpPr>
              <p:cNvPr id="32" name="íṧḷíḓé">
                <a:extLst/>
              </p:cNvPr>
              <p:cNvSpPr>
                <a:spLocks/>
              </p:cNvSpPr>
              <p:nvPr/>
            </p:nvSpPr>
            <p:spPr bwMode="auto">
              <a:xfrm>
                <a:off x="4281284" y="2501789"/>
                <a:ext cx="461080" cy="460669"/>
              </a:xfrm>
              <a:custGeom>
                <a:avLst/>
                <a:gdLst>
                  <a:gd name="connsiteX0" fmla="*/ 399175 w 607263"/>
                  <a:gd name="connsiteY0" fmla="*/ 204850 h 606722"/>
                  <a:gd name="connsiteX1" fmla="*/ 415104 w 607263"/>
                  <a:gd name="connsiteY1" fmla="*/ 204850 h 606722"/>
                  <a:gd name="connsiteX2" fmla="*/ 415104 w 607263"/>
                  <a:gd name="connsiteY2" fmla="*/ 220672 h 606722"/>
                  <a:gd name="connsiteX3" fmla="*/ 251537 w 607263"/>
                  <a:gd name="connsiteY3" fmla="*/ 384040 h 606722"/>
                  <a:gd name="connsiteX4" fmla="*/ 348093 w 607263"/>
                  <a:gd name="connsiteY4" fmla="*/ 384040 h 606722"/>
                  <a:gd name="connsiteX5" fmla="*/ 359306 w 607263"/>
                  <a:gd name="connsiteY5" fmla="*/ 395240 h 606722"/>
                  <a:gd name="connsiteX6" fmla="*/ 348093 w 607263"/>
                  <a:gd name="connsiteY6" fmla="*/ 406528 h 606722"/>
                  <a:gd name="connsiteX7" fmla="*/ 224839 w 607263"/>
                  <a:gd name="connsiteY7" fmla="*/ 406528 h 606722"/>
                  <a:gd name="connsiteX8" fmla="*/ 213626 w 607263"/>
                  <a:gd name="connsiteY8" fmla="*/ 395240 h 606722"/>
                  <a:gd name="connsiteX9" fmla="*/ 213626 w 607263"/>
                  <a:gd name="connsiteY9" fmla="*/ 272224 h 606722"/>
                  <a:gd name="connsiteX10" fmla="*/ 224839 w 607263"/>
                  <a:gd name="connsiteY10" fmla="*/ 261025 h 606722"/>
                  <a:gd name="connsiteX11" fmla="*/ 236141 w 607263"/>
                  <a:gd name="connsiteY11" fmla="*/ 272224 h 606722"/>
                  <a:gd name="connsiteX12" fmla="*/ 236141 w 607263"/>
                  <a:gd name="connsiteY12" fmla="*/ 367686 h 606722"/>
                  <a:gd name="connsiteX13" fmla="*/ 303588 w 607263"/>
                  <a:gd name="connsiteY13" fmla="*/ 22484 h 606722"/>
                  <a:gd name="connsiteX14" fmla="*/ 104771 w 607263"/>
                  <a:gd name="connsiteY14" fmla="*/ 104779 h 606722"/>
                  <a:gd name="connsiteX15" fmla="*/ 104771 w 607263"/>
                  <a:gd name="connsiteY15" fmla="*/ 501943 h 606722"/>
                  <a:gd name="connsiteX16" fmla="*/ 303588 w 607263"/>
                  <a:gd name="connsiteY16" fmla="*/ 584238 h 606722"/>
                  <a:gd name="connsiteX17" fmla="*/ 502493 w 607263"/>
                  <a:gd name="connsiteY17" fmla="*/ 501943 h 606722"/>
                  <a:gd name="connsiteX18" fmla="*/ 502493 w 607263"/>
                  <a:gd name="connsiteY18" fmla="*/ 104779 h 606722"/>
                  <a:gd name="connsiteX19" fmla="*/ 303588 w 607263"/>
                  <a:gd name="connsiteY19" fmla="*/ 22484 h 606722"/>
                  <a:gd name="connsiteX20" fmla="*/ 303588 w 607263"/>
                  <a:gd name="connsiteY20" fmla="*/ 0 h 606722"/>
                  <a:gd name="connsiteX21" fmla="*/ 518424 w 607263"/>
                  <a:gd name="connsiteY21" fmla="*/ 88871 h 606722"/>
                  <a:gd name="connsiteX22" fmla="*/ 518424 w 607263"/>
                  <a:gd name="connsiteY22" fmla="*/ 517851 h 606722"/>
                  <a:gd name="connsiteX23" fmla="*/ 303588 w 607263"/>
                  <a:gd name="connsiteY23" fmla="*/ 606722 h 606722"/>
                  <a:gd name="connsiteX24" fmla="*/ 88840 w 607263"/>
                  <a:gd name="connsiteY24" fmla="*/ 517851 h 606722"/>
                  <a:gd name="connsiteX25" fmla="*/ 88840 w 607263"/>
                  <a:gd name="connsiteY25" fmla="*/ 88871 h 606722"/>
                  <a:gd name="connsiteX26" fmla="*/ 303588 w 607263"/>
                  <a:gd name="connsiteY2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263" h="606722">
                    <a:moveTo>
                      <a:pt x="399175" y="204850"/>
                    </a:moveTo>
                    <a:cubicBezTo>
                      <a:pt x="403624" y="200406"/>
                      <a:pt x="410744" y="200406"/>
                      <a:pt x="415104" y="204850"/>
                    </a:cubicBezTo>
                    <a:cubicBezTo>
                      <a:pt x="419465" y="209206"/>
                      <a:pt x="419465" y="216316"/>
                      <a:pt x="415104" y="220672"/>
                    </a:cubicBezTo>
                    <a:lnTo>
                      <a:pt x="251537" y="384040"/>
                    </a:lnTo>
                    <a:lnTo>
                      <a:pt x="348093" y="384040"/>
                    </a:lnTo>
                    <a:cubicBezTo>
                      <a:pt x="354234" y="384040"/>
                      <a:pt x="359306" y="389107"/>
                      <a:pt x="359306" y="395240"/>
                    </a:cubicBezTo>
                    <a:cubicBezTo>
                      <a:pt x="359306" y="401462"/>
                      <a:pt x="354234" y="406528"/>
                      <a:pt x="348093" y="406528"/>
                    </a:cubicBezTo>
                    <a:lnTo>
                      <a:pt x="224839" y="406528"/>
                    </a:lnTo>
                    <a:cubicBezTo>
                      <a:pt x="218699" y="406528"/>
                      <a:pt x="213626" y="401462"/>
                      <a:pt x="213626" y="395240"/>
                    </a:cubicBezTo>
                    <a:lnTo>
                      <a:pt x="213626" y="272224"/>
                    </a:lnTo>
                    <a:cubicBezTo>
                      <a:pt x="213626" y="266002"/>
                      <a:pt x="218699" y="261025"/>
                      <a:pt x="224839" y="261025"/>
                    </a:cubicBezTo>
                    <a:cubicBezTo>
                      <a:pt x="231068" y="261025"/>
                      <a:pt x="236141" y="266002"/>
                      <a:pt x="236141" y="272224"/>
                    </a:cubicBezTo>
                    <a:lnTo>
                      <a:pt x="236141" y="367686"/>
                    </a:lnTo>
                    <a:close/>
                    <a:moveTo>
                      <a:pt x="303588" y="22484"/>
                    </a:moveTo>
                    <a:cubicBezTo>
                      <a:pt x="228475" y="22484"/>
                      <a:pt x="157812" y="51723"/>
                      <a:pt x="104771" y="104779"/>
                    </a:cubicBezTo>
                    <a:cubicBezTo>
                      <a:pt x="-4961" y="214268"/>
                      <a:pt x="-4961" y="392454"/>
                      <a:pt x="104771" y="501943"/>
                    </a:cubicBezTo>
                    <a:cubicBezTo>
                      <a:pt x="157812" y="554999"/>
                      <a:pt x="228475" y="584238"/>
                      <a:pt x="303588" y="584238"/>
                    </a:cubicBezTo>
                    <a:cubicBezTo>
                      <a:pt x="378789" y="584238"/>
                      <a:pt x="449363" y="554999"/>
                      <a:pt x="502493" y="501943"/>
                    </a:cubicBezTo>
                    <a:cubicBezTo>
                      <a:pt x="612136" y="392454"/>
                      <a:pt x="612136" y="214268"/>
                      <a:pt x="502493" y="104779"/>
                    </a:cubicBezTo>
                    <a:cubicBezTo>
                      <a:pt x="449363" y="51723"/>
                      <a:pt x="378789" y="22484"/>
                      <a:pt x="303588" y="22484"/>
                    </a:cubicBezTo>
                    <a:close/>
                    <a:moveTo>
                      <a:pt x="303588" y="0"/>
                    </a:moveTo>
                    <a:cubicBezTo>
                      <a:pt x="384752" y="0"/>
                      <a:pt x="461021" y="31549"/>
                      <a:pt x="518424" y="88871"/>
                    </a:cubicBezTo>
                    <a:cubicBezTo>
                      <a:pt x="636877" y="207158"/>
                      <a:pt x="636877" y="399564"/>
                      <a:pt x="518424" y="517851"/>
                    </a:cubicBezTo>
                    <a:cubicBezTo>
                      <a:pt x="461021" y="575173"/>
                      <a:pt x="384752" y="606722"/>
                      <a:pt x="303588" y="606722"/>
                    </a:cubicBezTo>
                    <a:cubicBezTo>
                      <a:pt x="222512" y="606722"/>
                      <a:pt x="146154" y="575173"/>
                      <a:pt x="88840" y="517851"/>
                    </a:cubicBezTo>
                    <a:cubicBezTo>
                      <a:pt x="-29613" y="399564"/>
                      <a:pt x="-29613" y="207158"/>
                      <a:pt x="88840" y="88871"/>
                    </a:cubicBezTo>
                    <a:cubicBezTo>
                      <a:pt x="146154" y="31549"/>
                      <a:pt x="222512" y="0"/>
                      <a:pt x="303588" y="0"/>
                    </a:cubicBezTo>
                    <a:close/>
                  </a:path>
                </a:pathLst>
              </a:custGeom>
              <a:solidFill>
                <a:schemeClr val="bg1"/>
              </a:solidFill>
              <a:ln>
                <a:noFill/>
              </a:ln>
              <a:extLst/>
            </p:spPr>
            <p:txBody>
              <a:bodyPr anchor="ctr"/>
              <a:lstStyle/>
              <a:p>
                <a:pPr algn="ctr"/>
                <a:endParaRPr sz="1400">
                  <a:cs typeface="+mn-ea"/>
                  <a:sym typeface="+mn-lt"/>
                </a:endParaRPr>
              </a:p>
            </p:txBody>
          </p:sp>
        </p:grpSp>
        <p:grpSp>
          <p:nvGrpSpPr>
            <p:cNvPr id="33" name="组合 32"/>
            <p:cNvGrpSpPr/>
            <p:nvPr/>
          </p:nvGrpSpPr>
          <p:grpSpPr>
            <a:xfrm>
              <a:off x="3699661" y="2403505"/>
              <a:ext cx="1973762" cy="984808"/>
              <a:chOff x="2197445" y="2412894"/>
              <a:chExt cx="1973762" cy="984808"/>
            </a:xfrm>
          </p:grpSpPr>
          <p:sp>
            <p:nvSpPr>
              <p:cNvPr id="34" name="文本框 33"/>
              <p:cNvSpPr txBox="1"/>
              <p:nvPr/>
            </p:nvSpPr>
            <p:spPr>
              <a:xfrm>
                <a:off x="2273643" y="2412894"/>
                <a:ext cx="1821364" cy="358900"/>
              </a:xfrm>
              <a:prstGeom prst="rect">
                <a:avLst/>
              </a:prstGeom>
              <a:noFill/>
            </p:spPr>
            <p:txBody>
              <a:bodyPr wrap="square" rtlCol="0">
                <a:spAutoFit/>
                <a:scene3d>
                  <a:camera prst="orthographicFront"/>
                  <a:lightRig rig="threePt" dir="t"/>
                </a:scene3d>
                <a:sp3d contourW="12700"/>
              </a:bodyPr>
              <a:lstStyle/>
              <a:p>
                <a:pPr algn="ctr"/>
                <a:r>
                  <a:rPr lang="zh-CN" altLang="en-US" sz="1400" b="1" dirty="0">
                    <a:solidFill>
                      <a:schemeClr val="bg1"/>
                    </a:solidFill>
                    <a:cs typeface="+mn-ea"/>
                    <a:sym typeface="+mn-lt"/>
                  </a:rPr>
                  <a:t>标题文字添加</a:t>
                </a:r>
              </a:p>
            </p:txBody>
          </p:sp>
          <p:sp>
            <p:nvSpPr>
              <p:cNvPr id="35" name="文本框 34"/>
              <p:cNvSpPr txBox="1"/>
              <p:nvPr/>
            </p:nvSpPr>
            <p:spPr>
              <a:xfrm>
                <a:off x="2197445" y="2737776"/>
                <a:ext cx="1973762" cy="65992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bg1"/>
                    </a:solidFill>
                    <a:cs typeface="+mn-ea"/>
                    <a:sym typeface="+mn-lt"/>
                  </a:rPr>
                  <a:t>print the presentation and make it into a film to be used in a wider field</a:t>
                </a:r>
              </a:p>
            </p:txBody>
          </p:sp>
        </p:grpSp>
      </p:grpSp>
      <p:grpSp>
        <p:nvGrpSpPr>
          <p:cNvPr id="67" name="组合 66"/>
          <p:cNvGrpSpPr/>
          <p:nvPr/>
        </p:nvGrpSpPr>
        <p:grpSpPr>
          <a:xfrm>
            <a:off x="3887355" y="4011416"/>
            <a:ext cx="2105440" cy="1729025"/>
            <a:chOff x="3534414" y="4010031"/>
            <a:chExt cx="2304256" cy="2016224"/>
          </a:xfrm>
          <a:effectLst>
            <a:outerShdw blurRad="50800" dist="38100" dir="8100000" algn="tr" rotWithShape="0">
              <a:prstClr val="black">
                <a:alpha val="40000"/>
              </a:prstClr>
            </a:outerShdw>
          </a:effectLst>
        </p:grpSpPr>
        <p:grpSp>
          <p:nvGrpSpPr>
            <p:cNvPr id="6" name="í$ḷiḍê"/>
            <p:cNvGrpSpPr/>
            <p:nvPr/>
          </p:nvGrpSpPr>
          <p:grpSpPr>
            <a:xfrm>
              <a:off x="3534414" y="4010031"/>
              <a:ext cx="2304256" cy="2016224"/>
              <a:chOff x="3521714" y="4005063"/>
              <a:chExt cx="2304256" cy="2016224"/>
            </a:xfrm>
          </p:grpSpPr>
          <p:sp>
            <p:nvSpPr>
              <p:cNvPr id="16" name="íŝ1ïdê"/>
              <p:cNvSpPr/>
              <p:nvPr/>
            </p:nvSpPr>
            <p:spPr>
              <a:xfrm>
                <a:off x="3521714" y="4005063"/>
                <a:ext cx="2304256" cy="2016224"/>
              </a:xfrm>
              <a:prstGeom prst="rect">
                <a:avLst/>
              </a:prstGeom>
              <a:solidFill>
                <a:srgbClr val="FF6F4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dirty="0">
                  <a:cs typeface="+mn-ea"/>
                  <a:sym typeface="+mn-lt"/>
                </a:endParaRPr>
              </a:p>
            </p:txBody>
          </p:sp>
          <p:sp>
            <p:nvSpPr>
              <p:cNvPr id="19" name="í$ḷïdê">
                <a:extLst/>
              </p:cNvPr>
              <p:cNvSpPr>
                <a:spLocks/>
              </p:cNvSpPr>
              <p:nvPr/>
            </p:nvSpPr>
            <p:spPr bwMode="auto">
              <a:xfrm>
                <a:off x="4443302" y="4230123"/>
                <a:ext cx="461080" cy="460384"/>
              </a:xfrm>
              <a:custGeom>
                <a:avLst/>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a:noFill/>
              </a:ln>
              <a:extLst/>
            </p:spPr>
            <p:txBody>
              <a:bodyPr anchor="ctr"/>
              <a:lstStyle/>
              <a:p>
                <a:pPr algn="ctr"/>
                <a:endParaRPr sz="1400">
                  <a:cs typeface="+mn-ea"/>
                  <a:sym typeface="+mn-lt"/>
                </a:endParaRPr>
              </a:p>
            </p:txBody>
          </p:sp>
        </p:grpSp>
        <p:grpSp>
          <p:nvGrpSpPr>
            <p:cNvPr id="36" name="组合 35"/>
            <p:cNvGrpSpPr/>
            <p:nvPr/>
          </p:nvGrpSpPr>
          <p:grpSpPr>
            <a:xfrm>
              <a:off x="3699661" y="4860575"/>
              <a:ext cx="1973762" cy="984809"/>
              <a:chOff x="2197445" y="2412894"/>
              <a:chExt cx="1973762" cy="984809"/>
            </a:xfrm>
          </p:grpSpPr>
          <p:sp>
            <p:nvSpPr>
              <p:cNvPr id="37" name="文本框 36"/>
              <p:cNvSpPr txBox="1"/>
              <p:nvPr/>
            </p:nvSpPr>
            <p:spPr>
              <a:xfrm>
                <a:off x="2273643" y="2412894"/>
                <a:ext cx="1821364" cy="358900"/>
              </a:xfrm>
              <a:prstGeom prst="rect">
                <a:avLst/>
              </a:prstGeom>
              <a:noFill/>
            </p:spPr>
            <p:txBody>
              <a:bodyPr wrap="square" rtlCol="0">
                <a:spAutoFit/>
                <a:scene3d>
                  <a:camera prst="orthographicFront"/>
                  <a:lightRig rig="threePt" dir="t"/>
                </a:scene3d>
                <a:sp3d contourW="12700"/>
              </a:bodyPr>
              <a:lstStyle/>
              <a:p>
                <a:pPr algn="ctr"/>
                <a:r>
                  <a:rPr lang="zh-CN" altLang="en-US" sz="1400" b="1" dirty="0">
                    <a:solidFill>
                      <a:schemeClr val="bg1"/>
                    </a:solidFill>
                    <a:cs typeface="+mn-ea"/>
                    <a:sym typeface="+mn-lt"/>
                  </a:rPr>
                  <a:t>标题文字添加</a:t>
                </a:r>
              </a:p>
            </p:txBody>
          </p:sp>
          <p:sp>
            <p:nvSpPr>
              <p:cNvPr id="38" name="文本框 37"/>
              <p:cNvSpPr txBox="1"/>
              <p:nvPr/>
            </p:nvSpPr>
            <p:spPr>
              <a:xfrm>
                <a:off x="2197445" y="2737777"/>
                <a:ext cx="1973762" cy="65992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bg1"/>
                    </a:solidFill>
                    <a:cs typeface="+mn-ea"/>
                    <a:sym typeface="+mn-lt"/>
                  </a:rPr>
                  <a:t>print the presentation and make it into a film to be used in a wider field</a:t>
                </a:r>
              </a:p>
            </p:txBody>
          </p:sp>
        </p:grpSp>
      </p:grpSp>
      <p:grpSp>
        <p:nvGrpSpPr>
          <p:cNvPr id="65" name="组合 64"/>
          <p:cNvGrpSpPr/>
          <p:nvPr/>
        </p:nvGrpSpPr>
        <p:grpSpPr>
          <a:xfrm>
            <a:off x="6296997" y="1962315"/>
            <a:ext cx="4158151" cy="1729025"/>
            <a:chOff x="6372430" y="1552471"/>
            <a:chExt cx="4848838" cy="2016224"/>
          </a:xfrm>
          <a:effectLst>
            <a:outerShdw blurRad="50800" dist="38100" dir="8100000" algn="tr" rotWithShape="0">
              <a:prstClr val="black">
                <a:alpha val="40000"/>
              </a:prstClr>
            </a:outerShdw>
          </a:effectLst>
        </p:grpSpPr>
        <p:grpSp>
          <p:nvGrpSpPr>
            <p:cNvPr id="5" name="íṥ1iḍe"/>
            <p:cNvGrpSpPr/>
            <p:nvPr/>
          </p:nvGrpSpPr>
          <p:grpSpPr>
            <a:xfrm>
              <a:off x="6372430" y="1552471"/>
              <a:ext cx="4848838" cy="2016224"/>
              <a:chOff x="6359730" y="1547503"/>
              <a:chExt cx="4848838" cy="2016224"/>
            </a:xfrm>
          </p:grpSpPr>
          <p:sp>
            <p:nvSpPr>
              <p:cNvPr id="21" name="îṩḻïḍe"/>
              <p:cNvSpPr/>
              <p:nvPr/>
            </p:nvSpPr>
            <p:spPr>
              <a:xfrm>
                <a:off x="6359730" y="1547503"/>
                <a:ext cx="4848838" cy="2016224"/>
              </a:xfrm>
              <a:prstGeom prst="rect">
                <a:avLst/>
              </a:prstGeom>
              <a:blipFill>
                <a:blip r:embed="rId5" cstate="email">
                  <a:extLst>
                    <a:ext uri="{28A0092B-C50C-407E-A947-70E740481C1C}">
                      <a14:useLocalDpi xmlns:a14="http://schemas.microsoft.com/office/drawing/2010/main"/>
                    </a:ext>
                  </a:extLst>
                </a:blip>
                <a:srcRect/>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dirty="0">
                  <a:cs typeface="+mn-ea"/>
                  <a:sym typeface="+mn-lt"/>
                </a:endParaRPr>
              </a:p>
            </p:txBody>
          </p:sp>
          <p:sp>
            <p:nvSpPr>
              <p:cNvPr id="22" name="îsļîḓê"/>
              <p:cNvSpPr/>
              <p:nvPr/>
            </p:nvSpPr>
            <p:spPr>
              <a:xfrm>
                <a:off x="8904312" y="1547503"/>
                <a:ext cx="2304256" cy="2016224"/>
              </a:xfrm>
              <a:prstGeom prst="rect">
                <a:avLst/>
              </a:prstGeom>
              <a:solidFill>
                <a:srgbClr val="FF6F4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dirty="0">
                  <a:cs typeface="+mn-ea"/>
                  <a:sym typeface="+mn-lt"/>
                </a:endParaRPr>
              </a:p>
            </p:txBody>
          </p:sp>
          <p:sp>
            <p:nvSpPr>
              <p:cNvPr id="25" name="ïsḷîḍé">
                <a:extLst/>
              </p:cNvPr>
              <p:cNvSpPr>
                <a:spLocks/>
              </p:cNvSpPr>
              <p:nvPr/>
            </p:nvSpPr>
            <p:spPr bwMode="auto">
              <a:xfrm>
                <a:off x="9825900" y="1772357"/>
                <a:ext cx="461080" cy="460795"/>
              </a:xfrm>
              <a:custGeom>
                <a:avLst/>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bg1"/>
              </a:solidFill>
              <a:ln>
                <a:noFill/>
              </a:ln>
              <a:extLst/>
            </p:spPr>
            <p:txBody>
              <a:bodyPr anchor="ctr"/>
              <a:lstStyle/>
              <a:p>
                <a:pPr algn="ctr"/>
                <a:endParaRPr sz="1400">
                  <a:cs typeface="+mn-ea"/>
                  <a:sym typeface="+mn-lt"/>
                </a:endParaRPr>
              </a:p>
            </p:txBody>
          </p:sp>
        </p:grpSp>
        <p:grpSp>
          <p:nvGrpSpPr>
            <p:cNvPr id="39" name="组合 38"/>
            <p:cNvGrpSpPr/>
            <p:nvPr/>
          </p:nvGrpSpPr>
          <p:grpSpPr>
            <a:xfrm>
              <a:off x="9084461" y="2403505"/>
              <a:ext cx="1973762" cy="984809"/>
              <a:chOff x="2197445" y="2412894"/>
              <a:chExt cx="1973762" cy="984809"/>
            </a:xfrm>
          </p:grpSpPr>
          <p:sp>
            <p:nvSpPr>
              <p:cNvPr id="40" name="文本框 39"/>
              <p:cNvSpPr txBox="1"/>
              <p:nvPr/>
            </p:nvSpPr>
            <p:spPr>
              <a:xfrm>
                <a:off x="2273643" y="2412894"/>
                <a:ext cx="1821364" cy="358900"/>
              </a:xfrm>
              <a:prstGeom prst="rect">
                <a:avLst/>
              </a:prstGeom>
              <a:noFill/>
            </p:spPr>
            <p:txBody>
              <a:bodyPr wrap="square" rtlCol="0">
                <a:spAutoFit/>
                <a:scene3d>
                  <a:camera prst="orthographicFront"/>
                  <a:lightRig rig="threePt" dir="t"/>
                </a:scene3d>
                <a:sp3d contourW="12700"/>
              </a:bodyPr>
              <a:lstStyle/>
              <a:p>
                <a:pPr algn="ctr"/>
                <a:r>
                  <a:rPr lang="zh-CN" altLang="en-US" sz="1400" b="1" dirty="0">
                    <a:solidFill>
                      <a:schemeClr val="bg1"/>
                    </a:solidFill>
                    <a:cs typeface="+mn-ea"/>
                    <a:sym typeface="+mn-lt"/>
                  </a:rPr>
                  <a:t>标题文字添加</a:t>
                </a:r>
              </a:p>
            </p:txBody>
          </p:sp>
          <p:sp>
            <p:nvSpPr>
              <p:cNvPr id="41" name="文本框 40"/>
              <p:cNvSpPr txBox="1"/>
              <p:nvPr/>
            </p:nvSpPr>
            <p:spPr>
              <a:xfrm>
                <a:off x="2197445" y="2737777"/>
                <a:ext cx="1973762" cy="65992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bg1"/>
                    </a:solidFill>
                    <a:cs typeface="+mn-ea"/>
                    <a:sym typeface="+mn-lt"/>
                  </a:rPr>
                  <a:t>print the presentation and make it into a film to be used in a wider field</a:t>
                </a:r>
              </a:p>
            </p:txBody>
          </p:sp>
        </p:grpSp>
      </p:grpSp>
      <p:grpSp>
        <p:nvGrpSpPr>
          <p:cNvPr id="66" name="组合 65"/>
          <p:cNvGrpSpPr/>
          <p:nvPr/>
        </p:nvGrpSpPr>
        <p:grpSpPr>
          <a:xfrm>
            <a:off x="6296997" y="4008315"/>
            <a:ext cx="4158151" cy="1729025"/>
            <a:chOff x="6372430" y="4010031"/>
            <a:chExt cx="4848838" cy="2016224"/>
          </a:xfrm>
          <a:effectLst>
            <a:outerShdw blurRad="50800" dist="38100" dir="8100000" algn="tr" rotWithShape="0">
              <a:prstClr val="black">
                <a:alpha val="40000"/>
              </a:prstClr>
            </a:outerShdw>
          </a:effectLst>
        </p:grpSpPr>
        <p:grpSp>
          <p:nvGrpSpPr>
            <p:cNvPr id="7" name="îṧḷïďe"/>
            <p:cNvGrpSpPr/>
            <p:nvPr/>
          </p:nvGrpSpPr>
          <p:grpSpPr>
            <a:xfrm>
              <a:off x="6372430" y="4010031"/>
              <a:ext cx="4848838" cy="2016224"/>
              <a:chOff x="6359730" y="4005063"/>
              <a:chExt cx="4848838" cy="2016224"/>
            </a:xfrm>
          </p:grpSpPr>
          <p:sp>
            <p:nvSpPr>
              <p:cNvPr id="9" name="ïŝ1íḓê"/>
              <p:cNvSpPr/>
              <p:nvPr/>
            </p:nvSpPr>
            <p:spPr>
              <a:xfrm>
                <a:off x="6359730" y="4005063"/>
                <a:ext cx="4848838" cy="2016224"/>
              </a:xfrm>
              <a:prstGeom prst="rect">
                <a:avLst/>
              </a:prstGeom>
              <a:blipFill>
                <a:blip r:embed="rId6" cstate="email">
                  <a:extLst>
                    <a:ext uri="{28A0092B-C50C-407E-A947-70E740481C1C}">
                      <a14:useLocalDpi xmlns:a14="http://schemas.microsoft.com/office/drawing/2010/main"/>
                    </a:ext>
                  </a:extLst>
                </a:blip>
                <a:srcRect/>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dirty="0">
                  <a:cs typeface="+mn-ea"/>
                  <a:sym typeface="+mn-lt"/>
                </a:endParaRPr>
              </a:p>
            </p:txBody>
          </p:sp>
          <p:sp>
            <p:nvSpPr>
              <p:cNvPr id="10" name="iS1ïdé"/>
              <p:cNvSpPr/>
              <p:nvPr/>
            </p:nvSpPr>
            <p:spPr>
              <a:xfrm>
                <a:off x="8904312" y="4005063"/>
                <a:ext cx="2304256" cy="2016224"/>
              </a:xfrm>
              <a:prstGeom prst="rect">
                <a:avLst/>
              </a:prstGeom>
              <a:solidFill>
                <a:srgbClr val="6495A3"/>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cs typeface="+mn-ea"/>
                  <a:sym typeface="+mn-lt"/>
                </a:endParaRPr>
              </a:p>
            </p:txBody>
          </p:sp>
          <p:sp>
            <p:nvSpPr>
              <p:cNvPr id="13" name="îṩḷiḋè">
                <a:extLst/>
              </p:cNvPr>
              <p:cNvSpPr>
                <a:spLocks/>
              </p:cNvSpPr>
              <p:nvPr/>
            </p:nvSpPr>
            <p:spPr bwMode="auto">
              <a:xfrm>
                <a:off x="9825900" y="4230073"/>
                <a:ext cx="461080" cy="460484"/>
              </a:xfrm>
              <a:custGeom>
                <a:avLst/>
                <a:gdLst>
                  <a:gd name="connsiteX0" fmla="*/ 301042 w 602819"/>
                  <a:gd name="connsiteY0" fmla="*/ 215161 h 602041"/>
                  <a:gd name="connsiteX1" fmla="*/ 248582 w 602819"/>
                  <a:gd name="connsiteY1" fmla="*/ 232889 h 602041"/>
                  <a:gd name="connsiteX2" fmla="*/ 296199 w 602819"/>
                  <a:gd name="connsiteY2" fmla="*/ 280434 h 602041"/>
                  <a:gd name="connsiteX3" fmla="*/ 301042 w 602819"/>
                  <a:gd name="connsiteY3" fmla="*/ 279628 h 602041"/>
                  <a:gd name="connsiteX4" fmla="*/ 322833 w 602819"/>
                  <a:gd name="connsiteY4" fmla="*/ 300580 h 602041"/>
                  <a:gd name="connsiteX5" fmla="*/ 301042 w 602819"/>
                  <a:gd name="connsiteY5" fmla="*/ 322338 h 602041"/>
                  <a:gd name="connsiteX6" fmla="*/ 280058 w 602819"/>
                  <a:gd name="connsiteY6" fmla="*/ 300580 h 602041"/>
                  <a:gd name="connsiteX7" fmla="*/ 280865 w 602819"/>
                  <a:gd name="connsiteY7" fmla="*/ 295745 h 602041"/>
                  <a:gd name="connsiteX8" fmla="*/ 233247 w 602819"/>
                  <a:gd name="connsiteY8" fmla="*/ 248200 h 602041"/>
                  <a:gd name="connsiteX9" fmla="*/ 215491 w 602819"/>
                  <a:gd name="connsiteY9" fmla="*/ 300580 h 602041"/>
                  <a:gd name="connsiteX10" fmla="*/ 301042 w 602819"/>
                  <a:gd name="connsiteY10" fmla="*/ 386805 h 602041"/>
                  <a:gd name="connsiteX11" fmla="*/ 387400 w 602819"/>
                  <a:gd name="connsiteY11" fmla="*/ 300580 h 602041"/>
                  <a:gd name="connsiteX12" fmla="*/ 301042 w 602819"/>
                  <a:gd name="connsiteY12" fmla="*/ 215161 h 602041"/>
                  <a:gd name="connsiteX13" fmla="*/ 301042 w 602819"/>
                  <a:gd name="connsiteY13" fmla="*/ 118459 h 602041"/>
                  <a:gd name="connsiteX14" fmla="*/ 179979 w 602819"/>
                  <a:gd name="connsiteY14" fmla="*/ 164392 h 602041"/>
                  <a:gd name="connsiteX15" fmla="*/ 233247 w 602819"/>
                  <a:gd name="connsiteY15" fmla="*/ 217578 h 602041"/>
                  <a:gd name="connsiteX16" fmla="*/ 301042 w 602819"/>
                  <a:gd name="connsiteY16" fmla="*/ 193403 h 602041"/>
                  <a:gd name="connsiteX17" fmla="*/ 409191 w 602819"/>
                  <a:gd name="connsiteY17" fmla="*/ 300580 h 602041"/>
                  <a:gd name="connsiteX18" fmla="*/ 301042 w 602819"/>
                  <a:gd name="connsiteY18" fmla="*/ 408563 h 602041"/>
                  <a:gd name="connsiteX19" fmla="*/ 193700 w 602819"/>
                  <a:gd name="connsiteY19" fmla="*/ 300580 h 602041"/>
                  <a:gd name="connsiteX20" fmla="*/ 217912 w 602819"/>
                  <a:gd name="connsiteY20" fmla="*/ 232889 h 602041"/>
                  <a:gd name="connsiteX21" fmla="*/ 164645 w 602819"/>
                  <a:gd name="connsiteY21" fmla="*/ 179703 h 602041"/>
                  <a:gd name="connsiteX22" fmla="*/ 118641 w 602819"/>
                  <a:gd name="connsiteY22" fmla="*/ 300580 h 602041"/>
                  <a:gd name="connsiteX23" fmla="*/ 301042 w 602819"/>
                  <a:gd name="connsiteY23" fmla="*/ 483506 h 602041"/>
                  <a:gd name="connsiteX24" fmla="*/ 484250 w 602819"/>
                  <a:gd name="connsiteY24" fmla="*/ 300580 h 602041"/>
                  <a:gd name="connsiteX25" fmla="*/ 301042 w 602819"/>
                  <a:gd name="connsiteY25" fmla="*/ 118459 h 602041"/>
                  <a:gd name="connsiteX26" fmla="*/ 301021 w 602819"/>
                  <a:gd name="connsiteY26" fmla="*/ 0 h 602041"/>
                  <a:gd name="connsiteX27" fmla="*/ 602819 w 602819"/>
                  <a:gd name="connsiteY27" fmla="*/ 300618 h 602041"/>
                  <a:gd name="connsiteX28" fmla="*/ 521317 w 602819"/>
                  <a:gd name="connsiteY28" fmla="*/ 506134 h 602041"/>
                  <a:gd name="connsiteX29" fmla="*/ 598784 w 602819"/>
                  <a:gd name="connsiteY29" fmla="*/ 583504 h 602041"/>
                  <a:gd name="connsiteX30" fmla="*/ 597977 w 602819"/>
                  <a:gd name="connsiteY30" fmla="*/ 598817 h 602041"/>
                  <a:gd name="connsiteX31" fmla="*/ 590715 w 602819"/>
                  <a:gd name="connsiteY31" fmla="*/ 602041 h 602041"/>
                  <a:gd name="connsiteX32" fmla="*/ 583452 w 602819"/>
                  <a:gd name="connsiteY32" fmla="*/ 598817 h 602041"/>
                  <a:gd name="connsiteX33" fmla="*/ 505985 w 602819"/>
                  <a:gd name="connsiteY33" fmla="*/ 520641 h 602041"/>
                  <a:gd name="connsiteX34" fmla="*/ 301021 w 602819"/>
                  <a:gd name="connsiteY34" fmla="*/ 602041 h 602041"/>
                  <a:gd name="connsiteX35" fmla="*/ 96057 w 602819"/>
                  <a:gd name="connsiteY35" fmla="*/ 520641 h 602041"/>
                  <a:gd name="connsiteX36" fmla="*/ 18590 w 602819"/>
                  <a:gd name="connsiteY36" fmla="*/ 598817 h 602041"/>
                  <a:gd name="connsiteX37" fmla="*/ 10520 w 602819"/>
                  <a:gd name="connsiteY37" fmla="*/ 602041 h 602041"/>
                  <a:gd name="connsiteX38" fmla="*/ 3258 w 602819"/>
                  <a:gd name="connsiteY38" fmla="*/ 598817 h 602041"/>
                  <a:gd name="connsiteX39" fmla="*/ 3258 w 602819"/>
                  <a:gd name="connsiteY39" fmla="*/ 583504 h 602041"/>
                  <a:gd name="connsiteX40" fmla="*/ 80725 w 602819"/>
                  <a:gd name="connsiteY40" fmla="*/ 506134 h 602041"/>
                  <a:gd name="connsiteX41" fmla="*/ 30 w 602819"/>
                  <a:gd name="connsiteY41" fmla="*/ 300618 h 602041"/>
                  <a:gd name="connsiteX42" fmla="*/ 43605 w 602819"/>
                  <a:gd name="connsiteY42" fmla="*/ 145070 h 602041"/>
                  <a:gd name="connsiteX43" fmla="*/ 58130 w 602819"/>
                  <a:gd name="connsiteY43" fmla="*/ 141041 h 602041"/>
                  <a:gd name="connsiteX44" fmla="*/ 62165 w 602819"/>
                  <a:gd name="connsiteY44" fmla="*/ 156354 h 602041"/>
                  <a:gd name="connsiteX45" fmla="*/ 21818 w 602819"/>
                  <a:gd name="connsiteY45" fmla="*/ 300618 h 602041"/>
                  <a:gd name="connsiteX46" fmla="*/ 301021 w 602819"/>
                  <a:gd name="connsiteY46" fmla="*/ 580281 h 602041"/>
                  <a:gd name="connsiteX47" fmla="*/ 581031 w 602819"/>
                  <a:gd name="connsiteY47" fmla="*/ 300618 h 602041"/>
                  <a:gd name="connsiteX48" fmla="*/ 301021 w 602819"/>
                  <a:gd name="connsiteY48" fmla="*/ 21761 h 602041"/>
                  <a:gd name="connsiteX49" fmla="*/ 156578 w 602819"/>
                  <a:gd name="connsiteY49" fmla="*/ 62058 h 602041"/>
                  <a:gd name="connsiteX50" fmla="*/ 141246 w 602819"/>
                  <a:gd name="connsiteY50" fmla="*/ 58028 h 602041"/>
                  <a:gd name="connsiteX51" fmla="*/ 145280 w 602819"/>
                  <a:gd name="connsiteY51" fmla="*/ 43521 h 602041"/>
                  <a:gd name="connsiteX52" fmla="*/ 301021 w 602819"/>
                  <a:gd name="connsiteY52" fmla="*/ 0 h 602041"/>
                  <a:gd name="connsiteX53" fmla="*/ 54075 w 602819"/>
                  <a:gd name="connsiteY53" fmla="*/ 0 h 602041"/>
                  <a:gd name="connsiteX54" fmla="*/ 64567 w 602819"/>
                  <a:gd name="connsiteY54" fmla="*/ 10476 h 602041"/>
                  <a:gd name="connsiteX55" fmla="*/ 64567 w 602819"/>
                  <a:gd name="connsiteY55" fmla="*/ 49157 h 602041"/>
                  <a:gd name="connsiteX56" fmla="*/ 75059 w 602819"/>
                  <a:gd name="connsiteY56" fmla="*/ 59633 h 602041"/>
                  <a:gd name="connsiteX57" fmla="*/ 75059 w 602819"/>
                  <a:gd name="connsiteY57" fmla="*/ 32234 h 602041"/>
                  <a:gd name="connsiteX58" fmla="*/ 86358 w 602819"/>
                  <a:gd name="connsiteY58" fmla="*/ 21758 h 602041"/>
                  <a:gd name="connsiteX59" fmla="*/ 96850 w 602819"/>
                  <a:gd name="connsiteY59" fmla="*/ 32234 h 602041"/>
                  <a:gd name="connsiteX60" fmla="*/ 96850 w 602819"/>
                  <a:gd name="connsiteY60" fmla="*/ 81390 h 602041"/>
                  <a:gd name="connsiteX61" fmla="*/ 107342 w 602819"/>
                  <a:gd name="connsiteY61" fmla="*/ 91866 h 602041"/>
                  <a:gd name="connsiteX62" fmla="*/ 107342 w 602819"/>
                  <a:gd name="connsiteY62" fmla="*/ 64468 h 602041"/>
                  <a:gd name="connsiteX63" fmla="*/ 118641 w 602819"/>
                  <a:gd name="connsiteY63" fmla="*/ 53992 h 602041"/>
                  <a:gd name="connsiteX64" fmla="*/ 129133 w 602819"/>
                  <a:gd name="connsiteY64" fmla="*/ 64468 h 602041"/>
                  <a:gd name="connsiteX65" fmla="*/ 129133 w 602819"/>
                  <a:gd name="connsiteY65" fmla="*/ 113624 h 602041"/>
                  <a:gd name="connsiteX66" fmla="*/ 164645 w 602819"/>
                  <a:gd name="connsiteY66" fmla="*/ 149081 h 602041"/>
                  <a:gd name="connsiteX67" fmla="*/ 301042 w 602819"/>
                  <a:gd name="connsiteY67" fmla="*/ 96701 h 602041"/>
                  <a:gd name="connsiteX68" fmla="*/ 506041 w 602819"/>
                  <a:gd name="connsiteY68" fmla="*/ 300580 h 602041"/>
                  <a:gd name="connsiteX69" fmla="*/ 301042 w 602819"/>
                  <a:gd name="connsiteY69" fmla="*/ 505264 h 602041"/>
                  <a:gd name="connsiteX70" fmla="*/ 96850 w 602819"/>
                  <a:gd name="connsiteY70" fmla="*/ 300580 h 602041"/>
                  <a:gd name="connsiteX71" fmla="*/ 149310 w 602819"/>
                  <a:gd name="connsiteY71" fmla="*/ 164392 h 602041"/>
                  <a:gd name="connsiteX72" fmla="*/ 113799 w 602819"/>
                  <a:gd name="connsiteY72" fmla="*/ 128935 h 602041"/>
                  <a:gd name="connsiteX73" fmla="*/ 64567 w 602819"/>
                  <a:gd name="connsiteY73" fmla="*/ 128935 h 602041"/>
                  <a:gd name="connsiteX74" fmla="*/ 54075 w 602819"/>
                  <a:gd name="connsiteY74" fmla="*/ 118459 h 602041"/>
                  <a:gd name="connsiteX75" fmla="*/ 64567 w 602819"/>
                  <a:gd name="connsiteY75" fmla="*/ 107177 h 602041"/>
                  <a:gd name="connsiteX76" fmla="*/ 92007 w 602819"/>
                  <a:gd name="connsiteY76" fmla="*/ 107177 h 602041"/>
                  <a:gd name="connsiteX77" fmla="*/ 81515 w 602819"/>
                  <a:gd name="connsiteY77" fmla="*/ 96701 h 602041"/>
                  <a:gd name="connsiteX78" fmla="*/ 32283 w 602819"/>
                  <a:gd name="connsiteY78" fmla="*/ 96701 h 602041"/>
                  <a:gd name="connsiteX79" fmla="*/ 21791 w 602819"/>
                  <a:gd name="connsiteY79" fmla="*/ 86226 h 602041"/>
                  <a:gd name="connsiteX80" fmla="*/ 32283 w 602819"/>
                  <a:gd name="connsiteY80" fmla="*/ 74944 h 602041"/>
                  <a:gd name="connsiteX81" fmla="*/ 59724 w 602819"/>
                  <a:gd name="connsiteY81" fmla="*/ 74944 h 602041"/>
                  <a:gd name="connsiteX82" fmla="*/ 49232 w 602819"/>
                  <a:gd name="connsiteY82" fmla="*/ 64468 h 602041"/>
                  <a:gd name="connsiteX83" fmla="*/ 10492 w 602819"/>
                  <a:gd name="connsiteY83" fmla="*/ 64468 h 602041"/>
                  <a:gd name="connsiteX84" fmla="*/ 0 w 602819"/>
                  <a:gd name="connsiteY84" fmla="*/ 53992 h 602041"/>
                  <a:gd name="connsiteX85" fmla="*/ 10492 w 602819"/>
                  <a:gd name="connsiteY85" fmla="*/ 42710 h 602041"/>
                  <a:gd name="connsiteX86" fmla="*/ 27441 w 602819"/>
                  <a:gd name="connsiteY86" fmla="*/ 42710 h 602041"/>
                  <a:gd name="connsiteX87" fmla="*/ 13720 w 602819"/>
                  <a:gd name="connsiteY87" fmla="*/ 29011 h 602041"/>
                  <a:gd name="connsiteX88" fmla="*/ 13720 w 602819"/>
                  <a:gd name="connsiteY88" fmla="*/ 13700 h 602041"/>
                  <a:gd name="connsiteX89" fmla="*/ 29055 w 602819"/>
                  <a:gd name="connsiteY89" fmla="*/ 13700 h 602041"/>
                  <a:gd name="connsiteX90" fmla="*/ 42775 w 602819"/>
                  <a:gd name="connsiteY90" fmla="*/ 27399 h 602041"/>
                  <a:gd name="connsiteX91" fmla="*/ 42775 w 602819"/>
                  <a:gd name="connsiteY91" fmla="*/ 10476 h 602041"/>
                  <a:gd name="connsiteX92" fmla="*/ 54075 w 602819"/>
                  <a:gd name="connsiteY92" fmla="*/ 0 h 60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2819" h="602041">
                    <a:moveTo>
                      <a:pt x="301042" y="215161"/>
                    </a:moveTo>
                    <a:cubicBezTo>
                      <a:pt x="281672" y="215161"/>
                      <a:pt x="263109" y="221607"/>
                      <a:pt x="248582" y="232889"/>
                    </a:cubicBezTo>
                    <a:lnTo>
                      <a:pt x="296199" y="280434"/>
                    </a:lnTo>
                    <a:cubicBezTo>
                      <a:pt x="297814" y="279628"/>
                      <a:pt x="299428" y="279628"/>
                      <a:pt x="301042" y="279628"/>
                    </a:cubicBezTo>
                    <a:cubicBezTo>
                      <a:pt x="313148" y="279628"/>
                      <a:pt x="322833" y="289298"/>
                      <a:pt x="322833" y="300580"/>
                    </a:cubicBezTo>
                    <a:cubicBezTo>
                      <a:pt x="322833" y="312668"/>
                      <a:pt x="313148" y="322338"/>
                      <a:pt x="301042" y="322338"/>
                    </a:cubicBezTo>
                    <a:cubicBezTo>
                      <a:pt x="289743" y="322338"/>
                      <a:pt x="280058" y="312668"/>
                      <a:pt x="280058" y="300580"/>
                    </a:cubicBezTo>
                    <a:cubicBezTo>
                      <a:pt x="280058" y="298968"/>
                      <a:pt x="280058" y="297357"/>
                      <a:pt x="280865" y="295745"/>
                    </a:cubicBezTo>
                    <a:lnTo>
                      <a:pt x="233247" y="248200"/>
                    </a:lnTo>
                    <a:cubicBezTo>
                      <a:pt x="221948" y="262705"/>
                      <a:pt x="215491" y="281240"/>
                      <a:pt x="215491" y="300580"/>
                    </a:cubicBezTo>
                    <a:cubicBezTo>
                      <a:pt x="215491" y="348125"/>
                      <a:pt x="254231" y="386805"/>
                      <a:pt x="301042" y="386805"/>
                    </a:cubicBezTo>
                    <a:cubicBezTo>
                      <a:pt x="348660" y="386805"/>
                      <a:pt x="387400" y="348125"/>
                      <a:pt x="387400" y="300580"/>
                    </a:cubicBezTo>
                    <a:cubicBezTo>
                      <a:pt x="387400" y="253841"/>
                      <a:pt x="348660" y="215161"/>
                      <a:pt x="301042" y="215161"/>
                    </a:cubicBezTo>
                    <a:close/>
                    <a:moveTo>
                      <a:pt x="301042" y="118459"/>
                    </a:moveTo>
                    <a:cubicBezTo>
                      <a:pt x="255038" y="118459"/>
                      <a:pt x="212263" y="136188"/>
                      <a:pt x="179979" y="164392"/>
                    </a:cubicBezTo>
                    <a:lnTo>
                      <a:pt x="233247" y="217578"/>
                    </a:lnTo>
                    <a:cubicBezTo>
                      <a:pt x="251810" y="202267"/>
                      <a:pt x="275215" y="193403"/>
                      <a:pt x="301042" y="193403"/>
                    </a:cubicBezTo>
                    <a:cubicBezTo>
                      <a:pt x="360766" y="193403"/>
                      <a:pt x="409191" y="241753"/>
                      <a:pt x="409191" y="300580"/>
                    </a:cubicBezTo>
                    <a:cubicBezTo>
                      <a:pt x="409191" y="360212"/>
                      <a:pt x="360766" y="408563"/>
                      <a:pt x="301042" y="408563"/>
                    </a:cubicBezTo>
                    <a:cubicBezTo>
                      <a:pt x="242125" y="408563"/>
                      <a:pt x="193700" y="360212"/>
                      <a:pt x="193700" y="300580"/>
                    </a:cubicBezTo>
                    <a:cubicBezTo>
                      <a:pt x="193700" y="274793"/>
                      <a:pt x="202578" y="251423"/>
                      <a:pt x="217912" y="232889"/>
                    </a:cubicBezTo>
                    <a:lnTo>
                      <a:pt x="164645" y="179703"/>
                    </a:lnTo>
                    <a:cubicBezTo>
                      <a:pt x="136397" y="211937"/>
                      <a:pt x="118641" y="254647"/>
                      <a:pt x="118641" y="300580"/>
                    </a:cubicBezTo>
                    <a:cubicBezTo>
                      <a:pt x="118641" y="401310"/>
                      <a:pt x="200157" y="483506"/>
                      <a:pt x="301042" y="483506"/>
                    </a:cubicBezTo>
                    <a:cubicBezTo>
                      <a:pt x="401927" y="483506"/>
                      <a:pt x="484250" y="401310"/>
                      <a:pt x="484250" y="300580"/>
                    </a:cubicBezTo>
                    <a:cubicBezTo>
                      <a:pt x="484250" y="199849"/>
                      <a:pt x="401927" y="118459"/>
                      <a:pt x="301042" y="118459"/>
                    </a:cubicBezTo>
                    <a:close/>
                    <a:moveTo>
                      <a:pt x="301021" y="0"/>
                    </a:moveTo>
                    <a:cubicBezTo>
                      <a:pt x="467252" y="0"/>
                      <a:pt x="602819" y="134593"/>
                      <a:pt x="602819" y="300618"/>
                    </a:cubicBezTo>
                    <a:cubicBezTo>
                      <a:pt x="602819" y="380406"/>
                      <a:pt x="572155" y="452135"/>
                      <a:pt x="521317" y="506134"/>
                    </a:cubicBezTo>
                    <a:lnTo>
                      <a:pt x="598784" y="583504"/>
                    </a:lnTo>
                    <a:cubicBezTo>
                      <a:pt x="602819" y="587534"/>
                      <a:pt x="602819" y="594788"/>
                      <a:pt x="597977" y="598817"/>
                    </a:cubicBezTo>
                    <a:cubicBezTo>
                      <a:pt x="596363" y="600429"/>
                      <a:pt x="593136" y="602041"/>
                      <a:pt x="590715" y="602041"/>
                    </a:cubicBezTo>
                    <a:cubicBezTo>
                      <a:pt x="588294" y="602041"/>
                      <a:pt x="585066" y="600429"/>
                      <a:pt x="583452" y="598817"/>
                    </a:cubicBezTo>
                    <a:lnTo>
                      <a:pt x="505985" y="520641"/>
                    </a:lnTo>
                    <a:cubicBezTo>
                      <a:pt x="452727" y="571415"/>
                      <a:pt x="380102" y="602041"/>
                      <a:pt x="301021" y="602041"/>
                    </a:cubicBezTo>
                    <a:cubicBezTo>
                      <a:pt x="221940" y="602041"/>
                      <a:pt x="150122" y="571415"/>
                      <a:pt x="96057" y="520641"/>
                    </a:cubicBezTo>
                    <a:lnTo>
                      <a:pt x="18590" y="598817"/>
                    </a:lnTo>
                    <a:cubicBezTo>
                      <a:pt x="16169" y="600429"/>
                      <a:pt x="13748" y="602041"/>
                      <a:pt x="10520" y="602041"/>
                    </a:cubicBezTo>
                    <a:cubicBezTo>
                      <a:pt x="8099" y="602041"/>
                      <a:pt x="5679" y="600429"/>
                      <a:pt x="3258" y="598817"/>
                    </a:cubicBezTo>
                    <a:cubicBezTo>
                      <a:pt x="-777" y="594788"/>
                      <a:pt x="-777" y="587534"/>
                      <a:pt x="3258" y="583504"/>
                    </a:cubicBezTo>
                    <a:lnTo>
                      <a:pt x="80725" y="506134"/>
                    </a:lnTo>
                    <a:cubicBezTo>
                      <a:pt x="30694" y="452135"/>
                      <a:pt x="30" y="379600"/>
                      <a:pt x="30" y="300618"/>
                    </a:cubicBezTo>
                    <a:cubicBezTo>
                      <a:pt x="30" y="245814"/>
                      <a:pt x="15362" y="191815"/>
                      <a:pt x="43605" y="145070"/>
                    </a:cubicBezTo>
                    <a:cubicBezTo>
                      <a:pt x="46833" y="139429"/>
                      <a:pt x="53288" y="137817"/>
                      <a:pt x="58130" y="141041"/>
                    </a:cubicBezTo>
                    <a:cubicBezTo>
                      <a:pt x="63779" y="144264"/>
                      <a:pt x="65393" y="150712"/>
                      <a:pt x="62165" y="156354"/>
                    </a:cubicBezTo>
                    <a:cubicBezTo>
                      <a:pt x="35536" y="199875"/>
                      <a:pt x="21818" y="249843"/>
                      <a:pt x="21818" y="300618"/>
                    </a:cubicBezTo>
                    <a:cubicBezTo>
                      <a:pt x="21818" y="454553"/>
                      <a:pt x="146894" y="580281"/>
                      <a:pt x="301021" y="580281"/>
                    </a:cubicBezTo>
                    <a:cubicBezTo>
                      <a:pt x="455148" y="580281"/>
                      <a:pt x="581031" y="454553"/>
                      <a:pt x="581031" y="300618"/>
                    </a:cubicBezTo>
                    <a:cubicBezTo>
                      <a:pt x="581031" y="146682"/>
                      <a:pt x="455148" y="21761"/>
                      <a:pt x="301021" y="21761"/>
                    </a:cubicBezTo>
                    <a:cubicBezTo>
                      <a:pt x="250183" y="21761"/>
                      <a:pt x="200153" y="35462"/>
                      <a:pt x="156578" y="62058"/>
                    </a:cubicBezTo>
                    <a:cubicBezTo>
                      <a:pt x="150929" y="65282"/>
                      <a:pt x="144473" y="63670"/>
                      <a:pt x="141246" y="58028"/>
                    </a:cubicBezTo>
                    <a:cubicBezTo>
                      <a:pt x="138018" y="53193"/>
                      <a:pt x="139632" y="46745"/>
                      <a:pt x="145280" y="43521"/>
                    </a:cubicBezTo>
                    <a:cubicBezTo>
                      <a:pt x="192083" y="15313"/>
                      <a:pt x="246149" y="0"/>
                      <a:pt x="301021" y="0"/>
                    </a:cubicBezTo>
                    <a:close/>
                    <a:moveTo>
                      <a:pt x="54075" y="0"/>
                    </a:moveTo>
                    <a:cubicBezTo>
                      <a:pt x="59724" y="0"/>
                      <a:pt x="64567" y="4835"/>
                      <a:pt x="64567" y="10476"/>
                    </a:cubicBezTo>
                    <a:lnTo>
                      <a:pt x="64567" y="49157"/>
                    </a:lnTo>
                    <a:lnTo>
                      <a:pt x="75059" y="59633"/>
                    </a:lnTo>
                    <a:lnTo>
                      <a:pt x="75059" y="32234"/>
                    </a:lnTo>
                    <a:cubicBezTo>
                      <a:pt x="75059" y="26593"/>
                      <a:pt x="79901" y="21758"/>
                      <a:pt x="86358" y="21758"/>
                    </a:cubicBezTo>
                    <a:cubicBezTo>
                      <a:pt x="92007" y="21758"/>
                      <a:pt x="96850" y="26593"/>
                      <a:pt x="96850" y="32234"/>
                    </a:cubicBezTo>
                    <a:lnTo>
                      <a:pt x="96850" y="81390"/>
                    </a:lnTo>
                    <a:lnTo>
                      <a:pt x="107342" y="91866"/>
                    </a:lnTo>
                    <a:lnTo>
                      <a:pt x="107342" y="64468"/>
                    </a:lnTo>
                    <a:cubicBezTo>
                      <a:pt x="107342" y="58827"/>
                      <a:pt x="112185" y="53992"/>
                      <a:pt x="118641" y="53992"/>
                    </a:cubicBezTo>
                    <a:cubicBezTo>
                      <a:pt x="124291" y="53992"/>
                      <a:pt x="129133" y="58827"/>
                      <a:pt x="129133" y="64468"/>
                    </a:cubicBezTo>
                    <a:lnTo>
                      <a:pt x="129133" y="113624"/>
                    </a:lnTo>
                    <a:lnTo>
                      <a:pt x="164645" y="149081"/>
                    </a:lnTo>
                    <a:cubicBezTo>
                      <a:pt x="200964" y="116848"/>
                      <a:pt x="248582" y="96701"/>
                      <a:pt x="301042" y="96701"/>
                    </a:cubicBezTo>
                    <a:cubicBezTo>
                      <a:pt x="414034" y="96701"/>
                      <a:pt x="506041" y="188568"/>
                      <a:pt x="506041" y="300580"/>
                    </a:cubicBezTo>
                    <a:cubicBezTo>
                      <a:pt x="506041" y="413398"/>
                      <a:pt x="414034" y="505264"/>
                      <a:pt x="301042" y="505264"/>
                    </a:cubicBezTo>
                    <a:cubicBezTo>
                      <a:pt x="188857" y="505264"/>
                      <a:pt x="96850" y="413398"/>
                      <a:pt x="96850" y="300580"/>
                    </a:cubicBezTo>
                    <a:cubicBezTo>
                      <a:pt x="96850" y="248200"/>
                      <a:pt x="117027" y="200655"/>
                      <a:pt x="149310" y="164392"/>
                    </a:cubicBezTo>
                    <a:lnTo>
                      <a:pt x="113799" y="128935"/>
                    </a:lnTo>
                    <a:lnTo>
                      <a:pt x="64567" y="128935"/>
                    </a:lnTo>
                    <a:cubicBezTo>
                      <a:pt x="58917" y="128935"/>
                      <a:pt x="54075" y="124100"/>
                      <a:pt x="54075" y="118459"/>
                    </a:cubicBezTo>
                    <a:cubicBezTo>
                      <a:pt x="54075" y="112013"/>
                      <a:pt x="58917" y="107177"/>
                      <a:pt x="64567" y="107177"/>
                    </a:cubicBezTo>
                    <a:lnTo>
                      <a:pt x="92007" y="107177"/>
                    </a:lnTo>
                    <a:lnTo>
                      <a:pt x="81515" y="96701"/>
                    </a:lnTo>
                    <a:lnTo>
                      <a:pt x="32283" y="96701"/>
                    </a:lnTo>
                    <a:cubicBezTo>
                      <a:pt x="26634" y="96701"/>
                      <a:pt x="21791" y="91866"/>
                      <a:pt x="21791" y="86226"/>
                    </a:cubicBezTo>
                    <a:cubicBezTo>
                      <a:pt x="21791" y="79779"/>
                      <a:pt x="26634" y="74944"/>
                      <a:pt x="32283" y="74944"/>
                    </a:cubicBezTo>
                    <a:lnTo>
                      <a:pt x="59724" y="74944"/>
                    </a:lnTo>
                    <a:lnTo>
                      <a:pt x="49232" y="64468"/>
                    </a:lnTo>
                    <a:lnTo>
                      <a:pt x="10492" y="64468"/>
                    </a:lnTo>
                    <a:cubicBezTo>
                      <a:pt x="4842" y="64468"/>
                      <a:pt x="0" y="59633"/>
                      <a:pt x="0" y="53992"/>
                    </a:cubicBezTo>
                    <a:cubicBezTo>
                      <a:pt x="0" y="47545"/>
                      <a:pt x="4842" y="42710"/>
                      <a:pt x="10492" y="42710"/>
                    </a:cubicBezTo>
                    <a:lnTo>
                      <a:pt x="27441" y="42710"/>
                    </a:lnTo>
                    <a:lnTo>
                      <a:pt x="13720" y="29011"/>
                    </a:lnTo>
                    <a:cubicBezTo>
                      <a:pt x="9685" y="24981"/>
                      <a:pt x="9685" y="17729"/>
                      <a:pt x="13720" y="13700"/>
                    </a:cubicBezTo>
                    <a:cubicBezTo>
                      <a:pt x="17756" y="9670"/>
                      <a:pt x="25020" y="9670"/>
                      <a:pt x="29055" y="13700"/>
                    </a:cubicBezTo>
                    <a:lnTo>
                      <a:pt x="42775" y="27399"/>
                    </a:lnTo>
                    <a:lnTo>
                      <a:pt x="42775" y="10476"/>
                    </a:lnTo>
                    <a:cubicBezTo>
                      <a:pt x="42775" y="4835"/>
                      <a:pt x="47618" y="0"/>
                      <a:pt x="54075" y="0"/>
                    </a:cubicBezTo>
                    <a:close/>
                  </a:path>
                </a:pathLst>
              </a:custGeom>
              <a:solidFill>
                <a:schemeClr val="bg1"/>
              </a:solidFill>
              <a:ln>
                <a:noFill/>
              </a:ln>
              <a:extLst/>
            </p:spPr>
            <p:txBody>
              <a:bodyPr anchor="ctr"/>
              <a:lstStyle/>
              <a:p>
                <a:pPr algn="ctr"/>
                <a:endParaRPr sz="1400">
                  <a:cs typeface="+mn-ea"/>
                  <a:sym typeface="+mn-lt"/>
                </a:endParaRPr>
              </a:p>
            </p:txBody>
          </p:sp>
        </p:grpSp>
        <p:grpSp>
          <p:nvGrpSpPr>
            <p:cNvPr id="42" name="组合 41"/>
            <p:cNvGrpSpPr/>
            <p:nvPr/>
          </p:nvGrpSpPr>
          <p:grpSpPr>
            <a:xfrm>
              <a:off x="9084461" y="4860575"/>
              <a:ext cx="1973762" cy="984809"/>
              <a:chOff x="2197445" y="2412894"/>
              <a:chExt cx="1973762" cy="984809"/>
            </a:xfrm>
          </p:grpSpPr>
          <p:sp>
            <p:nvSpPr>
              <p:cNvPr id="43" name="文本框 42"/>
              <p:cNvSpPr txBox="1"/>
              <p:nvPr/>
            </p:nvSpPr>
            <p:spPr>
              <a:xfrm>
                <a:off x="2273643" y="2412894"/>
                <a:ext cx="1821364" cy="358900"/>
              </a:xfrm>
              <a:prstGeom prst="rect">
                <a:avLst/>
              </a:prstGeom>
              <a:noFill/>
            </p:spPr>
            <p:txBody>
              <a:bodyPr wrap="square" rtlCol="0">
                <a:spAutoFit/>
                <a:scene3d>
                  <a:camera prst="orthographicFront"/>
                  <a:lightRig rig="threePt" dir="t"/>
                </a:scene3d>
                <a:sp3d contourW="12700"/>
              </a:bodyPr>
              <a:lstStyle/>
              <a:p>
                <a:pPr algn="ctr"/>
                <a:r>
                  <a:rPr lang="zh-CN" altLang="en-US" sz="1400" b="1" dirty="0">
                    <a:solidFill>
                      <a:schemeClr val="bg1"/>
                    </a:solidFill>
                    <a:cs typeface="+mn-ea"/>
                    <a:sym typeface="+mn-lt"/>
                  </a:rPr>
                  <a:t>标题文字添加</a:t>
                </a:r>
              </a:p>
            </p:txBody>
          </p:sp>
          <p:sp>
            <p:nvSpPr>
              <p:cNvPr id="44" name="文本框 43"/>
              <p:cNvSpPr txBox="1"/>
              <p:nvPr/>
            </p:nvSpPr>
            <p:spPr>
              <a:xfrm>
                <a:off x="2197445" y="2737777"/>
                <a:ext cx="1973762" cy="65992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bg1"/>
                    </a:solidFill>
                    <a:cs typeface="+mn-ea"/>
                    <a:sym typeface="+mn-lt"/>
                  </a:rPr>
                  <a:t>print the presentation and make it into a film to be used in a wider field</a:t>
                </a:r>
              </a:p>
            </p:txBody>
          </p:sp>
        </p:grpSp>
      </p:grpSp>
      <p:grpSp>
        <p:nvGrpSpPr>
          <p:cNvPr id="46" name="组合 45">
            <a:extLst>
              <a:ext uri="{FF2B5EF4-FFF2-40B4-BE49-F238E27FC236}">
                <a16:creationId xmlns:a16="http://schemas.microsoft.com/office/drawing/2014/main" id="{FC918F96-5670-45C2-9B19-2B173A0FA2F5}"/>
              </a:ext>
            </a:extLst>
          </p:cNvPr>
          <p:cNvGrpSpPr/>
          <p:nvPr/>
        </p:nvGrpSpPr>
        <p:grpSpPr>
          <a:xfrm>
            <a:off x="171450" y="468189"/>
            <a:ext cx="6616971" cy="707886"/>
            <a:chOff x="171450" y="636516"/>
            <a:chExt cx="6616971" cy="707886"/>
          </a:xfrm>
        </p:grpSpPr>
        <p:sp>
          <p:nvSpPr>
            <p:cNvPr id="47" name="文本框 46">
              <a:extLst>
                <a:ext uri="{FF2B5EF4-FFF2-40B4-BE49-F238E27FC236}">
                  <a16:creationId xmlns:a16="http://schemas.microsoft.com/office/drawing/2014/main" id="{D647E346-F848-4BFC-B482-269215CB8423}"/>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48" name="矩形 47">
              <a:extLst>
                <a:ext uri="{FF2B5EF4-FFF2-40B4-BE49-F238E27FC236}">
                  <a16:creationId xmlns:a16="http://schemas.microsoft.com/office/drawing/2014/main" id="{BCBC55E0-6F02-4A49-BB81-B00D5C023736}"/>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1038251620"/>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par>
                                <p:cTn id="8" presetID="14" presetClass="entr" presetSubtype="1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randombar(horizontal)">
                                      <p:cBhvr>
                                        <p:cTn id="10" dur="500"/>
                                        <p:tgtEl>
                                          <p:spTgt spid="65"/>
                                        </p:tgtEl>
                                      </p:cBhvr>
                                    </p:animEffect>
                                  </p:childTnLst>
                                </p:cTn>
                              </p:par>
                              <p:par>
                                <p:cTn id="11" presetID="14" presetClass="entr" presetSubtype="1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randombar(horizontal)">
                                      <p:cBhvr>
                                        <p:cTn id="13" dur="500"/>
                                        <p:tgtEl>
                                          <p:spTgt spid="67"/>
                                        </p:tgtEl>
                                      </p:cBhvr>
                                    </p:animEffect>
                                  </p:childTnLst>
                                </p:cTn>
                              </p:par>
                              <p:par>
                                <p:cTn id="14" presetID="14" presetClass="entr" presetSubtype="10"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randombar(horizontal)">
                                      <p:cBhvr>
                                        <p:cTn id="16" dur="500"/>
                                        <p:tgtEl>
                                          <p:spTgt spid="66"/>
                                        </p:tgtEl>
                                      </p:cBhvr>
                                    </p:animEffect>
                                  </p:childTnLst>
                                </p:cTn>
                              </p:par>
                              <p:par>
                                <p:cTn id="17" presetID="16" presetClass="entr" presetSubtype="21"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arn(inVertical)">
                                      <p:cBhvr>
                                        <p:cTn id="1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AA9D39-B917-4C35-BFB3-0586A33455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245340" cy="6858000"/>
          </a:xfrm>
          <a:prstGeom prst="rect">
            <a:avLst/>
          </a:prstGeom>
        </p:spPr>
      </p:pic>
      <p:grpSp>
        <p:nvGrpSpPr>
          <p:cNvPr id="17" name="组合 16">
            <a:extLst>
              <a:ext uri="{FF2B5EF4-FFF2-40B4-BE49-F238E27FC236}">
                <a16:creationId xmlns:a16="http://schemas.microsoft.com/office/drawing/2014/main" id="{027D4254-2593-467F-8010-9E351225CA76}"/>
              </a:ext>
            </a:extLst>
          </p:cNvPr>
          <p:cNvGrpSpPr/>
          <p:nvPr/>
        </p:nvGrpSpPr>
        <p:grpSpPr>
          <a:xfrm>
            <a:off x="2012946" y="1175126"/>
            <a:ext cx="8496142" cy="5053462"/>
            <a:chOff x="2031996" y="1077495"/>
            <a:chExt cx="8496142" cy="5053462"/>
          </a:xfrm>
        </p:grpSpPr>
        <p:sp>
          <p:nvSpPr>
            <p:cNvPr id="6" name="矩形 5">
              <a:extLst>
                <a:ext uri="{FF2B5EF4-FFF2-40B4-BE49-F238E27FC236}">
                  <a16:creationId xmlns:a16="http://schemas.microsoft.com/office/drawing/2014/main" id="{17DE7B19-081B-4283-92E1-B37388F82193}"/>
                </a:ext>
              </a:extLst>
            </p:cNvPr>
            <p:cNvSpPr/>
            <p:nvPr/>
          </p:nvSpPr>
          <p:spPr>
            <a:xfrm>
              <a:off x="2074289" y="1171575"/>
              <a:ext cx="5029200" cy="3276600"/>
            </a:xfrm>
            <a:prstGeom prst="rect">
              <a:avLst/>
            </a:prstGeom>
            <a:solidFill>
              <a:srgbClr val="418CA3">
                <a:alpha val="19000"/>
              </a:srgbClr>
            </a:solidFill>
            <a:ln>
              <a:noFill/>
            </a:ln>
            <a:effectLst>
              <a:outerShdw blurRad="50800" dist="88900" dir="14700000" sx="102000" sy="102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 name="矩形 6">
              <a:extLst>
                <a:ext uri="{FF2B5EF4-FFF2-40B4-BE49-F238E27FC236}">
                  <a16:creationId xmlns:a16="http://schemas.microsoft.com/office/drawing/2014/main" id="{A7D16429-7E44-4382-868D-8B2408965988}"/>
                </a:ext>
              </a:extLst>
            </p:cNvPr>
            <p:cNvSpPr/>
            <p:nvPr/>
          </p:nvSpPr>
          <p:spPr>
            <a:xfrm>
              <a:off x="2031996" y="1077495"/>
              <a:ext cx="5029200" cy="3276600"/>
            </a:xfrm>
            <a:prstGeom prst="rect">
              <a:avLst/>
            </a:prstGeom>
            <a:solidFill>
              <a:srgbClr val="418CA3">
                <a:alpha val="7000"/>
              </a:srgbClr>
            </a:solidFill>
            <a:ln>
              <a:noFill/>
            </a:ln>
            <a:effectLst>
              <a:outerShdw blurRad="50800" dist="38100" dir="756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7">
              <a:extLst>
                <a:ext uri="{FF2B5EF4-FFF2-40B4-BE49-F238E27FC236}">
                  <a16:creationId xmlns:a16="http://schemas.microsoft.com/office/drawing/2014/main" id="{A2B66E97-8596-4B09-821C-AAA86876CCF1}"/>
                </a:ext>
              </a:extLst>
            </p:cNvPr>
            <p:cNvSpPr/>
            <p:nvPr/>
          </p:nvSpPr>
          <p:spPr>
            <a:xfrm>
              <a:off x="5498938" y="1171575"/>
              <a:ext cx="5029200" cy="3276600"/>
            </a:xfrm>
            <a:prstGeom prst="rect">
              <a:avLst/>
            </a:prstGeom>
            <a:solidFill>
              <a:srgbClr val="FF6F41"/>
            </a:solidFill>
            <a:ln>
              <a:noFill/>
            </a:ln>
            <a:effectLst>
              <a:outerShdw blurRad="50800" dist="38100" dir="756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 name="文本框 8">
              <a:extLst>
                <a:ext uri="{FF2B5EF4-FFF2-40B4-BE49-F238E27FC236}">
                  <a16:creationId xmlns:a16="http://schemas.microsoft.com/office/drawing/2014/main" id="{F50DBAB3-D6CE-480A-8586-C312218C63FD}"/>
                </a:ext>
              </a:extLst>
            </p:cNvPr>
            <p:cNvSpPr txBox="1"/>
            <p:nvPr/>
          </p:nvSpPr>
          <p:spPr>
            <a:xfrm>
              <a:off x="3116765" y="1766821"/>
              <a:ext cx="69892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a:noFill/>
                  </a:ln>
                  <a:solidFill>
                    <a:prstClr val="white"/>
                  </a:solidFill>
                  <a:effectLst/>
                  <a:uLnTx/>
                  <a:uFillTx/>
                  <a:cs typeface="+mn-ea"/>
                  <a:sym typeface="+mn-lt"/>
                </a:rPr>
                <a:t>BUS INESS</a:t>
              </a:r>
              <a:endParaRPr kumimoji="0" lang="zh-CN" altLang="en-US" sz="7200" b="0" i="0" u="none" strike="noStrike" kern="1200" cap="none" spc="0" normalizeH="0" baseline="0" noProof="0" dirty="0">
                <a:ln>
                  <a:noFill/>
                </a:ln>
                <a:solidFill>
                  <a:prstClr val="white"/>
                </a:solidFill>
                <a:effectLst/>
                <a:uLnTx/>
                <a:uFillTx/>
                <a:cs typeface="+mn-ea"/>
                <a:sym typeface="+mn-lt"/>
              </a:endParaRPr>
            </a:p>
          </p:txBody>
        </p:sp>
        <p:sp>
          <p:nvSpPr>
            <p:cNvPr id="10" name="文本框 9">
              <a:extLst>
                <a:ext uri="{FF2B5EF4-FFF2-40B4-BE49-F238E27FC236}">
                  <a16:creationId xmlns:a16="http://schemas.microsoft.com/office/drawing/2014/main" id="{5137E03A-D618-4B97-A1EC-0B7273CEAD76}"/>
                </a:ext>
              </a:extLst>
            </p:cNvPr>
            <p:cNvSpPr txBox="1"/>
            <p:nvPr/>
          </p:nvSpPr>
          <p:spPr>
            <a:xfrm>
              <a:off x="3432171" y="2678753"/>
              <a:ext cx="2228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prstClr val="white"/>
                  </a:solidFill>
                  <a:effectLst/>
                  <a:uLnTx/>
                  <a:uFillTx/>
                  <a:cs typeface="+mn-ea"/>
                  <a:sym typeface="+mn-lt"/>
                </a:rPr>
                <a:t>谢谢</a:t>
              </a:r>
            </a:p>
          </p:txBody>
        </p:sp>
        <p:sp>
          <p:nvSpPr>
            <p:cNvPr id="11" name="文本框 10">
              <a:extLst>
                <a:ext uri="{FF2B5EF4-FFF2-40B4-BE49-F238E27FC236}">
                  <a16:creationId xmlns:a16="http://schemas.microsoft.com/office/drawing/2014/main" id="{72CA74A5-69AD-4A25-B09D-AEA21B9568A7}"/>
                </a:ext>
              </a:extLst>
            </p:cNvPr>
            <p:cNvSpPr txBox="1"/>
            <p:nvPr/>
          </p:nvSpPr>
          <p:spPr>
            <a:xfrm>
              <a:off x="5422428" y="2698733"/>
              <a:ext cx="490205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prstClr val="white"/>
                  </a:solidFill>
                  <a:effectLst/>
                  <a:uLnTx/>
                  <a:uFillTx/>
                  <a:cs typeface="+mn-ea"/>
                  <a:sym typeface="+mn-lt"/>
                </a:rPr>
                <a:t>您的观看</a:t>
              </a:r>
            </a:p>
          </p:txBody>
        </p:sp>
        <p:sp>
          <p:nvSpPr>
            <p:cNvPr id="14" name="矩形 13">
              <a:extLst>
                <a:ext uri="{FF2B5EF4-FFF2-40B4-BE49-F238E27FC236}">
                  <a16:creationId xmlns:a16="http://schemas.microsoft.com/office/drawing/2014/main" id="{1CFCAA0F-68D2-423B-B991-D3F278871924}"/>
                </a:ext>
              </a:extLst>
            </p:cNvPr>
            <p:cNvSpPr/>
            <p:nvPr/>
          </p:nvSpPr>
          <p:spPr>
            <a:xfrm>
              <a:off x="9715500" y="4600574"/>
              <a:ext cx="266700" cy="238125"/>
            </a:xfrm>
            <a:prstGeom prst="rect">
              <a:avLst/>
            </a:prstGeom>
            <a:solidFill>
              <a:schemeClr val="bg1">
                <a:alpha val="5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文本框 14">
              <a:extLst>
                <a:ext uri="{FF2B5EF4-FFF2-40B4-BE49-F238E27FC236}">
                  <a16:creationId xmlns:a16="http://schemas.microsoft.com/office/drawing/2014/main" id="{70041DB4-E5D4-4CD7-B7C7-DB620AB0559B}"/>
                </a:ext>
              </a:extLst>
            </p:cNvPr>
            <p:cNvSpPr txBox="1"/>
            <p:nvPr/>
          </p:nvSpPr>
          <p:spPr>
            <a:xfrm>
              <a:off x="3657599" y="4412058"/>
              <a:ext cx="5512813" cy="5702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white"/>
                  </a:solidFill>
                  <a:effectLst/>
                  <a:uLnTx/>
                  <a:uFillTx/>
                  <a:cs typeface="+mn-ea"/>
                  <a:sym typeface="+mn-lt"/>
                </a:rPr>
                <a:t>her for being silly. Some might even ignore what was said. But this was a moment of affirmation in a young child's life. Time when</a:t>
              </a:r>
              <a:endParaRPr kumimoji="0" lang="zh-CN" altLang="en-US" sz="1100" b="0" i="0" u="none" strike="noStrike" kern="1200" cap="none" spc="0" normalizeH="0" baseline="0" noProof="0" dirty="0">
                <a:ln>
                  <a:noFill/>
                </a:ln>
                <a:solidFill>
                  <a:prstClr val="white"/>
                </a:solidFill>
                <a:effectLst/>
                <a:uLnTx/>
                <a:uFillTx/>
                <a:cs typeface="+mn-ea"/>
                <a:sym typeface="+mn-lt"/>
              </a:endParaRPr>
            </a:p>
          </p:txBody>
        </p:sp>
        <p:sp>
          <p:nvSpPr>
            <p:cNvPr id="16" name="矩形 15">
              <a:extLst>
                <a:ext uri="{FF2B5EF4-FFF2-40B4-BE49-F238E27FC236}">
                  <a16:creationId xmlns:a16="http://schemas.microsoft.com/office/drawing/2014/main" id="{27F2774B-EA29-44F0-813D-0B8112D56C1F}"/>
                </a:ext>
              </a:extLst>
            </p:cNvPr>
            <p:cNvSpPr/>
            <p:nvPr/>
          </p:nvSpPr>
          <p:spPr>
            <a:xfrm>
              <a:off x="5074664" y="5749957"/>
              <a:ext cx="2028825" cy="381000"/>
            </a:xfrm>
            <a:prstGeom prst="rect">
              <a:avLst/>
            </a:prstGeom>
            <a:solidFill>
              <a:srgbClr val="3B7F96">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prstClr val="white"/>
                  </a:solidFill>
                  <a:cs typeface="+mn-ea"/>
                  <a:sym typeface="+mn-lt"/>
                </a:rPr>
                <a:t>END</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19" name="矩形 18">
            <a:extLst>
              <a:ext uri="{FF2B5EF4-FFF2-40B4-BE49-F238E27FC236}">
                <a16:creationId xmlns:a16="http://schemas.microsoft.com/office/drawing/2014/main" id="{77B29A7C-993F-476E-8263-9509BBA1E0D4}"/>
              </a:ext>
            </a:extLst>
          </p:cNvPr>
          <p:cNvSpPr/>
          <p:nvPr/>
        </p:nvSpPr>
        <p:spPr>
          <a:xfrm>
            <a:off x="2508250" y="1513681"/>
            <a:ext cx="231238" cy="18097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2052219539"/>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08398"/>
            <a:ext cx="12192000" cy="8128001"/>
          </a:xfrm>
          <a:prstGeom prst="rect">
            <a:avLst/>
          </a:prstGeom>
        </p:spPr>
      </p:pic>
      <p:sp>
        <p:nvSpPr>
          <p:cNvPr id="12" name="文本框 11">
            <a:extLst>
              <a:ext uri="{FF2B5EF4-FFF2-40B4-BE49-F238E27FC236}">
                <a16:creationId xmlns:a16="http://schemas.microsoft.com/office/drawing/2014/main" id="{2DF347E0-0051-43D1-BE9E-4C6E6B39B0C2}"/>
              </a:ext>
            </a:extLst>
          </p:cNvPr>
          <p:cNvSpPr txBox="1"/>
          <p:nvPr/>
        </p:nvSpPr>
        <p:spPr>
          <a:xfrm>
            <a:off x="1332883" y="4539808"/>
            <a:ext cx="2892944" cy="307777"/>
          </a:xfrm>
          <a:prstGeom prst="rect">
            <a:avLst/>
          </a:prstGeom>
          <a:noFill/>
        </p:spPr>
        <p:txBody>
          <a:bodyPr wrap="square" rtlCol="0">
            <a:spAutoFit/>
          </a:bodyPr>
          <a:lstStyle/>
          <a:p>
            <a:r>
              <a:rPr lang="zh-CN" altLang="en-US" sz="1400" dirty="0">
                <a:solidFill>
                  <a:schemeClr val="bg2">
                    <a:lumMod val="25000"/>
                  </a:schemeClr>
                </a:solidFill>
                <a:cs typeface="+mn-ea"/>
                <a:sym typeface="+mn-lt"/>
              </a:rPr>
              <a:t>输入你的文本内容</a:t>
            </a:r>
          </a:p>
        </p:txBody>
      </p:sp>
      <p:sp>
        <p:nvSpPr>
          <p:cNvPr id="13" name="文本框 12">
            <a:extLst>
              <a:ext uri="{FF2B5EF4-FFF2-40B4-BE49-F238E27FC236}">
                <a16:creationId xmlns:a16="http://schemas.microsoft.com/office/drawing/2014/main" id="{575BB389-AC82-43FB-965D-F708740512CF}"/>
              </a:ext>
            </a:extLst>
          </p:cNvPr>
          <p:cNvSpPr txBox="1"/>
          <p:nvPr/>
        </p:nvSpPr>
        <p:spPr>
          <a:xfrm>
            <a:off x="1332882" y="4936485"/>
            <a:ext cx="10186017" cy="988476"/>
          </a:xfrm>
          <a:prstGeom prst="rect">
            <a:avLst/>
          </a:prstGeom>
          <a:noFill/>
        </p:spPr>
        <p:txBody>
          <a:bodyPr wrap="square" rtlCol="0">
            <a:spAutoFit/>
          </a:bodyPr>
          <a:lstStyle/>
          <a:p>
            <a:pPr>
              <a:lnSpc>
                <a:spcPct val="150000"/>
              </a:lnSpc>
            </a:pPr>
            <a:r>
              <a:rPr lang="en-US" altLang="zh-CN" sz="1000" dirty="0">
                <a:solidFill>
                  <a:schemeClr val="bg2">
                    <a:lumMod val="25000"/>
                  </a:schemeClr>
                </a:solidFill>
                <a:cs typeface="+mn-ea"/>
                <a:sym typeface="+mn-lt"/>
              </a:rPr>
              <a:t>friend started the engine and began to taxi onto the runway of the airport. Mr. Johnson had heard that the most dangerous part of a flight were the take-off and the landing, so he </a:t>
            </a:r>
            <a:r>
              <a:rPr lang="en-US" altLang="zh-CN" sz="1000" dirty="0" err="1">
                <a:solidFill>
                  <a:schemeClr val="bg2">
                    <a:lumMod val="25000"/>
                  </a:schemeClr>
                </a:solidFill>
                <a:cs typeface="+mn-ea"/>
                <a:sym typeface="+mn-lt"/>
              </a:rPr>
              <a:t>wasfriend</a:t>
            </a:r>
            <a:r>
              <a:rPr lang="en-US" altLang="zh-CN" sz="1000" dirty="0">
                <a:solidFill>
                  <a:schemeClr val="bg2">
                    <a:lumMod val="25000"/>
                  </a:schemeClr>
                </a:solidFill>
                <a:cs typeface="+mn-ea"/>
                <a:sym typeface="+mn-lt"/>
              </a:rPr>
              <a:t> started the engine and began to taxi onto the runway of the airport. Mr. Johnson had heard that the most dangerous part of a flight were the take-off and the landing, so he was</a:t>
            </a:r>
            <a:endParaRPr lang="zh-CN" altLang="en-US" sz="1000" dirty="0">
              <a:solidFill>
                <a:schemeClr val="bg2">
                  <a:lumMod val="25000"/>
                </a:schemeClr>
              </a:solidFill>
              <a:cs typeface="+mn-ea"/>
              <a:sym typeface="+mn-lt"/>
            </a:endParaRPr>
          </a:p>
          <a:p>
            <a:pPr>
              <a:lnSpc>
                <a:spcPct val="150000"/>
              </a:lnSpc>
            </a:pPr>
            <a:endParaRPr lang="zh-CN" altLang="en-US" sz="1000" dirty="0">
              <a:solidFill>
                <a:schemeClr val="bg2">
                  <a:lumMod val="25000"/>
                </a:schemeClr>
              </a:solidFill>
              <a:cs typeface="+mn-ea"/>
              <a:sym typeface="+mn-lt"/>
            </a:endParaRPr>
          </a:p>
        </p:txBody>
      </p:sp>
      <p:sp>
        <p:nvSpPr>
          <p:cNvPr id="8" name="矩形 7">
            <a:extLst>
              <a:ext uri="{FF2B5EF4-FFF2-40B4-BE49-F238E27FC236}">
                <a16:creationId xmlns:a16="http://schemas.microsoft.com/office/drawing/2014/main" id="{4DD247EC-B28A-4A8F-B384-054A16C46AF6}"/>
              </a:ext>
            </a:extLst>
          </p:cNvPr>
          <p:cNvSpPr/>
          <p:nvPr/>
        </p:nvSpPr>
        <p:spPr>
          <a:xfrm>
            <a:off x="1000124" y="-22865"/>
            <a:ext cx="5810251" cy="3276600"/>
          </a:xfrm>
          <a:prstGeom prst="rect">
            <a:avLst/>
          </a:prstGeom>
          <a:solidFill>
            <a:srgbClr val="FF6F41">
              <a:alpha val="63000"/>
            </a:srgbClr>
          </a:solidFill>
          <a:ln>
            <a:noFill/>
          </a:ln>
          <a:effectLst>
            <a:outerShdw blurRad="50800" dist="38100" dir="756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 name="文本框 8">
            <a:extLst>
              <a:ext uri="{FF2B5EF4-FFF2-40B4-BE49-F238E27FC236}">
                <a16:creationId xmlns:a16="http://schemas.microsoft.com/office/drawing/2014/main" id="{123DFC26-AB9E-4A08-9993-34CDA6E33AB7}"/>
              </a:ext>
            </a:extLst>
          </p:cNvPr>
          <p:cNvSpPr txBox="1"/>
          <p:nvPr/>
        </p:nvSpPr>
        <p:spPr>
          <a:xfrm>
            <a:off x="1781174" y="955203"/>
            <a:ext cx="4962526" cy="1015663"/>
          </a:xfrm>
          <a:prstGeom prst="rect">
            <a:avLst/>
          </a:prstGeom>
          <a:noFill/>
          <a:effectLst>
            <a:reflection blurRad="6350" stA="50000" endA="300" endPos="90000" dir="5400000" sy="-100000" algn="bl" rotWithShape="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a:ln>
                  <a:noFill/>
                </a:ln>
                <a:solidFill>
                  <a:prstClr val="white"/>
                </a:solidFill>
                <a:effectLst/>
                <a:uLnTx/>
                <a:uFillTx/>
                <a:cs typeface="+mn-ea"/>
                <a:sym typeface="+mn-lt"/>
              </a:rPr>
              <a:t>项目情况简介</a:t>
            </a:r>
          </a:p>
        </p:txBody>
      </p:sp>
      <p:pic>
        <p:nvPicPr>
          <p:cNvPr id="10" name="图片 9">
            <a:extLst>
              <a:ext uri="{FF2B5EF4-FFF2-40B4-BE49-F238E27FC236}">
                <a16:creationId xmlns:a16="http://schemas.microsoft.com/office/drawing/2014/main" id="{73E97BF7-D446-4B8B-BB4C-BB0F4B012116}"/>
              </a:ext>
            </a:extLst>
          </p:cNvPr>
          <p:cNvPicPr>
            <a:picLocks noChangeAspect="1"/>
          </p:cNvPicPr>
          <p:nvPr/>
        </p:nvPicPr>
        <p:blipFill>
          <a:blip r:embed="rId4"/>
          <a:srcRect/>
          <a:stretch/>
        </p:blipFill>
        <p:spPr>
          <a:xfrm>
            <a:off x="5191125" y="-22865"/>
            <a:ext cx="128576" cy="3276600"/>
          </a:xfrm>
          <a:custGeom>
            <a:avLst/>
            <a:gdLst>
              <a:gd name="connsiteX0" fmla="*/ 0 w 128576"/>
              <a:gd name="connsiteY0" fmla="*/ 0 h 3276600"/>
              <a:gd name="connsiteX1" fmla="*/ 128576 w 128576"/>
              <a:gd name="connsiteY1" fmla="*/ 0 h 3276600"/>
              <a:gd name="connsiteX2" fmla="*/ 128576 w 128576"/>
              <a:gd name="connsiteY2" fmla="*/ 3276600 h 3276600"/>
              <a:gd name="connsiteX3" fmla="*/ 0 w 128576"/>
              <a:gd name="connsiteY3" fmla="*/ 3276600 h 3276600"/>
              <a:gd name="connsiteX4" fmla="*/ 0 w 128576"/>
              <a:gd name="connsiteY4" fmla="*/ 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76" h="3276600">
                <a:moveTo>
                  <a:pt x="0" y="0"/>
                </a:moveTo>
                <a:lnTo>
                  <a:pt x="128576" y="0"/>
                </a:lnTo>
                <a:lnTo>
                  <a:pt x="128576" y="3276600"/>
                </a:lnTo>
                <a:lnTo>
                  <a:pt x="0" y="3276600"/>
                </a:lnTo>
                <a:lnTo>
                  <a:pt x="0" y="0"/>
                </a:lnTo>
                <a:close/>
              </a:path>
            </a:pathLst>
          </a:custGeom>
        </p:spPr>
      </p:pic>
      <p:sp>
        <p:nvSpPr>
          <p:cNvPr id="14" name="文本框 13">
            <a:extLst>
              <a:ext uri="{FF2B5EF4-FFF2-40B4-BE49-F238E27FC236}">
                <a16:creationId xmlns:a16="http://schemas.microsoft.com/office/drawing/2014/main" id="{6B6EE0F1-3772-4BAE-AB17-C61C9ED557B7}"/>
              </a:ext>
            </a:extLst>
          </p:cNvPr>
          <p:cNvSpPr txBox="1"/>
          <p:nvPr/>
        </p:nvSpPr>
        <p:spPr>
          <a:xfrm>
            <a:off x="135718" y="383995"/>
            <a:ext cx="228473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600" b="0" i="0" u="none" strike="noStrike" kern="1200" cap="none" spc="0" normalizeH="0" baseline="0" noProof="0" dirty="0">
                <a:ln>
                  <a:noFill/>
                </a:ln>
                <a:solidFill>
                  <a:prstClr val="white"/>
                </a:solidFill>
                <a:effectLst/>
                <a:uLnTx/>
                <a:uFillTx/>
                <a:latin typeface="Agency FB" panose="020B0503020202020204" pitchFamily="34" charset="0"/>
                <a:cs typeface="+mn-ea"/>
                <a:sym typeface="+mn-lt"/>
              </a:rPr>
              <a:t>01</a:t>
            </a:r>
            <a:endParaRPr kumimoji="0" lang="zh-CN" altLang="en-US" sz="16600" b="0" i="0" u="none" strike="noStrike" kern="1200" cap="none" spc="0" normalizeH="0" baseline="0" noProof="0" dirty="0">
              <a:ln>
                <a:noFill/>
              </a:ln>
              <a:solidFill>
                <a:prstClr val="white"/>
              </a:solidFill>
              <a:effectLst/>
              <a:uLnTx/>
              <a:uFillTx/>
              <a:latin typeface="Agency FB" panose="020B0503020202020204" pitchFamily="34" charset="0"/>
              <a:cs typeface="+mn-ea"/>
              <a:sym typeface="+mn-lt"/>
            </a:endParaRPr>
          </a:p>
        </p:txBody>
      </p:sp>
      <p:sp>
        <p:nvSpPr>
          <p:cNvPr id="15" name="文本框 14">
            <a:extLst>
              <a:ext uri="{FF2B5EF4-FFF2-40B4-BE49-F238E27FC236}">
                <a16:creationId xmlns:a16="http://schemas.microsoft.com/office/drawing/2014/main" id="{439B8B0F-7990-40BE-81BB-BA62831EDDCD}"/>
              </a:ext>
            </a:extLst>
          </p:cNvPr>
          <p:cNvSpPr txBox="1"/>
          <p:nvPr/>
        </p:nvSpPr>
        <p:spPr>
          <a:xfrm>
            <a:off x="1922367" y="1910572"/>
            <a:ext cx="3701229"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cs typeface="+mn-ea"/>
                <a:sym typeface="+mn-lt"/>
              </a:rPr>
              <a:t>her for being silly. Some might even ignore what was said. But this was a moment of affirmation in a young child's life. Time when innocent trust can be nurtured so that it will bloom into faith</a:t>
            </a:r>
            <a:endParaRPr kumimoji="0" lang="zh-CN" altLang="en-US" sz="900" b="0" i="0" u="none" strike="noStrike" kern="1200" cap="none" spc="0" normalizeH="0" baseline="0" noProof="0" dirty="0">
              <a:ln>
                <a:noFill/>
              </a:ln>
              <a:solidFill>
                <a:prstClr val="white"/>
              </a:solidFill>
              <a:effectLst/>
              <a:uLnTx/>
              <a:uFillTx/>
              <a:cs typeface="+mn-ea"/>
              <a:sym typeface="+mn-lt"/>
            </a:endParaRPr>
          </a:p>
        </p:txBody>
      </p:sp>
      <p:sp>
        <p:nvSpPr>
          <p:cNvPr id="3" name="文本框 2"/>
          <p:cNvSpPr txBox="1"/>
          <p:nvPr/>
        </p:nvSpPr>
        <p:spPr>
          <a:xfrm>
            <a:off x="2046083" y="5857592"/>
            <a:ext cx="1846907" cy="261610"/>
          </a:xfrm>
          <a:prstGeom prst="rect">
            <a:avLst/>
          </a:prstGeom>
          <a:noFill/>
        </p:spPr>
        <p:txBody>
          <a:bodyPr wrap="square" rtlCol="0">
            <a:spAutoFit/>
          </a:bodyPr>
          <a:lstStyle/>
          <a:p>
            <a:r>
              <a:rPr lang="en-US" altLang="zh-CN" sz="1050" smtClean="0">
                <a:solidFill>
                  <a:srgbClr val="FFFFFF"/>
                </a:solidFill>
              </a:rPr>
              <a:t>https://www.PPT818.com/</a:t>
            </a:r>
            <a:endParaRPr lang="zh-CN" altLang="en-US" sz="1050" dirty="0">
              <a:solidFill>
                <a:srgbClr val="FFFFFF"/>
              </a:solidFill>
            </a:endParaRPr>
          </a:p>
        </p:txBody>
      </p:sp>
    </p:spTree>
    <p:extLst>
      <p:ext uri="{BB962C8B-B14F-4D97-AF65-F5344CB8AC3E}">
        <p14:creationId xmlns:p14="http://schemas.microsoft.com/office/powerpoint/2010/main" val="2980848572"/>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8" grpId="0" animBg="1"/>
      <p:bldP spid="9"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D49E2C9-5F60-464D-A2CD-CC631C7E89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8949" y="2193289"/>
            <a:ext cx="10287000" cy="2722705"/>
          </a:xfrm>
          <a:prstGeom prst="rect">
            <a:avLst/>
          </a:prstGeom>
        </p:spPr>
      </p:pic>
      <p:sp>
        <p:nvSpPr>
          <p:cNvPr id="20" name="TextBox 19"/>
          <p:cNvSpPr txBox="1"/>
          <p:nvPr/>
        </p:nvSpPr>
        <p:spPr>
          <a:xfrm>
            <a:off x="2957258" y="4947085"/>
            <a:ext cx="5623827" cy="574003"/>
          </a:xfrm>
          <a:prstGeom prst="rect">
            <a:avLst/>
          </a:prstGeom>
          <a:noFill/>
        </p:spPr>
        <p:txBody>
          <a:bodyPr wrap="square" rtlCol="0">
            <a:spAutoFit/>
          </a:bodyPr>
          <a:lstStyle/>
          <a:p>
            <a:pPr algn="ctr">
              <a:lnSpc>
                <a:spcPts val="4500"/>
              </a:lnSpc>
            </a:pPr>
            <a:r>
              <a:rPr lang="zh-CN" altLang="en-US" sz="1600" b="1" spc="600" dirty="0">
                <a:solidFill>
                  <a:schemeClr val="tx1">
                    <a:lumMod val="85000"/>
                    <a:lumOff val="15000"/>
                  </a:schemeClr>
                </a:solidFill>
                <a:cs typeface="+mn-ea"/>
                <a:sym typeface="+mn-lt"/>
              </a:rPr>
              <a:t>添加标题内容</a:t>
            </a:r>
            <a:endParaRPr lang="en-US" sz="1600" b="1" spc="600" dirty="0">
              <a:solidFill>
                <a:schemeClr val="tx1">
                  <a:lumMod val="85000"/>
                  <a:lumOff val="15000"/>
                </a:schemeClr>
              </a:solidFill>
              <a:cs typeface="+mn-ea"/>
              <a:sym typeface="+mn-lt"/>
            </a:endParaRPr>
          </a:p>
        </p:txBody>
      </p:sp>
      <p:sp>
        <p:nvSpPr>
          <p:cNvPr id="33" name="Rectangle 32"/>
          <p:cNvSpPr/>
          <p:nvPr/>
        </p:nvSpPr>
        <p:spPr>
          <a:xfrm>
            <a:off x="778230" y="5602592"/>
            <a:ext cx="10505685" cy="430887"/>
          </a:xfrm>
          <a:prstGeom prst="rect">
            <a:avLst/>
          </a:prstGeom>
        </p:spPr>
        <p:txBody>
          <a:bodyPr wrap="square">
            <a:spAutoFit/>
          </a:bodyPr>
          <a:lstStyle/>
          <a:p>
            <a:pPr algn="ctr"/>
            <a:r>
              <a:rPr lang="en-US" sz="1050" b="1" dirty="0">
                <a:solidFill>
                  <a:schemeClr val="tx1">
                    <a:lumMod val="85000"/>
                    <a:lumOff val="15000"/>
                  </a:schemeClr>
                </a:solidFill>
                <a:cs typeface="+mn-ea"/>
                <a:sym typeface="+mn-lt"/>
              </a:rPr>
              <a:t>Far far away, </a:t>
            </a:r>
            <a:r>
              <a:rPr lang="en-US" sz="1050" dirty="0">
                <a:solidFill>
                  <a:schemeClr val="tx1">
                    <a:lumMod val="85000"/>
                    <a:lumOff val="15000"/>
                  </a:schemeClr>
                </a:solidFill>
                <a:cs typeface="+mn-ea"/>
                <a:sym typeface="+mn-lt"/>
              </a:rPr>
              <a:t>behind the word mountains, far from the countries </a:t>
            </a:r>
            <a:r>
              <a:rPr lang="en-US" sz="1050" dirty="0" err="1">
                <a:solidFill>
                  <a:schemeClr val="tx1">
                    <a:lumMod val="85000"/>
                    <a:lumOff val="15000"/>
                  </a:schemeClr>
                </a:solidFill>
                <a:cs typeface="+mn-ea"/>
                <a:sym typeface="+mn-lt"/>
              </a:rPr>
              <a:t>Vokalia</a:t>
            </a:r>
            <a:r>
              <a:rPr lang="en-US" sz="1050" dirty="0">
                <a:solidFill>
                  <a:schemeClr val="tx1">
                    <a:lumMod val="85000"/>
                    <a:lumOff val="15000"/>
                  </a:schemeClr>
                </a:solidFill>
                <a:cs typeface="+mn-ea"/>
                <a:sym typeface="+mn-lt"/>
              </a:rPr>
              <a:t> and </a:t>
            </a:r>
            <a:r>
              <a:rPr lang="en-US" sz="1050" dirty="0" err="1">
                <a:solidFill>
                  <a:schemeClr val="tx1">
                    <a:lumMod val="85000"/>
                    <a:lumOff val="15000"/>
                  </a:schemeClr>
                </a:solidFill>
                <a:cs typeface="+mn-ea"/>
                <a:sym typeface="+mn-lt"/>
              </a:rPr>
              <a:t>Consonantia</a:t>
            </a:r>
            <a:r>
              <a:rPr lang="en-US" sz="1050" dirty="0">
                <a:solidFill>
                  <a:schemeClr val="tx1">
                    <a:lumMod val="85000"/>
                    <a:lumOff val="15000"/>
                  </a:schemeClr>
                </a:solidFill>
                <a:cs typeface="+mn-ea"/>
                <a:sym typeface="+mn-lt"/>
              </a:rPr>
              <a:t>, there live the blind texts. Separated they live in </a:t>
            </a:r>
            <a:r>
              <a:rPr lang="en-US" sz="1050" dirty="0" err="1">
                <a:solidFill>
                  <a:schemeClr val="tx1">
                    <a:lumMod val="85000"/>
                    <a:lumOff val="15000"/>
                  </a:schemeClr>
                </a:solidFill>
                <a:cs typeface="+mn-ea"/>
                <a:sym typeface="+mn-lt"/>
              </a:rPr>
              <a:t>Bookmarksgrove</a:t>
            </a:r>
            <a:r>
              <a:rPr lang="en-US" sz="1050" dirty="0">
                <a:solidFill>
                  <a:schemeClr val="tx1">
                    <a:lumMod val="85000"/>
                    <a:lumOff val="15000"/>
                  </a:schemeClr>
                </a:solidFill>
                <a:cs typeface="+mn-ea"/>
                <a:sym typeface="+mn-lt"/>
              </a:rPr>
              <a:t> right at the coast of the Semantics, a large language ocean.</a:t>
            </a:r>
          </a:p>
        </p:txBody>
      </p:sp>
      <p:sp>
        <p:nvSpPr>
          <p:cNvPr id="38" name="矩形 37">
            <a:extLst>
              <a:ext uri="{FF2B5EF4-FFF2-40B4-BE49-F238E27FC236}">
                <a16:creationId xmlns:a16="http://schemas.microsoft.com/office/drawing/2014/main" id="{2A6211C5-94A9-48B0-9B4E-AB03D25C36F1}"/>
              </a:ext>
            </a:extLst>
          </p:cNvPr>
          <p:cNvSpPr/>
          <p:nvPr/>
        </p:nvSpPr>
        <p:spPr>
          <a:xfrm>
            <a:off x="908085" y="2193290"/>
            <a:ext cx="10287001" cy="2722704"/>
          </a:xfrm>
          <a:prstGeom prst="rect">
            <a:avLst/>
          </a:prstGeom>
          <a:solidFill>
            <a:srgbClr val="6495A3">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a:extLst>
              <a:ext uri="{FF2B5EF4-FFF2-40B4-BE49-F238E27FC236}">
                <a16:creationId xmlns:a16="http://schemas.microsoft.com/office/drawing/2014/main" id="{4C169452-5F6D-42A9-96D7-0924DBF8D99A}"/>
              </a:ext>
            </a:extLst>
          </p:cNvPr>
          <p:cNvSpPr txBox="1"/>
          <p:nvPr/>
        </p:nvSpPr>
        <p:spPr>
          <a:xfrm>
            <a:off x="1314720" y="3044100"/>
            <a:ext cx="2236510" cy="400110"/>
          </a:xfrm>
          <a:prstGeom prst="rect">
            <a:avLst/>
          </a:prstGeom>
          <a:noFill/>
        </p:spPr>
        <p:txBody>
          <a:bodyPr wrap="none" rtlCol="0">
            <a:spAutoFit/>
          </a:bodyPr>
          <a:lstStyle/>
          <a:p>
            <a:pPr algn="ctr"/>
            <a:r>
              <a:rPr lang="zh-CN" altLang="en-US" sz="2000" dirty="0">
                <a:solidFill>
                  <a:schemeClr val="bg1"/>
                </a:solidFill>
                <a:cs typeface="+mn-ea"/>
                <a:sym typeface="+mn-lt"/>
              </a:rPr>
              <a:t>点击添加您的标题</a:t>
            </a:r>
            <a:endParaRPr lang="en-US" altLang="zh-CN" sz="2000" dirty="0">
              <a:solidFill>
                <a:schemeClr val="bg1"/>
              </a:solidFill>
              <a:cs typeface="+mn-ea"/>
              <a:sym typeface="+mn-lt"/>
            </a:endParaRPr>
          </a:p>
        </p:txBody>
      </p:sp>
      <p:sp>
        <p:nvSpPr>
          <p:cNvPr id="40" name="文本框 39">
            <a:extLst>
              <a:ext uri="{FF2B5EF4-FFF2-40B4-BE49-F238E27FC236}">
                <a16:creationId xmlns:a16="http://schemas.microsoft.com/office/drawing/2014/main" id="{6D4EC4CF-0918-452D-8CA2-64536D7FE7BE}"/>
              </a:ext>
            </a:extLst>
          </p:cNvPr>
          <p:cNvSpPr txBox="1"/>
          <p:nvPr/>
        </p:nvSpPr>
        <p:spPr>
          <a:xfrm>
            <a:off x="1372995" y="3527024"/>
            <a:ext cx="6186347" cy="635815"/>
          </a:xfrm>
          <a:prstGeom prst="rect">
            <a:avLst/>
          </a:prstGeom>
          <a:noFill/>
        </p:spPr>
        <p:txBody>
          <a:bodyPr wrap="square" rtlCol="0">
            <a:spAutoFit/>
          </a:bodyPr>
          <a:lstStyle/>
          <a:p>
            <a:pPr>
              <a:lnSpc>
                <a:spcPct val="150000"/>
              </a:lnSpc>
            </a:pPr>
            <a:r>
              <a:rPr lang="en-US" altLang="zh-CN" sz="1251" dirty="0">
                <a:solidFill>
                  <a:schemeClr val="bg1"/>
                </a:solidFill>
                <a:cs typeface="+mn-ea"/>
                <a:sym typeface="+mn-lt"/>
              </a:rPr>
              <a:t>Life is like a sea, only the strong-willed can reach the other shore. Life is like a sea, only the strong-willed can reach the other shore.</a:t>
            </a:r>
          </a:p>
        </p:txBody>
      </p:sp>
      <p:grpSp>
        <p:nvGrpSpPr>
          <p:cNvPr id="41" name="组合 40">
            <a:extLst>
              <a:ext uri="{FF2B5EF4-FFF2-40B4-BE49-F238E27FC236}">
                <a16:creationId xmlns:a16="http://schemas.microsoft.com/office/drawing/2014/main" id="{93334416-B325-42AF-9CFE-52F31BE51C9D}"/>
              </a:ext>
            </a:extLst>
          </p:cNvPr>
          <p:cNvGrpSpPr/>
          <p:nvPr/>
        </p:nvGrpSpPr>
        <p:grpSpPr>
          <a:xfrm>
            <a:off x="7651831" y="3467055"/>
            <a:ext cx="3821823" cy="421806"/>
            <a:chOff x="12251323" y="5081937"/>
            <a:chExt cx="6114916" cy="674888"/>
          </a:xfrm>
        </p:grpSpPr>
        <p:sp>
          <p:nvSpPr>
            <p:cNvPr id="42" name="圆角矩形 7">
              <a:extLst>
                <a:ext uri="{FF2B5EF4-FFF2-40B4-BE49-F238E27FC236}">
                  <a16:creationId xmlns:a16="http://schemas.microsoft.com/office/drawing/2014/main" id="{6A53E7AF-DA66-4A1E-A0DB-1C8A2E710DEA}"/>
                </a:ext>
              </a:extLst>
            </p:cNvPr>
            <p:cNvSpPr/>
            <p:nvPr/>
          </p:nvSpPr>
          <p:spPr>
            <a:xfrm>
              <a:off x="12547668" y="5081937"/>
              <a:ext cx="4669895" cy="674888"/>
            </a:xfrm>
            <a:prstGeom prst="roundRect">
              <a:avLst>
                <a:gd name="adj" fmla="val 1443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dirty="0">
                <a:cs typeface="+mn-ea"/>
                <a:sym typeface="+mn-lt"/>
              </a:endParaRPr>
            </a:p>
          </p:txBody>
        </p:sp>
        <p:sp>
          <p:nvSpPr>
            <p:cNvPr id="43" name="圆角矩形 8">
              <a:extLst>
                <a:ext uri="{FF2B5EF4-FFF2-40B4-BE49-F238E27FC236}">
                  <a16:creationId xmlns:a16="http://schemas.microsoft.com/office/drawing/2014/main" id="{3EEDE7D4-70F7-40B5-B22E-2B2681B6FEB3}"/>
                </a:ext>
              </a:extLst>
            </p:cNvPr>
            <p:cNvSpPr/>
            <p:nvPr/>
          </p:nvSpPr>
          <p:spPr>
            <a:xfrm>
              <a:off x="16057269" y="5081937"/>
              <a:ext cx="2308970" cy="674888"/>
            </a:xfrm>
            <a:prstGeom prst="roundRect">
              <a:avLst>
                <a:gd name="adj" fmla="val 50000"/>
              </a:avLst>
            </a:prstGeom>
            <a:solidFill>
              <a:srgbClr val="FF6F41"/>
            </a:solidFill>
            <a:ln>
              <a:noFill/>
            </a:ln>
            <a:effectLst>
              <a:outerShdw blurRad="1397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dirty="0">
                <a:cs typeface="+mn-ea"/>
                <a:sym typeface="+mn-lt"/>
              </a:endParaRPr>
            </a:p>
          </p:txBody>
        </p:sp>
        <p:sp>
          <p:nvSpPr>
            <p:cNvPr id="44" name="文本框 43">
              <a:extLst>
                <a:ext uri="{FF2B5EF4-FFF2-40B4-BE49-F238E27FC236}">
                  <a16:creationId xmlns:a16="http://schemas.microsoft.com/office/drawing/2014/main" id="{F9D494AF-4472-4C86-BA5E-8D9D867E24BE}"/>
                </a:ext>
              </a:extLst>
            </p:cNvPr>
            <p:cNvSpPr txBox="1"/>
            <p:nvPr/>
          </p:nvSpPr>
          <p:spPr>
            <a:xfrm>
              <a:off x="16225332" y="5148956"/>
              <a:ext cx="1972848" cy="540968"/>
            </a:xfrm>
            <a:prstGeom prst="rect">
              <a:avLst/>
            </a:prstGeom>
            <a:noFill/>
          </p:spPr>
          <p:txBody>
            <a:bodyPr wrap="none" rtlCol="0">
              <a:spAutoFit/>
            </a:bodyPr>
            <a:lstStyle/>
            <a:p>
              <a:pPr algn="ctr"/>
              <a:r>
                <a:rPr lang="en-US" altLang="zh-CN" sz="1597" dirty="0">
                  <a:solidFill>
                    <a:schemeClr val="bg1"/>
                  </a:solidFill>
                  <a:cs typeface="+mn-ea"/>
                  <a:sym typeface="+mn-lt"/>
                </a:rPr>
                <a:t>something</a:t>
              </a:r>
            </a:p>
          </p:txBody>
        </p:sp>
        <p:sp>
          <p:nvSpPr>
            <p:cNvPr id="45" name="文本框 44">
              <a:extLst>
                <a:ext uri="{FF2B5EF4-FFF2-40B4-BE49-F238E27FC236}">
                  <a16:creationId xmlns:a16="http://schemas.microsoft.com/office/drawing/2014/main" id="{BBFDFDC7-C9EE-4C9B-9A72-4BC5C4645A24}"/>
                </a:ext>
              </a:extLst>
            </p:cNvPr>
            <p:cNvSpPr txBox="1"/>
            <p:nvPr/>
          </p:nvSpPr>
          <p:spPr>
            <a:xfrm>
              <a:off x="12251323" y="5148956"/>
              <a:ext cx="4009369" cy="540969"/>
            </a:xfrm>
            <a:prstGeom prst="rect">
              <a:avLst/>
            </a:prstGeom>
            <a:noFill/>
          </p:spPr>
          <p:txBody>
            <a:bodyPr wrap="square" rtlCol="0">
              <a:spAutoFit/>
            </a:bodyPr>
            <a:lstStyle/>
            <a:p>
              <a:pPr algn="ctr"/>
              <a:r>
                <a:rPr lang="zh-CN" altLang="en-US" sz="1597" dirty="0">
                  <a:solidFill>
                    <a:schemeClr val="tx1">
                      <a:lumMod val="75000"/>
                    </a:schemeClr>
                  </a:solidFill>
                  <a:cs typeface="+mn-ea"/>
                  <a:sym typeface="+mn-lt"/>
                </a:rPr>
                <a:t>相关文本 内容</a:t>
              </a:r>
            </a:p>
          </p:txBody>
        </p:sp>
      </p:grpSp>
      <p:grpSp>
        <p:nvGrpSpPr>
          <p:cNvPr id="16" name="组合 15">
            <a:extLst>
              <a:ext uri="{FF2B5EF4-FFF2-40B4-BE49-F238E27FC236}">
                <a16:creationId xmlns:a16="http://schemas.microsoft.com/office/drawing/2014/main" id="{63AB9279-D768-4B47-B000-96DD353BD331}"/>
              </a:ext>
            </a:extLst>
          </p:cNvPr>
          <p:cNvGrpSpPr/>
          <p:nvPr/>
        </p:nvGrpSpPr>
        <p:grpSpPr>
          <a:xfrm>
            <a:off x="171450" y="468189"/>
            <a:ext cx="6616971" cy="707886"/>
            <a:chOff x="171450" y="636516"/>
            <a:chExt cx="6616971" cy="707886"/>
          </a:xfrm>
        </p:grpSpPr>
        <p:sp>
          <p:nvSpPr>
            <p:cNvPr id="17" name="文本框 16">
              <a:extLst>
                <a:ext uri="{FF2B5EF4-FFF2-40B4-BE49-F238E27FC236}">
                  <a16:creationId xmlns:a16="http://schemas.microsoft.com/office/drawing/2014/main" id="{5AE92102-87B4-4301-BACE-097C584D5114}"/>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18" name="矩形 17">
              <a:extLst>
                <a:ext uri="{FF2B5EF4-FFF2-40B4-BE49-F238E27FC236}">
                  <a16:creationId xmlns:a16="http://schemas.microsoft.com/office/drawing/2014/main" id="{4BB8530D-7F8B-47A4-993E-4601D3701FC1}"/>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1024826916"/>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randombar(horizontal)">
                                      <p:cBhvr>
                                        <p:cTn id="19" dur="500"/>
                                        <p:tgtEl>
                                          <p:spTgt spid="39"/>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randombar(horizontal)">
                                      <p:cBhvr>
                                        <p:cTn id="23" dur="500"/>
                                        <p:tgtEl>
                                          <p:spTgt spid="40"/>
                                        </p:tgtEl>
                                      </p:cBhvr>
                                    </p:animEffect>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par>
                                <p:cTn id="28" presetID="16" presetClass="entr" presetSubtype="21"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3"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9292" y="1681842"/>
            <a:ext cx="6906900" cy="4270227"/>
          </a:xfrm>
          <a:prstGeom prst="rect">
            <a:avLst/>
          </a:prstGeom>
          <a:solidFill>
            <a:srgbClr val="FF6F4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6" name="图片占位符 5"/>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tretch>
            <a:fillRect/>
          </a:stretch>
        </p:blipFill>
        <p:spPr>
          <a:xfrm>
            <a:off x="3589292" y="2225584"/>
            <a:ext cx="4497433" cy="3373074"/>
          </a:xfrm>
          <a:effectLst>
            <a:outerShdw blurRad="50800" dist="38100" dir="8100000" algn="tr" rotWithShape="0">
              <a:prstClr val="black">
                <a:alpha val="40000"/>
              </a:prstClr>
            </a:outerShdw>
          </a:effectLst>
        </p:spPr>
      </p:pic>
      <p:sp>
        <p:nvSpPr>
          <p:cNvPr id="23" name="TextBox 22"/>
          <p:cNvSpPr txBox="1"/>
          <p:nvPr/>
        </p:nvSpPr>
        <p:spPr>
          <a:xfrm>
            <a:off x="1011452" y="3215785"/>
            <a:ext cx="2303836" cy="726546"/>
          </a:xfrm>
          <a:prstGeom prst="rect">
            <a:avLst/>
          </a:prstGeom>
          <a:noFill/>
        </p:spPr>
        <p:txBody>
          <a:bodyPr wrap="none" rtlCol="0">
            <a:spAutoFit/>
          </a:bodyPr>
          <a:lstStyle/>
          <a:p>
            <a:pPr>
              <a:lnSpc>
                <a:spcPts val="4500"/>
              </a:lnSpc>
            </a:pPr>
            <a:r>
              <a:rPr lang="en-US" altLang="zh-CN" sz="6600" dirty="0">
                <a:solidFill>
                  <a:schemeClr val="tx1">
                    <a:lumMod val="85000"/>
                    <a:lumOff val="15000"/>
                  </a:schemeClr>
                </a:solidFill>
                <a:cs typeface="+mn-ea"/>
                <a:sym typeface="+mn-lt"/>
              </a:rPr>
              <a:t>TITLE</a:t>
            </a:r>
            <a:endParaRPr lang="en-US" sz="6600" dirty="0">
              <a:solidFill>
                <a:schemeClr val="tx1">
                  <a:lumMod val="85000"/>
                  <a:lumOff val="15000"/>
                </a:schemeClr>
              </a:solidFill>
              <a:cs typeface="+mn-ea"/>
              <a:sym typeface="+mn-lt"/>
            </a:endParaRPr>
          </a:p>
        </p:txBody>
      </p:sp>
      <p:grpSp>
        <p:nvGrpSpPr>
          <p:cNvPr id="7" name="组合 6"/>
          <p:cNvGrpSpPr/>
          <p:nvPr/>
        </p:nvGrpSpPr>
        <p:grpSpPr>
          <a:xfrm>
            <a:off x="8865884" y="2367476"/>
            <a:ext cx="1139898" cy="2808682"/>
            <a:chOff x="9665984" y="1957541"/>
            <a:chExt cx="1139898" cy="2808682"/>
          </a:xfrm>
        </p:grpSpPr>
        <p:sp>
          <p:nvSpPr>
            <p:cNvPr id="24" name="Rectangle 23"/>
            <p:cNvSpPr/>
            <p:nvPr/>
          </p:nvSpPr>
          <p:spPr>
            <a:xfrm rot="5400000">
              <a:off x="8744260" y="3013501"/>
              <a:ext cx="2674446" cy="830997"/>
            </a:xfrm>
            <a:prstGeom prst="rect">
              <a:avLst/>
            </a:prstGeom>
          </p:spPr>
          <p:txBody>
            <a:bodyPr wrap="square">
              <a:spAutoFit/>
            </a:bodyPr>
            <a:lstStyle/>
            <a:p>
              <a:r>
                <a:rPr lang="en-US" sz="1200" b="1" dirty="0">
                  <a:solidFill>
                    <a:schemeClr val="bg1"/>
                  </a:solidFill>
                  <a:cs typeface="+mn-ea"/>
                  <a:sym typeface="+mn-lt"/>
                </a:rPr>
                <a:t>Far far away, </a:t>
              </a:r>
              <a:r>
                <a:rPr lang="en-US" sz="1200" dirty="0">
                  <a:solidFill>
                    <a:schemeClr val="bg1"/>
                  </a:solidFill>
                  <a:cs typeface="+mn-ea"/>
                  <a:sym typeface="+mn-lt"/>
                </a:rPr>
                <a:t>behind the word mountains, far from the countries </a:t>
              </a:r>
              <a:r>
                <a:rPr lang="en-US" sz="1200" dirty="0" err="1">
                  <a:solidFill>
                    <a:schemeClr val="bg1"/>
                  </a:solidFill>
                  <a:cs typeface="+mn-ea"/>
                  <a:sym typeface="+mn-lt"/>
                </a:rPr>
                <a:t>Vokalia</a:t>
              </a:r>
              <a:r>
                <a:rPr lang="en-US" sz="1200" dirty="0">
                  <a:solidFill>
                    <a:schemeClr val="bg1"/>
                  </a:solidFill>
                  <a:cs typeface="+mn-ea"/>
                  <a:sym typeface="+mn-lt"/>
                </a:rPr>
                <a:t> and </a:t>
              </a:r>
              <a:r>
                <a:rPr lang="en-US" sz="1200" dirty="0" err="1">
                  <a:solidFill>
                    <a:schemeClr val="bg1"/>
                  </a:solidFill>
                  <a:cs typeface="+mn-ea"/>
                  <a:sym typeface="+mn-lt"/>
                </a:rPr>
                <a:t>Consonantia</a:t>
              </a:r>
              <a:r>
                <a:rPr lang="en-US" sz="1200" dirty="0">
                  <a:solidFill>
                    <a:schemeClr val="bg1"/>
                  </a:solidFill>
                  <a:cs typeface="+mn-ea"/>
                  <a:sym typeface="+mn-lt"/>
                </a:rPr>
                <a:t>, there live the blind texts.</a:t>
              </a:r>
            </a:p>
          </p:txBody>
        </p:sp>
        <p:sp>
          <p:nvSpPr>
            <p:cNvPr id="25" name="TextBox 24"/>
            <p:cNvSpPr txBox="1"/>
            <p:nvPr/>
          </p:nvSpPr>
          <p:spPr>
            <a:xfrm rot="5400000">
              <a:off x="9815643" y="2670781"/>
              <a:ext cx="1703480" cy="276999"/>
            </a:xfrm>
            <a:prstGeom prst="rect">
              <a:avLst/>
            </a:prstGeom>
            <a:noFill/>
          </p:spPr>
          <p:txBody>
            <a:bodyPr wrap="none" rtlCol="0">
              <a:spAutoFit/>
            </a:bodyPr>
            <a:lstStyle/>
            <a:p>
              <a:r>
                <a:rPr lang="en-US" sz="1200" dirty="0">
                  <a:solidFill>
                    <a:schemeClr val="bg1"/>
                  </a:solidFill>
                  <a:cs typeface="+mn-ea"/>
                  <a:sym typeface="+mn-lt"/>
                </a:rPr>
                <a:t>This </a:t>
              </a:r>
              <a:r>
                <a:rPr lang="en-US" sz="1200">
                  <a:solidFill>
                    <a:schemeClr val="bg1"/>
                  </a:solidFill>
                  <a:cs typeface="+mn-ea"/>
                  <a:sym typeface="+mn-lt"/>
                </a:rPr>
                <a:t>is awesome title</a:t>
              </a:r>
            </a:p>
          </p:txBody>
        </p:sp>
      </p:grpSp>
      <p:grpSp>
        <p:nvGrpSpPr>
          <p:cNvPr id="12" name="组合 11">
            <a:extLst>
              <a:ext uri="{FF2B5EF4-FFF2-40B4-BE49-F238E27FC236}">
                <a16:creationId xmlns:a16="http://schemas.microsoft.com/office/drawing/2014/main" id="{2A05D9F2-FA60-4C3D-9924-D93982997B69}"/>
              </a:ext>
            </a:extLst>
          </p:cNvPr>
          <p:cNvGrpSpPr/>
          <p:nvPr/>
        </p:nvGrpSpPr>
        <p:grpSpPr>
          <a:xfrm>
            <a:off x="171450" y="468189"/>
            <a:ext cx="6616971" cy="707886"/>
            <a:chOff x="171450" y="636516"/>
            <a:chExt cx="6616971" cy="707886"/>
          </a:xfrm>
        </p:grpSpPr>
        <p:sp>
          <p:nvSpPr>
            <p:cNvPr id="14" name="文本框 13">
              <a:extLst>
                <a:ext uri="{FF2B5EF4-FFF2-40B4-BE49-F238E27FC236}">
                  <a16:creationId xmlns:a16="http://schemas.microsoft.com/office/drawing/2014/main" id="{7441110E-D8CF-4765-B3F4-E27E1E35BB3D}"/>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15" name="矩形 14">
              <a:extLst>
                <a:ext uri="{FF2B5EF4-FFF2-40B4-BE49-F238E27FC236}">
                  <a16:creationId xmlns:a16="http://schemas.microsoft.com/office/drawing/2014/main" id="{F3DCF8E6-A877-40FC-9FE7-6D4A3E6C8180}"/>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95208330"/>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8A71BB5-1D79-44F6-A033-27CDFACDB283}"/>
              </a:ext>
            </a:extLst>
          </p:cNvPr>
          <p:cNvSpPr/>
          <p:nvPr/>
        </p:nvSpPr>
        <p:spPr>
          <a:xfrm>
            <a:off x="5724525" y="0"/>
            <a:ext cx="6467475" cy="6858000"/>
          </a:xfrm>
          <a:prstGeom prst="rect">
            <a:avLst/>
          </a:prstGeom>
          <a:solidFill>
            <a:srgbClr val="FF6F41">
              <a:alpha val="82000"/>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Freeform 124">
            <a:extLst>
              <a:ext uri="{FF2B5EF4-FFF2-40B4-BE49-F238E27FC236}">
                <a16:creationId xmlns:a16="http://schemas.microsoft.com/office/drawing/2014/main" id="{9AD35801-B5BD-4C77-BBE7-65419FC5E351}"/>
              </a:ext>
            </a:extLst>
          </p:cNvPr>
          <p:cNvSpPr>
            <a:spLocks noEditPoints="1"/>
          </p:cNvSpPr>
          <p:nvPr/>
        </p:nvSpPr>
        <p:spPr bwMode="auto">
          <a:xfrm>
            <a:off x="1136175" y="4014210"/>
            <a:ext cx="491252" cy="480648"/>
          </a:xfrm>
          <a:custGeom>
            <a:avLst/>
            <a:gdLst>
              <a:gd name="T0" fmla="*/ 220218 w 60"/>
              <a:gd name="T1" fmla="*/ 183663 h 59"/>
              <a:gd name="T2" fmla="*/ 0 w 60"/>
              <a:gd name="T3" fmla="*/ 183663 h 59"/>
              <a:gd name="T4" fmla="*/ 18352 w 60"/>
              <a:gd name="T5" fmla="*/ 168970 h 59"/>
              <a:gd name="T6" fmla="*/ 201867 w 60"/>
              <a:gd name="T7" fmla="*/ 168970 h 59"/>
              <a:gd name="T8" fmla="*/ 55055 w 60"/>
              <a:gd name="T9" fmla="*/ 7347 h 59"/>
              <a:gd name="T10" fmla="*/ 55055 w 60"/>
              <a:gd name="T11" fmla="*/ 47752 h 59"/>
              <a:gd name="T12" fmla="*/ 55055 w 60"/>
              <a:gd name="T13" fmla="*/ 7347 h 59"/>
              <a:gd name="T14" fmla="*/ 143142 w 60"/>
              <a:gd name="T15" fmla="*/ 25713 h 59"/>
              <a:gd name="T16" fmla="*/ 183515 w 60"/>
              <a:gd name="T17" fmla="*/ 25713 h 59"/>
              <a:gd name="T18" fmla="*/ 143142 w 60"/>
              <a:gd name="T19" fmla="*/ 121217 h 59"/>
              <a:gd name="T20" fmla="*/ 157823 w 60"/>
              <a:gd name="T21" fmla="*/ 176316 h 59"/>
              <a:gd name="T22" fmla="*/ 168834 w 60"/>
              <a:gd name="T23" fmla="*/ 176316 h 59"/>
              <a:gd name="T24" fmla="*/ 183515 w 60"/>
              <a:gd name="T25" fmla="*/ 117544 h 59"/>
              <a:gd name="T26" fmla="*/ 194526 w 60"/>
              <a:gd name="T27" fmla="*/ 69792 h 59"/>
              <a:gd name="T28" fmla="*/ 154153 w 60"/>
              <a:gd name="T29" fmla="*/ 51426 h 59"/>
              <a:gd name="T30" fmla="*/ 154153 w 60"/>
              <a:gd name="T31" fmla="*/ 66119 h 59"/>
              <a:gd name="T32" fmla="*/ 143142 w 60"/>
              <a:gd name="T33" fmla="*/ 121217 h 59"/>
              <a:gd name="T34" fmla="*/ 132131 w 60"/>
              <a:gd name="T35" fmla="*/ 22040 h 59"/>
              <a:gd name="T36" fmla="*/ 88087 w 60"/>
              <a:gd name="T37" fmla="*/ 22040 h 59"/>
              <a:gd name="T38" fmla="*/ 132131 w 60"/>
              <a:gd name="T39" fmla="*/ 117544 h 59"/>
              <a:gd name="T40" fmla="*/ 143142 w 60"/>
              <a:gd name="T41" fmla="*/ 66119 h 59"/>
              <a:gd name="T42" fmla="*/ 95428 w 60"/>
              <a:gd name="T43" fmla="*/ 47752 h 59"/>
              <a:gd name="T44" fmla="*/ 77076 w 60"/>
              <a:gd name="T45" fmla="*/ 99178 h 59"/>
              <a:gd name="T46" fmla="*/ 88087 w 60"/>
              <a:gd name="T47" fmla="*/ 183663 h 59"/>
              <a:gd name="T48" fmla="*/ 110109 w 60"/>
              <a:gd name="T49" fmla="*/ 143257 h 59"/>
              <a:gd name="T50" fmla="*/ 132131 w 60"/>
              <a:gd name="T51" fmla="*/ 183663 h 59"/>
              <a:gd name="T52" fmla="*/ 77076 w 60"/>
              <a:gd name="T53" fmla="*/ 121217 h 59"/>
              <a:gd name="T54" fmla="*/ 66065 w 60"/>
              <a:gd name="T55" fmla="*/ 66119 h 59"/>
              <a:gd name="T56" fmla="*/ 66065 w 60"/>
              <a:gd name="T57" fmla="*/ 51426 h 59"/>
              <a:gd name="T58" fmla="*/ 25692 w 60"/>
              <a:gd name="T59" fmla="*/ 69792 h 59"/>
              <a:gd name="T60" fmla="*/ 33033 w 60"/>
              <a:gd name="T61" fmla="*/ 117544 h 59"/>
              <a:gd name="T62" fmla="*/ 51384 w 60"/>
              <a:gd name="T63" fmla="*/ 176316 h 59"/>
              <a:gd name="T64" fmla="*/ 62395 w 60"/>
              <a:gd name="T65" fmla="*/ 176316 h 59"/>
              <a:gd name="T66" fmla="*/ 77076 w 60"/>
              <a:gd name="T67" fmla="*/ 12121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 h="59">
                <a:moveTo>
                  <a:pt x="54" y="44"/>
                </a:moveTo>
                <a:cubicBezTo>
                  <a:pt x="58" y="45"/>
                  <a:pt x="60" y="47"/>
                  <a:pt x="60" y="50"/>
                </a:cubicBezTo>
                <a:cubicBezTo>
                  <a:pt x="60" y="55"/>
                  <a:pt x="47" y="59"/>
                  <a:pt x="30" y="59"/>
                </a:cubicBezTo>
                <a:cubicBezTo>
                  <a:pt x="13" y="59"/>
                  <a:pt x="0" y="55"/>
                  <a:pt x="0" y="50"/>
                </a:cubicBezTo>
                <a:cubicBezTo>
                  <a:pt x="0" y="47"/>
                  <a:pt x="2" y="45"/>
                  <a:pt x="6" y="44"/>
                </a:cubicBezTo>
                <a:cubicBezTo>
                  <a:pt x="5" y="45"/>
                  <a:pt x="5" y="45"/>
                  <a:pt x="5" y="46"/>
                </a:cubicBezTo>
                <a:cubicBezTo>
                  <a:pt x="5" y="49"/>
                  <a:pt x="16" y="52"/>
                  <a:pt x="30" y="52"/>
                </a:cubicBezTo>
                <a:cubicBezTo>
                  <a:pt x="44" y="52"/>
                  <a:pt x="55" y="49"/>
                  <a:pt x="55" y="46"/>
                </a:cubicBezTo>
                <a:cubicBezTo>
                  <a:pt x="55" y="45"/>
                  <a:pt x="55" y="45"/>
                  <a:pt x="54" y="44"/>
                </a:cubicBezTo>
                <a:close/>
                <a:moveTo>
                  <a:pt x="15" y="2"/>
                </a:moveTo>
                <a:cubicBezTo>
                  <a:pt x="18" y="2"/>
                  <a:pt x="21" y="4"/>
                  <a:pt x="21" y="7"/>
                </a:cubicBezTo>
                <a:cubicBezTo>
                  <a:pt x="21" y="10"/>
                  <a:pt x="18" y="13"/>
                  <a:pt x="15" y="13"/>
                </a:cubicBezTo>
                <a:cubicBezTo>
                  <a:pt x="12" y="13"/>
                  <a:pt x="10" y="10"/>
                  <a:pt x="10" y="7"/>
                </a:cubicBezTo>
                <a:cubicBezTo>
                  <a:pt x="10" y="4"/>
                  <a:pt x="12" y="2"/>
                  <a:pt x="15" y="2"/>
                </a:cubicBezTo>
                <a:close/>
                <a:moveTo>
                  <a:pt x="45" y="2"/>
                </a:moveTo>
                <a:cubicBezTo>
                  <a:pt x="42" y="2"/>
                  <a:pt x="39" y="4"/>
                  <a:pt x="39" y="7"/>
                </a:cubicBezTo>
                <a:cubicBezTo>
                  <a:pt x="39" y="10"/>
                  <a:pt x="42" y="13"/>
                  <a:pt x="45" y="13"/>
                </a:cubicBezTo>
                <a:cubicBezTo>
                  <a:pt x="48" y="13"/>
                  <a:pt x="50" y="10"/>
                  <a:pt x="50" y="7"/>
                </a:cubicBezTo>
                <a:cubicBezTo>
                  <a:pt x="50" y="4"/>
                  <a:pt x="48" y="2"/>
                  <a:pt x="45" y="2"/>
                </a:cubicBezTo>
                <a:close/>
                <a:moveTo>
                  <a:pt x="39" y="33"/>
                </a:moveTo>
                <a:cubicBezTo>
                  <a:pt x="39" y="48"/>
                  <a:pt x="39" y="48"/>
                  <a:pt x="39" y="48"/>
                </a:cubicBezTo>
                <a:cubicBezTo>
                  <a:pt x="43" y="48"/>
                  <a:pt x="43" y="48"/>
                  <a:pt x="43" y="48"/>
                </a:cubicBezTo>
                <a:cubicBezTo>
                  <a:pt x="45" y="37"/>
                  <a:pt x="45" y="37"/>
                  <a:pt x="45" y="37"/>
                </a:cubicBezTo>
                <a:cubicBezTo>
                  <a:pt x="46" y="48"/>
                  <a:pt x="46" y="48"/>
                  <a:pt x="46" y="48"/>
                </a:cubicBezTo>
                <a:cubicBezTo>
                  <a:pt x="50" y="48"/>
                  <a:pt x="50" y="48"/>
                  <a:pt x="50" y="48"/>
                </a:cubicBezTo>
                <a:cubicBezTo>
                  <a:pt x="50" y="32"/>
                  <a:pt x="50" y="32"/>
                  <a:pt x="50" y="32"/>
                </a:cubicBezTo>
                <a:cubicBezTo>
                  <a:pt x="52" y="31"/>
                  <a:pt x="53" y="29"/>
                  <a:pt x="53" y="27"/>
                </a:cubicBezTo>
                <a:cubicBezTo>
                  <a:pt x="53" y="19"/>
                  <a:pt x="53" y="19"/>
                  <a:pt x="53" y="19"/>
                </a:cubicBezTo>
                <a:cubicBezTo>
                  <a:pt x="53" y="16"/>
                  <a:pt x="51" y="14"/>
                  <a:pt x="48" y="14"/>
                </a:cubicBezTo>
                <a:cubicBezTo>
                  <a:pt x="42" y="14"/>
                  <a:pt x="42" y="14"/>
                  <a:pt x="42" y="14"/>
                </a:cubicBezTo>
                <a:cubicBezTo>
                  <a:pt x="41" y="14"/>
                  <a:pt x="41" y="14"/>
                  <a:pt x="40" y="14"/>
                </a:cubicBezTo>
                <a:cubicBezTo>
                  <a:pt x="41" y="15"/>
                  <a:pt x="42" y="17"/>
                  <a:pt x="42" y="18"/>
                </a:cubicBezTo>
                <a:cubicBezTo>
                  <a:pt x="42" y="27"/>
                  <a:pt x="42" y="27"/>
                  <a:pt x="42" y="27"/>
                </a:cubicBezTo>
                <a:cubicBezTo>
                  <a:pt x="42" y="30"/>
                  <a:pt x="41" y="32"/>
                  <a:pt x="39" y="33"/>
                </a:cubicBezTo>
                <a:close/>
                <a:moveTo>
                  <a:pt x="30" y="0"/>
                </a:moveTo>
                <a:cubicBezTo>
                  <a:pt x="33" y="0"/>
                  <a:pt x="36" y="2"/>
                  <a:pt x="36" y="6"/>
                </a:cubicBezTo>
                <a:cubicBezTo>
                  <a:pt x="36" y="9"/>
                  <a:pt x="33" y="12"/>
                  <a:pt x="30" y="12"/>
                </a:cubicBezTo>
                <a:cubicBezTo>
                  <a:pt x="27" y="12"/>
                  <a:pt x="24" y="9"/>
                  <a:pt x="24" y="6"/>
                </a:cubicBezTo>
                <a:cubicBezTo>
                  <a:pt x="24" y="2"/>
                  <a:pt x="27" y="0"/>
                  <a:pt x="30" y="0"/>
                </a:cubicBezTo>
                <a:close/>
                <a:moveTo>
                  <a:pt x="36" y="32"/>
                </a:moveTo>
                <a:cubicBezTo>
                  <a:pt x="38" y="31"/>
                  <a:pt x="39" y="29"/>
                  <a:pt x="39" y="27"/>
                </a:cubicBezTo>
                <a:cubicBezTo>
                  <a:pt x="39" y="18"/>
                  <a:pt x="39" y="18"/>
                  <a:pt x="39" y="18"/>
                </a:cubicBezTo>
                <a:cubicBezTo>
                  <a:pt x="39" y="15"/>
                  <a:pt x="36" y="13"/>
                  <a:pt x="33" y="13"/>
                </a:cubicBezTo>
                <a:cubicBezTo>
                  <a:pt x="26" y="13"/>
                  <a:pt x="26" y="13"/>
                  <a:pt x="26" y="13"/>
                </a:cubicBezTo>
                <a:cubicBezTo>
                  <a:pt x="23" y="13"/>
                  <a:pt x="21" y="15"/>
                  <a:pt x="21" y="18"/>
                </a:cubicBezTo>
                <a:cubicBezTo>
                  <a:pt x="21" y="27"/>
                  <a:pt x="21" y="27"/>
                  <a:pt x="21" y="27"/>
                </a:cubicBezTo>
                <a:cubicBezTo>
                  <a:pt x="21" y="29"/>
                  <a:pt x="22" y="31"/>
                  <a:pt x="24" y="32"/>
                </a:cubicBezTo>
                <a:cubicBezTo>
                  <a:pt x="24" y="50"/>
                  <a:pt x="24" y="50"/>
                  <a:pt x="24" y="50"/>
                </a:cubicBezTo>
                <a:cubicBezTo>
                  <a:pt x="28" y="50"/>
                  <a:pt x="28" y="50"/>
                  <a:pt x="28" y="50"/>
                </a:cubicBezTo>
                <a:cubicBezTo>
                  <a:pt x="30" y="39"/>
                  <a:pt x="30" y="39"/>
                  <a:pt x="30" y="39"/>
                </a:cubicBezTo>
                <a:cubicBezTo>
                  <a:pt x="32" y="50"/>
                  <a:pt x="32" y="50"/>
                  <a:pt x="32" y="50"/>
                </a:cubicBezTo>
                <a:cubicBezTo>
                  <a:pt x="36" y="50"/>
                  <a:pt x="36" y="50"/>
                  <a:pt x="36" y="50"/>
                </a:cubicBezTo>
                <a:cubicBezTo>
                  <a:pt x="36" y="32"/>
                  <a:pt x="36" y="32"/>
                  <a:pt x="36" y="32"/>
                </a:cubicBezTo>
                <a:close/>
                <a:moveTo>
                  <a:pt x="21" y="33"/>
                </a:moveTo>
                <a:cubicBezTo>
                  <a:pt x="19" y="32"/>
                  <a:pt x="18" y="30"/>
                  <a:pt x="18" y="27"/>
                </a:cubicBezTo>
                <a:cubicBezTo>
                  <a:pt x="18" y="18"/>
                  <a:pt x="18" y="18"/>
                  <a:pt x="18" y="18"/>
                </a:cubicBezTo>
                <a:cubicBezTo>
                  <a:pt x="18" y="17"/>
                  <a:pt x="19" y="15"/>
                  <a:pt x="19" y="14"/>
                </a:cubicBezTo>
                <a:cubicBezTo>
                  <a:pt x="19" y="14"/>
                  <a:pt x="19" y="14"/>
                  <a:pt x="18" y="14"/>
                </a:cubicBezTo>
                <a:cubicBezTo>
                  <a:pt x="12" y="14"/>
                  <a:pt x="12" y="14"/>
                  <a:pt x="12" y="14"/>
                </a:cubicBezTo>
                <a:cubicBezTo>
                  <a:pt x="9" y="14"/>
                  <a:pt x="7" y="16"/>
                  <a:pt x="7" y="19"/>
                </a:cubicBezTo>
                <a:cubicBezTo>
                  <a:pt x="7" y="27"/>
                  <a:pt x="7" y="27"/>
                  <a:pt x="7" y="27"/>
                </a:cubicBezTo>
                <a:cubicBezTo>
                  <a:pt x="7" y="29"/>
                  <a:pt x="8" y="31"/>
                  <a:pt x="9" y="32"/>
                </a:cubicBezTo>
                <a:cubicBezTo>
                  <a:pt x="9" y="48"/>
                  <a:pt x="9" y="48"/>
                  <a:pt x="9" y="48"/>
                </a:cubicBezTo>
                <a:cubicBezTo>
                  <a:pt x="14" y="48"/>
                  <a:pt x="14" y="48"/>
                  <a:pt x="14" y="48"/>
                </a:cubicBezTo>
                <a:cubicBezTo>
                  <a:pt x="15" y="37"/>
                  <a:pt x="15" y="37"/>
                  <a:pt x="15" y="37"/>
                </a:cubicBezTo>
                <a:cubicBezTo>
                  <a:pt x="17" y="48"/>
                  <a:pt x="17" y="48"/>
                  <a:pt x="17" y="48"/>
                </a:cubicBezTo>
                <a:cubicBezTo>
                  <a:pt x="21" y="48"/>
                  <a:pt x="21" y="48"/>
                  <a:pt x="21" y="48"/>
                </a:cubicBezTo>
                <a:lnTo>
                  <a:pt x="21" y="33"/>
                </a:lnTo>
                <a:close/>
              </a:path>
            </a:pathLst>
          </a:custGeom>
          <a:solidFill>
            <a:srgbClr val="418CA3"/>
          </a:solidFill>
          <a:ln>
            <a:noFill/>
          </a:ln>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5" name="Freeform 125">
            <a:extLst>
              <a:ext uri="{FF2B5EF4-FFF2-40B4-BE49-F238E27FC236}">
                <a16:creationId xmlns:a16="http://schemas.microsoft.com/office/drawing/2014/main" id="{89A374E3-E63F-40FA-9839-757CE2BFEA05}"/>
              </a:ext>
            </a:extLst>
          </p:cNvPr>
          <p:cNvSpPr>
            <a:spLocks noEditPoints="1"/>
          </p:cNvSpPr>
          <p:nvPr/>
        </p:nvSpPr>
        <p:spPr bwMode="auto">
          <a:xfrm>
            <a:off x="1115537" y="5348832"/>
            <a:ext cx="491249" cy="448839"/>
          </a:xfrm>
          <a:custGeom>
            <a:avLst/>
            <a:gdLst>
              <a:gd name="T0" fmla="*/ 73406 w 60"/>
              <a:gd name="T1" fmla="*/ 116941 h 55"/>
              <a:gd name="T2" fmla="*/ 139471 w 60"/>
              <a:gd name="T3" fmla="*/ 102324 h 55"/>
              <a:gd name="T4" fmla="*/ 139471 w 60"/>
              <a:gd name="T5" fmla="*/ 62125 h 55"/>
              <a:gd name="T6" fmla="*/ 157823 w 60"/>
              <a:gd name="T7" fmla="*/ 0 h 55"/>
              <a:gd name="T8" fmla="*/ 205537 w 60"/>
              <a:gd name="T9" fmla="*/ 47507 h 55"/>
              <a:gd name="T10" fmla="*/ 146812 w 60"/>
              <a:gd name="T11" fmla="*/ 127905 h 55"/>
              <a:gd name="T12" fmla="*/ 84417 w 60"/>
              <a:gd name="T13" fmla="*/ 142522 h 55"/>
              <a:gd name="T14" fmla="*/ 44044 w 60"/>
              <a:gd name="T15" fmla="*/ 200993 h 55"/>
              <a:gd name="T16" fmla="*/ 0 w 60"/>
              <a:gd name="T17" fmla="*/ 80397 h 55"/>
              <a:gd name="T18" fmla="*/ 3670 w 60"/>
              <a:gd name="T19" fmla="*/ 109633 h 55"/>
              <a:gd name="T20" fmla="*/ 29362 w 60"/>
              <a:gd name="T21" fmla="*/ 98669 h 55"/>
              <a:gd name="T22" fmla="*/ 55055 w 60"/>
              <a:gd name="T23" fmla="*/ 113287 h 55"/>
              <a:gd name="T24" fmla="*/ 58725 w 60"/>
              <a:gd name="T25" fmla="*/ 73088 h 55"/>
              <a:gd name="T26" fmla="*/ 25692 w 60"/>
              <a:gd name="T27" fmla="*/ 80397 h 55"/>
              <a:gd name="T28" fmla="*/ 190856 w 60"/>
              <a:gd name="T29" fmla="*/ 120596 h 55"/>
              <a:gd name="T30" fmla="*/ 161493 w 60"/>
              <a:gd name="T31" fmla="*/ 153486 h 55"/>
              <a:gd name="T32" fmla="*/ 190856 w 60"/>
              <a:gd name="T33" fmla="*/ 182721 h 55"/>
              <a:gd name="T34" fmla="*/ 220218 w 60"/>
              <a:gd name="T35" fmla="*/ 153486 h 55"/>
              <a:gd name="T36" fmla="*/ 190856 w 60"/>
              <a:gd name="T37" fmla="*/ 120596 h 55"/>
              <a:gd name="T38" fmla="*/ 190856 w 60"/>
              <a:gd name="T39" fmla="*/ 138868 h 55"/>
              <a:gd name="T40" fmla="*/ 179845 w 60"/>
              <a:gd name="T41" fmla="*/ 153486 h 55"/>
              <a:gd name="T42" fmla="*/ 190856 w 60"/>
              <a:gd name="T43" fmla="*/ 164449 h 55"/>
              <a:gd name="T44" fmla="*/ 205537 w 60"/>
              <a:gd name="T45" fmla="*/ 153486 h 55"/>
              <a:gd name="T46" fmla="*/ 139471 w 60"/>
              <a:gd name="T47" fmla="*/ 146177 h 55"/>
              <a:gd name="T48" fmla="*/ 117450 w 60"/>
              <a:gd name="T49" fmla="*/ 160794 h 55"/>
              <a:gd name="T50" fmla="*/ 91758 w 60"/>
              <a:gd name="T51" fmla="*/ 164449 h 55"/>
              <a:gd name="T52" fmla="*/ 91758 w 60"/>
              <a:gd name="T53" fmla="*/ 190030 h 55"/>
              <a:gd name="T54" fmla="*/ 124790 w 60"/>
              <a:gd name="T55" fmla="*/ 182721 h 55"/>
              <a:gd name="T56" fmla="*/ 154153 w 60"/>
              <a:gd name="T57" fmla="*/ 193684 h 55"/>
              <a:gd name="T58" fmla="*/ 139471 w 60"/>
              <a:gd name="T59" fmla="*/ 146177 h 55"/>
              <a:gd name="T60" fmla="*/ 80747 w 60"/>
              <a:gd name="T61" fmla="*/ 40199 h 55"/>
              <a:gd name="T62" fmla="*/ 80747 w 60"/>
              <a:gd name="T63" fmla="*/ 84052 h 55"/>
              <a:gd name="T64" fmla="*/ 124790 w 60"/>
              <a:gd name="T65" fmla="*/ 84052 h 55"/>
              <a:gd name="T66" fmla="*/ 124790 w 60"/>
              <a:gd name="T67" fmla="*/ 40199 h 55"/>
              <a:gd name="T68" fmla="*/ 110109 w 60"/>
              <a:gd name="T69" fmla="*/ 54816 h 55"/>
              <a:gd name="T70" fmla="*/ 91758 w 60"/>
              <a:gd name="T71" fmla="*/ 54816 h 55"/>
              <a:gd name="T72" fmla="*/ 91758 w 60"/>
              <a:gd name="T73" fmla="*/ 73088 h 55"/>
              <a:gd name="T74" fmla="*/ 110109 w 60"/>
              <a:gd name="T75" fmla="*/ 73088 h 55"/>
              <a:gd name="T76" fmla="*/ 110109 w 60"/>
              <a:gd name="T77" fmla="*/ 54816 h 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 h="55">
                <a:moveTo>
                  <a:pt x="12" y="55"/>
                </a:moveTo>
                <a:cubicBezTo>
                  <a:pt x="7" y="40"/>
                  <a:pt x="12" y="34"/>
                  <a:pt x="20" y="32"/>
                </a:cubicBezTo>
                <a:cubicBezTo>
                  <a:pt x="23" y="31"/>
                  <a:pt x="27" y="30"/>
                  <a:pt x="30" y="30"/>
                </a:cubicBezTo>
                <a:cubicBezTo>
                  <a:pt x="33" y="29"/>
                  <a:pt x="36" y="29"/>
                  <a:pt x="38" y="28"/>
                </a:cubicBezTo>
                <a:cubicBezTo>
                  <a:pt x="42" y="27"/>
                  <a:pt x="46" y="24"/>
                  <a:pt x="44" y="16"/>
                </a:cubicBezTo>
                <a:cubicBezTo>
                  <a:pt x="38" y="17"/>
                  <a:pt x="38" y="17"/>
                  <a:pt x="38" y="17"/>
                </a:cubicBezTo>
                <a:cubicBezTo>
                  <a:pt x="41" y="9"/>
                  <a:pt x="41" y="9"/>
                  <a:pt x="41" y="9"/>
                </a:cubicBezTo>
                <a:cubicBezTo>
                  <a:pt x="43" y="0"/>
                  <a:pt x="43" y="0"/>
                  <a:pt x="43" y="0"/>
                </a:cubicBezTo>
                <a:cubicBezTo>
                  <a:pt x="49" y="7"/>
                  <a:pt x="49" y="7"/>
                  <a:pt x="49" y="7"/>
                </a:cubicBezTo>
                <a:cubicBezTo>
                  <a:pt x="56" y="13"/>
                  <a:pt x="56" y="13"/>
                  <a:pt x="56" y="13"/>
                </a:cubicBezTo>
                <a:cubicBezTo>
                  <a:pt x="51" y="14"/>
                  <a:pt x="51" y="14"/>
                  <a:pt x="51" y="14"/>
                </a:cubicBezTo>
                <a:cubicBezTo>
                  <a:pt x="54" y="28"/>
                  <a:pt x="48" y="33"/>
                  <a:pt x="40" y="35"/>
                </a:cubicBezTo>
                <a:cubicBezTo>
                  <a:pt x="37" y="36"/>
                  <a:pt x="34" y="37"/>
                  <a:pt x="31" y="37"/>
                </a:cubicBezTo>
                <a:cubicBezTo>
                  <a:pt x="28" y="38"/>
                  <a:pt x="25" y="38"/>
                  <a:pt x="23" y="39"/>
                </a:cubicBezTo>
                <a:cubicBezTo>
                  <a:pt x="18" y="40"/>
                  <a:pt x="16" y="43"/>
                  <a:pt x="19" y="53"/>
                </a:cubicBezTo>
                <a:cubicBezTo>
                  <a:pt x="12" y="55"/>
                  <a:pt x="12" y="55"/>
                  <a:pt x="12" y="55"/>
                </a:cubicBezTo>
                <a:close/>
                <a:moveTo>
                  <a:pt x="1" y="18"/>
                </a:moveTo>
                <a:cubicBezTo>
                  <a:pt x="0" y="22"/>
                  <a:pt x="0" y="22"/>
                  <a:pt x="0" y="22"/>
                </a:cubicBezTo>
                <a:cubicBezTo>
                  <a:pt x="2" y="23"/>
                  <a:pt x="3" y="23"/>
                  <a:pt x="5" y="24"/>
                </a:cubicBezTo>
                <a:cubicBezTo>
                  <a:pt x="3" y="26"/>
                  <a:pt x="2" y="28"/>
                  <a:pt x="1" y="30"/>
                </a:cubicBezTo>
                <a:cubicBezTo>
                  <a:pt x="4" y="32"/>
                  <a:pt x="4" y="32"/>
                  <a:pt x="4" y="32"/>
                </a:cubicBezTo>
                <a:cubicBezTo>
                  <a:pt x="5" y="30"/>
                  <a:pt x="6" y="28"/>
                  <a:pt x="8" y="27"/>
                </a:cubicBezTo>
                <a:cubicBezTo>
                  <a:pt x="9" y="29"/>
                  <a:pt x="10" y="31"/>
                  <a:pt x="11" y="33"/>
                </a:cubicBezTo>
                <a:cubicBezTo>
                  <a:pt x="15" y="31"/>
                  <a:pt x="15" y="31"/>
                  <a:pt x="15" y="31"/>
                </a:cubicBezTo>
                <a:cubicBezTo>
                  <a:pt x="13" y="28"/>
                  <a:pt x="12" y="26"/>
                  <a:pt x="10" y="24"/>
                </a:cubicBezTo>
                <a:cubicBezTo>
                  <a:pt x="12" y="22"/>
                  <a:pt x="14" y="21"/>
                  <a:pt x="16" y="20"/>
                </a:cubicBezTo>
                <a:cubicBezTo>
                  <a:pt x="15" y="17"/>
                  <a:pt x="15" y="17"/>
                  <a:pt x="15" y="17"/>
                </a:cubicBezTo>
                <a:cubicBezTo>
                  <a:pt x="12" y="18"/>
                  <a:pt x="9" y="20"/>
                  <a:pt x="7" y="22"/>
                </a:cubicBezTo>
                <a:cubicBezTo>
                  <a:pt x="6" y="20"/>
                  <a:pt x="4" y="19"/>
                  <a:pt x="1" y="18"/>
                </a:cubicBezTo>
                <a:close/>
                <a:moveTo>
                  <a:pt x="52" y="33"/>
                </a:moveTo>
                <a:cubicBezTo>
                  <a:pt x="50" y="33"/>
                  <a:pt x="48" y="34"/>
                  <a:pt x="46" y="36"/>
                </a:cubicBezTo>
                <a:cubicBezTo>
                  <a:pt x="45" y="37"/>
                  <a:pt x="44" y="39"/>
                  <a:pt x="44" y="42"/>
                </a:cubicBezTo>
                <a:cubicBezTo>
                  <a:pt x="44" y="44"/>
                  <a:pt x="45" y="46"/>
                  <a:pt x="46" y="48"/>
                </a:cubicBezTo>
                <a:cubicBezTo>
                  <a:pt x="48" y="49"/>
                  <a:pt x="50" y="50"/>
                  <a:pt x="52" y="50"/>
                </a:cubicBezTo>
                <a:cubicBezTo>
                  <a:pt x="54" y="50"/>
                  <a:pt x="57" y="49"/>
                  <a:pt x="58" y="48"/>
                </a:cubicBezTo>
                <a:cubicBezTo>
                  <a:pt x="60" y="46"/>
                  <a:pt x="60" y="44"/>
                  <a:pt x="60" y="42"/>
                </a:cubicBezTo>
                <a:cubicBezTo>
                  <a:pt x="60" y="39"/>
                  <a:pt x="60" y="37"/>
                  <a:pt x="58" y="36"/>
                </a:cubicBezTo>
                <a:cubicBezTo>
                  <a:pt x="57" y="34"/>
                  <a:pt x="54" y="33"/>
                  <a:pt x="52" y="33"/>
                </a:cubicBezTo>
                <a:close/>
                <a:moveTo>
                  <a:pt x="55" y="39"/>
                </a:moveTo>
                <a:cubicBezTo>
                  <a:pt x="54" y="39"/>
                  <a:pt x="53" y="38"/>
                  <a:pt x="52" y="38"/>
                </a:cubicBezTo>
                <a:cubicBezTo>
                  <a:pt x="51" y="38"/>
                  <a:pt x="50" y="39"/>
                  <a:pt x="50" y="39"/>
                </a:cubicBezTo>
                <a:cubicBezTo>
                  <a:pt x="49" y="40"/>
                  <a:pt x="49" y="41"/>
                  <a:pt x="49" y="42"/>
                </a:cubicBezTo>
                <a:cubicBezTo>
                  <a:pt x="49" y="43"/>
                  <a:pt x="49" y="44"/>
                  <a:pt x="50" y="44"/>
                </a:cubicBezTo>
                <a:cubicBezTo>
                  <a:pt x="50" y="45"/>
                  <a:pt x="51" y="45"/>
                  <a:pt x="52" y="45"/>
                </a:cubicBezTo>
                <a:cubicBezTo>
                  <a:pt x="53" y="45"/>
                  <a:pt x="54" y="45"/>
                  <a:pt x="55" y="44"/>
                </a:cubicBezTo>
                <a:cubicBezTo>
                  <a:pt x="55" y="44"/>
                  <a:pt x="56" y="43"/>
                  <a:pt x="56" y="42"/>
                </a:cubicBezTo>
                <a:cubicBezTo>
                  <a:pt x="56" y="41"/>
                  <a:pt x="55" y="40"/>
                  <a:pt x="55" y="39"/>
                </a:cubicBezTo>
                <a:close/>
                <a:moveTo>
                  <a:pt x="38" y="40"/>
                </a:moveTo>
                <a:cubicBezTo>
                  <a:pt x="34" y="40"/>
                  <a:pt x="34" y="40"/>
                  <a:pt x="34" y="40"/>
                </a:cubicBezTo>
                <a:cubicBezTo>
                  <a:pt x="34" y="41"/>
                  <a:pt x="33" y="43"/>
                  <a:pt x="32" y="44"/>
                </a:cubicBezTo>
                <a:cubicBezTo>
                  <a:pt x="30" y="43"/>
                  <a:pt x="28" y="42"/>
                  <a:pt x="26" y="42"/>
                </a:cubicBezTo>
                <a:cubicBezTo>
                  <a:pt x="25" y="45"/>
                  <a:pt x="25" y="45"/>
                  <a:pt x="25" y="45"/>
                </a:cubicBezTo>
                <a:cubicBezTo>
                  <a:pt x="27" y="46"/>
                  <a:pt x="29" y="47"/>
                  <a:pt x="30" y="48"/>
                </a:cubicBezTo>
                <a:cubicBezTo>
                  <a:pt x="29" y="49"/>
                  <a:pt x="27" y="51"/>
                  <a:pt x="25" y="52"/>
                </a:cubicBezTo>
                <a:cubicBezTo>
                  <a:pt x="27" y="55"/>
                  <a:pt x="27" y="55"/>
                  <a:pt x="27" y="55"/>
                </a:cubicBezTo>
                <a:cubicBezTo>
                  <a:pt x="30" y="54"/>
                  <a:pt x="32" y="52"/>
                  <a:pt x="34" y="50"/>
                </a:cubicBezTo>
                <a:cubicBezTo>
                  <a:pt x="35" y="51"/>
                  <a:pt x="37" y="53"/>
                  <a:pt x="39" y="55"/>
                </a:cubicBezTo>
                <a:cubicBezTo>
                  <a:pt x="42" y="53"/>
                  <a:pt x="42" y="53"/>
                  <a:pt x="42" y="53"/>
                </a:cubicBezTo>
                <a:cubicBezTo>
                  <a:pt x="40" y="50"/>
                  <a:pt x="38" y="48"/>
                  <a:pt x="36" y="47"/>
                </a:cubicBezTo>
                <a:cubicBezTo>
                  <a:pt x="37" y="45"/>
                  <a:pt x="37" y="43"/>
                  <a:pt x="38" y="40"/>
                </a:cubicBezTo>
                <a:close/>
                <a:moveTo>
                  <a:pt x="28" y="9"/>
                </a:moveTo>
                <a:cubicBezTo>
                  <a:pt x="26" y="9"/>
                  <a:pt x="23" y="10"/>
                  <a:pt x="22" y="11"/>
                </a:cubicBezTo>
                <a:cubicBezTo>
                  <a:pt x="20" y="13"/>
                  <a:pt x="20" y="15"/>
                  <a:pt x="20" y="17"/>
                </a:cubicBezTo>
                <a:cubicBezTo>
                  <a:pt x="20" y="20"/>
                  <a:pt x="20" y="22"/>
                  <a:pt x="22" y="23"/>
                </a:cubicBezTo>
                <a:cubicBezTo>
                  <a:pt x="23" y="25"/>
                  <a:pt x="26" y="26"/>
                  <a:pt x="28" y="26"/>
                </a:cubicBezTo>
                <a:cubicBezTo>
                  <a:pt x="30" y="26"/>
                  <a:pt x="32" y="25"/>
                  <a:pt x="34" y="23"/>
                </a:cubicBezTo>
                <a:cubicBezTo>
                  <a:pt x="35" y="22"/>
                  <a:pt x="36" y="20"/>
                  <a:pt x="36" y="17"/>
                </a:cubicBezTo>
                <a:cubicBezTo>
                  <a:pt x="36" y="15"/>
                  <a:pt x="35" y="13"/>
                  <a:pt x="34" y="11"/>
                </a:cubicBezTo>
                <a:cubicBezTo>
                  <a:pt x="32" y="10"/>
                  <a:pt x="30" y="9"/>
                  <a:pt x="28" y="9"/>
                </a:cubicBezTo>
                <a:close/>
                <a:moveTo>
                  <a:pt x="30" y="15"/>
                </a:moveTo>
                <a:cubicBezTo>
                  <a:pt x="30" y="14"/>
                  <a:pt x="29" y="14"/>
                  <a:pt x="28" y="14"/>
                </a:cubicBezTo>
                <a:cubicBezTo>
                  <a:pt x="27" y="14"/>
                  <a:pt x="26" y="14"/>
                  <a:pt x="25" y="15"/>
                </a:cubicBezTo>
                <a:cubicBezTo>
                  <a:pt x="25" y="15"/>
                  <a:pt x="24" y="16"/>
                  <a:pt x="24" y="17"/>
                </a:cubicBezTo>
                <a:cubicBezTo>
                  <a:pt x="24" y="18"/>
                  <a:pt x="25" y="19"/>
                  <a:pt x="25" y="20"/>
                </a:cubicBezTo>
                <a:cubicBezTo>
                  <a:pt x="26" y="20"/>
                  <a:pt x="27" y="21"/>
                  <a:pt x="28" y="21"/>
                </a:cubicBezTo>
                <a:cubicBezTo>
                  <a:pt x="29" y="21"/>
                  <a:pt x="30" y="20"/>
                  <a:pt x="30" y="20"/>
                </a:cubicBezTo>
                <a:cubicBezTo>
                  <a:pt x="31" y="19"/>
                  <a:pt x="32" y="18"/>
                  <a:pt x="32" y="17"/>
                </a:cubicBezTo>
                <a:cubicBezTo>
                  <a:pt x="32" y="16"/>
                  <a:pt x="31" y="15"/>
                  <a:pt x="30" y="15"/>
                </a:cubicBezTo>
                <a:close/>
              </a:path>
            </a:pathLst>
          </a:custGeom>
          <a:solidFill>
            <a:srgbClr val="FF6F41"/>
          </a:solidFill>
          <a:ln>
            <a:noFill/>
          </a:ln>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6" name="Freeform 172">
            <a:extLst>
              <a:ext uri="{FF2B5EF4-FFF2-40B4-BE49-F238E27FC236}">
                <a16:creationId xmlns:a16="http://schemas.microsoft.com/office/drawing/2014/main" id="{8F7311FD-5648-4B7F-9559-267433FADB2A}"/>
              </a:ext>
            </a:extLst>
          </p:cNvPr>
          <p:cNvSpPr>
            <a:spLocks/>
          </p:cNvSpPr>
          <p:nvPr/>
        </p:nvSpPr>
        <p:spPr bwMode="auto">
          <a:xfrm>
            <a:off x="1152050" y="2814526"/>
            <a:ext cx="417032" cy="374622"/>
          </a:xfrm>
          <a:custGeom>
            <a:avLst/>
            <a:gdLst>
              <a:gd name="T0" fmla="*/ 62337 w 51"/>
              <a:gd name="T1" fmla="*/ 0 h 46"/>
              <a:gd name="T2" fmla="*/ 73338 w 51"/>
              <a:gd name="T3" fmla="*/ 62008 h 46"/>
              <a:gd name="T4" fmla="*/ 14668 w 51"/>
              <a:gd name="T5" fmla="*/ 62008 h 46"/>
              <a:gd name="T6" fmla="*/ 14668 w 51"/>
              <a:gd name="T7" fmla="*/ 62008 h 46"/>
              <a:gd name="T8" fmla="*/ 0 w 51"/>
              <a:gd name="T9" fmla="*/ 76598 h 46"/>
              <a:gd name="T10" fmla="*/ 0 w 51"/>
              <a:gd name="T11" fmla="*/ 76598 h 46"/>
              <a:gd name="T12" fmla="*/ 7334 w 51"/>
              <a:gd name="T13" fmla="*/ 91188 h 46"/>
              <a:gd name="T14" fmla="*/ 0 w 51"/>
              <a:gd name="T15" fmla="*/ 102130 h 46"/>
              <a:gd name="T16" fmla="*/ 0 w 51"/>
              <a:gd name="T17" fmla="*/ 102130 h 46"/>
              <a:gd name="T18" fmla="*/ 11001 w 51"/>
              <a:gd name="T19" fmla="*/ 116720 h 46"/>
              <a:gd name="T20" fmla="*/ 7334 w 51"/>
              <a:gd name="T21" fmla="*/ 127663 h 46"/>
              <a:gd name="T22" fmla="*/ 7334 w 51"/>
              <a:gd name="T23" fmla="*/ 127663 h 46"/>
              <a:gd name="T24" fmla="*/ 22001 w 51"/>
              <a:gd name="T25" fmla="*/ 142253 h 46"/>
              <a:gd name="T26" fmla="*/ 22001 w 51"/>
              <a:gd name="T27" fmla="*/ 142253 h 46"/>
              <a:gd name="T28" fmla="*/ 18334 w 51"/>
              <a:gd name="T29" fmla="*/ 153195 h 46"/>
              <a:gd name="T30" fmla="*/ 18334 w 51"/>
              <a:gd name="T31" fmla="*/ 153195 h 46"/>
              <a:gd name="T32" fmla="*/ 33002 w 51"/>
              <a:gd name="T33" fmla="*/ 167785 h 46"/>
              <a:gd name="T34" fmla="*/ 62337 w 51"/>
              <a:gd name="T35" fmla="*/ 167785 h 46"/>
              <a:gd name="T36" fmla="*/ 99006 w 51"/>
              <a:gd name="T37" fmla="*/ 167785 h 46"/>
              <a:gd name="T38" fmla="*/ 99006 w 51"/>
              <a:gd name="T39" fmla="*/ 167785 h 46"/>
              <a:gd name="T40" fmla="*/ 113673 w 51"/>
              <a:gd name="T41" fmla="*/ 153195 h 46"/>
              <a:gd name="T42" fmla="*/ 143008 w 51"/>
              <a:gd name="T43" fmla="*/ 149548 h 46"/>
              <a:gd name="T44" fmla="*/ 143008 w 51"/>
              <a:gd name="T45" fmla="*/ 167785 h 46"/>
              <a:gd name="T46" fmla="*/ 187011 w 51"/>
              <a:gd name="T47" fmla="*/ 167785 h 46"/>
              <a:gd name="T48" fmla="*/ 187011 w 51"/>
              <a:gd name="T49" fmla="*/ 54713 h 46"/>
              <a:gd name="T50" fmla="*/ 143008 w 51"/>
              <a:gd name="T51" fmla="*/ 54713 h 46"/>
              <a:gd name="T52" fmla="*/ 143008 w 51"/>
              <a:gd name="T53" fmla="*/ 69303 h 46"/>
              <a:gd name="T54" fmla="*/ 135675 w 51"/>
              <a:gd name="T55" fmla="*/ 69303 h 46"/>
              <a:gd name="T56" fmla="*/ 62337 w 51"/>
              <a:gd name="T57" fmla="*/ 0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46">
                <a:moveTo>
                  <a:pt x="17" y="0"/>
                </a:moveTo>
                <a:cubicBezTo>
                  <a:pt x="1" y="4"/>
                  <a:pt x="20" y="17"/>
                  <a:pt x="20" y="17"/>
                </a:cubicBezTo>
                <a:cubicBezTo>
                  <a:pt x="4" y="17"/>
                  <a:pt x="4" y="17"/>
                  <a:pt x="4" y="17"/>
                </a:cubicBezTo>
                <a:cubicBezTo>
                  <a:pt x="4" y="17"/>
                  <a:pt x="4" y="17"/>
                  <a:pt x="4" y="17"/>
                </a:cubicBezTo>
                <a:cubicBezTo>
                  <a:pt x="2" y="17"/>
                  <a:pt x="0" y="19"/>
                  <a:pt x="0" y="21"/>
                </a:cubicBezTo>
                <a:cubicBezTo>
                  <a:pt x="0" y="21"/>
                  <a:pt x="0" y="21"/>
                  <a:pt x="0" y="21"/>
                </a:cubicBezTo>
                <a:cubicBezTo>
                  <a:pt x="0" y="23"/>
                  <a:pt x="1" y="24"/>
                  <a:pt x="2" y="25"/>
                </a:cubicBezTo>
                <a:cubicBezTo>
                  <a:pt x="1" y="25"/>
                  <a:pt x="0" y="27"/>
                  <a:pt x="0" y="28"/>
                </a:cubicBezTo>
                <a:cubicBezTo>
                  <a:pt x="0" y="28"/>
                  <a:pt x="0" y="28"/>
                  <a:pt x="0" y="28"/>
                </a:cubicBezTo>
                <a:cubicBezTo>
                  <a:pt x="0" y="30"/>
                  <a:pt x="1" y="32"/>
                  <a:pt x="3" y="32"/>
                </a:cubicBezTo>
                <a:cubicBezTo>
                  <a:pt x="2" y="33"/>
                  <a:pt x="2" y="34"/>
                  <a:pt x="2" y="35"/>
                </a:cubicBezTo>
                <a:cubicBezTo>
                  <a:pt x="2" y="35"/>
                  <a:pt x="2" y="35"/>
                  <a:pt x="2" y="35"/>
                </a:cubicBezTo>
                <a:cubicBezTo>
                  <a:pt x="2" y="37"/>
                  <a:pt x="4" y="39"/>
                  <a:pt x="6" y="39"/>
                </a:cubicBezTo>
                <a:cubicBezTo>
                  <a:pt x="6" y="39"/>
                  <a:pt x="6" y="39"/>
                  <a:pt x="6" y="39"/>
                </a:cubicBezTo>
                <a:cubicBezTo>
                  <a:pt x="6" y="40"/>
                  <a:pt x="5" y="41"/>
                  <a:pt x="5" y="42"/>
                </a:cubicBezTo>
                <a:cubicBezTo>
                  <a:pt x="5" y="42"/>
                  <a:pt x="5" y="42"/>
                  <a:pt x="5" y="42"/>
                </a:cubicBezTo>
                <a:cubicBezTo>
                  <a:pt x="5" y="44"/>
                  <a:pt x="7" y="46"/>
                  <a:pt x="9" y="46"/>
                </a:cubicBezTo>
                <a:cubicBezTo>
                  <a:pt x="17" y="46"/>
                  <a:pt x="17" y="46"/>
                  <a:pt x="17" y="46"/>
                </a:cubicBezTo>
                <a:cubicBezTo>
                  <a:pt x="27" y="46"/>
                  <a:pt x="27" y="46"/>
                  <a:pt x="27" y="46"/>
                </a:cubicBezTo>
                <a:cubicBezTo>
                  <a:pt x="27" y="46"/>
                  <a:pt x="27" y="46"/>
                  <a:pt x="27" y="46"/>
                </a:cubicBezTo>
                <a:cubicBezTo>
                  <a:pt x="31" y="42"/>
                  <a:pt x="31" y="42"/>
                  <a:pt x="31" y="42"/>
                </a:cubicBezTo>
                <a:cubicBezTo>
                  <a:pt x="39" y="41"/>
                  <a:pt x="39" y="41"/>
                  <a:pt x="39" y="41"/>
                </a:cubicBezTo>
                <a:cubicBezTo>
                  <a:pt x="39" y="46"/>
                  <a:pt x="39" y="46"/>
                  <a:pt x="39" y="46"/>
                </a:cubicBezTo>
                <a:cubicBezTo>
                  <a:pt x="51" y="46"/>
                  <a:pt x="51" y="46"/>
                  <a:pt x="51" y="46"/>
                </a:cubicBezTo>
                <a:cubicBezTo>
                  <a:pt x="51" y="15"/>
                  <a:pt x="51" y="15"/>
                  <a:pt x="51" y="15"/>
                </a:cubicBezTo>
                <a:cubicBezTo>
                  <a:pt x="39" y="15"/>
                  <a:pt x="39" y="15"/>
                  <a:pt x="39" y="15"/>
                </a:cubicBezTo>
                <a:cubicBezTo>
                  <a:pt x="39" y="19"/>
                  <a:pt x="39" y="19"/>
                  <a:pt x="39" y="19"/>
                </a:cubicBezTo>
                <a:cubicBezTo>
                  <a:pt x="37" y="19"/>
                  <a:pt x="37" y="19"/>
                  <a:pt x="37" y="19"/>
                </a:cubicBezTo>
                <a:cubicBezTo>
                  <a:pt x="34" y="9"/>
                  <a:pt x="19" y="10"/>
                  <a:pt x="17" y="0"/>
                </a:cubicBezTo>
                <a:close/>
              </a:path>
            </a:pathLst>
          </a:custGeom>
          <a:solidFill>
            <a:srgbClr val="FF6F41"/>
          </a:solidFill>
          <a:ln>
            <a:noFill/>
          </a:ln>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7" name="Freeform 342">
            <a:extLst>
              <a:ext uri="{FF2B5EF4-FFF2-40B4-BE49-F238E27FC236}">
                <a16:creationId xmlns:a16="http://schemas.microsoft.com/office/drawing/2014/main" id="{BC11AFCE-5902-4AFF-B408-16B0A165D15D}"/>
              </a:ext>
            </a:extLst>
          </p:cNvPr>
          <p:cNvSpPr>
            <a:spLocks noEditPoints="1"/>
          </p:cNvSpPr>
          <p:nvPr/>
        </p:nvSpPr>
        <p:spPr bwMode="auto">
          <a:xfrm>
            <a:off x="1158399" y="1416473"/>
            <a:ext cx="466511" cy="547798"/>
          </a:xfrm>
          <a:custGeom>
            <a:avLst/>
            <a:gdLst>
              <a:gd name="T0" fmla="*/ 136141 w 57"/>
              <a:gd name="T1" fmla="*/ 36781 h 67"/>
              <a:gd name="T2" fmla="*/ 154539 w 57"/>
              <a:gd name="T3" fmla="*/ 77241 h 67"/>
              <a:gd name="T4" fmla="*/ 147180 w 57"/>
              <a:gd name="T5" fmla="*/ 91953 h 67"/>
              <a:gd name="T6" fmla="*/ 143500 w 57"/>
              <a:gd name="T7" fmla="*/ 95631 h 67"/>
              <a:gd name="T8" fmla="*/ 121423 w 57"/>
              <a:gd name="T9" fmla="*/ 136091 h 67"/>
              <a:gd name="T10" fmla="*/ 80949 w 57"/>
              <a:gd name="T11" fmla="*/ 136091 h 67"/>
              <a:gd name="T12" fmla="*/ 58872 w 57"/>
              <a:gd name="T13" fmla="*/ 95631 h 67"/>
              <a:gd name="T14" fmla="*/ 55192 w 57"/>
              <a:gd name="T15" fmla="*/ 91953 h 67"/>
              <a:gd name="T16" fmla="*/ 47833 w 57"/>
              <a:gd name="T17" fmla="*/ 77241 h 67"/>
              <a:gd name="T18" fmla="*/ 66231 w 57"/>
              <a:gd name="T19" fmla="*/ 36781 h 67"/>
              <a:gd name="T20" fmla="*/ 44154 w 57"/>
              <a:gd name="T21" fmla="*/ 158160 h 67"/>
              <a:gd name="T22" fmla="*/ 36795 w 57"/>
              <a:gd name="T23" fmla="*/ 169194 h 67"/>
              <a:gd name="T24" fmla="*/ 44154 w 57"/>
              <a:gd name="T25" fmla="*/ 191263 h 67"/>
              <a:gd name="T26" fmla="*/ 47833 w 57"/>
              <a:gd name="T27" fmla="*/ 191263 h 67"/>
              <a:gd name="T28" fmla="*/ 51513 w 57"/>
              <a:gd name="T29" fmla="*/ 194941 h 67"/>
              <a:gd name="T30" fmla="*/ 51513 w 57"/>
              <a:gd name="T31" fmla="*/ 198619 h 67"/>
              <a:gd name="T32" fmla="*/ 55192 w 57"/>
              <a:gd name="T33" fmla="*/ 194941 h 67"/>
              <a:gd name="T34" fmla="*/ 66231 w 57"/>
              <a:gd name="T35" fmla="*/ 183907 h 67"/>
              <a:gd name="T36" fmla="*/ 47833 w 57"/>
              <a:gd name="T37" fmla="*/ 187585 h 67"/>
              <a:gd name="T38" fmla="*/ 47833 w 57"/>
              <a:gd name="T39" fmla="*/ 158160 h 67"/>
              <a:gd name="T40" fmla="*/ 106705 w 57"/>
              <a:gd name="T41" fmla="*/ 231722 h 67"/>
              <a:gd name="T42" fmla="*/ 154539 w 57"/>
              <a:gd name="T43" fmla="*/ 158160 h 67"/>
              <a:gd name="T44" fmla="*/ 154539 w 57"/>
              <a:gd name="T45" fmla="*/ 187585 h 67"/>
              <a:gd name="T46" fmla="*/ 139821 w 57"/>
              <a:gd name="T47" fmla="*/ 183907 h 67"/>
              <a:gd name="T48" fmla="*/ 147180 w 57"/>
              <a:gd name="T49" fmla="*/ 194941 h 67"/>
              <a:gd name="T50" fmla="*/ 154539 w 57"/>
              <a:gd name="T51" fmla="*/ 198619 h 67"/>
              <a:gd name="T52" fmla="*/ 154539 w 57"/>
              <a:gd name="T53" fmla="*/ 194941 h 67"/>
              <a:gd name="T54" fmla="*/ 154539 w 57"/>
              <a:gd name="T55" fmla="*/ 191263 h 67"/>
              <a:gd name="T56" fmla="*/ 158218 w 57"/>
              <a:gd name="T57" fmla="*/ 191263 h 67"/>
              <a:gd name="T58" fmla="*/ 165577 w 57"/>
              <a:gd name="T59" fmla="*/ 169194 h 67"/>
              <a:gd name="T60" fmla="*/ 158218 w 57"/>
              <a:gd name="T61" fmla="*/ 158160 h 67"/>
              <a:gd name="T62" fmla="*/ 206052 w 57"/>
              <a:gd name="T63" fmla="*/ 246435 h 67"/>
              <a:gd name="T64" fmla="*/ 29436 w 57"/>
              <a:gd name="T65" fmla="*/ 158160 h 67"/>
              <a:gd name="T66" fmla="*/ 161898 w 57"/>
              <a:gd name="T67" fmla="*/ 66206 h 67"/>
              <a:gd name="T68" fmla="*/ 114064 w 57"/>
              <a:gd name="T69" fmla="*/ 0 h 67"/>
              <a:gd name="T70" fmla="*/ 40474 w 57"/>
              <a:gd name="T71" fmla="*/ 66206 h 67"/>
              <a:gd name="T72" fmla="*/ 36795 w 57"/>
              <a:gd name="T73" fmla="*/ 69885 h 67"/>
              <a:gd name="T74" fmla="*/ 40474 w 57"/>
              <a:gd name="T75" fmla="*/ 91953 h 67"/>
              <a:gd name="T76" fmla="*/ 58872 w 57"/>
              <a:gd name="T77" fmla="*/ 125057 h 67"/>
              <a:gd name="T78" fmla="*/ 99346 w 57"/>
              <a:gd name="T79" fmla="*/ 147125 h 67"/>
              <a:gd name="T80" fmla="*/ 143500 w 57"/>
              <a:gd name="T81" fmla="*/ 128735 h 67"/>
              <a:gd name="T82" fmla="*/ 161898 w 57"/>
              <a:gd name="T83" fmla="*/ 91953 h 67"/>
              <a:gd name="T84" fmla="*/ 165577 w 57"/>
              <a:gd name="T85" fmla="*/ 69885 h 67"/>
              <a:gd name="T86" fmla="*/ 161898 w 57"/>
              <a:gd name="T87" fmla="*/ 66206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 h="67">
                <a:moveTo>
                  <a:pt x="18" y="10"/>
                </a:moveTo>
                <a:cubicBezTo>
                  <a:pt x="18" y="9"/>
                  <a:pt x="37" y="10"/>
                  <a:pt x="37" y="10"/>
                </a:cubicBezTo>
                <a:cubicBezTo>
                  <a:pt x="39" y="20"/>
                  <a:pt x="39" y="20"/>
                  <a:pt x="39" y="20"/>
                </a:cubicBezTo>
                <a:cubicBezTo>
                  <a:pt x="40" y="20"/>
                  <a:pt x="41" y="20"/>
                  <a:pt x="42" y="21"/>
                </a:cubicBezTo>
                <a:cubicBezTo>
                  <a:pt x="42" y="22"/>
                  <a:pt x="42" y="23"/>
                  <a:pt x="42" y="24"/>
                </a:cubicBezTo>
                <a:cubicBezTo>
                  <a:pt x="41" y="25"/>
                  <a:pt x="41" y="25"/>
                  <a:pt x="40" y="25"/>
                </a:cubicBezTo>
                <a:cubicBezTo>
                  <a:pt x="40" y="26"/>
                  <a:pt x="40" y="26"/>
                  <a:pt x="40" y="26"/>
                </a:cubicBezTo>
                <a:cubicBezTo>
                  <a:pt x="39" y="26"/>
                  <a:pt x="39" y="26"/>
                  <a:pt x="39" y="26"/>
                </a:cubicBezTo>
                <a:cubicBezTo>
                  <a:pt x="39" y="29"/>
                  <a:pt x="38" y="31"/>
                  <a:pt x="37" y="33"/>
                </a:cubicBezTo>
                <a:cubicBezTo>
                  <a:pt x="36" y="35"/>
                  <a:pt x="35" y="36"/>
                  <a:pt x="33" y="37"/>
                </a:cubicBezTo>
                <a:cubicBezTo>
                  <a:pt x="32" y="37"/>
                  <a:pt x="30" y="37"/>
                  <a:pt x="27" y="37"/>
                </a:cubicBezTo>
                <a:cubicBezTo>
                  <a:pt x="25" y="37"/>
                  <a:pt x="23" y="37"/>
                  <a:pt x="22" y="37"/>
                </a:cubicBezTo>
                <a:cubicBezTo>
                  <a:pt x="20" y="36"/>
                  <a:pt x="19" y="35"/>
                  <a:pt x="18" y="33"/>
                </a:cubicBezTo>
                <a:cubicBezTo>
                  <a:pt x="17" y="31"/>
                  <a:pt x="16" y="29"/>
                  <a:pt x="16" y="26"/>
                </a:cubicBezTo>
                <a:cubicBezTo>
                  <a:pt x="16" y="26"/>
                  <a:pt x="16" y="26"/>
                  <a:pt x="16" y="26"/>
                </a:cubicBezTo>
                <a:cubicBezTo>
                  <a:pt x="15" y="25"/>
                  <a:pt x="15" y="25"/>
                  <a:pt x="15" y="25"/>
                </a:cubicBezTo>
                <a:cubicBezTo>
                  <a:pt x="14" y="25"/>
                  <a:pt x="14" y="25"/>
                  <a:pt x="14" y="24"/>
                </a:cubicBezTo>
                <a:cubicBezTo>
                  <a:pt x="13" y="23"/>
                  <a:pt x="13" y="22"/>
                  <a:pt x="13" y="21"/>
                </a:cubicBezTo>
                <a:cubicBezTo>
                  <a:pt x="14" y="20"/>
                  <a:pt x="15" y="20"/>
                  <a:pt x="16" y="21"/>
                </a:cubicBezTo>
                <a:cubicBezTo>
                  <a:pt x="16" y="18"/>
                  <a:pt x="17" y="13"/>
                  <a:pt x="18" y="10"/>
                </a:cubicBezTo>
                <a:close/>
                <a:moveTo>
                  <a:pt x="8" y="43"/>
                </a:moveTo>
                <a:cubicBezTo>
                  <a:pt x="12" y="43"/>
                  <a:pt x="12" y="43"/>
                  <a:pt x="12" y="43"/>
                </a:cubicBezTo>
                <a:cubicBezTo>
                  <a:pt x="10" y="46"/>
                  <a:pt x="10" y="46"/>
                  <a:pt x="10" y="46"/>
                </a:cubicBezTo>
                <a:cubicBezTo>
                  <a:pt x="10" y="46"/>
                  <a:pt x="10" y="46"/>
                  <a:pt x="10" y="46"/>
                </a:cubicBezTo>
                <a:cubicBezTo>
                  <a:pt x="10" y="47"/>
                  <a:pt x="10" y="47"/>
                  <a:pt x="10" y="47"/>
                </a:cubicBezTo>
                <a:cubicBezTo>
                  <a:pt x="12" y="52"/>
                  <a:pt x="12" y="52"/>
                  <a:pt x="12" y="52"/>
                </a:cubicBezTo>
                <a:cubicBezTo>
                  <a:pt x="12" y="52"/>
                  <a:pt x="12" y="52"/>
                  <a:pt x="12" y="52"/>
                </a:cubicBezTo>
                <a:cubicBezTo>
                  <a:pt x="13" y="52"/>
                  <a:pt x="13" y="52"/>
                  <a:pt x="13" y="52"/>
                </a:cubicBezTo>
                <a:cubicBezTo>
                  <a:pt x="15" y="52"/>
                  <a:pt x="15" y="52"/>
                  <a:pt x="15" y="52"/>
                </a:cubicBezTo>
                <a:cubicBezTo>
                  <a:pt x="14" y="53"/>
                  <a:pt x="14" y="53"/>
                  <a:pt x="14" y="53"/>
                </a:cubicBezTo>
                <a:cubicBezTo>
                  <a:pt x="13" y="54"/>
                  <a:pt x="13" y="54"/>
                  <a:pt x="13" y="54"/>
                </a:cubicBezTo>
                <a:cubicBezTo>
                  <a:pt x="14" y="54"/>
                  <a:pt x="14" y="54"/>
                  <a:pt x="14" y="54"/>
                </a:cubicBezTo>
                <a:cubicBezTo>
                  <a:pt x="25" y="64"/>
                  <a:pt x="25" y="64"/>
                  <a:pt x="25" y="64"/>
                </a:cubicBezTo>
                <a:cubicBezTo>
                  <a:pt x="15" y="53"/>
                  <a:pt x="15" y="53"/>
                  <a:pt x="15" y="53"/>
                </a:cubicBezTo>
                <a:cubicBezTo>
                  <a:pt x="17" y="51"/>
                  <a:pt x="17" y="51"/>
                  <a:pt x="17" y="51"/>
                </a:cubicBezTo>
                <a:cubicBezTo>
                  <a:pt x="18" y="50"/>
                  <a:pt x="18" y="50"/>
                  <a:pt x="18" y="50"/>
                </a:cubicBezTo>
                <a:cubicBezTo>
                  <a:pt x="16" y="50"/>
                  <a:pt x="16" y="50"/>
                  <a:pt x="16" y="50"/>
                </a:cubicBezTo>
                <a:cubicBezTo>
                  <a:pt x="13" y="51"/>
                  <a:pt x="13" y="51"/>
                  <a:pt x="13" y="51"/>
                </a:cubicBezTo>
                <a:cubicBezTo>
                  <a:pt x="11" y="46"/>
                  <a:pt x="11" y="46"/>
                  <a:pt x="11" y="46"/>
                </a:cubicBezTo>
                <a:cubicBezTo>
                  <a:pt x="13" y="43"/>
                  <a:pt x="13" y="43"/>
                  <a:pt x="13" y="43"/>
                </a:cubicBezTo>
                <a:cubicBezTo>
                  <a:pt x="17" y="43"/>
                  <a:pt x="17" y="43"/>
                  <a:pt x="17" y="43"/>
                </a:cubicBezTo>
                <a:cubicBezTo>
                  <a:pt x="29" y="63"/>
                  <a:pt x="29" y="63"/>
                  <a:pt x="29" y="63"/>
                </a:cubicBezTo>
                <a:cubicBezTo>
                  <a:pt x="38" y="43"/>
                  <a:pt x="38" y="43"/>
                  <a:pt x="38" y="43"/>
                </a:cubicBezTo>
                <a:cubicBezTo>
                  <a:pt x="42" y="43"/>
                  <a:pt x="42" y="43"/>
                  <a:pt x="42" y="43"/>
                </a:cubicBezTo>
                <a:cubicBezTo>
                  <a:pt x="44" y="46"/>
                  <a:pt x="44" y="46"/>
                  <a:pt x="44" y="46"/>
                </a:cubicBezTo>
                <a:cubicBezTo>
                  <a:pt x="42" y="51"/>
                  <a:pt x="42" y="51"/>
                  <a:pt x="42" y="51"/>
                </a:cubicBezTo>
                <a:cubicBezTo>
                  <a:pt x="39" y="50"/>
                  <a:pt x="39" y="50"/>
                  <a:pt x="39" y="50"/>
                </a:cubicBezTo>
                <a:cubicBezTo>
                  <a:pt x="38" y="50"/>
                  <a:pt x="38" y="50"/>
                  <a:pt x="38" y="50"/>
                </a:cubicBezTo>
                <a:cubicBezTo>
                  <a:pt x="39" y="51"/>
                  <a:pt x="39" y="51"/>
                  <a:pt x="39" y="51"/>
                </a:cubicBezTo>
                <a:cubicBezTo>
                  <a:pt x="40" y="53"/>
                  <a:pt x="40" y="53"/>
                  <a:pt x="40" y="53"/>
                </a:cubicBezTo>
                <a:cubicBezTo>
                  <a:pt x="33" y="64"/>
                  <a:pt x="33" y="64"/>
                  <a:pt x="33" y="64"/>
                </a:cubicBezTo>
                <a:cubicBezTo>
                  <a:pt x="42" y="54"/>
                  <a:pt x="42" y="54"/>
                  <a:pt x="42" y="54"/>
                </a:cubicBezTo>
                <a:cubicBezTo>
                  <a:pt x="42" y="54"/>
                  <a:pt x="42" y="54"/>
                  <a:pt x="42" y="54"/>
                </a:cubicBezTo>
                <a:cubicBezTo>
                  <a:pt x="42" y="53"/>
                  <a:pt x="42" y="53"/>
                  <a:pt x="42" y="53"/>
                </a:cubicBezTo>
                <a:cubicBezTo>
                  <a:pt x="40" y="52"/>
                  <a:pt x="40" y="52"/>
                  <a:pt x="40" y="52"/>
                </a:cubicBezTo>
                <a:cubicBezTo>
                  <a:pt x="42" y="52"/>
                  <a:pt x="42" y="52"/>
                  <a:pt x="42" y="52"/>
                </a:cubicBezTo>
                <a:cubicBezTo>
                  <a:pt x="43" y="52"/>
                  <a:pt x="43" y="52"/>
                  <a:pt x="43" y="52"/>
                </a:cubicBezTo>
                <a:cubicBezTo>
                  <a:pt x="43" y="52"/>
                  <a:pt x="43" y="52"/>
                  <a:pt x="43" y="52"/>
                </a:cubicBezTo>
                <a:cubicBezTo>
                  <a:pt x="45" y="47"/>
                  <a:pt x="45" y="47"/>
                  <a:pt x="45" y="47"/>
                </a:cubicBezTo>
                <a:cubicBezTo>
                  <a:pt x="45" y="46"/>
                  <a:pt x="45" y="46"/>
                  <a:pt x="45" y="46"/>
                </a:cubicBezTo>
                <a:cubicBezTo>
                  <a:pt x="45" y="46"/>
                  <a:pt x="45" y="46"/>
                  <a:pt x="45" y="46"/>
                </a:cubicBezTo>
                <a:cubicBezTo>
                  <a:pt x="43" y="43"/>
                  <a:pt x="43" y="43"/>
                  <a:pt x="43" y="43"/>
                </a:cubicBezTo>
                <a:cubicBezTo>
                  <a:pt x="48" y="43"/>
                  <a:pt x="48" y="43"/>
                  <a:pt x="48" y="43"/>
                </a:cubicBezTo>
                <a:cubicBezTo>
                  <a:pt x="53" y="48"/>
                  <a:pt x="57" y="59"/>
                  <a:pt x="56" y="67"/>
                </a:cubicBezTo>
                <a:cubicBezTo>
                  <a:pt x="37" y="67"/>
                  <a:pt x="18" y="67"/>
                  <a:pt x="0" y="67"/>
                </a:cubicBezTo>
                <a:cubicBezTo>
                  <a:pt x="0" y="60"/>
                  <a:pt x="1" y="49"/>
                  <a:pt x="8" y="43"/>
                </a:cubicBezTo>
                <a:close/>
                <a:moveTo>
                  <a:pt x="44" y="18"/>
                </a:moveTo>
                <a:cubicBezTo>
                  <a:pt x="44" y="18"/>
                  <a:pt x="44" y="18"/>
                  <a:pt x="44" y="18"/>
                </a:cubicBezTo>
                <a:cubicBezTo>
                  <a:pt x="44" y="18"/>
                  <a:pt x="43" y="7"/>
                  <a:pt x="42" y="5"/>
                </a:cubicBezTo>
                <a:cubicBezTo>
                  <a:pt x="42" y="3"/>
                  <a:pt x="36" y="1"/>
                  <a:pt x="31" y="0"/>
                </a:cubicBezTo>
                <a:cubicBezTo>
                  <a:pt x="27" y="0"/>
                  <a:pt x="17" y="1"/>
                  <a:pt x="14" y="3"/>
                </a:cubicBezTo>
                <a:cubicBezTo>
                  <a:pt x="11" y="5"/>
                  <a:pt x="11" y="15"/>
                  <a:pt x="11" y="18"/>
                </a:cubicBezTo>
                <a:cubicBezTo>
                  <a:pt x="11" y="18"/>
                  <a:pt x="11" y="18"/>
                  <a:pt x="11" y="19"/>
                </a:cubicBezTo>
                <a:cubicBezTo>
                  <a:pt x="10" y="19"/>
                  <a:pt x="10" y="19"/>
                  <a:pt x="10" y="19"/>
                </a:cubicBezTo>
                <a:cubicBezTo>
                  <a:pt x="10" y="20"/>
                  <a:pt x="10" y="20"/>
                  <a:pt x="10" y="20"/>
                </a:cubicBezTo>
                <a:cubicBezTo>
                  <a:pt x="10" y="22"/>
                  <a:pt x="10" y="24"/>
                  <a:pt x="11" y="25"/>
                </a:cubicBezTo>
                <a:cubicBezTo>
                  <a:pt x="11" y="26"/>
                  <a:pt x="12" y="27"/>
                  <a:pt x="13" y="28"/>
                </a:cubicBezTo>
                <a:cubicBezTo>
                  <a:pt x="14" y="30"/>
                  <a:pt x="15" y="32"/>
                  <a:pt x="16" y="34"/>
                </a:cubicBezTo>
                <a:cubicBezTo>
                  <a:pt x="17" y="36"/>
                  <a:pt x="18" y="38"/>
                  <a:pt x="21" y="39"/>
                </a:cubicBezTo>
                <a:cubicBezTo>
                  <a:pt x="22" y="40"/>
                  <a:pt x="24" y="40"/>
                  <a:pt x="27" y="40"/>
                </a:cubicBezTo>
                <a:cubicBezTo>
                  <a:pt x="30" y="40"/>
                  <a:pt x="33" y="40"/>
                  <a:pt x="34" y="39"/>
                </a:cubicBezTo>
                <a:cubicBezTo>
                  <a:pt x="36" y="38"/>
                  <a:pt x="38" y="37"/>
                  <a:pt x="39" y="35"/>
                </a:cubicBezTo>
                <a:cubicBezTo>
                  <a:pt x="40" y="33"/>
                  <a:pt x="41" y="30"/>
                  <a:pt x="42" y="28"/>
                </a:cubicBezTo>
                <a:cubicBezTo>
                  <a:pt x="43" y="27"/>
                  <a:pt x="44" y="26"/>
                  <a:pt x="44" y="25"/>
                </a:cubicBezTo>
                <a:cubicBezTo>
                  <a:pt x="45" y="24"/>
                  <a:pt x="45" y="22"/>
                  <a:pt x="45" y="20"/>
                </a:cubicBezTo>
                <a:cubicBezTo>
                  <a:pt x="45" y="19"/>
                  <a:pt x="45" y="19"/>
                  <a:pt x="45" y="19"/>
                </a:cubicBezTo>
                <a:cubicBezTo>
                  <a:pt x="44" y="19"/>
                  <a:pt x="44" y="19"/>
                  <a:pt x="44" y="19"/>
                </a:cubicBezTo>
                <a:cubicBezTo>
                  <a:pt x="44" y="18"/>
                  <a:pt x="44" y="18"/>
                  <a:pt x="44" y="18"/>
                </a:cubicBezTo>
                <a:close/>
              </a:path>
            </a:pathLst>
          </a:custGeom>
          <a:solidFill>
            <a:srgbClr val="418CA3"/>
          </a:solidFill>
          <a:ln>
            <a:noFill/>
          </a:ln>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8" name="文本框 7">
            <a:extLst>
              <a:ext uri="{FF2B5EF4-FFF2-40B4-BE49-F238E27FC236}">
                <a16:creationId xmlns:a16="http://schemas.microsoft.com/office/drawing/2014/main" id="{25E301C5-D8A6-4253-8077-1DBEF29E198E}"/>
              </a:ext>
            </a:extLst>
          </p:cNvPr>
          <p:cNvSpPr txBox="1"/>
          <p:nvPr/>
        </p:nvSpPr>
        <p:spPr>
          <a:xfrm>
            <a:off x="1752464" y="1416473"/>
            <a:ext cx="2695575" cy="613694"/>
          </a:xfrm>
          <a:prstGeom prst="rect">
            <a:avLst/>
          </a:prstGeom>
          <a:noFill/>
        </p:spPr>
        <p:txBody>
          <a:bodyPr wrap="square" rtlCol="0">
            <a:spAutoFit/>
          </a:bodyPr>
          <a:lstStyle/>
          <a:p>
            <a:pPr>
              <a:lnSpc>
                <a:spcPct val="150000"/>
              </a:lnSpc>
            </a:pPr>
            <a:r>
              <a:rPr lang="zh-CN" altLang="en-US" sz="1200" dirty="0">
                <a:cs typeface="+mn-ea"/>
                <a:sym typeface="+mn-lt"/>
              </a:rPr>
              <a:t>点击此处输入相关文本内容点击此处输入相关文本内容</a:t>
            </a:r>
          </a:p>
        </p:txBody>
      </p:sp>
      <p:sp>
        <p:nvSpPr>
          <p:cNvPr id="9" name="文本框 8">
            <a:extLst>
              <a:ext uri="{FF2B5EF4-FFF2-40B4-BE49-F238E27FC236}">
                <a16:creationId xmlns:a16="http://schemas.microsoft.com/office/drawing/2014/main" id="{14253AF1-9811-4FC6-AA38-AE791F22BC04}"/>
              </a:ext>
            </a:extLst>
          </p:cNvPr>
          <p:cNvSpPr txBox="1"/>
          <p:nvPr/>
        </p:nvSpPr>
        <p:spPr>
          <a:xfrm>
            <a:off x="1752463" y="2699075"/>
            <a:ext cx="2695575" cy="613694"/>
          </a:xfrm>
          <a:prstGeom prst="rect">
            <a:avLst/>
          </a:prstGeom>
          <a:noFill/>
        </p:spPr>
        <p:txBody>
          <a:bodyPr wrap="square" rtlCol="0">
            <a:spAutoFit/>
          </a:bodyPr>
          <a:lstStyle/>
          <a:p>
            <a:pPr>
              <a:lnSpc>
                <a:spcPct val="150000"/>
              </a:lnSpc>
            </a:pPr>
            <a:r>
              <a:rPr lang="zh-CN" altLang="en-US" sz="1200" dirty="0">
                <a:cs typeface="+mn-ea"/>
                <a:sym typeface="+mn-lt"/>
              </a:rPr>
              <a:t>点击此处输入相关文本内容点击此处输入相关文本内容</a:t>
            </a:r>
          </a:p>
        </p:txBody>
      </p:sp>
      <p:sp>
        <p:nvSpPr>
          <p:cNvPr id="10" name="文本框 9">
            <a:extLst>
              <a:ext uri="{FF2B5EF4-FFF2-40B4-BE49-F238E27FC236}">
                <a16:creationId xmlns:a16="http://schemas.microsoft.com/office/drawing/2014/main" id="{6EE1411D-2540-4D36-8246-7E6CB750CE50}"/>
              </a:ext>
            </a:extLst>
          </p:cNvPr>
          <p:cNvSpPr txBox="1"/>
          <p:nvPr/>
        </p:nvSpPr>
        <p:spPr>
          <a:xfrm>
            <a:off x="1754982" y="3900798"/>
            <a:ext cx="2695575" cy="613694"/>
          </a:xfrm>
          <a:prstGeom prst="rect">
            <a:avLst/>
          </a:prstGeom>
          <a:noFill/>
        </p:spPr>
        <p:txBody>
          <a:bodyPr wrap="square" rtlCol="0">
            <a:spAutoFit/>
          </a:bodyPr>
          <a:lstStyle/>
          <a:p>
            <a:pPr>
              <a:lnSpc>
                <a:spcPct val="150000"/>
              </a:lnSpc>
            </a:pPr>
            <a:r>
              <a:rPr lang="zh-CN" altLang="en-US" sz="1200" dirty="0">
                <a:cs typeface="+mn-ea"/>
                <a:sym typeface="+mn-lt"/>
              </a:rPr>
              <a:t>点击此处输入相关文本内容点击此处输入相关文本内容</a:t>
            </a:r>
          </a:p>
        </p:txBody>
      </p:sp>
      <p:sp>
        <p:nvSpPr>
          <p:cNvPr id="11" name="文本框 10">
            <a:extLst>
              <a:ext uri="{FF2B5EF4-FFF2-40B4-BE49-F238E27FC236}">
                <a16:creationId xmlns:a16="http://schemas.microsoft.com/office/drawing/2014/main" id="{7BA35FA4-B9DC-4E6E-B5A5-F02E62FD8298}"/>
              </a:ext>
            </a:extLst>
          </p:cNvPr>
          <p:cNvSpPr txBox="1"/>
          <p:nvPr/>
        </p:nvSpPr>
        <p:spPr>
          <a:xfrm>
            <a:off x="1754981" y="5183400"/>
            <a:ext cx="2695575" cy="613694"/>
          </a:xfrm>
          <a:prstGeom prst="rect">
            <a:avLst/>
          </a:prstGeom>
          <a:noFill/>
        </p:spPr>
        <p:txBody>
          <a:bodyPr wrap="square" rtlCol="0">
            <a:spAutoFit/>
          </a:bodyPr>
          <a:lstStyle/>
          <a:p>
            <a:pPr>
              <a:lnSpc>
                <a:spcPct val="150000"/>
              </a:lnSpc>
            </a:pPr>
            <a:r>
              <a:rPr lang="zh-CN" altLang="en-US" sz="1200" dirty="0">
                <a:cs typeface="+mn-ea"/>
                <a:sym typeface="+mn-lt"/>
              </a:rPr>
              <a:t>点击此处输入相关文本内容点击此处输入相关文本内容</a:t>
            </a:r>
          </a:p>
        </p:txBody>
      </p:sp>
      <p:sp>
        <p:nvSpPr>
          <p:cNvPr id="12" name="Freeform 191">
            <a:extLst>
              <a:ext uri="{FF2B5EF4-FFF2-40B4-BE49-F238E27FC236}">
                <a16:creationId xmlns:a16="http://schemas.microsoft.com/office/drawing/2014/main" id="{0F154D04-DF29-411E-9EC7-BFC8162CF40D}"/>
              </a:ext>
            </a:extLst>
          </p:cNvPr>
          <p:cNvSpPr>
            <a:spLocks noEditPoints="1"/>
          </p:cNvSpPr>
          <p:nvPr/>
        </p:nvSpPr>
        <p:spPr bwMode="auto">
          <a:xfrm>
            <a:off x="6626186" y="1392621"/>
            <a:ext cx="446126" cy="457567"/>
          </a:xfrm>
          <a:custGeom>
            <a:avLst/>
            <a:gdLst>
              <a:gd name="T0" fmla="*/ 121007 w 51"/>
              <a:gd name="T1" fmla="*/ 91589 h 52"/>
              <a:gd name="T2" fmla="*/ 179677 w 51"/>
              <a:gd name="T3" fmla="*/ 76935 h 52"/>
              <a:gd name="T4" fmla="*/ 187011 w 51"/>
              <a:gd name="T5" fmla="*/ 120898 h 52"/>
              <a:gd name="T6" fmla="*/ 143008 w 51"/>
              <a:gd name="T7" fmla="*/ 190506 h 52"/>
              <a:gd name="T8" fmla="*/ 132008 w 51"/>
              <a:gd name="T9" fmla="*/ 164861 h 52"/>
              <a:gd name="T10" fmla="*/ 106340 w 51"/>
              <a:gd name="T11" fmla="*/ 190506 h 52"/>
              <a:gd name="T12" fmla="*/ 95339 w 51"/>
              <a:gd name="T13" fmla="*/ 153870 h 52"/>
              <a:gd name="T14" fmla="*/ 69671 w 51"/>
              <a:gd name="T15" fmla="*/ 190506 h 52"/>
              <a:gd name="T16" fmla="*/ 58670 w 51"/>
              <a:gd name="T17" fmla="*/ 164861 h 52"/>
              <a:gd name="T18" fmla="*/ 0 w 51"/>
              <a:gd name="T19" fmla="*/ 190506 h 52"/>
              <a:gd name="T20" fmla="*/ 7334 w 51"/>
              <a:gd name="T21" fmla="*/ 106244 h 52"/>
              <a:gd name="T22" fmla="*/ 36669 w 51"/>
              <a:gd name="T23" fmla="*/ 91589 h 52"/>
              <a:gd name="T24" fmla="*/ 172343 w 51"/>
              <a:gd name="T25" fmla="*/ 21981 h 52"/>
              <a:gd name="T26" fmla="*/ 165010 w 51"/>
              <a:gd name="T27" fmla="*/ 32972 h 52"/>
              <a:gd name="T28" fmla="*/ 179677 w 51"/>
              <a:gd name="T29" fmla="*/ 65944 h 52"/>
              <a:gd name="T30" fmla="*/ 165010 w 51"/>
              <a:gd name="T31" fmla="*/ 65944 h 52"/>
              <a:gd name="T32" fmla="*/ 165010 w 51"/>
              <a:gd name="T33" fmla="*/ 65944 h 52"/>
              <a:gd name="T34" fmla="*/ 165010 w 51"/>
              <a:gd name="T35" fmla="*/ 65944 h 52"/>
              <a:gd name="T36" fmla="*/ 165010 w 51"/>
              <a:gd name="T37" fmla="*/ 65944 h 52"/>
              <a:gd name="T38" fmla="*/ 165010 w 51"/>
              <a:gd name="T39" fmla="*/ 65944 h 52"/>
              <a:gd name="T40" fmla="*/ 161343 w 51"/>
              <a:gd name="T41" fmla="*/ 65944 h 52"/>
              <a:gd name="T42" fmla="*/ 161343 w 51"/>
              <a:gd name="T43" fmla="*/ 65944 h 52"/>
              <a:gd name="T44" fmla="*/ 161343 w 51"/>
              <a:gd name="T45" fmla="*/ 65944 h 52"/>
              <a:gd name="T46" fmla="*/ 146675 w 51"/>
              <a:gd name="T47" fmla="*/ 65944 h 52"/>
              <a:gd name="T48" fmla="*/ 161343 w 51"/>
              <a:gd name="T49" fmla="*/ 32972 h 52"/>
              <a:gd name="T50" fmla="*/ 154009 w 51"/>
              <a:gd name="T51" fmla="*/ 21981 h 52"/>
              <a:gd name="T52" fmla="*/ 165010 w 51"/>
              <a:gd name="T53" fmla="*/ 18318 h 52"/>
              <a:gd name="T54" fmla="*/ 102673 w 51"/>
              <a:gd name="T55" fmla="*/ 3664 h 52"/>
              <a:gd name="T56" fmla="*/ 91672 w 51"/>
              <a:gd name="T57" fmla="*/ 0 h 52"/>
              <a:gd name="T58" fmla="*/ 84338 w 51"/>
              <a:gd name="T59" fmla="*/ 7327 h 52"/>
              <a:gd name="T60" fmla="*/ 88005 w 51"/>
              <a:gd name="T61" fmla="*/ 18318 h 52"/>
              <a:gd name="T62" fmla="*/ 91672 w 51"/>
              <a:gd name="T63" fmla="*/ 65944 h 52"/>
              <a:gd name="T64" fmla="*/ 91672 w 51"/>
              <a:gd name="T65" fmla="*/ 65944 h 52"/>
              <a:gd name="T66" fmla="*/ 91672 w 51"/>
              <a:gd name="T67" fmla="*/ 65944 h 52"/>
              <a:gd name="T68" fmla="*/ 91672 w 51"/>
              <a:gd name="T69" fmla="*/ 65944 h 52"/>
              <a:gd name="T70" fmla="*/ 95339 w 51"/>
              <a:gd name="T71" fmla="*/ 65944 h 52"/>
              <a:gd name="T72" fmla="*/ 95339 w 51"/>
              <a:gd name="T73" fmla="*/ 65944 h 52"/>
              <a:gd name="T74" fmla="*/ 95339 w 51"/>
              <a:gd name="T75" fmla="*/ 65944 h 52"/>
              <a:gd name="T76" fmla="*/ 95339 w 51"/>
              <a:gd name="T77" fmla="*/ 65944 h 52"/>
              <a:gd name="T78" fmla="*/ 95339 w 51"/>
              <a:gd name="T79" fmla="*/ 65944 h 52"/>
              <a:gd name="T80" fmla="*/ 99006 w 51"/>
              <a:gd name="T81" fmla="*/ 21981 h 52"/>
              <a:gd name="T82" fmla="*/ 95339 w 51"/>
              <a:gd name="T83" fmla="*/ 7327 h 52"/>
              <a:gd name="T84" fmla="*/ 33002 w 51"/>
              <a:gd name="T85" fmla="*/ 21981 h 52"/>
              <a:gd name="T86" fmla="*/ 25668 w 51"/>
              <a:gd name="T87" fmla="*/ 32972 h 52"/>
              <a:gd name="T88" fmla="*/ 40336 w 51"/>
              <a:gd name="T89" fmla="*/ 65944 h 52"/>
              <a:gd name="T90" fmla="*/ 25668 w 51"/>
              <a:gd name="T91" fmla="*/ 65944 h 52"/>
              <a:gd name="T92" fmla="*/ 25668 w 51"/>
              <a:gd name="T93" fmla="*/ 65944 h 52"/>
              <a:gd name="T94" fmla="*/ 25668 w 51"/>
              <a:gd name="T95" fmla="*/ 65944 h 52"/>
              <a:gd name="T96" fmla="*/ 22001 w 51"/>
              <a:gd name="T97" fmla="*/ 65944 h 52"/>
              <a:gd name="T98" fmla="*/ 22001 w 51"/>
              <a:gd name="T99" fmla="*/ 65944 h 52"/>
              <a:gd name="T100" fmla="*/ 22001 w 51"/>
              <a:gd name="T101" fmla="*/ 65944 h 52"/>
              <a:gd name="T102" fmla="*/ 22001 w 51"/>
              <a:gd name="T103" fmla="*/ 65944 h 52"/>
              <a:gd name="T104" fmla="*/ 22001 w 51"/>
              <a:gd name="T105" fmla="*/ 65944 h 52"/>
              <a:gd name="T106" fmla="*/ 7334 w 51"/>
              <a:gd name="T107" fmla="*/ 65944 h 52"/>
              <a:gd name="T108" fmla="*/ 22001 w 51"/>
              <a:gd name="T109" fmla="*/ 32972 h 52"/>
              <a:gd name="T110" fmla="*/ 14668 w 51"/>
              <a:gd name="T111" fmla="*/ 21981 h 52"/>
              <a:gd name="T112" fmla="*/ 25668 w 51"/>
              <a:gd name="T113" fmla="*/ 18318 h 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1" h="52">
                <a:moveTo>
                  <a:pt x="18" y="21"/>
                </a:moveTo>
                <a:cubicBezTo>
                  <a:pt x="33" y="21"/>
                  <a:pt x="33" y="21"/>
                  <a:pt x="33" y="21"/>
                </a:cubicBezTo>
                <a:cubicBezTo>
                  <a:pt x="33" y="25"/>
                  <a:pt x="33" y="25"/>
                  <a:pt x="33" y="25"/>
                </a:cubicBezTo>
                <a:cubicBezTo>
                  <a:pt x="36" y="25"/>
                  <a:pt x="39" y="26"/>
                  <a:pt x="41" y="26"/>
                </a:cubicBezTo>
                <a:cubicBezTo>
                  <a:pt x="41" y="21"/>
                  <a:pt x="41" y="21"/>
                  <a:pt x="41" y="21"/>
                </a:cubicBezTo>
                <a:cubicBezTo>
                  <a:pt x="49" y="21"/>
                  <a:pt x="49" y="21"/>
                  <a:pt x="49" y="21"/>
                </a:cubicBezTo>
                <a:cubicBezTo>
                  <a:pt x="49" y="29"/>
                  <a:pt x="49" y="29"/>
                  <a:pt x="49" y="29"/>
                </a:cubicBezTo>
                <a:cubicBezTo>
                  <a:pt x="49" y="29"/>
                  <a:pt x="48" y="29"/>
                  <a:pt x="48" y="29"/>
                </a:cubicBezTo>
                <a:cubicBezTo>
                  <a:pt x="50" y="30"/>
                  <a:pt x="51" y="32"/>
                  <a:pt x="51" y="33"/>
                </a:cubicBezTo>
                <a:cubicBezTo>
                  <a:pt x="51" y="33"/>
                  <a:pt x="51" y="33"/>
                  <a:pt x="51" y="33"/>
                </a:cubicBezTo>
                <a:cubicBezTo>
                  <a:pt x="51" y="52"/>
                  <a:pt x="51" y="52"/>
                  <a:pt x="51" y="52"/>
                </a:cubicBezTo>
                <a:cubicBezTo>
                  <a:pt x="39" y="52"/>
                  <a:pt x="39" y="52"/>
                  <a:pt x="39" y="52"/>
                </a:cubicBezTo>
                <a:cubicBezTo>
                  <a:pt x="39" y="48"/>
                  <a:pt x="39" y="48"/>
                  <a:pt x="39" y="48"/>
                </a:cubicBezTo>
                <a:cubicBezTo>
                  <a:pt x="39" y="46"/>
                  <a:pt x="38" y="45"/>
                  <a:pt x="36" y="45"/>
                </a:cubicBezTo>
                <a:cubicBezTo>
                  <a:pt x="36" y="45"/>
                  <a:pt x="36" y="45"/>
                  <a:pt x="36" y="45"/>
                </a:cubicBezTo>
                <a:cubicBezTo>
                  <a:pt x="35" y="45"/>
                  <a:pt x="33" y="46"/>
                  <a:pt x="33" y="48"/>
                </a:cubicBezTo>
                <a:cubicBezTo>
                  <a:pt x="33" y="52"/>
                  <a:pt x="33" y="52"/>
                  <a:pt x="33" y="52"/>
                </a:cubicBezTo>
                <a:cubicBezTo>
                  <a:pt x="29" y="52"/>
                  <a:pt x="29" y="52"/>
                  <a:pt x="29" y="52"/>
                </a:cubicBezTo>
                <a:cubicBezTo>
                  <a:pt x="29" y="45"/>
                  <a:pt x="29" y="45"/>
                  <a:pt x="29" y="45"/>
                </a:cubicBezTo>
                <a:cubicBezTo>
                  <a:pt x="29" y="44"/>
                  <a:pt x="28" y="42"/>
                  <a:pt x="26" y="42"/>
                </a:cubicBezTo>
                <a:cubicBezTo>
                  <a:pt x="26" y="42"/>
                  <a:pt x="26" y="42"/>
                  <a:pt x="26" y="42"/>
                </a:cubicBezTo>
                <a:cubicBezTo>
                  <a:pt x="24" y="42"/>
                  <a:pt x="23" y="44"/>
                  <a:pt x="23" y="45"/>
                </a:cubicBezTo>
                <a:cubicBezTo>
                  <a:pt x="23" y="52"/>
                  <a:pt x="23" y="52"/>
                  <a:pt x="23" y="52"/>
                </a:cubicBezTo>
                <a:cubicBezTo>
                  <a:pt x="19" y="52"/>
                  <a:pt x="19" y="52"/>
                  <a:pt x="19" y="52"/>
                </a:cubicBezTo>
                <a:cubicBezTo>
                  <a:pt x="19" y="48"/>
                  <a:pt x="19" y="48"/>
                  <a:pt x="19" y="48"/>
                </a:cubicBezTo>
                <a:cubicBezTo>
                  <a:pt x="19" y="46"/>
                  <a:pt x="18" y="45"/>
                  <a:pt x="16" y="45"/>
                </a:cubicBezTo>
                <a:cubicBezTo>
                  <a:pt x="16" y="45"/>
                  <a:pt x="16" y="45"/>
                  <a:pt x="16" y="45"/>
                </a:cubicBezTo>
                <a:cubicBezTo>
                  <a:pt x="14" y="45"/>
                  <a:pt x="13" y="46"/>
                  <a:pt x="13" y="48"/>
                </a:cubicBezTo>
                <a:cubicBezTo>
                  <a:pt x="13" y="52"/>
                  <a:pt x="13" y="52"/>
                  <a:pt x="13" y="52"/>
                </a:cubicBezTo>
                <a:cubicBezTo>
                  <a:pt x="0" y="52"/>
                  <a:pt x="0" y="52"/>
                  <a:pt x="0" y="52"/>
                </a:cubicBezTo>
                <a:cubicBezTo>
                  <a:pt x="0" y="33"/>
                  <a:pt x="0" y="33"/>
                  <a:pt x="0" y="33"/>
                </a:cubicBezTo>
                <a:cubicBezTo>
                  <a:pt x="0" y="33"/>
                  <a:pt x="0" y="33"/>
                  <a:pt x="0" y="33"/>
                </a:cubicBezTo>
                <a:cubicBezTo>
                  <a:pt x="0" y="31"/>
                  <a:pt x="1" y="30"/>
                  <a:pt x="2" y="29"/>
                </a:cubicBezTo>
                <a:cubicBezTo>
                  <a:pt x="2" y="21"/>
                  <a:pt x="2" y="21"/>
                  <a:pt x="2" y="21"/>
                </a:cubicBezTo>
                <a:cubicBezTo>
                  <a:pt x="10" y="21"/>
                  <a:pt x="10" y="21"/>
                  <a:pt x="10" y="21"/>
                </a:cubicBezTo>
                <a:cubicBezTo>
                  <a:pt x="10" y="25"/>
                  <a:pt x="10" y="25"/>
                  <a:pt x="10" y="25"/>
                </a:cubicBezTo>
                <a:cubicBezTo>
                  <a:pt x="13" y="25"/>
                  <a:pt x="15" y="25"/>
                  <a:pt x="18" y="24"/>
                </a:cubicBezTo>
                <a:cubicBezTo>
                  <a:pt x="18" y="21"/>
                  <a:pt x="18" y="21"/>
                  <a:pt x="18" y="21"/>
                </a:cubicBezTo>
                <a:close/>
                <a:moveTo>
                  <a:pt x="47" y="6"/>
                </a:moveTo>
                <a:cubicBezTo>
                  <a:pt x="47" y="8"/>
                  <a:pt x="47" y="8"/>
                  <a:pt x="47" y="8"/>
                </a:cubicBezTo>
                <a:cubicBezTo>
                  <a:pt x="45" y="8"/>
                  <a:pt x="45" y="8"/>
                  <a:pt x="45" y="8"/>
                </a:cubicBezTo>
                <a:cubicBezTo>
                  <a:pt x="45" y="9"/>
                  <a:pt x="45" y="9"/>
                  <a:pt x="45" y="9"/>
                </a:cubicBezTo>
                <a:cubicBezTo>
                  <a:pt x="46" y="10"/>
                  <a:pt x="46" y="10"/>
                  <a:pt x="46" y="10"/>
                </a:cubicBezTo>
                <a:cubicBezTo>
                  <a:pt x="46" y="11"/>
                  <a:pt x="46" y="11"/>
                  <a:pt x="46" y="11"/>
                </a:cubicBezTo>
                <a:cubicBezTo>
                  <a:pt x="48" y="14"/>
                  <a:pt x="51" y="15"/>
                  <a:pt x="49" y="18"/>
                </a:cubicBezTo>
                <a:cubicBezTo>
                  <a:pt x="45" y="18"/>
                  <a:pt x="45" y="18"/>
                  <a:pt x="45" y="18"/>
                </a:cubicBezTo>
                <a:cubicBezTo>
                  <a:pt x="45" y="18"/>
                  <a:pt x="45" y="18"/>
                  <a:pt x="45" y="18"/>
                </a:cubicBezTo>
                <a:cubicBezTo>
                  <a:pt x="45" y="18"/>
                  <a:pt x="45" y="18"/>
                  <a:pt x="45" y="18"/>
                </a:cubicBezTo>
                <a:cubicBezTo>
                  <a:pt x="45" y="18"/>
                  <a:pt x="45" y="18"/>
                  <a:pt x="45" y="18"/>
                </a:cubicBezTo>
                <a:cubicBezTo>
                  <a:pt x="45" y="18"/>
                  <a:pt x="45" y="18"/>
                  <a:pt x="45" y="18"/>
                </a:cubicBezTo>
                <a:cubicBezTo>
                  <a:pt x="45" y="18"/>
                  <a:pt x="45" y="18"/>
                  <a:pt x="45" y="18"/>
                </a:cubicBezTo>
                <a:cubicBezTo>
                  <a:pt x="45" y="18"/>
                  <a:pt x="45" y="18"/>
                  <a:pt x="45" y="18"/>
                </a:cubicBezTo>
                <a:cubicBezTo>
                  <a:pt x="45" y="18"/>
                  <a:pt x="45" y="18"/>
                  <a:pt x="45" y="18"/>
                </a:cubicBezTo>
                <a:cubicBezTo>
                  <a:pt x="45" y="18"/>
                  <a:pt x="45" y="18"/>
                  <a:pt x="45" y="18"/>
                </a:cubicBezTo>
                <a:cubicBezTo>
                  <a:pt x="45" y="18"/>
                  <a:pt x="45" y="18"/>
                  <a:pt x="45" y="18"/>
                </a:cubicBezTo>
                <a:cubicBezTo>
                  <a:pt x="45" y="18"/>
                  <a:pt x="45" y="18"/>
                  <a:pt x="45" y="18"/>
                </a:cubicBezTo>
                <a:cubicBezTo>
                  <a:pt x="45" y="18"/>
                  <a:pt x="45" y="18"/>
                  <a:pt x="45" y="18"/>
                </a:cubicBezTo>
                <a:cubicBezTo>
                  <a:pt x="45" y="18"/>
                  <a:pt x="45" y="18"/>
                  <a:pt x="45" y="18"/>
                </a:cubicBezTo>
                <a:cubicBezTo>
                  <a:pt x="45" y="18"/>
                  <a:pt x="45" y="18"/>
                  <a:pt x="45" y="18"/>
                </a:cubicBezTo>
                <a:cubicBezTo>
                  <a:pt x="45" y="18"/>
                  <a:pt x="45" y="18"/>
                  <a:pt x="45" y="18"/>
                </a:cubicBezTo>
                <a:cubicBezTo>
                  <a:pt x="44" y="18"/>
                  <a:pt x="44" y="18"/>
                  <a:pt x="44" y="18"/>
                </a:cubicBezTo>
                <a:cubicBezTo>
                  <a:pt x="44" y="18"/>
                  <a:pt x="44" y="18"/>
                  <a:pt x="44" y="18"/>
                </a:cubicBezTo>
                <a:cubicBezTo>
                  <a:pt x="44" y="18"/>
                  <a:pt x="44" y="18"/>
                  <a:pt x="44" y="18"/>
                </a:cubicBezTo>
                <a:cubicBezTo>
                  <a:pt x="44" y="18"/>
                  <a:pt x="44" y="18"/>
                  <a:pt x="44" y="18"/>
                </a:cubicBezTo>
                <a:cubicBezTo>
                  <a:pt x="44" y="18"/>
                  <a:pt x="44" y="18"/>
                  <a:pt x="44" y="18"/>
                </a:cubicBezTo>
                <a:cubicBezTo>
                  <a:pt x="44" y="18"/>
                  <a:pt x="44" y="18"/>
                  <a:pt x="44" y="18"/>
                </a:cubicBezTo>
                <a:cubicBezTo>
                  <a:pt x="44" y="18"/>
                  <a:pt x="44" y="18"/>
                  <a:pt x="44" y="18"/>
                </a:cubicBezTo>
                <a:cubicBezTo>
                  <a:pt x="44" y="18"/>
                  <a:pt x="44" y="18"/>
                  <a:pt x="44" y="18"/>
                </a:cubicBezTo>
                <a:cubicBezTo>
                  <a:pt x="44" y="18"/>
                  <a:pt x="44" y="18"/>
                  <a:pt x="44" y="18"/>
                </a:cubicBezTo>
                <a:cubicBezTo>
                  <a:pt x="44" y="18"/>
                  <a:pt x="44" y="18"/>
                  <a:pt x="44" y="18"/>
                </a:cubicBezTo>
                <a:cubicBezTo>
                  <a:pt x="44" y="18"/>
                  <a:pt x="44" y="18"/>
                  <a:pt x="44" y="18"/>
                </a:cubicBezTo>
                <a:cubicBezTo>
                  <a:pt x="40" y="18"/>
                  <a:pt x="40" y="18"/>
                  <a:pt x="40" y="18"/>
                </a:cubicBezTo>
                <a:cubicBezTo>
                  <a:pt x="38" y="15"/>
                  <a:pt x="42" y="14"/>
                  <a:pt x="44" y="11"/>
                </a:cubicBezTo>
                <a:cubicBezTo>
                  <a:pt x="43" y="11"/>
                  <a:pt x="43" y="11"/>
                  <a:pt x="43" y="10"/>
                </a:cubicBezTo>
                <a:cubicBezTo>
                  <a:pt x="43" y="10"/>
                  <a:pt x="43" y="9"/>
                  <a:pt x="44" y="9"/>
                </a:cubicBezTo>
                <a:cubicBezTo>
                  <a:pt x="44" y="8"/>
                  <a:pt x="44" y="8"/>
                  <a:pt x="44" y="8"/>
                </a:cubicBezTo>
                <a:cubicBezTo>
                  <a:pt x="42" y="8"/>
                  <a:pt x="42" y="8"/>
                  <a:pt x="42" y="8"/>
                </a:cubicBezTo>
                <a:cubicBezTo>
                  <a:pt x="42" y="6"/>
                  <a:pt x="42" y="6"/>
                  <a:pt x="42" y="6"/>
                </a:cubicBezTo>
                <a:cubicBezTo>
                  <a:pt x="44" y="6"/>
                  <a:pt x="44" y="6"/>
                  <a:pt x="44" y="6"/>
                </a:cubicBezTo>
                <a:cubicBezTo>
                  <a:pt x="44" y="5"/>
                  <a:pt x="44" y="5"/>
                  <a:pt x="44" y="5"/>
                </a:cubicBezTo>
                <a:cubicBezTo>
                  <a:pt x="45" y="5"/>
                  <a:pt x="45" y="5"/>
                  <a:pt x="45" y="5"/>
                </a:cubicBezTo>
                <a:cubicBezTo>
                  <a:pt x="45" y="6"/>
                  <a:pt x="45" y="6"/>
                  <a:pt x="45" y="6"/>
                </a:cubicBezTo>
                <a:cubicBezTo>
                  <a:pt x="47" y="6"/>
                  <a:pt x="47" y="6"/>
                  <a:pt x="47" y="6"/>
                </a:cubicBezTo>
                <a:close/>
                <a:moveTo>
                  <a:pt x="28" y="1"/>
                </a:moveTo>
                <a:cubicBezTo>
                  <a:pt x="26" y="1"/>
                  <a:pt x="26" y="1"/>
                  <a:pt x="26" y="1"/>
                </a:cubicBezTo>
                <a:cubicBezTo>
                  <a:pt x="26" y="0"/>
                  <a:pt x="26" y="0"/>
                  <a:pt x="26" y="0"/>
                </a:cubicBezTo>
                <a:cubicBezTo>
                  <a:pt x="25" y="0"/>
                  <a:pt x="25" y="0"/>
                  <a:pt x="25" y="0"/>
                </a:cubicBezTo>
                <a:cubicBezTo>
                  <a:pt x="25" y="1"/>
                  <a:pt x="25" y="1"/>
                  <a:pt x="25" y="1"/>
                </a:cubicBezTo>
                <a:cubicBezTo>
                  <a:pt x="23" y="1"/>
                  <a:pt x="23" y="1"/>
                  <a:pt x="23" y="1"/>
                </a:cubicBezTo>
                <a:cubicBezTo>
                  <a:pt x="23" y="2"/>
                  <a:pt x="23" y="2"/>
                  <a:pt x="23" y="2"/>
                </a:cubicBezTo>
                <a:cubicBezTo>
                  <a:pt x="25" y="2"/>
                  <a:pt x="25" y="2"/>
                  <a:pt x="25" y="2"/>
                </a:cubicBezTo>
                <a:cubicBezTo>
                  <a:pt x="25" y="4"/>
                  <a:pt x="25" y="4"/>
                  <a:pt x="25" y="4"/>
                </a:cubicBezTo>
                <a:cubicBezTo>
                  <a:pt x="25" y="4"/>
                  <a:pt x="24" y="4"/>
                  <a:pt x="24" y="5"/>
                </a:cubicBezTo>
                <a:cubicBezTo>
                  <a:pt x="24" y="5"/>
                  <a:pt x="24" y="5"/>
                  <a:pt x="25" y="6"/>
                </a:cubicBezTo>
                <a:cubicBezTo>
                  <a:pt x="21" y="10"/>
                  <a:pt x="13" y="12"/>
                  <a:pt x="18"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6" y="18"/>
                  <a:pt x="26" y="18"/>
                  <a:pt x="26" y="18"/>
                </a:cubicBezTo>
                <a:cubicBezTo>
                  <a:pt x="26" y="18"/>
                  <a:pt x="26" y="18"/>
                  <a:pt x="26" y="18"/>
                </a:cubicBezTo>
                <a:cubicBezTo>
                  <a:pt x="26" y="18"/>
                  <a:pt x="26" y="18"/>
                  <a:pt x="26" y="18"/>
                </a:cubicBezTo>
                <a:cubicBezTo>
                  <a:pt x="26" y="18"/>
                  <a:pt x="26" y="18"/>
                  <a:pt x="26" y="18"/>
                </a:cubicBezTo>
                <a:cubicBezTo>
                  <a:pt x="26" y="18"/>
                  <a:pt x="26" y="18"/>
                  <a:pt x="26" y="18"/>
                </a:cubicBezTo>
                <a:cubicBezTo>
                  <a:pt x="26" y="18"/>
                  <a:pt x="26" y="18"/>
                  <a:pt x="26" y="18"/>
                </a:cubicBezTo>
                <a:cubicBezTo>
                  <a:pt x="26" y="18"/>
                  <a:pt x="26" y="18"/>
                  <a:pt x="26" y="18"/>
                </a:cubicBezTo>
                <a:cubicBezTo>
                  <a:pt x="26" y="18"/>
                  <a:pt x="26" y="18"/>
                  <a:pt x="26" y="18"/>
                </a:cubicBezTo>
                <a:cubicBezTo>
                  <a:pt x="26" y="18"/>
                  <a:pt x="26" y="18"/>
                  <a:pt x="26" y="18"/>
                </a:cubicBezTo>
                <a:cubicBezTo>
                  <a:pt x="26" y="18"/>
                  <a:pt x="26" y="18"/>
                  <a:pt x="26" y="18"/>
                </a:cubicBezTo>
                <a:cubicBezTo>
                  <a:pt x="26" y="18"/>
                  <a:pt x="26" y="18"/>
                  <a:pt x="26" y="18"/>
                </a:cubicBezTo>
                <a:cubicBezTo>
                  <a:pt x="26" y="18"/>
                  <a:pt x="26" y="18"/>
                  <a:pt x="26" y="18"/>
                </a:cubicBezTo>
                <a:cubicBezTo>
                  <a:pt x="26" y="18"/>
                  <a:pt x="26" y="18"/>
                  <a:pt x="26" y="18"/>
                </a:cubicBezTo>
                <a:cubicBezTo>
                  <a:pt x="26" y="18"/>
                  <a:pt x="26" y="18"/>
                  <a:pt x="26" y="18"/>
                </a:cubicBezTo>
                <a:cubicBezTo>
                  <a:pt x="33" y="18"/>
                  <a:pt x="33" y="18"/>
                  <a:pt x="33" y="18"/>
                </a:cubicBezTo>
                <a:cubicBezTo>
                  <a:pt x="38" y="12"/>
                  <a:pt x="30" y="10"/>
                  <a:pt x="27" y="6"/>
                </a:cubicBezTo>
                <a:cubicBezTo>
                  <a:pt x="27" y="5"/>
                  <a:pt x="27" y="5"/>
                  <a:pt x="27" y="5"/>
                </a:cubicBezTo>
                <a:cubicBezTo>
                  <a:pt x="27" y="4"/>
                  <a:pt x="27" y="4"/>
                  <a:pt x="26" y="4"/>
                </a:cubicBezTo>
                <a:cubicBezTo>
                  <a:pt x="26" y="2"/>
                  <a:pt x="26" y="2"/>
                  <a:pt x="26" y="2"/>
                </a:cubicBezTo>
                <a:cubicBezTo>
                  <a:pt x="28" y="2"/>
                  <a:pt x="28" y="2"/>
                  <a:pt x="28" y="2"/>
                </a:cubicBezTo>
                <a:cubicBezTo>
                  <a:pt x="28" y="1"/>
                  <a:pt x="28" y="1"/>
                  <a:pt x="28" y="1"/>
                </a:cubicBezTo>
                <a:close/>
                <a:moveTo>
                  <a:pt x="9" y="6"/>
                </a:moveTo>
                <a:cubicBezTo>
                  <a:pt x="9" y="8"/>
                  <a:pt x="9" y="8"/>
                  <a:pt x="9" y="8"/>
                </a:cubicBezTo>
                <a:cubicBezTo>
                  <a:pt x="7" y="8"/>
                  <a:pt x="7" y="8"/>
                  <a:pt x="7" y="8"/>
                </a:cubicBezTo>
                <a:cubicBezTo>
                  <a:pt x="7" y="9"/>
                  <a:pt x="7" y="9"/>
                  <a:pt x="7" y="9"/>
                </a:cubicBezTo>
                <a:cubicBezTo>
                  <a:pt x="7" y="10"/>
                  <a:pt x="8" y="10"/>
                  <a:pt x="8" y="10"/>
                </a:cubicBezTo>
                <a:cubicBezTo>
                  <a:pt x="8" y="11"/>
                  <a:pt x="7" y="11"/>
                  <a:pt x="7" y="11"/>
                </a:cubicBezTo>
                <a:cubicBezTo>
                  <a:pt x="9" y="14"/>
                  <a:pt x="13" y="15"/>
                  <a:pt x="11" y="18"/>
                </a:cubicBezTo>
                <a:cubicBezTo>
                  <a:pt x="7" y="18"/>
                  <a:pt x="7" y="18"/>
                  <a:pt x="7" y="18"/>
                </a:cubicBezTo>
                <a:cubicBezTo>
                  <a:pt x="7" y="18"/>
                  <a:pt x="7" y="18"/>
                  <a:pt x="7" y="18"/>
                </a:cubicBezTo>
                <a:cubicBezTo>
                  <a:pt x="7" y="18"/>
                  <a:pt x="7" y="18"/>
                  <a:pt x="7" y="18"/>
                </a:cubicBezTo>
                <a:cubicBezTo>
                  <a:pt x="7" y="18"/>
                  <a:pt x="7" y="18"/>
                  <a:pt x="7" y="18"/>
                </a:cubicBezTo>
                <a:cubicBezTo>
                  <a:pt x="7" y="18"/>
                  <a:pt x="7" y="18"/>
                  <a:pt x="7" y="18"/>
                </a:cubicBezTo>
                <a:cubicBezTo>
                  <a:pt x="7" y="18"/>
                  <a:pt x="7" y="18"/>
                  <a:pt x="7" y="18"/>
                </a:cubicBezTo>
                <a:cubicBezTo>
                  <a:pt x="7" y="18"/>
                  <a:pt x="7" y="18"/>
                  <a:pt x="7" y="18"/>
                </a:cubicBezTo>
                <a:cubicBezTo>
                  <a:pt x="7" y="18"/>
                  <a:pt x="7" y="18"/>
                  <a:pt x="7" y="18"/>
                </a:cubicBezTo>
                <a:cubicBezTo>
                  <a:pt x="7" y="18"/>
                  <a:pt x="7" y="18"/>
                  <a:pt x="7"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ubicBezTo>
                  <a:pt x="2" y="18"/>
                  <a:pt x="2" y="18"/>
                  <a:pt x="2" y="18"/>
                </a:cubicBezTo>
                <a:cubicBezTo>
                  <a:pt x="0" y="15"/>
                  <a:pt x="3" y="14"/>
                  <a:pt x="5" y="11"/>
                </a:cubicBezTo>
                <a:cubicBezTo>
                  <a:pt x="5" y="11"/>
                  <a:pt x="5" y="11"/>
                  <a:pt x="5" y="10"/>
                </a:cubicBezTo>
                <a:cubicBezTo>
                  <a:pt x="5" y="10"/>
                  <a:pt x="5" y="9"/>
                  <a:pt x="6" y="9"/>
                </a:cubicBezTo>
                <a:cubicBezTo>
                  <a:pt x="6" y="8"/>
                  <a:pt x="6" y="8"/>
                  <a:pt x="6" y="8"/>
                </a:cubicBezTo>
                <a:cubicBezTo>
                  <a:pt x="4" y="8"/>
                  <a:pt x="4" y="8"/>
                  <a:pt x="4" y="8"/>
                </a:cubicBezTo>
                <a:cubicBezTo>
                  <a:pt x="4" y="6"/>
                  <a:pt x="4" y="6"/>
                  <a:pt x="4" y="6"/>
                </a:cubicBezTo>
                <a:cubicBezTo>
                  <a:pt x="6" y="6"/>
                  <a:pt x="6" y="6"/>
                  <a:pt x="6" y="6"/>
                </a:cubicBezTo>
                <a:cubicBezTo>
                  <a:pt x="6" y="5"/>
                  <a:pt x="6" y="5"/>
                  <a:pt x="6" y="5"/>
                </a:cubicBezTo>
                <a:cubicBezTo>
                  <a:pt x="7" y="5"/>
                  <a:pt x="7" y="5"/>
                  <a:pt x="7" y="5"/>
                </a:cubicBezTo>
                <a:cubicBezTo>
                  <a:pt x="7" y="6"/>
                  <a:pt x="7" y="6"/>
                  <a:pt x="7" y="6"/>
                </a:cubicBezTo>
                <a:lnTo>
                  <a:pt x="9" y="6"/>
                </a:lnTo>
                <a:close/>
              </a:path>
            </a:pathLst>
          </a:custGeom>
          <a:solidFill>
            <a:schemeClr val="bg1"/>
          </a:solidFill>
          <a:ln>
            <a:noFill/>
          </a:ln>
          <a:effectLst>
            <a:outerShdw blurRad="50800" dist="38100" dir="8100000" algn="tr" rotWithShape="0">
              <a:prstClr val="black">
                <a:alpha val="40000"/>
              </a:prstClr>
            </a:outerShdw>
          </a:effectLs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3" name="Freeform 256">
            <a:extLst>
              <a:ext uri="{FF2B5EF4-FFF2-40B4-BE49-F238E27FC236}">
                <a16:creationId xmlns:a16="http://schemas.microsoft.com/office/drawing/2014/main" id="{0930DABE-4EE4-42A5-A511-45D83EDCA1BC}"/>
              </a:ext>
            </a:extLst>
          </p:cNvPr>
          <p:cNvSpPr>
            <a:spLocks noEditPoints="1"/>
          </p:cNvSpPr>
          <p:nvPr/>
        </p:nvSpPr>
        <p:spPr bwMode="auto">
          <a:xfrm>
            <a:off x="6677543" y="3900798"/>
            <a:ext cx="396508" cy="412243"/>
          </a:xfrm>
          <a:custGeom>
            <a:avLst/>
            <a:gdLst>
              <a:gd name="T0" fmla="*/ 52433 w 114"/>
              <a:gd name="T1" fmla="*/ 207984 h 119"/>
              <a:gd name="T2" fmla="*/ 52433 w 114"/>
              <a:gd name="T3" fmla="*/ 106614 h 119"/>
              <a:gd name="T4" fmla="*/ 0 w 114"/>
              <a:gd name="T5" fmla="*/ 106614 h 119"/>
              <a:gd name="T6" fmla="*/ 99623 w 114"/>
              <a:gd name="T7" fmla="*/ 0 h 119"/>
              <a:gd name="T8" fmla="*/ 199245 w 114"/>
              <a:gd name="T9" fmla="*/ 106614 h 119"/>
              <a:gd name="T10" fmla="*/ 150308 w 114"/>
              <a:gd name="T11" fmla="*/ 106614 h 119"/>
              <a:gd name="T12" fmla="*/ 150308 w 114"/>
              <a:gd name="T13" fmla="*/ 207984 h 119"/>
              <a:gd name="T14" fmla="*/ 52433 w 114"/>
              <a:gd name="T15" fmla="*/ 207984 h 119"/>
              <a:gd name="T16" fmla="*/ 52433 w 114"/>
              <a:gd name="T17" fmla="*/ 207984 h 119"/>
              <a:gd name="T18" fmla="*/ 96127 w 114"/>
              <a:gd name="T19" fmla="*/ 29712 h 119"/>
              <a:gd name="T20" fmla="*/ 43694 w 114"/>
              <a:gd name="T21" fmla="*/ 87388 h 119"/>
              <a:gd name="T22" fmla="*/ 69911 w 114"/>
              <a:gd name="T23" fmla="*/ 87388 h 119"/>
              <a:gd name="T24" fmla="*/ 69911 w 114"/>
              <a:gd name="T25" fmla="*/ 153803 h 119"/>
              <a:gd name="T26" fmla="*/ 85640 w 114"/>
              <a:gd name="T27" fmla="*/ 153803 h 119"/>
              <a:gd name="T28" fmla="*/ 96127 w 114"/>
              <a:gd name="T29" fmla="*/ 29712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4" h="119">
                <a:moveTo>
                  <a:pt x="30" y="119"/>
                </a:moveTo>
                <a:lnTo>
                  <a:pt x="30" y="61"/>
                </a:lnTo>
                <a:lnTo>
                  <a:pt x="0" y="61"/>
                </a:lnTo>
                <a:lnTo>
                  <a:pt x="57" y="0"/>
                </a:lnTo>
                <a:lnTo>
                  <a:pt x="114" y="61"/>
                </a:lnTo>
                <a:lnTo>
                  <a:pt x="86" y="61"/>
                </a:lnTo>
                <a:lnTo>
                  <a:pt x="86" y="119"/>
                </a:lnTo>
                <a:lnTo>
                  <a:pt x="30" y="119"/>
                </a:lnTo>
                <a:close/>
                <a:moveTo>
                  <a:pt x="55" y="17"/>
                </a:moveTo>
                <a:lnTo>
                  <a:pt x="25" y="50"/>
                </a:lnTo>
                <a:lnTo>
                  <a:pt x="40" y="50"/>
                </a:lnTo>
                <a:lnTo>
                  <a:pt x="40" y="88"/>
                </a:lnTo>
                <a:lnTo>
                  <a:pt x="49" y="88"/>
                </a:lnTo>
                <a:lnTo>
                  <a:pt x="55" y="17"/>
                </a:lnTo>
                <a:close/>
              </a:path>
            </a:pathLst>
          </a:custGeom>
          <a:solidFill>
            <a:schemeClr val="bg1"/>
          </a:solidFill>
          <a:ln>
            <a:noFill/>
          </a:ln>
          <a:effectLst>
            <a:outerShdw blurRad="50800" dist="38100" dir="8100000" algn="tr" rotWithShape="0">
              <a:prstClr val="black">
                <a:alpha val="40000"/>
              </a:prstClr>
            </a:outerShdw>
          </a:effectLs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4" name="Freeform 265">
            <a:extLst>
              <a:ext uri="{FF2B5EF4-FFF2-40B4-BE49-F238E27FC236}">
                <a16:creationId xmlns:a16="http://schemas.microsoft.com/office/drawing/2014/main" id="{388415C8-50D1-47B0-AFFF-9E7620E8B4F6}"/>
              </a:ext>
            </a:extLst>
          </p:cNvPr>
          <p:cNvSpPr>
            <a:spLocks noEditPoints="1"/>
          </p:cNvSpPr>
          <p:nvPr/>
        </p:nvSpPr>
        <p:spPr bwMode="auto">
          <a:xfrm>
            <a:off x="6677543" y="5348832"/>
            <a:ext cx="396508" cy="418537"/>
          </a:xfrm>
          <a:custGeom>
            <a:avLst/>
            <a:gdLst>
              <a:gd name="T0" fmla="*/ 146812 w 114"/>
              <a:gd name="T1" fmla="*/ 0 h 120"/>
              <a:gd name="T2" fmla="*/ 146812 w 114"/>
              <a:gd name="T3" fmla="*/ 106613 h 120"/>
              <a:gd name="T4" fmla="*/ 199245 w 114"/>
              <a:gd name="T5" fmla="*/ 106613 h 120"/>
              <a:gd name="T6" fmla="*/ 99623 w 114"/>
              <a:gd name="T7" fmla="*/ 209731 h 120"/>
              <a:gd name="T8" fmla="*/ 0 w 114"/>
              <a:gd name="T9" fmla="*/ 106613 h 120"/>
              <a:gd name="T10" fmla="*/ 52433 w 114"/>
              <a:gd name="T11" fmla="*/ 106613 h 120"/>
              <a:gd name="T12" fmla="*/ 52433 w 114"/>
              <a:gd name="T13" fmla="*/ 0 h 120"/>
              <a:gd name="T14" fmla="*/ 146812 w 114"/>
              <a:gd name="T15" fmla="*/ 0 h 120"/>
              <a:gd name="T16" fmla="*/ 146812 w 114"/>
              <a:gd name="T17" fmla="*/ 0 h 120"/>
              <a:gd name="T18" fmla="*/ 103118 w 114"/>
              <a:gd name="T19" fmla="*/ 180019 h 120"/>
              <a:gd name="T20" fmla="*/ 155551 w 114"/>
              <a:gd name="T21" fmla="*/ 120595 h 120"/>
              <a:gd name="T22" fmla="*/ 129334 w 114"/>
              <a:gd name="T23" fmla="*/ 120595 h 120"/>
              <a:gd name="T24" fmla="*/ 129334 w 114"/>
              <a:gd name="T25" fmla="*/ 55928 h 120"/>
              <a:gd name="T26" fmla="*/ 113605 w 114"/>
              <a:gd name="T27" fmla="*/ 55928 h 120"/>
              <a:gd name="T28" fmla="*/ 103118 w 114"/>
              <a:gd name="T29" fmla="*/ 180019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4" h="120">
                <a:moveTo>
                  <a:pt x="84" y="0"/>
                </a:moveTo>
                <a:lnTo>
                  <a:pt x="84" y="61"/>
                </a:lnTo>
                <a:lnTo>
                  <a:pt x="114" y="61"/>
                </a:lnTo>
                <a:lnTo>
                  <a:pt x="57" y="120"/>
                </a:lnTo>
                <a:lnTo>
                  <a:pt x="0" y="61"/>
                </a:lnTo>
                <a:lnTo>
                  <a:pt x="30" y="61"/>
                </a:lnTo>
                <a:lnTo>
                  <a:pt x="30" y="0"/>
                </a:lnTo>
                <a:lnTo>
                  <a:pt x="84" y="0"/>
                </a:lnTo>
                <a:close/>
                <a:moveTo>
                  <a:pt x="59" y="103"/>
                </a:moveTo>
                <a:lnTo>
                  <a:pt x="89" y="69"/>
                </a:lnTo>
                <a:lnTo>
                  <a:pt x="74" y="69"/>
                </a:lnTo>
                <a:lnTo>
                  <a:pt x="74" y="32"/>
                </a:lnTo>
                <a:lnTo>
                  <a:pt x="65" y="32"/>
                </a:lnTo>
                <a:lnTo>
                  <a:pt x="59" y="103"/>
                </a:lnTo>
                <a:close/>
              </a:path>
            </a:pathLst>
          </a:custGeom>
          <a:solidFill>
            <a:schemeClr val="bg1"/>
          </a:solidFill>
          <a:ln>
            <a:noFill/>
          </a:ln>
          <a:effectLst>
            <a:outerShdw blurRad="50800" dist="38100" dir="8100000" algn="tr" rotWithShape="0">
              <a:prstClr val="black">
                <a:alpha val="40000"/>
              </a:prstClr>
            </a:outerShdw>
          </a:effectLs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5" name="Freeform 289">
            <a:extLst>
              <a:ext uri="{FF2B5EF4-FFF2-40B4-BE49-F238E27FC236}">
                <a16:creationId xmlns:a16="http://schemas.microsoft.com/office/drawing/2014/main" id="{6FE8856B-2971-487D-B719-AA7F3DE97035}"/>
              </a:ext>
            </a:extLst>
          </p:cNvPr>
          <p:cNvSpPr>
            <a:spLocks noEditPoints="1"/>
          </p:cNvSpPr>
          <p:nvPr/>
        </p:nvSpPr>
        <p:spPr bwMode="auto">
          <a:xfrm>
            <a:off x="6677543" y="2809854"/>
            <a:ext cx="446126" cy="412243"/>
          </a:xfrm>
          <a:custGeom>
            <a:avLst/>
            <a:gdLst>
              <a:gd name="T0" fmla="*/ 33079 w 68"/>
              <a:gd name="T1" fmla="*/ 0 h 63"/>
              <a:gd name="T2" fmla="*/ 172746 w 68"/>
              <a:gd name="T3" fmla="*/ 0 h 63"/>
              <a:gd name="T4" fmla="*/ 194798 w 68"/>
              <a:gd name="T5" fmla="*/ 10986 h 63"/>
              <a:gd name="T6" fmla="*/ 202149 w 68"/>
              <a:gd name="T7" fmla="*/ 29296 h 63"/>
              <a:gd name="T8" fmla="*/ 202149 w 68"/>
              <a:gd name="T9" fmla="*/ 117183 h 63"/>
              <a:gd name="T10" fmla="*/ 194798 w 68"/>
              <a:gd name="T11" fmla="*/ 139155 h 63"/>
              <a:gd name="T12" fmla="*/ 172746 w 68"/>
              <a:gd name="T13" fmla="*/ 146479 h 63"/>
              <a:gd name="T14" fmla="*/ 161719 w 68"/>
              <a:gd name="T15" fmla="*/ 146479 h 63"/>
              <a:gd name="T16" fmla="*/ 158044 w 68"/>
              <a:gd name="T17" fmla="*/ 175774 h 63"/>
              <a:gd name="T18" fmla="*/ 158044 w 68"/>
              <a:gd name="T19" fmla="*/ 201408 h 63"/>
              <a:gd name="T20" fmla="*/ 143342 w 68"/>
              <a:gd name="T21" fmla="*/ 183098 h 63"/>
              <a:gd name="T22" fmla="*/ 117614 w 68"/>
              <a:gd name="T23" fmla="*/ 146479 h 63"/>
              <a:gd name="T24" fmla="*/ 33079 w 68"/>
              <a:gd name="T25" fmla="*/ 146479 h 63"/>
              <a:gd name="T26" fmla="*/ 11026 w 68"/>
              <a:gd name="T27" fmla="*/ 139155 h 63"/>
              <a:gd name="T28" fmla="*/ 0 w 68"/>
              <a:gd name="T29" fmla="*/ 117183 h 63"/>
              <a:gd name="T30" fmla="*/ 0 w 68"/>
              <a:gd name="T31" fmla="*/ 29296 h 63"/>
              <a:gd name="T32" fmla="*/ 11026 w 68"/>
              <a:gd name="T33" fmla="*/ 10986 h 63"/>
              <a:gd name="T34" fmla="*/ 33079 w 68"/>
              <a:gd name="T35" fmla="*/ 0 h 63"/>
              <a:gd name="T36" fmla="*/ 220526 w 68"/>
              <a:gd name="T37" fmla="*/ 47606 h 63"/>
              <a:gd name="T38" fmla="*/ 220526 w 68"/>
              <a:gd name="T39" fmla="*/ 117183 h 63"/>
              <a:gd name="T40" fmla="*/ 205825 w 68"/>
              <a:gd name="T41" fmla="*/ 150141 h 63"/>
              <a:gd name="T42" fmla="*/ 180097 w 68"/>
              <a:gd name="T43" fmla="*/ 164789 h 63"/>
              <a:gd name="T44" fmla="*/ 176421 w 68"/>
              <a:gd name="T45" fmla="*/ 190422 h 63"/>
              <a:gd name="T46" fmla="*/ 227877 w 68"/>
              <a:gd name="T47" fmla="*/ 190422 h 63"/>
              <a:gd name="T48" fmla="*/ 249930 w 68"/>
              <a:gd name="T49" fmla="*/ 164789 h 63"/>
              <a:gd name="T50" fmla="*/ 249930 w 68"/>
              <a:gd name="T51" fmla="*/ 69577 h 63"/>
              <a:gd name="T52" fmla="*/ 227877 w 68"/>
              <a:gd name="T53" fmla="*/ 47606 h 63"/>
              <a:gd name="T54" fmla="*/ 220526 w 68"/>
              <a:gd name="T55" fmla="*/ 47606 h 63"/>
              <a:gd name="T56" fmla="*/ 124965 w 68"/>
              <a:gd name="T57" fmla="*/ 190422 h 63"/>
              <a:gd name="T58" fmla="*/ 110263 w 68"/>
              <a:gd name="T59" fmla="*/ 164789 h 63"/>
              <a:gd name="T60" fmla="*/ 47781 w 68"/>
              <a:gd name="T61" fmla="*/ 164789 h 63"/>
              <a:gd name="T62" fmla="*/ 47781 w 68"/>
              <a:gd name="T63" fmla="*/ 164789 h 63"/>
              <a:gd name="T64" fmla="*/ 73509 w 68"/>
              <a:gd name="T65" fmla="*/ 190422 h 63"/>
              <a:gd name="T66" fmla="*/ 77184 w 68"/>
              <a:gd name="T67" fmla="*/ 190422 h 63"/>
              <a:gd name="T68" fmla="*/ 77184 w 68"/>
              <a:gd name="T69" fmla="*/ 230704 h 63"/>
              <a:gd name="T70" fmla="*/ 102912 w 68"/>
              <a:gd name="T71" fmla="*/ 190422 h 63"/>
              <a:gd name="T72" fmla="*/ 124965 w 68"/>
              <a:gd name="T73" fmla="*/ 190422 h 63"/>
              <a:gd name="T74" fmla="*/ 172746 w 68"/>
              <a:gd name="T75" fmla="*/ 18310 h 63"/>
              <a:gd name="T76" fmla="*/ 33079 w 68"/>
              <a:gd name="T77" fmla="*/ 18310 h 63"/>
              <a:gd name="T78" fmla="*/ 22053 w 68"/>
              <a:gd name="T79" fmla="*/ 21972 h 63"/>
              <a:gd name="T80" fmla="*/ 18377 w 68"/>
              <a:gd name="T81" fmla="*/ 29296 h 63"/>
              <a:gd name="T82" fmla="*/ 18377 w 68"/>
              <a:gd name="T83" fmla="*/ 117183 h 63"/>
              <a:gd name="T84" fmla="*/ 22053 w 68"/>
              <a:gd name="T85" fmla="*/ 124507 h 63"/>
              <a:gd name="T86" fmla="*/ 33079 w 68"/>
              <a:gd name="T87" fmla="*/ 128169 h 63"/>
              <a:gd name="T88" fmla="*/ 121290 w 68"/>
              <a:gd name="T89" fmla="*/ 128169 h 63"/>
              <a:gd name="T90" fmla="*/ 124965 w 68"/>
              <a:gd name="T91" fmla="*/ 128169 h 63"/>
              <a:gd name="T92" fmla="*/ 128640 w 68"/>
              <a:gd name="T93" fmla="*/ 131831 h 63"/>
              <a:gd name="T94" fmla="*/ 143342 w 68"/>
              <a:gd name="T95" fmla="*/ 153803 h 63"/>
              <a:gd name="T96" fmla="*/ 147018 w 68"/>
              <a:gd name="T97" fmla="*/ 135493 h 63"/>
              <a:gd name="T98" fmla="*/ 147018 w 68"/>
              <a:gd name="T99" fmla="*/ 128169 h 63"/>
              <a:gd name="T100" fmla="*/ 154369 w 68"/>
              <a:gd name="T101" fmla="*/ 128169 h 63"/>
              <a:gd name="T102" fmla="*/ 172746 w 68"/>
              <a:gd name="T103" fmla="*/ 128169 h 63"/>
              <a:gd name="T104" fmla="*/ 180097 w 68"/>
              <a:gd name="T105" fmla="*/ 124507 h 63"/>
              <a:gd name="T106" fmla="*/ 183772 w 68"/>
              <a:gd name="T107" fmla="*/ 117183 h 63"/>
              <a:gd name="T108" fmla="*/ 183772 w 68"/>
              <a:gd name="T109" fmla="*/ 29296 h 63"/>
              <a:gd name="T110" fmla="*/ 180097 w 68"/>
              <a:gd name="T111" fmla="*/ 21972 h 63"/>
              <a:gd name="T112" fmla="*/ 172746 w 68"/>
              <a:gd name="T113" fmla="*/ 1831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8" h="63">
                <a:moveTo>
                  <a:pt x="9" y="0"/>
                </a:moveTo>
                <a:cubicBezTo>
                  <a:pt x="47" y="0"/>
                  <a:pt x="47" y="0"/>
                  <a:pt x="47" y="0"/>
                </a:cubicBezTo>
                <a:cubicBezTo>
                  <a:pt x="49" y="0"/>
                  <a:pt x="51" y="1"/>
                  <a:pt x="53" y="3"/>
                </a:cubicBezTo>
                <a:cubicBezTo>
                  <a:pt x="54" y="4"/>
                  <a:pt x="55" y="6"/>
                  <a:pt x="55" y="8"/>
                </a:cubicBezTo>
                <a:cubicBezTo>
                  <a:pt x="55" y="32"/>
                  <a:pt x="55" y="32"/>
                  <a:pt x="55" y="32"/>
                </a:cubicBezTo>
                <a:cubicBezTo>
                  <a:pt x="55" y="34"/>
                  <a:pt x="54" y="36"/>
                  <a:pt x="53" y="38"/>
                </a:cubicBezTo>
                <a:cubicBezTo>
                  <a:pt x="51" y="39"/>
                  <a:pt x="49" y="40"/>
                  <a:pt x="47" y="40"/>
                </a:cubicBezTo>
                <a:cubicBezTo>
                  <a:pt x="44" y="40"/>
                  <a:pt x="44" y="40"/>
                  <a:pt x="44" y="40"/>
                </a:cubicBezTo>
                <a:cubicBezTo>
                  <a:pt x="43" y="48"/>
                  <a:pt x="43" y="48"/>
                  <a:pt x="43" y="48"/>
                </a:cubicBezTo>
                <a:cubicBezTo>
                  <a:pt x="43" y="55"/>
                  <a:pt x="43" y="55"/>
                  <a:pt x="43" y="55"/>
                </a:cubicBezTo>
                <a:cubicBezTo>
                  <a:pt x="39" y="50"/>
                  <a:pt x="39" y="50"/>
                  <a:pt x="39" y="50"/>
                </a:cubicBezTo>
                <a:cubicBezTo>
                  <a:pt x="32" y="40"/>
                  <a:pt x="32" y="40"/>
                  <a:pt x="32" y="40"/>
                </a:cubicBezTo>
                <a:cubicBezTo>
                  <a:pt x="9" y="40"/>
                  <a:pt x="9" y="40"/>
                  <a:pt x="9" y="40"/>
                </a:cubicBezTo>
                <a:cubicBezTo>
                  <a:pt x="6" y="40"/>
                  <a:pt x="4" y="39"/>
                  <a:pt x="3" y="38"/>
                </a:cubicBezTo>
                <a:cubicBezTo>
                  <a:pt x="1" y="36"/>
                  <a:pt x="0" y="34"/>
                  <a:pt x="0" y="32"/>
                </a:cubicBezTo>
                <a:cubicBezTo>
                  <a:pt x="0" y="8"/>
                  <a:pt x="0" y="8"/>
                  <a:pt x="0" y="8"/>
                </a:cubicBezTo>
                <a:cubicBezTo>
                  <a:pt x="0" y="6"/>
                  <a:pt x="1" y="4"/>
                  <a:pt x="3" y="3"/>
                </a:cubicBezTo>
                <a:cubicBezTo>
                  <a:pt x="4" y="1"/>
                  <a:pt x="6" y="0"/>
                  <a:pt x="9" y="0"/>
                </a:cubicBezTo>
                <a:close/>
                <a:moveTo>
                  <a:pt x="60" y="13"/>
                </a:moveTo>
                <a:cubicBezTo>
                  <a:pt x="60" y="32"/>
                  <a:pt x="60" y="32"/>
                  <a:pt x="60" y="32"/>
                </a:cubicBezTo>
                <a:cubicBezTo>
                  <a:pt x="60" y="35"/>
                  <a:pt x="59" y="39"/>
                  <a:pt x="56" y="41"/>
                </a:cubicBezTo>
                <a:cubicBezTo>
                  <a:pt x="54" y="43"/>
                  <a:pt x="51" y="44"/>
                  <a:pt x="49" y="45"/>
                </a:cubicBezTo>
                <a:cubicBezTo>
                  <a:pt x="48" y="52"/>
                  <a:pt x="48" y="52"/>
                  <a:pt x="48" y="52"/>
                </a:cubicBezTo>
                <a:cubicBezTo>
                  <a:pt x="62" y="52"/>
                  <a:pt x="62" y="52"/>
                  <a:pt x="62" y="52"/>
                </a:cubicBezTo>
                <a:cubicBezTo>
                  <a:pt x="65" y="52"/>
                  <a:pt x="68" y="49"/>
                  <a:pt x="68" y="45"/>
                </a:cubicBezTo>
                <a:cubicBezTo>
                  <a:pt x="68" y="19"/>
                  <a:pt x="68" y="19"/>
                  <a:pt x="68" y="19"/>
                </a:cubicBezTo>
                <a:cubicBezTo>
                  <a:pt x="68" y="16"/>
                  <a:pt x="65" y="13"/>
                  <a:pt x="62" y="13"/>
                </a:cubicBezTo>
                <a:cubicBezTo>
                  <a:pt x="60" y="13"/>
                  <a:pt x="60" y="13"/>
                  <a:pt x="60" y="13"/>
                </a:cubicBezTo>
                <a:close/>
                <a:moveTo>
                  <a:pt x="34" y="52"/>
                </a:moveTo>
                <a:cubicBezTo>
                  <a:pt x="30" y="45"/>
                  <a:pt x="30" y="45"/>
                  <a:pt x="30" y="45"/>
                </a:cubicBezTo>
                <a:cubicBezTo>
                  <a:pt x="13" y="45"/>
                  <a:pt x="13" y="45"/>
                  <a:pt x="13" y="45"/>
                </a:cubicBezTo>
                <a:cubicBezTo>
                  <a:pt x="13" y="45"/>
                  <a:pt x="13" y="45"/>
                  <a:pt x="13" y="45"/>
                </a:cubicBezTo>
                <a:cubicBezTo>
                  <a:pt x="13" y="49"/>
                  <a:pt x="16" y="52"/>
                  <a:pt x="20" y="52"/>
                </a:cubicBezTo>
                <a:cubicBezTo>
                  <a:pt x="21" y="52"/>
                  <a:pt x="21" y="52"/>
                  <a:pt x="21" y="52"/>
                </a:cubicBezTo>
                <a:cubicBezTo>
                  <a:pt x="21" y="63"/>
                  <a:pt x="21" y="63"/>
                  <a:pt x="21" y="63"/>
                </a:cubicBezTo>
                <a:cubicBezTo>
                  <a:pt x="28" y="52"/>
                  <a:pt x="28" y="52"/>
                  <a:pt x="28" y="52"/>
                </a:cubicBezTo>
                <a:cubicBezTo>
                  <a:pt x="34" y="52"/>
                  <a:pt x="34" y="52"/>
                  <a:pt x="34" y="52"/>
                </a:cubicBezTo>
                <a:close/>
                <a:moveTo>
                  <a:pt x="47" y="5"/>
                </a:moveTo>
                <a:cubicBezTo>
                  <a:pt x="9" y="5"/>
                  <a:pt x="9" y="5"/>
                  <a:pt x="9" y="5"/>
                </a:cubicBezTo>
                <a:cubicBezTo>
                  <a:pt x="8" y="5"/>
                  <a:pt x="7" y="5"/>
                  <a:pt x="6" y="6"/>
                </a:cubicBezTo>
                <a:cubicBezTo>
                  <a:pt x="6" y="7"/>
                  <a:pt x="5" y="7"/>
                  <a:pt x="5" y="8"/>
                </a:cubicBezTo>
                <a:cubicBezTo>
                  <a:pt x="5" y="32"/>
                  <a:pt x="5" y="32"/>
                  <a:pt x="5" y="32"/>
                </a:cubicBezTo>
                <a:cubicBezTo>
                  <a:pt x="5" y="33"/>
                  <a:pt x="6" y="34"/>
                  <a:pt x="6" y="34"/>
                </a:cubicBezTo>
                <a:cubicBezTo>
                  <a:pt x="7" y="35"/>
                  <a:pt x="8" y="35"/>
                  <a:pt x="9" y="35"/>
                </a:cubicBezTo>
                <a:cubicBezTo>
                  <a:pt x="33" y="35"/>
                  <a:pt x="33" y="35"/>
                  <a:pt x="33" y="35"/>
                </a:cubicBezTo>
                <a:cubicBezTo>
                  <a:pt x="34" y="35"/>
                  <a:pt x="34" y="35"/>
                  <a:pt x="34" y="35"/>
                </a:cubicBezTo>
                <a:cubicBezTo>
                  <a:pt x="35" y="36"/>
                  <a:pt x="35" y="36"/>
                  <a:pt x="35" y="36"/>
                </a:cubicBezTo>
                <a:cubicBezTo>
                  <a:pt x="39" y="42"/>
                  <a:pt x="39" y="42"/>
                  <a:pt x="39" y="42"/>
                </a:cubicBezTo>
                <a:cubicBezTo>
                  <a:pt x="40" y="37"/>
                  <a:pt x="40" y="37"/>
                  <a:pt x="40" y="37"/>
                </a:cubicBezTo>
                <a:cubicBezTo>
                  <a:pt x="40" y="35"/>
                  <a:pt x="40" y="35"/>
                  <a:pt x="40" y="35"/>
                </a:cubicBezTo>
                <a:cubicBezTo>
                  <a:pt x="42" y="35"/>
                  <a:pt x="42" y="35"/>
                  <a:pt x="42" y="35"/>
                </a:cubicBezTo>
                <a:cubicBezTo>
                  <a:pt x="47" y="35"/>
                  <a:pt x="47" y="35"/>
                  <a:pt x="47" y="35"/>
                </a:cubicBezTo>
                <a:cubicBezTo>
                  <a:pt x="48" y="35"/>
                  <a:pt x="49" y="35"/>
                  <a:pt x="49" y="34"/>
                </a:cubicBezTo>
                <a:cubicBezTo>
                  <a:pt x="50" y="34"/>
                  <a:pt x="50" y="33"/>
                  <a:pt x="50" y="32"/>
                </a:cubicBezTo>
                <a:cubicBezTo>
                  <a:pt x="50" y="8"/>
                  <a:pt x="50" y="8"/>
                  <a:pt x="50" y="8"/>
                </a:cubicBezTo>
                <a:cubicBezTo>
                  <a:pt x="50" y="7"/>
                  <a:pt x="50" y="7"/>
                  <a:pt x="49" y="6"/>
                </a:cubicBezTo>
                <a:cubicBezTo>
                  <a:pt x="49" y="5"/>
                  <a:pt x="48" y="5"/>
                  <a:pt x="47" y="5"/>
                </a:cubicBezTo>
                <a:close/>
              </a:path>
            </a:pathLst>
          </a:custGeom>
          <a:solidFill>
            <a:schemeClr val="bg1"/>
          </a:solidFill>
          <a:ln>
            <a:noFill/>
          </a:ln>
          <a:effectLst>
            <a:outerShdw blurRad="50800" dist="38100" dir="8100000" algn="tr" rotWithShape="0">
              <a:prstClr val="black">
                <a:alpha val="40000"/>
              </a:prstClr>
            </a:outerShdw>
          </a:effectLs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6" name="文本框 15">
            <a:extLst>
              <a:ext uri="{FF2B5EF4-FFF2-40B4-BE49-F238E27FC236}">
                <a16:creationId xmlns:a16="http://schemas.microsoft.com/office/drawing/2014/main" id="{4E253A0B-55A5-4CF5-8F4D-D2D58B49C21C}"/>
              </a:ext>
            </a:extLst>
          </p:cNvPr>
          <p:cNvSpPr txBox="1"/>
          <p:nvPr/>
        </p:nvSpPr>
        <p:spPr>
          <a:xfrm>
            <a:off x="7199867" y="1325224"/>
            <a:ext cx="2695575" cy="613694"/>
          </a:xfrm>
          <a:prstGeom prst="rect">
            <a:avLst/>
          </a:prstGeom>
          <a:noFill/>
        </p:spPr>
        <p:txBody>
          <a:bodyPr wrap="square" rtlCol="0">
            <a:spAutoFit/>
          </a:bodyPr>
          <a:lstStyle/>
          <a:p>
            <a:pPr>
              <a:lnSpc>
                <a:spcPct val="150000"/>
              </a:lnSpc>
            </a:pPr>
            <a:r>
              <a:rPr lang="zh-CN" altLang="en-US" sz="1200" dirty="0">
                <a:solidFill>
                  <a:schemeClr val="bg1"/>
                </a:solidFill>
                <a:cs typeface="+mn-ea"/>
                <a:sym typeface="+mn-lt"/>
              </a:rPr>
              <a:t>点击此处输入相关文本内容点击此处输入相关文本内容</a:t>
            </a:r>
          </a:p>
        </p:txBody>
      </p:sp>
      <p:sp>
        <p:nvSpPr>
          <p:cNvPr id="17" name="文本框 16">
            <a:extLst>
              <a:ext uri="{FF2B5EF4-FFF2-40B4-BE49-F238E27FC236}">
                <a16:creationId xmlns:a16="http://schemas.microsoft.com/office/drawing/2014/main" id="{69DF7EA5-FE70-4804-9A3C-BC0086833FDF}"/>
              </a:ext>
            </a:extLst>
          </p:cNvPr>
          <p:cNvSpPr txBox="1"/>
          <p:nvPr/>
        </p:nvSpPr>
        <p:spPr>
          <a:xfrm>
            <a:off x="7199866" y="2607826"/>
            <a:ext cx="2695575" cy="613694"/>
          </a:xfrm>
          <a:prstGeom prst="rect">
            <a:avLst/>
          </a:prstGeom>
          <a:noFill/>
        </p:spPr>
        <p:txBody>
          <a:bodyPr wrap="square" rtlCol="0">
            <a:spAutoFit/>
          </a:bodyPr>
          <a:lstStyle/>
          <a:p>
            <a:pPr>
              <a:lnSpc>
                <a:spcPct val="150000"/>
              </a:lnSpc>
            </a:pPr>
            <a:r>
              <a:rPr lang="zh-CN" altLang="en-US" sz="1200" dirty="0">
                <a:solidFill>
                  <a:schemeClr val="bg1"/>
                </a:solidFill>
                <a:cs typeface="+mn-ea"/>
                <a:sym typeface="+mn-lt"/>
              </a:rPr>
              <a:t>点击此处输入相关文本内容点击此处输入相关文本内容</a:t>
            </a:r>
          </a:p>
        </p:txBody>
      </p:sp>
      <p:sp>
        <p:nvSpPr>
          <p:cNvPr id="18" name="文本框 17">
            <a:extLst>
              <a:ext uri="{FF2B5EF4-FFF2-40B4-BE49-F238E27FC236}">
                <a16:creationId xmlns:a16="http://schemas.microsoft.com/office/drawing/2014/main" id="{33490FD1-AD67-4A78-9C1F-CF3C6068BE66}"/>
              </a:ext>
            </a:extLst>
          </p:cNvPr>
          <p:cNvSpPr txBox="1"/>
          <p:nvPr/>
        </p:nvSpPr>
        <p:spPr>
          <a:xfrm>
            <a:off x="7202385" y="3809549"/>
            <a:ext cx="2695575" cy="613694"/>
          </a:xfrm>
          <a:prstGeom prst="rect">
            <a:avLst/>
          </a:prstGeom>
          <a:noFill/>
        </p:spPr>
        <p:txBody>
          <a:bodyPr wrap="square" rtlCol="0">
            <a:spAutoFit/>
          </a:bodyPr>
          <a:lstStyle/>
          <a:p>
            <a:pPr>
              <a:lnSpc>
                <a:spcPct val="150000"/>
              </a:lnSpc>
            </a:pPr>
            <a:r>
              <a:rPr lang="zh-CN" altLang="en-US" sz="1200" dirty="0">
                <a:solidFill>
                  <a:schemeClr val="bg1"/>
                </a:solidFill>
                <a:cs typeface="+mn-ea"/>
                <a:sym typeface="+mn-lt"/>
              </a:rPr>
              <a:t>点击此处输入相关文本内容点击此处输入相关文本内容</a:t>
            </a:r>
          </a:p>
        </p:txBody>
      </p:sp>
      <p:sp>
        <p:nvSpPr>
          <p:cNvPr id="19" name="文本框 18">
            <a:extLst>
              <a:ext uri="{FF2B5EF4-FFF2-40B4-BE49-F238E27FC236}">
                <a16:creationId xmlns:a16="http://schemas.microsoft.com/office/drawing/2014/main" id="{3C9BB131-C7D9-4B06-9F97-358A209A194A}"/>
              </a:ext>
            </a:extLst>
          </p:cNvPr>
          <p:cNvSpPr txBox="1"/>
          <p:nvPr/>
        </p:nvSpPr>
        <p:spPr>
          <a:xfrm>
            <a:off x="7202384" y="5092151"/>
            <a:ext cx="2695575" cy="613694"/>
          </a:xfrm>
          <a:prstGeom prst="rect">
            <a:avLst/>
          </a:prstGeom>
          <a:noFill/>
        </p:spPr>
        <p:txBody>
          <a:bodyPr wrap="square" rtlCol="0">
            <a:spAutoFit/>
          </a:bodyPr>
          <a:lstStyle/>
          <a:p>
            <a:pPr>
              <a:lnSpc>
                <a:spcPct val="150000"/>
              </a:lnSpc>
            </a:pPr>
            <a:r>
              <a:rPr lang="zh-CN" altLang="en-US" sz="1200" dirty="0">
                <a:solidFill>
                  <a:schemeClr val="bg1"/>
                </a:solidFill>
                <a:cs typeface="+mn-ea"/>
                <a:sym typeface="+mn-lt"/>
              </a:rPr>
              <a:t>点击此处输入相关文本内容点击此处输入相关文本内容</a:t>
            </a:r>
          </a:p>
        </p:txBody>
      </p:sp>
      <p:sp>
        <p:nvSpPr>
          <p:cNvPr id="21" name="等腰三角形 20">
            <a:extLst>
              <a:ext uri="{FF2B5EF4-FFF2-40B4-BE49-F238E27FC236}">
                <a16:creationId xmlns:a16="http://schemas.microsoft.com/office/drawing/2014/main" id="{95EC0970-6032-49C0-B377-00E6311F1B6D}"/>
              </a:ext>
            </a:extLst>
          </p:cNvPr>
          <p:cNvSpPr/>
          <p:nvPr/>
        </p:nvSpPr>
        <p:spPr>
          <a:xfrm rot="5400000">
            <a:off x="5646921" y="1521127"/>
            <a:ext cx="466511" cy="37022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等腰三角形 21">
            <a:extLst>
              <a:ext uri="{FF2B5EF4-FFF2-40B4-BE49-F238E27FC236}">
                <a16:creationId xmlns:a16="http://schemas.microsoft.com/office/drawing/2014/main" id="{DBA14DA0-CE4F-4970-BB15-819A3F89CE49}"/>
              </a:ext>
            </a:extLst>
          </p:cNvPr>
          <p:cNvSpPr/>
          <p:nvPr/>
        </p:nvSpPr>
        <p:spPr>
          <a:xfrm rot="16200000">
            <a:off x="5301560" y="2803728"/>
            <a:ext cx="466511" cy="370226"/>
          </a:xfrm>
          <a:prstGeom prst="triangle">
            <a:avLst/>
          </a:prstGeom>
          <a:solidFill>
            <a:srgbClr val="FF6F41">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2">
            <a:extLst>
              <a:ext uri="{FF2B5EF4-FFF2-40B4-BE49-F238E27FC236}">
                <a16:creationId xmlns:a16="http://schemas.microsoft.com/office/drawing/2014/main" id="{046309D6-0FCC-4180-98A6-3B6055BA3B8F}"/>
              </a:ext>
            </a:extLst>
          </p:cNvPr>
          <p:cNvSpPr/>
          <p:nvPr/>
        </p:nvSpPr>
        <p:spPr>
          <a:xfrm rot="5400000">
            <a:off x="5655259" y="4061936"/>
            <a:ext cx="466511" cy="37022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23">
            <a:extLst>
              <a:ext uri="{FF2B5EF4-FFF2-40B4-BE49-F238E27FC236}">
                <a16:creationId xmlns:a16="http://schemas.microsoft.com/office/drawing/2014/main" id="{67A8950B-963D-4E30-9314-79E7025F58AA}"/>
              </a:ext>
            </a:extLst>
          </p:cNvPr>
          <p:cNvSpPr/>
          <p:nvPr/>
        </p:nvSpPr>
        <p:spPr>
          <a:xfrm rot="16200000">
            <a:off x="5302468" y="5293046"/>
            <a:ext cx="466511" cy="370226"/>
          </a:xfrm>
          <a:prstGeom prst="triangle">
            <a:avLst/>
          </a:prstGeom>
          <a:solidFill>
            <a:srgbClr val="FF6F41">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a:extLst>
              <a:ext uri="{FF2B5EF4-FFF2-40B4-BE49-F238E27FC236}">
                <a16:creationId xmlns:a16="http://schemas.microsoft.com/office/drawing/2014/main" id="{8EADA4E9-FCAE-4D43-8328-AAC35A69F5D6}"/>
              </a:ext>
            </a:extLst>
          </p:cNvPr>
          <p:cNvGrpSpPr/>
          <p:nvPr/>
        </p:nvGrpSpPr>
        <p:grpSpPr>
          <a:xfrm>
            <a:off x="171450" y="468189"/>
            <a:ext cx="6616971" cy="707886"/>
            <a:chOff x="171450" y="636516"/>
            <a:chExt cx="6616971" cy="707886"/>
          </a:xfrm>
        </p:grpSpPr>
        <p:sp>
          <p:nvSpPr>
            <p:cNvPr id="29" name="文本框 28">
              <a:extLst>
                <a:ext uri="{FF2B5EF4-FFF2-40B4-BE49-F238E27FC236}">
                  <a16:creationId xmlns:a16="http://schemas.microsoft.com/office/drawing/2014/main" id="{5BB78B3D-CAC1-473A-9D32-2813E809938E}"/>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30" name="矩形 29">
              <a:extLst>
                <a:ext uri="{FF2B5EF4-FFF2-40B4-BE49-F238E27FC236}">
                  <a16:creationId xmlns:a16="http://schemas.microsoft.com/office/drawing/2014/main" id="{A09A029E-0C64-4987-8C54-30928E6C7549}"/>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950979307"/>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arn(inVertical)">
                                      <p:cBhvr>
                                        <p:cTn id="64" dur="500"/>
                                        <p:tgtEl>
                                          <p:spTgt spid="23"/>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par>
                                <p:cTn id="68" presetID="16" presetClass="entr" presetSubtype="21"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P spid="16" grpId="0"/>
      <p:bldP spid="17" grpId="0"/>
      <p:bldP spid="18" grpId="0"/>
      <p:bldP spid="19" grpId="0"/>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ïsḻîḓè"/>
          <p:cNvSpPr/>
          <p:nvPr/>
        </p:nvSpPr>
        <p:spPr>
          <a:xfrm flipH="1">
            <a:off x="5260323" y="3284538"/>
            <a:ext cx="357670" cy="2839630"/>
          </a:xfrm>
          <a:prstGeom prst="parallelogram">
            <a:avLst/>
          </a:prstGeom>
          <a:solidFill>
            <a:srgbClr val="FF6F4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4" name="îṡḷîḑè"/>
          <p:cNvSpPr/>
          <p:nvPr/>
        </p:nvSpPr>
        <p:spPr>
          <a:xfrm>
            <a:off x="6562684" y="1123950"/>
            <a:ext cx="357670" cy="2917183"/>
          </a:xfrm>
          <a:prstGeom prst="parallelogram">
            <a:avLst/>
          </a:prstGeom>
          <a:solidFill>
            <a:srgbClr val="32788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5" name="iṧľídé"/>
          <p:cNvSpPr/>
          <p:nvPr/>
        </p:nvSpPr>
        <p:spPr>
          <a:xfrm>
            <a:off x="6816079" y="1123950"/>
            <a:ext cx="4656782" cy="2747754"/>
          </a:xfrm>
          <a:prstGeom prst="rect">
            <a:avLst/>
          </a:prstGeom>
          <a:blipFill>
            <a:blip r:embed="rId3"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a:outerShdw blurRad="50800" dist="38100" dir="8100000" algn="tr" rotWithShape="0">
              <a:prstClr val="black">
                <a:alpha val="40000"/>
              </a:prst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6" name="îSļîďé"/>
          <p:cNvSpPr/>
          <p:nvPr/>
        </p:nvSpPr>
        <p:spPr>
          <a:xfrm>
            <a:off x="757464" y="3353015"/>
            <a:ext cx="4656782" cy="2791342"/>
          </a:xfrm>
          <a:prstGeom prst="rect">
            <a:avLst/>
          </a:prstGeom>
          <a:blipFill>
            <a:blip r:embed="rId4"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a:outerShdw blurRad="50800" dist="38100" dir="8100000" algn="tr" rotWithShape="0">
              <a:prstClr val="black">
                <a:alpha val="40000"/>
              </a:prst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7" name="îṣ1iďê"/>
          <p:cNvSpPr/>
          <p:nvPr/>
        </p:nvSpPr>
        <p:spPr>
          <a:xfrm>
            <a:off x="5015880" y="3175403"/>
            <a:ext cx="2160240" cy="889510"/>
          </a:xfrm>
          <a:prstGeom prst="rect">
            <a:avLst/>
          </a:prstGeom>
          <a:solidFill>
            <a:srgbClr val="FF6F41"/>
          </a:solidFill>
          <a:ln w="57150">
            <a:solidFill>
              <a:srgbClr val="FF6F41"/>
            </a:solidFill>
            <a:round/>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prstTxWarp prst="textNoShape">
              <a:avLst/>
            </a:prstTxWarp>
            <a:normAutofit/>
          </a:bodyPr>
          <a:lstStyle/>
          <a:p>
            <a:pPr algn="ctr"/>
            <a:r>
              <a:rPr lang="en-US" altLang="zh-CN" sz="2400" b="1" dirty="0">
                <a:solidFill>
                  <a:schemeClr val="bg1"/>
                </a:solidFill>
                <a:cs typeface="+mn-ea"/>
                <a:sym typeface="+mn-lt"/>
              </a:rPr>
              <a:t>Text</a:t>
            </a:r>
            <a:endParaRPr lang="zh-CN" altLang="en-US" sz="2400" b="1" dirty="0">
              <a:solidFill>
                <a:schemeClr val="bg1"/>
              </a:solidFill>
              <a:cs typeface="+mn-ea"/>
              <a:sym typeface="+mn-lt"/>
            </a:endParaRPr>
          </a:p>
        </p:txBody>
      </p:sp>
      <p:sp>
        <p:nvSpPr>
          <p:cNvPr id="18" name="íś1íḋé"/>
          <p:cNvSpPr/>
          <p:nvPr/>
        </p:nvSpPr>
        <p:spPr>
          <a:xfrm>
            <a:off x="743092" y="3216160"/>
            <a:ext cx="4356791" cy="136855"/>
          </a:xfrm>
          <a:prstGeom prst="homePlate">
            <a:avLst/>
          </a:prstGeom>
          <a:solidFill>
            <a:srgbClr val="FF6F41"/>
          </a:soli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cs typeface="+mn-ea"/>
              <a:sym typeface="+mn-lt"/>
            </a:endParaRPr>
          </a:p>
        </p:txBody>
      </p:sp>
      <p:sp>
        <p:nvSpPr>
          <p:cNvPr id="25" name="iSḷïdê"/>
          <p:cNvSpPr/>
          <p:nvPr/>
        </p:nvSpPr>
        <p:spPr>
          <a:xfrm rot="10800000">
            <a:off x="7127932" y="3851746"/>
            <a:ext cx="4356791" cy="136855"/>
          </a:xfrm>
          <a:prstGeom prst="homePlate">
            <a:avLst/>
          </a:prstGeom>
          <a:solidFill>
            <a:srgbClr val="327887"/>
          </a:soli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文本框 33"/>
          <p:cNvSpPr txBox="1"/>
          <p:nvPr/>
        </p:nvSpPr>
        <p:spPr>
          <a:xfrm>
            <a:off x="2472395" y="1320084"/>
            <a:ext cx="1107996" cy="369332"/>
          </a:xfrm>
          <a:prstGeom prst="rect">
            <a:avLst/>
          </a:prstGeom>
          <a:noFill/>
        </p:spPr>
        <p:txBody>
          <a:bodyPr wrap="none" rtlCol="0">
            <a:spAutoFit/>
          </a:bodyPr>
          <a:lstStyle/>
          <a:p>
            <a:r>
              <a:rPr lang="zh-CN" altLang="en-US" dirty="0">
                <a:cs typeface="+mn-ea"/>
                <a:sym typeface="+mn-lt"/>
              </a:rPr>
              <a:t>添加标题</a:t>
            </a:r>
          </a:p>
        </p:txBody>
      </p:sp>
      <p:sp>
        <p:nvSpPr>
          <p:cNvPr id="35" name="文本框 34"/>
          <p:cNvSpPr txBox="1"/>
          <p:nvPr/>
        </p:nvSpPr>
        <p:spPr>
          <a:xfrm>
            <a:off x="1706093" y="1949028"/>
            <a:ext cx="4856591" cy="1569660"/>
          </a:xfrm>
          <a:prstGeom prst="rect">
            <a:avLst/>
          </a:prstGeom>
          <a:noFill/>
        </p:spPr>
        <p:txBody>
          <a:bodyPr wrap="square" rtlCol="0">
            <a:spAutoFit/>
          </a:bodyPr>
          <a:lstStyle/>
          <a:p>
            <a:pPr>
              <a:lnSpc>
                <a:spcPct val="150000"/>
              </a:lnSpc>
            </a:pPr>
            <a:r>
              <a:rPr lang="zh-CN" altLang="en-US" sz="1200" dirty="0">
                <a:cs typeface="+mn-ea"/>
                <a:sym typeface="+mn-lt"/>
              </a:rPr>
              <a:t>点击输入内容点击输入内容点击输入内容点击输入内容</a:t>
            </a:r>
          </a:p>
          <a:p>
            <a:pPr>
              <a:lnSpc>
                <a:spcPct val="150000"/>
              </a:lnSpc>
            </a:pPr>
            <a:r>
              <a:rPr lang="zh-CN" altLang="en-US" sz="1200" dirty="0">
                <a:cs typeface="+mn-ea"/>
                <a:sym typeface="+mn-lt"/>
              </a:rPr>
              <a:t>点击输入内容点击输入内容点击输入内容</a:t>
            </a:r>
          </a:p>
          <a:p>
            <a:pPr>
              <a:lnSpc>
                <a:spcPct val="150000"/>
              </a:lnSpc>
            </a:pPr>
            <a:r>
              <a:rPr lang="zh-CN" altLang="en-US" sz="1200" dirty="0">
                <a:cs typeface="+mn-ea"/>
                <a:sym typeface="+mn-lt"/>
              </a:rPr>
              <a:t>点击输入内容点击输入内容</a:t>
            </a:r>
          </a:p>
          <a:p>
            <a:pPr>
              <a:lnSpc>
                <a:spcPct val="150000"/>
              </a:lnSpc>
            </a:pPr>
            <a:r>
              <a:rPr lang="zh-CN" altLang="en-US" sz="1200" dirty="0">
                <a:cs typeface="+mn-ea"/>
                <a:sym typeface="+mn-lt"/>
              </a:rPr>
              <a:t>点击输入内容</a:t>
            </a:r>
          </a:p>
          <a:p>
            <a:endParaRPr lang="zh-CN" altLang="en-US" sz="1200" dirty="0">
              <a:cs typeface="+mn-ea"/>
              <a:sym typeface="+mn-lt"/>
            </a:endParaRPr>
          </a:p>
          <a:p>
            <a:endParaRPr lang="zh-CN" altLang="en-US" sz="1200" dirty="0">
              <a:cs typeface="+mn-ea"/>
              <a:sym typeface="+mn-lt"/>
            </a:endParaRPr>
          </a:p>
        </p:txBody>
      </p:sp>
      <p:sp>
        <p:nvSpPr>
          <p:cNvPr id="36" name="矩形 35"/>
          <p:cNvSpPr/>
          <p:nvPr/>
        </p:nvSpPr>
        <p:spPr>
          <a:xfrm>
            <a:off x="7914869" y="4295613"/>
            <a:ext cx="1107996" cy="369332"/>
          </a:xfrm>
          <a:prstGeom prst="rect">
            <a:avLst/>
          </a:prstGeom>
        </p:spPr>
        <p:txBody>
          <a:bodyPr wrap="none">
            <a:spAutoFit/>
          </a:bodyPr>
          <a:lstStyle/>
          <a:p>
            <a:r>
              <a:rPr lang="zh-CN" altLang="en-US" dirty="0">
                <a:cs typeface="+mn-ea"/>
                <a:sym typeface="+mn-lt"/>
              </a:rPr>
              <a:t>添加标题</a:t>
            </a:r>
          </a:p>
        </p:txBody>
      </p:sp>
      <p:sp>
        <p:nvSpPr>
          <p:cNvPr id="37" name="矩形 36"/>
          <p:cNvSpPr/>
          <p:nvPr/>
        </p:nvSpPr>
        <p:spPr>
          <a:xfrm>
            <a:off x="7098258" y="4916037"/>
            <a:ext cx="6096000" cy="1200329"/>
          </a:xfrm>
          <a:prstGeom prst="rect">
            <a:avLst/>
          </a:prstGeom>
        </p:spPr>
        <p:txBody>
          <a:bodyPr>
            <a:spAutoFit/>
          </a:bodyPr>
          <a:lstStyle/>
          <a:p>
            <a:pPr>
              <a:lnSpc>
                <a:spcPct val="150000"/>
              </a:lnSpc>
            </a:pPr>
            <a:r>
              <a:rPr lang="zh-CN" altLang="en-US" sz="1200" dirty="0">
                <a:cs typeface="+mn-ea"/>
                <a:sym typeface="+mn-lt"/>
              </a:rPr>
              <a:t>点击输入内容点击输入内容点击输入内容点击输入内容</a:t>
            </a:r>
          </a:p>
          <a:p>
            <a:pPr>
              <a:lnSpc>
                <a:spcPct val="150000"/>
              </a:lnSpc>
            </a:pPr>
            <a:r>
              <a:rPr lang="zh-CN" altLang="en-US" sz="1200" dirty="0">
                <a:cs typeface="+mn-ea"/>
                <a:sym typeface="+mn-lt"/>
              </a:rPr>
              <a:t>点击输入内容点击输入内容点击输入内容</a:t>
            </a:r>
          </a:p>
          <a:p>
            <a:pPr>
              <a:lnSpc>
                <a:spcPct val="150000"/>
              </a:lnSpc>
            </a:pPr>
            <a:r>
              <a:rPr lang="zh-CN" altLang="en-US" sz="1200" dirty="0">
                <a:cs typeface="+mn-ea"/>
                <a:sym typeface="+mn-lt"/>
              </a:rPr>
              <a:t>点击输入内容点击输入内容</a:t>
            </a:r>
          </a:p>
          <a:p>
            <a:pPr>
              <a:lnSpc>
                <a:spcPct val="150000"/>
              </a:lnSpc>
            </a:pPr>
            <a:r>
              <a:rPr lang="zh-CN" altLang="en-US" sz="1200" dirty="0">
                <a:cs typeface="+mn-ea"/>
                <a:sym typeface="+mn-lt"/>
              </a:rPr>
              <a:t>点击输入内容</a:t>
            </a:r>
          </a:p>
        </p:txBody>
      </p:sp>
      <p:grpSp>
        <p:nvGrpSpPr>
          <p:cNvPr id="19" name="组合 18">
            <a:extLst>
              <a:ext uri="{FF2B5EF4-FFF2-40B4-BE49-F238E27FC236}">
                <a16:creationId xmlns:a16="http://schemas.microsoft.com/office/drawing/2014/main" id="{43846004-20B0-43C5-AED4-CF82F05EAD32}"/>
              </a:ext>
            </a:extLst>
          </p:cNvPr>
          <p:cNvGrpSpPr/>
          <p:nvPr/>
        </p:nvGrpSpPr>
        <p:grpSpPr>
          <a:xfrm>
            <a:off x="171450" y="468189"/>
            <a:ext cx="6616971" cy="707886"/>
            <a:chOff x="171450" y="636516"/>
            <a:chExt cx="6616971" cy="707886"/>
          </a:xfrm>
        </p:grpSpPr>
        <p:sp>
          <p:nvSpPr>
            <p:cNvPr id="20" name="文本框 19">
              <a:extLst>
                <a:ext uri="{FF2B5EF4-FFF2-40B4-BE49-F238E27FC236}">
                  <a16:creationId xmlns:a16="http://schemas.microsoft.com/office/drawing/2014/main" id="{A879AA18-1EFB-4A15-8203-1E94BE90417E}"/>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21" name="矩形 20">
              <a:extLst>
                <a:ext uri="{FF2B5EF4-FFF2-40B4-BE49-F238E27FC236}">
                  <a16:creationId xmlns:a16="http://schemas.microsoft.com/office/drawing/2014/main" id="{37ACFA59-CAFD-449D-88DD-7DC2A8717FF4}"/>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500357214"/>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6" presetClass="entr" presetSubtype="21"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5" grpId="0" animBg="1"/>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08398"/>
            <a:ext cx="12192000" cy="8128001"/>
          </a:xfrm>
          <a:prstGeom prst="rect">
            <a:avLst/>
          </a:prstGeom>
        </p:spPr>
      </p:pic>
      <p:sp>
        <p:nvSpPr>
          <p:cNvPr id="12" name="文本框 11">
            <a:extLst>
              <a:ext uri="{FF2B5EF4-FFF2-40B4-BE49-F238E27FC236}">
                <a16:creationId xmlns:a16="http://schemas.microsoft.com/office/drawing/2014/main" id="{2DF347E0-0051-43D1-BE9E-4C6E6B39B0C2}"/>
              </a:ext>
            </a:extLst>
          </p:cNvPr>
          <p:cNvSpPr txBox="1"/>
          <p:nvPr/>
        </p:nvSpPr>
        <p:spPr>
          <a:xfrm>
            <a:off x="1332883" y="4539808"/>
            <a:ext cx="2892944" cy="307777"/>
          </a:xfrm>
          <a:prstGeom prst="rect">
            <a:avLst/>
          </a:prstGeom>
          <a:noFill/>
        </p:spPr>
        <p:txBody>
          <a:bodyPr wrap="square" rtlCol="0">
            <a:spAutoFit/>
          </a:bodyPr>
          <a:lstStyle/>
          <a:p>
            <a:r>
              <a:rPr lang="zh-CN" altLang="en-US" sz="1400" dirty="0">
                <a:solidFill>
                  <a:schemeClr val="bg2">
                    <a:lumMod val="25000"/>
                  </a:schemeClr>
                </a:solidFill>
                <a:cs typeface="+mn-ea"/>
                <a:sym typeface="+mn-lt"/>
              </a:rPr>
              <a:t>输入你的文本内容</a:t>
            </a:r>
          </a:p>
        </p:txBody>
      </p:sp>
      <p:sp>
        <p:nvSpPr>
          <p:cNvPr id="13" name="文本框 12">
            <a:extLst>
              <a:ext uri="{FF2B5EF4-FFF2-40B4-BE49-F238E27FC236}">
                <a16:creationId xmlns:a16="http://schemas.microsoft.com/office/drawing/2014/main" id="{575BB389-AC82-43FB-965D-F708740512CF}"/>
              </a:ext>
            </a:extLst>
          </p:cNvPr>
          <p:cNvSpPr txBox="1"/>
          <p:nvPr/>
        </p:nvSpPr>
        <p:spPr>
          <a:xfrm>
            <a:off x="1332882" y="4936485"/>
            <a:ext cx="10186017" cy="988476"/>
          </a:xfrm>
          <a:prstGeom prst="rect">
            <a:avLst/>
          </a:prstGeom>
          <a:noFill/>
        </p:spPr>
        <p:txBody>
          <a:bodyPr wrap="square" rtlCol="0">
            <a:spAutoFit/>
          </a:bodyPr>
          <a:lstStyle/>
          <a:p>
            <a:pPr>
              <a:lnSpc>
                <a:spcPct val="150000"/>
              </a:lnSpc>
            </a:pPr>
            <a:r>
              <a:rPr lang="en-US" altLang="zh-CN" sz="1000" dirty="0">
                <a:solidFill>
                  <a:schemeClr val="bg2">
                    <a:lumMod val="25000"/>
                  </a:schemeClr>
                </a:solidFill>
                <a:cs typeface="+mn-ea"/>
                <a:sym typeface="+mn-lt"/>
              </a:rPr>
              <a:t>friend started the engine and began to taxi onto the runway of the airport. Mr. Johnson had heard that the most dangerous part of a flight were the take-off and the landing, so he </a:t>
            </a:r>
            <a:r>
              <a:rPr lang="en-US" altLang="zh-CN" sz="1000" dirty="0" err="1">
                <a:solidFill>
                  <a:schemeClr val="bg2">
                    <a:lumMod val="25000"/>
                  </a:schemeClr>
                </a:solidFill>
                <a:cs typeface="+mn-ea"/>
                <a:sym typeface="+mn-lt"/>
              </a:rPr>
              <a:t>wasfriend</a:t>
            </a:r>
            <a:r>
              <a:rPr lang="en-US" altLang="zh-CN" sz="1000" dirty="0">
                <a:solidFill>
                  <a:schemeClr val="bg2">
                    <a:lumMod val="25000"/>
                  </a:schemeClr>
                </a:solidFill>
                <a:cs typeface="+mn-ea"/>
                <a:sym typeface="+mn-lt"/>
              </a:rPr>
              <a:t> started the engine and began to taxi onto the runway of the airport. Mr. Johnson had heard that the most dangerous part of a flight were the take-off and the landing, so he was</a:t>
            </a:r>
            <a:endParaRPr lang="zh-CN" altLang="en-US" sz="1000" dirty="0">
              <a:solidFill>
                <a:schemeClr val="bg2">
                  <a:lumMod val="25000"/>
                </a:schemeClr>
              </a:solidFill>
              <a:cs typeface="+mn-ea"/>
              <a:sym typeface="+mn-lt"/>
            </a:endParaRPr>
          </a:p>
          <a:p>
            <a:pPr>
              <a:lnSpc>
                <a:spcPct val="150000"/>
              </a:lnSpc>
            </a:pPr>
            <a:endParaRPr lang="zh-CN" altLang="en-US" sz="1000" dirty="0">
              <a:solidFill>
                <a:schemeClr val="bg2">
                  <a:lumMod val="25000"/>
                </a:schemeClr>
              </a:solidFill>
              <a:cs typeface="+mn-ea"/>
              <a:sym typeface="+mn-lt"/>
            </a:endParaRPr>
          </a:p>
        </p:txBody>
      </p:sp>
      <p:sp>
        <p:nvSpPr>
          <p:cNvPr id="8" name="矩形 7">
            <a:extLst>
              <a:ext uri="{FF2B5EF4-FFF2-40B4-BE49-F238E27FC236}">
                <a16:creationId xmlns:a16="http://schemas.microsoft.com/office/drawing/2014/main" id="{4DD247EC-B28A-4A8F-B384-054A16C46AF6}"/>
              </a:ext>
            </a:extLst>
          </p:cNvPr>
          <p:cNvSpPr/>
          <p:nvPr/>
        </p:nvSpPr>
        <p:spPr>
          <a:xfrm>
            <a:off x="1000124" y="-22865"/>
            <a:ext cx="6038851" cy="3276600"/>
          </a:xfrm>
          <a:prstGeom prst="rect">
            <a:avLst/>
          </a:prstGeom>
          <a:solidFill>
            <a:srgbClr val="FF6F41">
              <a:alpha val="63000"/>
            </a:srgbClr>
          </a:solidFill>
          <a:ln>
            <a:noFill/>
          </a:ln>
          <a:effectLst>
            <a:outerShdw blurRad="50800" dist="38100" dir="7560000" sx="107000" sy="10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 name="文本框 8">
            <a:extLst>
              <a:ext uri="{FF2B5EF4-FFF2-40B4-BE49-F238E27FC236}">
                <a16:creationId xmlns:a16="http://schemas.microsoft.com/office/drawing/2014/main" id="{123DFC26-AB9E-4A08-9993-34CDA6E33AB7}"/>
              </a:ext>
            </a:extLst>
          </p:cNvPr>
          <p:cNvSpPr txBox="1"/>
          <p:nvPr/>
        </p:nvSpPr>
        <p:spPr>
          <a:xfrm>
            <a:off x="2076449" y="955203"/>
            <a:ext cx="4962526" cy="1015663"/>
          </a:xfrm>
          <a:prstGeom prst="rect">
            <a:avLst/>
          </a:prstGeom>
          <a:noFill/>
          <a:effectLst>
            <a:reflection blurRad="6350" stA="50000" endA="300" endPos="90000" dir="5400000" sy="-100000" algn="bl" rotWithShape="0"/>
          </a:effectLst>
        </p:spPr>
        <p:txBody>
          <a:bodyPr wrap="square" rtlCol="0">
            <a:spAutoFit/>
          </a:bodyPr>
          <a:lstStyle/>
          <a:p>
            <a:pPr lvl="0">
              <a:defRPr/>
            </a:pPr>
            <a:r>
              <a:rPr lang="zh-CN" altLang="en-US" sz="6000" b="1" dirty="0">
                <a:solidFill>
                  <a:prstClr val="white"/>
                </a:solidFill>
                <a:cs typeface="+mn-ea"/>
                <a:sym typeface="+mn-lt"/>
              </a:rPr>
              <a:t>市场情况分析</a:t>
            </a:r>
          </a:p>
        </p:txBody>
      </p:sp>
      <p:pic>
        <p:nvPicPr>
          <p:cNvPr id="10" name="图片 9">
            <a:extLst>
              <a:ext uri="{FF2B5EF4-FFF2-40B4-BE49-F238E27FC236}">
                <a16:creationId xmlns:a16="http://schemas.microsoft.com/office/drawing/2014/main" id="{73E97BF7-D446-4B8B-BB4C-BB0F4B012116}"/>
              </a:ext>
            </a:extLst>
          </p:cNvPr>
          <p:cNvPicPr>
            <a:picLocks noChangeAspect="1"/>
          </p:cNvPicPr>
          <p:nvPr/>
        </p:nvPicPr>
        <p:blipFill>
          <a:blip r:embed="rId4"/>
          <a:srcRect/>
          <a:stretch/>
        </p:blipFill>
        <p:spPr>
          <a:xfrm>
            <a:off x="5191125" y="-22865"/>
            <a:ext cx="128576" cy="3276600"/>
          </a:xfrm>
          <a:custGeom>
            <a:avLst/>
            <a:gdLst>
              <a:gd name="connsiteX0" fmla="*/ 0 w 128576"/>
              <a:gd name="connsiteY0" fmla="*/ 0 h 3276600"/>
              <a:gd name="connsiteX1" fmla="*/ 128576 w 128576"/>
              <a:gd name="connsiteY1" fmla="*/ 0 h 3276600"/>
              <a:gd name="connsiteX2" fmla="*/ 128576 w 128576"/>
              <a:gd name="connsiteY2" fmla="*/ 3276600 h 3276600"/>
              <a:gd name="connsiteX3" fmla="*/ 0 w 128576"/>
              <a:gd name="connsiteY3" fmla="*/ 3276600 h 3276600"/>
              <a:gd name="connsiteX4" fmla="*/ 0 w 128576"/>
              <a:gd name="connsiteY4" fmla="*/ 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76" h="3276600">
                <a:moveTo>
                  <a:pt x="0" y="0"/>
                </a:moveTo>
                <a:lnTo>
                  <a:pt x="128576" y="0"/>
                </a:lnTo>
                <a:lnTo>
                  <a:pt x="128576" y="3276600"/>
                </a:lnTo>
                <a:lnTo>
                  <a:pt x="0" y="3276600"/>
                </a:lnTo>
                <a:lnTo>
                  <a:pt x="0" y="0"/>
                </a:lnTo>
                <a:close/>
              </a:path>
            </a:pathLst>
          </a:custGeom>
        </p:spPr>
      </p:pic>
      <p:sp>
        <p:nvSpPr>
          <p:cNvPr id="14" name="文本框 13">
            <a:extLst>
              <a:ext uri="{FF2B5EF4-FFF2-40B4-BE49-F238E27FC236}">
                <a16:creationId xmlns:a16="http://schemas.microsoft.com/office/drawing/2014/main" id="{6B6EE0F1-3772-4BAE-AB17-C61C9ED557B7}"/>
              </a:ext>
            </a:extLst>
          </p:cNvPr>
          <p:cNvSpPr txBox="1"/>
          <p:nvPr/>
        </p:nvSpPr>
        <p:spPr>
          <a:xfrm>
            <a:off x="135718" y="383995"/>
            <a:ext cx="2284734" cy="2646878"/>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16600" b="0" i="0" u="none" strike="noStrike" cap="none" spc="0" normalizeH="0" baseline="0">
                <a:ln>
                  <a:noFill/>
                </a:ln>
                <a:solidFill>
                  <a:prstClr val="white"/>
                </a:solidFill>
                <a:effectLst/>
                <a:uLnTx/>
                <a:uFillTx/>
                <a:latin typeface="Agency FB" panose="020B0503020202020204" pitchFamily="34" charset="0"/>
                <a:cs typeface="+mn-ea"/>
              </a:defRPr>
            </a:lvl1pPr>
          </a:lstStyle>
          <a:p>
            <a:r>
              <a:rPr lang="en-US" altLang="zh-CN" dirty="0">
                <a:sym typeface="+mn-lt"/>
              </a:rPr>
              <a:t>02</a:t>
            </a:r>
            <a:endParaRPr lang="zh-CN" altLang="en-US" dirty="0">
              <a:sym typeface="+mn-lt"/>
            </a:endParaRPr>
          </a:p>
        </p:txBody>
      </p:sp>
      <p:sp>
        <p:nvSpPr>
          <p:cNvPr id="15" name="文本框 14">
            <a:extLst>
              <a:ext uri="{FF2B5EF4-FFF2-40B4-BE49-F238E27FC236}">
                <a16:creationId xmlns:a16="http://schemas.microsoft.com/office/drawing/2014/main" id="{439B8B0F-7990-40BE-81BB-BA62831EDDCD}"/>
              </a:ext>
            </a:extLst>
          </p:cNvPr>
          <p:cNvSpPr txBox="1"/>
          <p:nvPr/>
        </p:nvSpPr>
        <p:spPr>
          <a:xfrm>
            <a:off x="2217642" y="1910572"/>
            <a:ext cx="3701229"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cs typeface="+mn-ea"/>
                <a:sym typeface="+mn-lt"/>
              </a:rPr>
              <a:t>her for being silly. Some might even ignore what was said. But this was a moment of affirmation in a young child's life. Time when innocent trust can be nurtured so that it will bloom into faith</a:t>
            </a:r>
            <a:endParaRPr kumimoji="0" lang="zh-CN" altLang="en-US" sz="9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3881805813"/>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8" grpId="0" animBg="1"/>
      <p:bldP spid="9"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şḻïḋê">
            <a:extLst>
              <a:ext uri="{FF2B5EF4-FFF2-40B4-BE49-F238E27FC236}">
                <a16:creationId xmlns:a16="http://schemas.microsoft.com/office/drawing/2014/main" id="{D889EFD0-5690-407A-92A6-06B3C9C99F4B}"/>
              </a:ext>
            </a:extLst>
          </p:cNvPr>
          <p:cNvSpPr/>
          <p:nvPr/>
        </p:nvSpPr>
        <p:spPr>
          <a:xfrm>
            <a:off x="7648575" y="1123950"/>
            <a:ext cx="3871913" cy="5019675"/>
          </a:xfrm>
          <a:prstGeom prst="rect">
            <a:avLst/>
          </a:prstGeom>
          <a:blipFill>
            <a:blip r:embed="rId3" cstate="email">
              <a:extLst>
                <a:ext uri="{28A0092B-C50C-407E-A947-70E740481C1C}">
                  <a14:useLocalDpi xmlns:a14="http://schemas.microsoft.com/office/drawing/2010/main"/>
                </a:ext>
              </a:extLst>
            </a:blip>
            <a:srcRect/>
            <a:stretch>
              <a:fillRect/>
            </a:stretch>
          </a:blipFill>
          <a:ln w="38100" cap="flat" cmpd="sng" algn="ctr">
            <a:noFill/>
            <a:prstDash val="solid"/>
            <a:miter lim="800000"/>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endParaRPr lang="zh-CN" altLang="en-US">
              <a:cs typeface="+mn-ea"/>
              <a:sym typeface="+mn-lt"/>
            </a:endParaRPr>
          </a:p>
        </p:txBody>
      </p:sp>
      <p:sp>
        <p:nvSpPr>
          <p:cNvPr id="5" name="îṣľïḓè">
            <a:extLst>
              <a:ext uri="{FF2B5EF4-FFF2-40B4-BE49-F238E27FC236}">
                <a16:creationId xmlns:a16="http://schemas.microsoft.com/office/drawing/2014/main" id="{7DC0935A-AC7C-4774-8425-85A65F623BFD}"/>
              </a:ext>
            </a:extLst>
          </p:cNvPr>
          <p:cNvSpPr/>
          <p:nvPr/>
        </p:nvSpPr>
        <p:spPr>
          <a:xfrm>
            <a:off x="6209537" y="2843228"/>
            <a:ext cx="3666093" cy="1590644"/>
          </a:xfrm>
          <a:prstGeom prst="parallelogram">
            <a:avLst>
              <a:gd name="adj" fmla="val 52419"/>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6" name="iṣľïḓê">
            <a:extLst>
              <a:ext uri="{FF2B5EF4-FFF2-40B4-BE49-F238E27FC236}">
                <a16:creationId xmlns:a16="http://schemas.microsoft.com/office/drawing/2014/main" id="{E390DD86-BEA6-4C6B-9AA8-9A96F068894A}"/>
              </a:ext>
            </a:extLst>
          </p:cNvPr>
          <p:cNvSpPr/>
          <p:nvPr/>
        </p:nvSpPr>
        <p:spPr>
          <a:xfrm>
            <a:off x="6819014" y="1130300"/>
            <a:ext cx="3666093" cy="1590644"/>
          </a:xfrm>
          <a:prstGeom prst="parallelogram">
            <a:avLst>
              <a:gd name="adj" fmla="val 52419"/>
            </a:avLst>
          </a:prstGeom>
          <a:solidFill>
            <a:srgbClr val="32788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7" name="íṣ1ïḓe">
            <a:extLst>
              <a:ext uri="{FF2B5EF4-FFF2-40B4-BE49-F238E27FC236}">
                <a16:creationId xmlns:a16="http://schemas.microsoft.com/office/drawing/2014/main" id="{C0896E04-19FE-48B0-ABDD-DB484F4E0802}"/>
              </a:ext>
            </a:extLst>
          </p:cNvPr>
          <p:cNvSpPr/>
          <p:nvPr/>
        </p:nvSpPr>
        <p:spPr>
          <a:xfrm>
            <a:off x="5600060" y="4556156"/>
            <a:ext cx="3666093" cy="1590644"/>
          </a:xfrm>
          <a:prstGeom prst="parallelogram">
            <a:avLst>
              <a:gd name="adj" fmla="val 52419"/>
            </a:avLst>
          </a:prstGeom>
          <a:solidFill>
            <a:srgbClr val="32788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8" name="ïṣḻïďè">
            <a:extLst>
              <a:ext uri="{FF2B5EF4-FFF2-40B4-BE49-F238E27FC236}">
                <a16:creationId xmlns:a16="http://schemas.microsoft.com/office/drawing/2014/main" id="{8FE0834B-7C53-4E11-974B-CBDFDDEF53F4}"/>
              </a:ext>
            </a:extLst>
          </p:cNvPr>
          <p:cNvSpPr/>
          <p:nvPr/>
        </p:nvSpPr>
        <p:spPr bwMode="auto">
          <a:xfrm>
            <a:off x="8353398" y="1638392"/>
            <a:ext cx="597324" cy="574460"/>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chemeClr val="bg1"/>
          </a:solidFill>
          <a:ln>
            <a:noFill/>
          </a:ln>
          <a:effectLst>
            <a:outerShdw blurRad="50800" dist="38100" dir="8100000" algn="tr" rotWithShape="0">
              <a:prstClr val="black">
                <a:alpha val="40000"/>
              </a:prstClr>
            </a:outerShdw>
          </a:effectLst>
        </p:spPr>
        <p:txBody>
          <a:bodyPr/>
          <a:lstStyle/>
          <a:p>
            <a:endParaRPr lang="zh-CN" altLang="en-US">
              <a:cs typeface="+mn-ea"/>
              <a:sym typeface="+mn-lt"/>
            </a:endParaRPr>
          </a:p>
        </p:txBody>
      </p:sp>
      <p:sp>
        <p:nvSpPr>
          <p:cNvPr id="9" name="ïṣḻiḑé">
            <a:extLst>
              <a:ext uri="{FF2B5EF4-FFF2-40B4-BE49-F238E27FC236}">
                <a16:creationId xmlns:a16="http://schemas.microsoft.com/office/drawing/2014/main" id="{CF031B90-C055-4097-B88F-0AA914481C94}"/>
              </a:ext>
            </a:extLst>
          </p:cNvPr>
          <p:cNvSpPr/>
          <p:nvPr/>
        </p:nvSpPr>
        <p:spPr bwMode="auto">
          <a:xfrm>
            <a:off x="7134441" y="5064156"/>
            <a:ext cx="597330" cy="574644"/>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bg1"/>
          </a:solidFill>
          <a:ln>
            <a:noFill/>
          </a:ln>
          <a:effectLst>
            <a:outerShdw blurRad="50800" dist="38100" dir="8100000" algn="tr" rotWithShape="0">
              <a:prstClr val="black">
                <a:alpha val="40000"/>
              </a:prstClr>
            </a:outerShdw>
          </a:effectLst>
        </p:spPr>
        <p:txBody>
          <a:bodyPr/>
          <a:lstStyle/>
          <a:p>
            <a:endParaRPr lang="zh-CN" altLang="en-US">
              <a:cs typeface="+mn-ea"/>
              <a:sym typeface="+mn-lt"/>
            </a:endParaRPr>
          </a:p>
        </p:txBody>
      </p:sp>
      <p:sp>
        <p:nvSpPr>
          <p:cNvPr id="10" name="îṩḻïďe">
            <a:extLst>
              <a:ext uri="{FF2B5EF4-FFF2-40B4-BE49-F238E27FC236}">
                <a16:creationId xmlns:a16="http://schemas.microsoft.com/office/drawing/2014/main" id="{D5A6C92A-A7C8-46D0-B009-BA1248846D12}"/>
              </a:ext>
            </a:extLst>
          </p:cNvPr>
          <p:cNvSpPr/>
          <p:nvPr/>
        </p:nvSpPr>
        <p:spPr bwMode="auto">
          <a:xfrm>
            <a:off x="7708100" y="3367816"/>
            <a:ext cx="668966" cy="541468"/>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a:cs typeface="+mn-ea"/>
              <a:sym typeface="+mn-lt"/>
            </a:endParaRPr>
          </a:p>
        </p:txBody>
      </p:sp>
      <p:cxnSp>
        <p:nvCxnSpPr>
          <p:cNvPr id="14" name="直接连接符 13">
            <a:extLst>
              <a:ext uri="{FF2B5EF4-FFF2-40B4-BE49-F238E27FC236}">
                <a16:creationId xmlns:a16="http://schemas.microsoft.com/office/drawing/2014/main" id="{069F4203-96DD-411B-8477-EE03AEB71EAB}"/>
              </a:ext>
            </a:extLst>
          </p:cNvPr>
          <p:cNvCxnSpPr>
            <a:cxnSpLocks/>
          </p:cNvCxnSpPr>
          <p:nvPr/>
        </p:nvCxnSpPr>
        <p:spPr>
          <a:xfrm>
            <a:off x="669925" y="2931273"/>
            <a:ext cx="5945153" cy="0"/>
          </a:xfrm>
          <a:prstGeom prst="line">
            <a:avLst/>
          </a:prstGeom>
          <a:ln w="3175">
            <a:solidFill>
              <a:srgbClr val="327887"/>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E276B4AB-1275-4C81-A53F-D2A5EBA93EFC}"/>
              </a:ext>
            </a:extLst>
          </p:cNvPr>
          <p:cNvCxnSpPr>
            <a:cxnSpLocks/>
          </p:cNvCxnSpPr>
          <p:nvPr/>
        </p:nvCxnSpPr>
        <p:spPr>
          <a:xfrm>
            <a:off x="669925" y="4448726"/>
            <a:ext cx="5335676" cy="0"/>
          </a:xfrm>
          <a:prstGeom prst="line">
            <a:avLst/>
          </a:prstGeom>
          <a:ln w="3175">
            <a:solidFill>
              <a:srgbClr val="327887"/>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038075" y="1710090"/>
            <a:ext cx="1107996" cy="369332"/>
          </a:xfrm>
          <a:prstGeom prst="rect">
            <a:avLst/>
          </a:prstGeom>
        </p:spPr>
        <p:txBody>
          <a:bodyPr wrap="none">
            <a:spAutoFit/>
          </a:bodyPr>
          <a:lstStyle/>
          <a:p>
            <a:r>
              <a:rPr lang="zh-CN" altLang="en-US" dirty="0">
                <a:cs typeface="+mn-ea"/>
                <a:sym typeface="+mn-lt"/>
              </a:rPr>
              <a:t>添加标题</a:t>
            </a:r>
          </a:p>
        </p:txBody>
      </p:sp>
      <p:sp>
        <p:nvSpPr>
          <p:cNvPr id="25" name="矩形 24"/>
          <p:cNvSpPr/>
          <p:nvPr/>
        </p:nvSpPr>
        <p:spPr>
          <a:xfrm>
            <a:off x="2281066" y="2198188"/>
            <a:ext cx="6096000" cy="613694"/>
          </a:xfrm>
          <a:prstGeom prst="rect">
            <a:avLst/>
          </a:prstGeom>
        </p:spPr>
        <p:txBody>
          <a:bodyPr>
            <a:spAutoFit/>
          </a:bodyPr>
          <a:lstStyle/>
          <a:p>
            <a:pPr>
              <a:lnSpc>
                <a:spcPct val="150000"/>
              </a:lnSpc>
            </a:pPr>
            <a:r>
              <a:rPr lang="zh-CN" altLang="en-US" sz="1200" dirty="0">
                <a:solidFill>
                  <a:schemeClr val="tx1">
                    <a:lumMod val="85000"/>
                    <a:lumOff val="15000"/>
                  </a:schemeClr>
                </a:solidFill>
                <a:cs typeface="+mn-ea"/>
                <a:sym typeface="+mn-lt"/>
              </a:rPr>
              <a:t>点击输入内容点击输入内容点击输入内容点击输入内容</a:t>
            </a:r>
          </a:p>
          <a:p>
            <a:pPr>
              <a:lnSpc>
                <a:spcPct val="150000"/>
              </a:lnSpc>
            </a:pPr>
            <a:r>
              <a:rPr lang="zh-CN" altLang="en-US" sz="1200" dirty="0">
                <a:solidFill>
                  <a:schemeClr val="tx1">
                    <a:lumMod val="85000"/>
                    <a:lumOff val="15000"/>
                  </a:schemeClr>
                </a:solidFill>
                <a:cs typeface="+mn-ea"/>
                <a:sym typeface="+mn-lt"/>
              </a:rPr>
              <a:t>                           点击输入内容点击输入内容点击输入内容</a:t>
            </a:r>
          </a:p>
        </p:txBody>
      </p:sp>
      <p:sp>
        <p:nvSpPr>
          <p:cNvPr id="26" name="矩形 25"/>
          <p:cNvSpPr/>
          <p:nvPr/>
        </p:nvSpPr>
        <p:spPr>
          <a:xfrm>
            <a:off x="4652423" y="3320668"/>
            <a:ext cx="1107996" cy="369332"/>
          </a:xfrm>
          <a:prstGeom prst="rect">
            <a:avLst/>
          </a:prstGeom>
        </p:spPr>
        <p:txBody>
          <a:bodyPr wrap="none">
            <a:spAutoFit/>
          </a:bodyPr>
          <a:lstStyle/>
          <a:p>
            <a:r>
              <a:rPr lang="zh-CN" altLang="en-US" dirty="0">
                <a:cs typeface="+mn-ea"/>
                <a:sym typeface="+mn-lt"/>
              </a:rPr>
              <a:t>添加标题</a:t>
            </a:r>
          </a:p>
        </p:txBody>
      </p:sp>
      <p:sp>
        <p:nvSpPr>
          <p:cNvPr id="27" name="矩形 26"/>
          <p:cNvSpPr/>
          <p:nvPr/>
        </p:nvSpPr>
        <p:spPr>
          <a:xfrm>
            <a:off x="1948235" y="3764259"/>
            <a:ext cx="6096000" cy="613694"/>
          </a:xfrm>
          <a:prstGeom prst="rect">
            <a:avLst/>
          </a:prstGeom>
        </p:spPr>
        <p:txBody>
          <a:bodyPr>
            <a:spAutoFit/>
          </a:bodyPr>
          <a:lstStyle/>
          <a:p>
            <a:pPr>
              <a:lnSpc>
                <a:spcPct val="150000"/>
              </a:lnSpc>
            </a:pPr>
            <a:r>
              <a:rPr lang="zh-CN" altLang="en-US" sz="1200" dirty="0">
                <a:solidFill>
                  <a:schemeClr val="tx1">
                    <a:lumMod val="85000"/>
                    <a:lumOff val="15000"/>
                  </a:schemeClr>
                </a:solidFill>
                <a:cs typeface="+mn-ea"/>
                <a:sym typeface="+mn-lt"/>
              </a:rPr>
              <a:t>点击输入内容点击输入内容点击输入内容点击输入内容</a:t>
            </a:r>
          </a:p>
          <a:p>
            <a:pPr>
              <a:lnSpc>
                <a:spcPct val="150000"/>
              </a:lnSpc>
            </a:pPr>
            <a:r>
              <a:rPr lang="zh-CN" altLang="en-US" sz="1200" dirty="0">
                <a:solidFill>
                  <a:schemeClr val="tx1">
                    <a:lumMod val="85000"/>
                    <a:lumOff val="15000"/>
                  </a:schemeClr>
                </a:solidFill>
                <a:cs typeface="+mn-ea"/>
                <a:sym typeface="+mn-lt"/>
              </a:rPr>
              <a:t>                           点击输入内容点击输入内容点击输入内容</a:t>
            </a:r>
          </a:p>
        </p:txBody>
      </p:sp>
      <p:sp>
        <p:nvSpPr>
          <p:cNvPr id="28" name="矩形 27"/>
          <p:cNvSpPr/>
          <p:nvPr/>
        </p:nvSpPr>
        <p:spPr>
          <a:xfrm>
            <a:off x="4593979" y="4767727"/>
            <a:ext cx="1107996" cy="369332"/>
          </a:xfrm>
          <a:prstGeom prst="rect">
            <a:avLst/>
          </a:prstGeom>
        </p:spPr>
        <p:txBody>
          <a:bodyPr wrap="none">
            <a:spAutoFit/>
          </a:bodyPr>
          <a:lstStyle/>
          <a:p>
            <a:r>
              <a:rPr lang="zh-CN" altLang="en-US" dirty="0">
                <a:cs typeface="+mn-ea"/>
                <a:sym typeface="+mn-lt"/>
              </a:rPr>
              <a:t>添加标题</a:t>
            </a:r>
          </a:p>
        </p:txBody>
      </p:sp>
      <p:sp>
        <p:nvSpPr>
          <p:cNvPr id="29" name="矩形 28"/>
          <p:cNvSpPr/>
          <p:nvPr/>
        </p:nvSpPr>
        <p:spPr>
          <a:xfrm>
            <a:off x="1635771" y="5256207"/>
            <a:ext cx="6096000" cy="613694"/>
          </a:xfrm>
          <a:prstGeom prst="rect">
            <a:avLst/>
          </a:prstGeom>
        </p:spPr>
        <p:txBody>
          <a:bodyPr>
            <a:spAutoFit/>
          </a:bodyPr>
          <a:lstStyle/>
          <a:p>
            <a:pPr>
              <a:lnSpc>
                <a:spcPct val="150000"/>
              </a:lnSpc>
            </a:pPr>
            <a:r>
              <a:rPr lang="zh-CN" altLang="en-US" sz="1200" dirty="0">
                <a:solidFill>
                  <a:schemeClr val="tx1">
                    <a:lumMod val="85000"/>
                    <a:lumOff val="15000"/>
                  </a:schemeClr>
                </a:solidFill>
                <a:cs typeface="+mn-ea"/>
                <a:sym typeface="+mn-lt"/>
              </a:rPr>
              <a:t>点击输入内容点击输入内容点击输入内容点击输入内容</a:t>
            </a:r>
          </a:p>
          <a:p>
            <a:pPr>
              <a:lnSpc>
                <a:spcPct val="150000"/>
              </a:lnSpc>
            </a:pPr>
            <a:r>
              <a:rPr lang="zh-CN" altLang="en-US" sz="1200" dirty="0">
                <a:solidFill>
                  <a:schemeClr val="tx1">
                    <a:lumMod val="85000"/>
                    <a:lumOff val="15000"/>
                  </a:schemeClr>
                </a:solidFill>
                <a:cs typeface="+mn-ea"/>
                <a:sym typeface="+mn-lt"/>
              </a:rPr>
              <a:t>                             点击输入内容点击输入内容点击输入内容</a:t>
            </a:r>
          </a:p>
        </p:txBody>
      </p:sp>
      <p:grpSp>
        <p:nvGrpSpPr>
          <p:cNvPr id="19" name="组合 18">
            <a:extLst>
              <a:ext uri="{FF2B5EF4-FFF2-40B4-BE49-F238E27FC236}">
                <a16:creationId xmlns:a16="http://schemas.microsoft.com/office/drawing/2014/main" id="{8580850F-4903-4BD6-9144-2C6AC26B7901}"/>
              </a:ext>
            </a:extLst>
          </p:cNvPr>
          <p:cNvGrpSpPr/>
          <p:nvPr/>
        </p:nvGrpSpPr>
        <p:grpSpPr>
          <a:xfrm>
            <a:off x="171450" y="468189"/>
            <a:ext cx="6616971" cy="707886"/>
            <a:chOff x="171450" y="636516"/>
            <a:chExt cx="6616971" cy="707886"/>
          </a:xfrm>
        </p:grpSpPr>
        <p:sp>
          <p:nvSpPr>
            <p:cNvPr id="20" name="文本框 19">
              <a:extLst>
                <a:ext uri="{FF2B5EF4-FFF2-40B4-BE49-F238E27FC236}">
                  <a16:creationId xmlns:a16="http://schemas.microsoft.com/office/drawing/2014/main" id="{342C181A-E061-481C-9123-C195B6CF2BF4}"/>
                </a:ext>
              </a:extLst>
            </p:cNvPr>
            <p:cNvSpPr txBox="1"/>
            <p:nvPr/>
          </p:nvSpPr>
          <p:spPr>
            <a:xfrm>
              <a:off x="337645" y="636516"/>
              <a:ext cx="6450776" cy="707886"/>
            </a:xfrm>
            <a:prstGeom prst="rect">
              <a:avLst/>
            </a:prstGeom>
            <a:noFill/>
          </p:spPr>
          <p:txBody>
            <a:bodyPr wrap="square" rtlCol="0">
              <a:spAutoFit/>
            </a:bodyPr>
            <a:lstStyle/>
            <a:p>
              <a:r>
                <a:rPr lang="zh-CN" altLang="en-US" sz="4000" b="1" dirty="0">
                  <a:solidFill>
                    <a:schemeClr val="tx1">
                      <a:lumMod val="85000"/>
                      <a:lumOff val="15000"/>
                    </a:schemeClr>
                  </a:solidFill>
                  <a:cs typeface="+mn-ea"/>
                  <a:sym typeface="+mn-lt"/>
                </a:rPr>
                <a:t>相关标题文本</a:t>
              </a:r>
            </a:p>
          </p:txBody>
        </p:sp>
        <p:sp>
          <p:nvSpPr>
            <p:cNvPr id="21" name="矩形 20">
              <a:extLst>
                <a:ext uri="{FF2B5EF4-FFF2-40B4-BE49-F238E27FC236}">
                  <a16:creationId xmlns:a16="http://schemas.microsoft.com/office/drawing/2014/main" id="{7C298FDE-60CB-4F0E-944C-B15075F3950C}"/>
                </a:ext>
              </a:extLst>
            </p:cNvPr>
            <p:cNvSpPr/>
            <p:nvPr/>
          </p:nvSpPr>
          <p:spPr>
            <a:xfrm>
              <a:off x="171450" y="718176"/>
              <a:ext cx="166195" cy="544567"/>
            </a:xfrm>
            <a:prstGeom prst="rect">
              <a:avLst/>
            </a:prstGeom>
            <a:solidFill>
              <a:srgbClr val="FF6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grpSp>
      <p:sp>
        <p:nvSpPr>
          <p:cNvPr id="23" name="TextBox 22"/>
          <p:cNvSpPr txBox="1"/>
          <p:nvPr/>
        </p:nvSpPr>
        <p:spPr>
          <a:xfrm>
            <a:off x="139938" y="66155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http://www.PPT818.com/moban/ </a:t>
            </a:r>
            <a:endParaRPr kumimoji="0" lang="en-US" altLang="zh-CN" sz="1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1243866322"/>
      </p:ext>
    </p:extLst>
  </p:cSld>
  <p:clrMapOvr>
    <a:masterClrMapping/>
  </p:clrMapOvr>
  <mc:AlternateContent xmlns:mc="http://schemas.openxmlformats.org/markup-compatibility/2006" xmlns:p14="http://schemas.microsoft.com/office/powerpoint/2010/main">
    <mc:Choice Requires="p14">
      <p:transition p14:dur="250" advClick="0" advTm="5000">
        <p:random/>
      </p:transition>
    </mc:Choice>
    <mc:Fallback xmlns="">
      <p:transition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6" presetClass="entr" presetSubtype="21"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inVertical)">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24" grpId="0"/>
      <p:bldP spid="25" grpId="0"/>
      <p:bldP spid="26" grpId="0"/>
      <p:bldP spid="27" grpId="0"/>
      <p:bldP spid="28"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ISLIDE.DIAGRAM" val="c2348874-075f-42e8-8648-a100690819a1"/>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1fgcogj">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2031</Words>
  <Application>Microsoft Office PowerPoint</Application>
  <PresentationFormat>宽屏</PresentationFormat>
  <Paragraphs>280</Paragraphs>
  <Slides>26</Slides>
  <Notes>26</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26</vt:i4>
      </vt:variant>
    </vt:vector>
  </HeadingPairs>
  <TitlesOfParts>
    <vt:vector size="35" baseType="lpstr">
      <vt:lpstr>等线</vt:lpstr>
      <vt:lpstr>方正黑体简体</vt:lpstr>
      <vt:lpstr>宋体</vt:lpstr>
      <vt:lpstr>微软雅黑</vt:lpstr>
      <vt:lpstr>Agency FB</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35</cp:revision>
  <dcterms:created xsi:type="dcterms:W3CDTF">2018-10-25T02:34:23Z</dcterms:created>
  <dcterms:modified xsi:type="dcterms:W3CDTF">2023-04-17T05:35:24Z</dcterms:modified>
</cp:coreProperties>
</file>