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57" r:id="rId4"/>
    <p:sldId id="259" r:id="rId5"/>
    <p:sldId id="269" r:id="rId6"/>
    <p:sldId id="267" r:id="rId7"/>
    <p:sldId id="280" r:id="rId8"/>
    <p:sldId id="278" r:id="rId9"/>
    <p:sldId id="260" r:id="rId10"/>
    <p:sldId id="270" r:id="rId11"/>
    <p:sldId id="266" r:id="rId12"/>
    <p:sldId id="271" r:id="rId13"/>
    <p:sldId id="268" r:id="rId14"/>
    <p:sldId id="272" r:id="rId15"/>
    <p:sldId id="261" r:id="rId16"/>
    <p:sldId id="275" r:id="rId17"/>
    <p:sldId id="274" r:id="rId18"/>
    <p:sldId id="273" r:id="rId19"/>
    <p:sldId id="265" r:id="rId20"/>
    <p:sldId id="279" r:id="rId21"/>
    <p:sldId id="262" r:id="rId22"/>
    <p:sldId id="276" r:id="rId23"/>
    <p:sldId id="277" r:id="rId24"/>
    <p:sldId id="281" r:id="rId25"/>
    <p:sldId id="299" r:id="rId26"/>
    <p:sldId id="300"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D2A48B96-639E-45A3-A0BA-2464DFDB1FAA}"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A6837353-30EB-4A48-80EB-173D804AEFBD}" type="slidenum">
              <a:rPr lang="zh-CN" altLang="en-US" smtClean="0"/>
              <a:pPr/>
              <a:t>‹#›</a:t>
            </a:fld>
            <a:endParaRPr lang="zh-CN" altLang="en-US" dirty="0"/>
          </a:p>
        </p:txBody>
      </p:sp>
    </p:spTree>
    <p:extLst>
      <p:ext uri="{BB962C8B-B14F-4D97-AF65-F5344CB8AC3E}">
        <p14:creationId xmlns:p14="http://schemas.microsoft.com/office/powerpoint/2010/main" val="373857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48581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72631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09868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3012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12526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22053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05028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293241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98075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89606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3484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908882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70891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10077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81327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237910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531684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5943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99128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58809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47709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73281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7955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74354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42207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73676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04710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5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3">
            <a:extLst>
              <a:ext uri="{FF2B5EF4-FFF2-40B4-BE49-F238E27FC236}">
                <a16:creationId xmlns:a16="http://schemas.microsoft.com/office/drawing/2014/main" id="{5B2E4AE2-78CE-1B6F-46A9-3EDCE1FEDDA8}"/>
              </a:ext>
            </a:extLst>
          </p:cNvPr>
          <p:cNvSpPr txBox="1"/>
          <p:nvPr userDrawn="1"/>
        </p:nvSpPr>
        <p:spPr>
          <a:xfrm>
            <a:off x="942505" y="6538912"/>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23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2F288E0-7875-42C4-84C8-98DBBD3BF4D2}" type="datetimeFigureOut">
              <a:rPr lang="zh-CN" altLang="en-US" smtClean="0"/>
              <a:pPr/>
              <a:t>2023-04-17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7D9BB5D0-35E4-459D-AEF3-FE4D7C45CC19}"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7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4765"/>
            <a:ext cx="12192000" cy="6906895"/>
          </a:xfrm>
          <a:prstGeom prst="rect">
            <a:avLst/>
          </a:prstGeom>
        </p:spPr>
      </p:pic>
      <p:sp>
        <p:nvSpPr>
          <p:cNvPr id="26" name="矩形 25"/>
          <p:cNvSpPr/>
          <p:nvPr/>
        </p:nvSpPr>
        <p:spPr>
          <a:xfrm>
            <a:off x="294005" y="2130425"/>
            <a:ext cx="6621780" cy="259651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294005" y="346710"/>
            <a:ext cx="11603990" cy="61639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p:cNvGrpSpPr/>
          <p:nvPr/>
        </p:nvGrpSpPr>
        <p:grpSpPr>
          <a:xfrm>
            <a:off x="250190" y="304800"/>
            <a:ext cx="1457960" cy="1457960"/>
            <a:chOff x="394" y="480"/>
            <a:chExt cx="2296" cy="2296"/>
          </a:xfrm>
        </p:grpSpPr>
        <p:sp>
          <p:nvSpPr>
            <p:cNvPr id="6" name="矩形 5"/>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9" name="组合 8"/>
          <p:cNvGrpSpPr/>
          <p:nvPr/>
        </p:nvGrpSpPr>
        <p:grpSpPr>
          <a:xfrm flipH="1">
            <a:off x="10497820" y="304800"/>
            <a:ext cx="1457960" cy="1457960"/>
            <a:chOff x="394" y="480"/>
            <a:chExt cx="2296" cy="2296"/>
          </a:xfrm>
        </p:grpSpPr>
        <p:sp>
          <p:nvSpPr>
            <p:cNvPr id="10" name="矩形 9"/>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2" name="组合 11"/>
          <p:cNvGrpSpPr/>
          <p:nvPr/>
        </p:nvGrpSpPr>
        <p:grpSpPr>
          <a:xfrm flipV="1">
            <a:off x="250190" y="5111750"/>
            <a:ext cx="1457960" cy="1457960"/>
            <a:chOff x="394" y="480"/>
            <a:chExt cx="2296" cy="2296"/>
          </a:xfrm>
        </p:grpSpPr>
        <p:sp>
          <p:nvSpPr>
            <p:cNvPr id="13" name="矩形 12"/>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5" name="组合 14"/>
          <p:cNvGrpSpPr/>
          <p:nvPr/>
        </p:nvGrpSpPr>
        <p:grpSpPr>
          <a:xfrm flipH="1" flipV="1">
            <a:off x="10497820" y="5111750"/>
            <a:ext cx="1457960" cy="1457960"/>
            <a:chOff x="394" y="480"/>
            <a:chExt cx="2296" cy="2296"/>
          </a:xfrm>
        </p:grpSpPr>
        <p:sp>
          <p:nvSpPr>
            <p:cNvPr id="16" name="矩形 15"/>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7" name="矩形 26"/>
          <p:cNvSpPr/>
          <p:nvPr/>
        </p:nvSpPr>
        <p:spPr>
          <a:xfrm>
            <a:off x="465455" y="2266950"/>
            <a:ext cx="6278880" cy="23234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980440" y="2887345"/>
            <a:ext cx="5249545" cy="1198880"/>
          </a:xfrm>
          <a:prstGeom prst="rect">
            <a:avLst/>
          </a:prstGeom>
          <a:noFill/>
        </p:spPr>
        <p:txBody>
          <a:bodyPr wrap="square" rtlCol="0">
            <a:spAutoFit/>
          </a:bodyPr>
          <a:lstStyle/>
          <a:p>
            <a:pPr algn="dist"/>
            <a:r>
              <a:rPr lang="zh-CN" altLang="en-US" sz="7200" dirty="0">
                <a:solidFill>
                  <a:schemeClr val="tx1">
                    <a:lumMod val="65000"/>
                    <a:lumOff val="35000"/>
                  </a:schemeClr>
                </a:solidFill>
                <a:cs typeface="+mn-ea"/>
                <a:sym typeface="+mn-lt"/>
              </a:rPr>
              <a:t>清新自然</a:t>
            </a:r>
          </a:p>
        </p:txBody>
      </p:sp>
      <p:sp>
        <p:nvSpPr>
          <p:cNvPr id="29" name="文本框 28"/>
          <p:cNvSpPr txBox="1"/>
          <p:nvPr/>
        </p:nvSpPr>
        <p:spPr>
          <a:xfrm>
            <a:off x="1102995" y="2339340"/>
            <a:ext cx="5003800" cy="368300"/>
          </a:xfrm>
          <a:prstGeom prst="rect">
            <a:avLst/>
          </a:prstGeom>
          <a:noFill/>
        </p:spPr>
        <p:txBody>
          <a:bodyPr wrap="square" rtlCol="0">
            <a:spAutoFit/>
          </a:bodyPr>
          <a:lstStyle/>
          <a:p>
            <a:pPr algn="dist"/>
            <a:r>
              <a:rPr lang="en-US" altLang="zh-CN" dirty="0">
                <a:solidFill>
                  <a:schemeClr val="tx1">
                    <a:lumMod val="50000"/>
                    <a:lumOff val="50000"/>
                  </a:schemeClr>
                </a:solidFill>
                <a:cs typeface="+mn-ea"/>
                <a:sym typeface="+mn-lt"/>
              </a:rPr>
              <a:t>ALL OR NOTHING</a:t>
            </a:r>
          </a:p>
        </p:txBody>
      </p:sp>
      <p:sp>
        <p:nvSpPr>
          <p:cNvPr id="30" name="文本框 29"/>
          <p:cNvSpPr txBox="1"/>
          <p:nvPr/>
        </p:nvSpPr>
        <p:spPr>
          <a:xfrm>
            <a:off x="1103630" y="4190365"/>
            <a:ext cx="5003800" cy="368300"/>
          </a:xfrm>
          <a:prstGeom prst="rect">
            <a:avLst/>
          </a:prstGeom>
          <a:noFill/>
        </p:spPr>
        <p:txBody>
          <a:bodyPr wrap="square" rtlCol="0">
            <a:spAutoFit/>
          </a:bodyPr>
          <a:lstStyle/>
          <a:p>
            <a:pPr algn="dist"/>
            <a:r>
              <a:rPr lang="en-US" altLang="zh-CN" dirty="0">
                <a:solidFill>
                  <a:schemeClr val="tx1">
                    <a:lumMod val="50000"/>
                    <a:lumOff val="50000"/>
                  </a:schemeClr>
                </a:solidFill>
                <a:cs typeface="+mn-ea"/>
                <a:sym typeface="+mn-lt"/>
              </a:rPr>
              <a:t>NOW OR NEVER</a:t>
            </a:r>
          </a:p>
        </p:txBody>
      </p:sp>
      <p:sp>
        <p:nvSpPr>
          <p:cNvPr id="31" name="文本框 30"/>
          <p:cNvSpPr txBox="1"/>
          <p:nvPr/>
        </p:nvSpPr>
        <p:spPr>
          <a:xfrm>
            <a:off x="10717867" y="562610"/>
            <a:ext cx="1015663" cy="3711575"/>
          </a:xfrm>
          <a:prstGeom prst="rect">
            <a:avLst/>
          </a:prstGeom>
          <a:noFill/>
        </p:spPr>
        <p:txBody>
          <a:bodyPr vert="eaVert" wrap="square" rtlCol="0">
            <a:spAutoFit/>
          </a:bodyPr>
          <a:lstStyle/>
          <a:p>
            <a:pPr algn="l" fontAlgn="auto">
              <a:lnSpc>
                <a:spcPct val="150000"/>
              </a:lnSpc>
            </a:pPr>
            <a:r>
              <a:rPr lang="en-US" altLang="zh-CN" sz="1200" dirty="0">
                <a:solidFill>
                  <a:schemeClr val="bg1"/>
                </a:solidFill>
                <a:cs typeface="+mn-ea"/>
                <a:sym typeface="+mn-lt"/>
              </a:rPr>
              <a:t>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2000"/>
                            </p:stCondLst>
                            <p:childTnLst>
                              <p:par>
                                <p:cTn id="38" presetID="2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edge">
                                      <p:cBhvr>
                                        <p:cTn id="40" dur="500"/>
                                        <p:tgtEl>
                                          <p:spTgt spid="27"/>
                                        </p:tgtEl>
                                      </p:cBhvr>
                                    </p:animEffect>
                                  </p:childTnLst>
                                </p:cTn>
                              </p:par>
                            </p:childTnLst>
                          </p:cTn>
                        </p:par>
                        <p:par>
                          <p:cTn id="41" fill="hold">
                            <p:stCondLst>
                              <p:cond delay="2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8"/>
                                        </p:tgtEl>
                                        <p:attrNameLst>
                                          <p:attrName>ppt_y</p:attrName>
                                        </p:attrNameLst>
                                      </p:cBhvr>
                                      <p:tavLst>
                                        <p:tav tm="0">
                                          <p:val>
                                            <p:strVal val="#ppt_y"/>
                                          </p:val>
                                        </p:tav>
                                        <p:tav tm="100000">
                                          <p:val>
                                            <p:strVal val="#ppt_y"/>
                                          </p:val>
                                        </p:tav>
                                      </p:tavLst>
                                    </p:anim>
                                    <p:anim calcmode="lin" valueType="num">
                                      <p:cBhvr>
                                        <p:cTn id="4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8"/>
                                        </p:tgtEl>
                                      </p:cBhvr>
                                    </p:animEffect>
                                  </p:childTnLst>
                                </p:cTn>
                              </p:par>
                            </p:childTnLst>
                          </p:cTn>
                        </p:par>
                        <p:par>
                          <p:cTn id="49" fill="hold">
                            <p:stCondLst>
                              <p:cond delay="3150"/>
                            </p:stCondLst>
                            <p:childTnLst>
                              <p:par>
                                <p:cTn id="50" presetID="47" presetClass="entr" presetSubtype="0" fill="hold" grpId="1"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5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anim calcmode="lin" valueType="num">
                                      <p:cBhvr>
                                        <p:cTn id="58" dur="500" fill="hold"/>
                                        <p:tgtEl>
                                          <p:spTgt spid="30"/>
                                        </p:tgtEl>
                                        <p:attrNameLst>
                                          <p:attrName>ppt_x</p:attrName>
                                        </p:attrNameLst>
                                      </p:cBhvr>
                                      <p:tavLst>
                                        <p:tav tm="0">
                                          <p:val>
                                            <p:strVal val="#ppt_x"/>
                                          </p:val>
                                        </p:tav>
                                        <p:tav tm="100000">
                                          <p:val>
                                            <p:strVal val="#ppt_x"/>
                                          </p:val>
                                        </p:tav>
                                      </p:tavLst>
                                    </p:anim>
                                    <p:anim calcmode="lin" valueType="num">
                                      <p:cBhvr>
                                        <p:cTn id="59" dur="5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65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27" grpId="0" animBg="1"/>
      <p:bldP spid="28" grpId="0"/>
      <p:bldP spid="29" grpId="0"/>
      <p:bldP spid="29" grpId="1"/>
      <p:bldP spid="30" grpId="0"/>
      <p:bldP spid="30" grpId="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760" y="396240"/>
            <a:ext cx="4922520" cy="294132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365760" y="3489960"/>
            <a:ext cx="4922520" cy="294132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p:cNvSpPr/>
          <p:nvPr/>
        </p:nvSpPr>
        <p:spPr>
          <a:xfrm>
            <a:off x="5440680" y="396240"/>
            <a:ext cx="3109595" cy="3977005"/>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5794375" y="5416550"/>
            <a:ext cx="5755005" cy="9713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2050" name="花纹"/>
          <p:cNvSpPr/>
          <p:nvPr/>
        </p:nvSpPr>
        <p:spPr bwMode="auto">
          <a:xfrm>
            <a:off x="7767955" y="4701540"/>
            <a:ext cx="457200" cy="457200"/>
          </a:xfrm>
          <a:custGeom>
            <a:avLst/>
            <a:gdLst/>
            <a:ahLst/>
            <a:cxnLst/>
            <a:rect l="0" t="0" r="r" b="b"/>
            <a:pathLst>
              <a:path w="1774826" h="1774825">
                <a:moveTo>
                  <a:pt x="875381" y="0"/>
                </a:moveTo>
                <a:lnTo>
                  <a:pt x="887413" y="0"/>
                </a:lnTo>
                <a:lnTo>
                  <a:pt x="899445" y="0"/>
                </a:lnTo>
                <a:lnTo>
                  <a:pt x="911160" y="635"/>
                </a:lnTo>
                <a:lnTo>
                  <a:pt x="922559" y="1905"/>
                </a:lnTo>
                <a:lnTo>
                  <a:pt x="933958" y="3492"/>
                </a:lnTo>
                <a:lnTo>
                  <a:pt x="945357" y="5397"/>
                </a:lnTo>
                <a:lnTo>
                  <a:pt x="956122" y="7937"/>
                </a:lnTo>
                <a:lnTo>
                  <a:pt x="966888" y="11112"/>
                </a:lnTo>
                <a:lnTo>
                  <a:pt x="977337" y="15240"/>
                </a:lnTo>
                <a:lnTo>
                  <a:pt x="987785" y="19367"/>
                </a:lnTo>
                <a:lnTo>
                  <a:pt x="997601" y="24130"/>
                </a:lnTo>
                <a:lnTo>
                  <a:pt x="1007417" y="29527"/>
                </a:lnTo>
                <a:lnTo>
                  <a:pt x="1016916" y="35877"/>
                </a:lnTo>
                <a:lnTo>
                  <a:pt x="1025781" y="42227"/>
                </a:lnTo>
                <a:lnTo>
                  <a:pt x="1034964" y="50165"/>
                </a:lnTo>
                <a:lnTo>
                  <a:pt x="1042880" y="57785"/>
                </a:lnTo>
                <a:lnTo>
                  <a:pt x="1051112" y="66992"/>
                </a:lnTo>
                <a:lnTo>
                  <a:pt x="1059028" y="76200"/>
                </a:lnTo>
                <a:lnTo>
                  <a:pt x="1066310" y="86677"/>
                </a:lnTo>
                <a:lnTo>
                  <a:pt x="1072960" y="97472"/>
                </a:lnTo>
                <a:lnTo>
                  <a:pt x="1079609" y="109220"/>
                </a:lnTo>
                <a:lnTo>
                  <a:pt x="1085308" y="122237"/>
                </a:lnTo>
                <a:lnTo>
                  <a:pt x="1091008" y="135255"/>
                </a:lnTo>
                <a:lnTo>
                  <a:pt x="1096074" y="149860"/>
                </a:lnTo>
                <a:lnTo>
                  <a:pt x="1100823" y="164465"/>
                </a:lnTo>
                <a:lnTo>
                  <a:pt x="1105256" y="180657"/>
                </a:lnTo>
                <a:lnTo>
                  <a:pt x="1108739" y="197167"/>
                </a:lnTo>
                <a:lnTo>
                  <a:pt x="1111589" y="215265"/>
                </a:lnTo>
                <a:lnTo>
                  <a:pt x="1114439" y="233680"/>
                </a:lnTo>
                <a:lnTo>
                  <a:pt x="1116338" y="253365"/>
                </a:lnTo>
                <a:lnTo>
                  <a:pt x="1117921" y="274002"/>
                </a:lnTo>
                <a:lnTo>
                  <a:pt x="1118555" y="295275"/>
                </a:lnTo>
                <a:lnTo>
                  <a:pt x="1119188" y="317817"/>
                </a:lnTo>
                <a:lnTo>
                  <a:pt x="1118555" y="329247"/>
                </a:lnTo>
                <a:lnTo>
                  <a:pt x="1118238" y="340995"/>
                </a:lnTo>
                <a:lnTo>
                  <a:pt x="1117605" y="353060"/>
                </a:lnTo>
                <a:lnTo>
                  <a:pt x="1116338" y="364490"/>
                </a:lnTo>
                <a:lnTo>
                  <a:pt x="1114755" y="376555"/>
                </a:lnTo>
                <a:lnTo>
                  <a:pt x="1113172" y="388302"/>
                </a:lnTo>
                <a:lnTo>
                  <a:pt x="1111272" y="400367"/>
                </a:lnTo>
                <a:lnTo>
                  <a:pt x="1109056" y="412432"/>
                </a:lnTo>
                <a:lnTo>
                  <a:pt x="1106523" y="424815"/>
                </a:lnTo>
                <a:lnTo>
                  <a:pt x="1103990" y="436880"/>
                </a:lnTo>
                <a:lnTo>
                  <a:pt x="1097657" y="461645"/>
                </a:lnTo>
                <a:lnTo>
                  <a:pt x="1090691" y="485775"/>
                </a:lnTo>
                <a:lnTo>
                  <a:pt x="1083092" y="510223"/>
                </a:lnTo>
                <a:lnTo>
                  <a:pt x="1074543" y="534353"/>
                </a:lnTo>
                <a:lnTo>
                  <a:pt x="1065044" y="558483"/>
                </a:lnTo>
                <a:lnTo>
                  <a:pt x="1055861" y="582295"/>
                </a:lnTo>
                <a:lnTo>
                  <a:pt x="1045729" y="605473"/>
                </a:lnTo>
                <a:lnTo>
                  <a:pt x="1035280" y="628333"/>
                </a:lnTo>
                <a:lnTo>
                  <a:pt x="1024831" y="650875"/>
                </a:lnTo>
                <a:lnTo>
                  <a:pt x="1013749" y="673101"/>
                </a:lnTo>
                <a:lnTo>
                  <a:pt x="1002984" y="694373"/>
                </a:lnTo>
                <a:lnTo>
                  <a:pt x="992218" y="715011"/>
                </a:lnTo>
                <a:lnTo>
                  <a:pt x="981769" y="734696"/>
                </a:lnTo>
                <a:lnTo>
                  <a:pt x="970687" y="753746"/>
                </a:lnTo>
                <a:lnTo>
                  <a:pt x="960872" y="771526"/>
                </a:lnTo>
                <a:lnTo>
                  <a:pt x="940924" y="804228"/>
                </a:lnTo>
                <a:lnTo>
                  <a:pt x="923509" y="832803"/>
                </a:lnTo>
                <a:lnTo>
                  <a:pt x="908627" y="855663"/>
                </a:lnTo>
                <a:lnTo>
                  <a:pt x="897545" y="872808"/>
                </a:lnTo>
                <a:lnTo>
                  <a:pt x="888284" y="886158"/>
                </a:lnTo>
                <a:lnTo>
                  <a:pt x="901701" y="876604"/>
                </a:lnTo>
                <a:lnTo>
                  <a:pt x="918846" y="865159"/>
                </a:lnTo>
                <a:lnTo>
                  <a:pt x="942023" y="850534"/>
                </a:lnTo>
                <a:lnTo>
                  <a:pt x="969963" y="832411"/>
                </a:lnTo>
                <a:lnTo>
                  <a:pt x="1002983" y="813017"/>
                </a:lnTo>
                <a:lnTo>
                  <a:pt x="1020763" y="802526"/>
                </a:lnTo>
                <a:lnTo>
                  <a:pt x="1039813" y="792034"/>
                </a:lnTo>
                <a:lnTo>
                  <a:pt x="1059498" y="780906"/>
                </a:lnTo>
                <a:lnTo>
                  <a:pt x="1080136" y="770096"/>
                </a:lnTo>
                <a:lnTo>
                  <a:pt x="1101408" y="759287"/>
                </a:lnTo>
                <a:lnTo>
                  <a:pt x="1123316" y="748795"/>
                </a:lnTo>
                <a:lnTo>
                  <a:pt x="1145858" y="737667"/>
                </a:lnTo>
                <a:lnTo>
                  <a:pt x="1168718" y="727493"/>
                </a:lnTo>
                <a:lnTo>
                  <a:pt x="1192531" y="717637"/>
                </a:lnTo>
                <a:lnTo>
                  <a:pt x="1216343" y="707781"/>
                </a:lnTo>
                <a:lnTo>
                  <a:pt x="1239838" y="698879"/>
                </a:lnTo>
                <a:lnTo>
                  <a:pt x="1264603" y="690295"/>
                </a:lnTo>
                <a:lnTo>
                  <a:pt x="1288733" y="682346"/>
                </a:lnTo>
                <a:lnTo>
                  <a:pt x="1313181" y="675352"/>
                </a:lnTo>
                <a:lnTo>
                  <a:pt x="1337628" y="669311"/>
                </a:lnTo>
                <a:lnTo>
                  <a:pt x="1349693" y="666450"/>
                </a:lnTo>
                <a:lnTo>
                  <a:pt x="1361758" y="664224"/>
                </a:lnTo>
                <a:lnTo>
                  <a:pt x="1373823" y="661681"/>
                </a:lnTo>
                <a:lnTo>
                  <a:pt x="1385888" y="659773"/>
                </a:lnTo>
                <a:lnTo>
                  <a:pt x="1397953" y="657865"/>
                </a:lnTo>
                <a:lnTo>
                  <a:pt x="1410018" y="656594"/>
                </a:lnTo>
                <a:lnTo>
                  <a:pt x="1421766" y="655640"/>
                </a:lnTo>
                <a:lnTo>
                  <a:pt x="1433513" y="654686"/>
                </a:lnTo>
                <a:lnTo>
                  <a:pt x="1444943" y="654050"/>
                </a:lnTo>
                <a:lnTo>
                  <a:pt x="1456691" y="654050"/>
                </a:lnTo>
                <a:lnTo>
                  <a:pt x="1479233" y="654368"/>
                </a:lnTo>
                <a:lnTo>
                  <a:pt x="1500823" y="655004"/>
                </a:lnTo>
                <a:lnTo>
                  <a:pt x="1521461" y="656594"/>
                </a:lnTo>
                <a:lnTo>
                  <a:pt x="1540828" y="658501"/>
                </a:lnTo>
                <a:lnTo>
                  <a:pt x="1559561" y="661363"/>
                </a:lnTo>
                <a:lnTo>
                  <a:pt x="1577023" y="664542"/>
                </a:lnTo>
                <a:lnTo>
                  <a:pt x="1593851" y="668039"/>
                </a:lnTo>
                <a:lnTo>
                  <a:pt x="1609726" y="672173"/>
                </a:lnTo>
                <a:lnTo>
                  <a:pt x="1624966" y="676942"/>
                </a:lnTo>
                <a:lnTo>
                  <a:pt x="1639253" y="682028"/>
                </a:lnTo>
                <a:lnTo>
                  <a:pt x="1652588" y="687433"/>
                </a:lnTo>
                <a:lnTo>
                  <a:pt x="1664971" y="693792"/>
                </a:lnTo>
                <a:lnTo>
                  <a:pt x="1677036" y="699833"/>
                </a:lnTo>
                <a:lnTo>
                  <a:pt x="1687831" y="706827"/>
                </a:lnTo>
                <a:lnTo>
                  <a:pt x="1697991" y="714458"/>
                </a:lnTo>
                <a:lnTo>
                  <a:pt x="1707833" y="722088"/>
                </a:lnTo>
                <a:lnTo>
                  <a:pt x="1716406" y="730037"/>
                </a:lnTo>
                <a:lnTo>
                  <a:pt x="1724661" y="738621"/>
                </a:lnTo>
                <a:lnTo>
                  <a:pt x="1731963" y="747523"/>
                </a:lnTo>
                <a:lnTo>
                  <a:pt x="1738949" y="756425"/>
                </a:lnTo>
                <a:lnTo>
                  <a:pt x="1744663" y="765963"/>
                </a:lnTo>
                <a:lnTo>
                  <a:pt x="1750061" y="775501"/>
                </a:lnTo>
                <a:lnTo>
                  <a:pt x="1755141" y="785675"/>
                </a:lnTo>
                <a:lnTo>
                  <a:pt x="1759586" y="795849"/>
                </a:lnTo>
                <a:lnTo>
                  <a:pt x="1763396" y="806659"/>
                </a:lnTo>
                <a:lnTo>
                  <a:pt x="1766571" y="817151"/>
                </a:lnTo>
                <a:lnTo>
                  <a:pt x="1768793" y="828596"/>
                </a:lnTo>
                <a:lnTo>
                  <a:pt x="1771333" y="839406"/>
                </a:lnTo>
                <a:lnTo>
                  <a:pt x="1772921" y="851170"/>
                </a:lnTo>
                <a:lnTo>
                  <a:pt x="1773873" y="862933"/>
                </a:lnTo>
                <a:lnTo>
                  <a:pt x="1774826" y="874697"/>
                </a:lnTo>
                <a:lnTo>
                  <a:pt x="1774826" y="886778"/>
                </a:lnTo>
                <a:lnTo>
                  <a:pt x="1774826" y="898860"/>
                </a:lnTo>
                <a:lnTo>
                  <a:pt x="1773873" y="910305"/>
                </a:lnTo>
                <a:lnTo>
                  <a:pt x="1772921" y="922069"/>
                </a:lnTo>
                <a:lnTo>
                  <a:pt x="1771333" y="933515"/>
                </a:lnTo>
                <a:lnTo>
                  <a:pt x="1768793" y="944642"/>
                </a:lnTo>
                <a:lnTo>
                  <a:pt x="1766571" y="956088"/>
                </a:lnTo>
                <a:lnTo>
                  <a:pt x="1763396" y="966580"/>
                </a:lnTo>
                <a:lnTo>
                  <a:pt x="1759586" y="977072"/>
                </a:lnTo>
                <a:lnTo>
                  <a:pt x="1755141" y="987563"/>
                </a:lnTo>
                <a:lnTo>
                  <a:pt x="1750061" y="997737"/>
                </a:lnTo>
                <a:lnTo>
                  <a:pt x="1744663" y="1007593"/>
                </a:lnTo>
                <a:lnTo>
                  <a:pt x="1738949" y="1016813"/>
                </a:lnTo>
                <a:lnTo>
                  <a:pt x="1731963" y="1025716"/>
                </a:lnTo>
                <a:lnTo>
                  <a:pt x="1724661" y="1034618"/>
                </a:lnTo>
                <a:lnTo>
                  <a:pt x="1716406" y="1043202"/>
                </a:lnTo>
                <a:lnTo>
                  <a:pt x="1707833" y="1051150"/>
                </a:lnTo>
                <a:lnTo>
                  <a:pt x="1697991" y="1058781"/>
                </a:lnTo>
                <a:lnTo>
                  <a:pt x="1687831" y="1066411"/>
                </a:lnTo>
                <a:lnTo>
                  <a:pt x="1677036" y="1073406"/>
                </a:lnTo>
                <a:lnTo>
                  <a:pt x="1664971" y="1079446"/>
                </a:lnTo>
                <a:lnTo>
                  <a:pt x="1652588" y="1085805"/>
                </a:lnTo>
                <a:lnTo>
                  <a:pt x="1639253" y="1091210"/>
                </a:lnTo>
                <a:lnTo>
                  <a:pt x="1624966" y="1096297"/>
                </a:lnTo>
                <a:lnTo>
                  <a:pt x="1609726" y="1101066"/>
                </a:lnTo>
                <a:lnTo>
                  <a:pt x="1593851" y="1105199"/>
                </a:lnTo>
                <a:lnTo>
                  <a:pt x="1577023" y="1108696"/>
                </a:lnTo>
                <a:lnTo>
                  <a:pt x="1559561" y="1111876"/>
                </a:lnTo>
                <a:lnTo>
                  <a:pt x="1540828" y="1114737"/>
                </a:lnTo>
                <a:lnTo>
                  <a:pt x="1521461" y="1116645"/>
                </a:lnTo>
                <a:lnTo>
                  <a:pt x="1500823" y="1118234"/>
                </a:lnTo>
                <a:lnTo>
                  <a:pt x="1479233" y="1118870"/>
                </a:lnTo>
                <a:lnTo>
                  <a:pt x="1456691" y="1119188"/>
                </a:lnTo>
                <a:lnTo>
                  <a:pt x="1444943" y="1119188"/>
                </a:lnTo>
                <a:lnTo>
                  <a:pt x="1433513" y="1118552"/>
                </a:lnTo>
                <a:lnTo>
                  <a:pt x="1421766" y="1117599"/>
                </a:lnTo>
                <a:lnTo>
                  <a:pt x="1410018" y="1116645"/>
                </a:lnTo>
                <a:lnTo>
                  <a:pt x="1397953" y="1115373"/>
                </a:lnTo>
                <a:lnTo>
                  <a:pt x="1385888" y="1113465"/>
                </a:lnTo>
                <a:lnTo>
                  <a:pt x="1373823" y="1111558"/>
                </a:lnTo>
                <a:lnTo>
                  <a:pt x="1361758" y="1109650"/>
                </a:lnTo>
                <a:lnTo>
                  <a:pt x="1349693" y="1106789"/>
                </a:lnTo>
                <a:lnTo>
                  <a:pt x="1337628" y="1104245"/>
                </a:lnTo>
                <a:lnTo>
                  <a:pt x="1313181" y="1097887"/>
                </a:lnTo>
                <a:lnTo>
                  <a:pt x="1288733" y="1090892"/>
                </a:lnTo>
                <a:lnTo>
                  <a:pt x="1264603" y="1082944"/>
                </a:lnTo>
                <a:lnTo>
                  <a:pt x="1239838" y="1074359"/>
                </a:lnTo>
                <a:lnTo>
                  <a:pt x="1216343" y="1065457"/>
                </a:lnTo>
                <a:lnTo>
                  <a:pt x="1192531" y="1055919"/>
                </a:lnTo>
                <a:lnTo>
                  <a:pt x="1168718" y="1045745"/>
                </a:lnTo>
                <a:lnTo>
                  <a:pt x="1145858" y="1035571"/>
                </a:lnTo>
                <a:lnTo>
                  <a:pt x="1123316" y="1024444"/>
                </a:lnTo>
                <a:lnTo>
                  <a:pt x="1101408" y="1013634"/>
                </a:lnTo>
                <a:lnTo>
                  <a:pt x="1080136" y="1002824"/>
                </a:lnTo>
                <a:lnTo>
                  <a:pt x="1059498" y="992332"/>
                </a:lnTo>
                <a:lnTo>
                  <a:pt x="1039813" y="981205"/>
                </a:lnTo>
                <a:lnTo>
                  <a:pt x="1020763" y="970395"/>
                </a:lnTo>
                <a:lnTo>
                  <a:pt x="1002983" y="960221"/>
                </a:lnTo>
                <a:lnTo>
                  <a:pt x="969963" y="940509"/>
                </a:lnTo>
                <a:lnTo>
                  <a:pt x="942023" y="923023"/>
                </a:lnTo>
                <a:lnTo>
                  <a:pt x="918846" y="908080"/>
                </a:lnTo>
                <a:lnTo>
                  <a:pt x="901701" y="896316"/>
                </a:lnTo>
                <a:lnTo>
                  <a:pt x="887714" y="886979"/>
                </a:lnTo>
                <a:lnTo>
                  <a:pt x="887413" y="887413"/>
                </a:lnTo>
                <a:lnTo>
                  <a:pt x="897545" y="901705"/>
                </a:lnTo>
                <a:lnTo>
                  <a:pt x="908627" y="918856"/>
                </a:lnTo>
                <a:lnTo>
                  <a:pt x="923509" y="941724"/>
                </a:lnTo>
                <a:lnTo>
                  <a:pt x="940924" y="969674"/>
                </a:lnTo>
                <a:lnTo>
                  <a:pt x="960872" y="1003024"/>
                </a:lnTo>
                <a:lnTo>
                  <a:pt x="970687" y="1020810"/>
                </a:lnTo>
                <a:lnTo>
                  <a:pt x="981769" y="1039867"/>
                </a:lnTo>
                <a:lnTo>
                  <a:pt x="992218" y="1059241"/>
                </a:lnTo>
                <a:lnTo>
                  <a:pt x="1002984" y="1079886"/>
                </a:lnTo>
                <a:lnTo>
                  <a:pt x="1013749" y="1101484"/>
                </a:lnTo>
                <a:lnTo>
                  <a:pt x="1024831" y="1123082"/>
                </a:lnTo>
                <a:lnTo>
                  <a:pt x="1035280" y="1145632"/>
                </a:lnTo>
                <a:lnTo>
                  <a:pt x="1045729" y="1168818"/>
                </a:lnTo>
                <a:lnTo>
                  <a:pt x="1055861" y="1192639"/>
                </a:lnTo>
                <a:lnTo>
                  <a:pt x="1065044" y="1216143"/>
                </a:lnTo>
                <a:lnTo>
                  <a:pt x="1074543" y="1239964"/>
                </a:lnTo>
                <a:lnTo>
                  <a:pt x="1083092" y="1264420"/>
                </a:lnTo>
                <a:lnTo>
                  <a:pt x="1090691" y="1288558"/>
                </a:lnTo>
                <a:lnTo>
                  <a:pt x="1097657" y="1313332"/>
                </a:lnTo>
                <a:lnTo>
                  <a:pt x="1103990" y="1337789"/>
                </a:lnTo>
                <a:lnTo>
                  <a:pt x="1106523" y="1349858"/>
                </a:lnTo>
                <a:lnTo>
                  <a:pt x="1109056" y="1362245"/>
                </a:lnTo>
                <a:lnTo>
                  <a:pt x="1111272" y="1374314"/>
                </a:lnTo>
                <a:lnTo>
                  <a:pt x="1113172" y="1386384"/>
                </a:lnTo>
                <a:lnTo>
                  <a:pt x="1114755" y="1398135"/>
                </a:lnTo>
                <a:lnTo>
                  <a:pt x="1116338" y="1410205"/>
                </a:lnTo>
                <a:lnTo>
                  <a:pt x="1117605" y="1421956"/>
                </a:lnTo>
                <a:lnTo>
                  <a:pt x="1118238" y="1434026"/>
                </a:lnTo>
                <a:lnTo>
                  <a:pt x="1118555" y="1445460"/>
                </a:lnTo>
                <a:lnTo>
                  <a:pt x="1119188" y="1456894"/>
                </a:lnTo>
                <a:lnTo>
                  <a:pt x="1118555" y="1479444"/>
                </a:lnTo>
                <a:lnTo>
                  <a:pt x="1117921" y="1500724"/>
                </a:lnTo>
                <a:lnTo>
                  <a:pt x="1116338" y="1521369"/>
                </a:lnTo>
                <a:lnTo>
                  <a:pt x="1114439" y="1541061"/>
                </a:lnTo>
                <a:lnTo>
                  <a:pt x="1111589" y="1559483"/>
                </a:lnTo>
                <a:lnTo>
                  <a:pt x="1108739" y="1577269"/>
                </a:lnTo>
                <a:lnTo>
                  <a:pt x="1105256" y="1594421"/>
                </a:lnTo>
                <a:lnTo>
                  <a:pt x="1100823" y="1609984"/>
                </a:lnTo>
                <a:lnTo>
                  <a:pt x="1096074" y="1624911"/>
                </a:lnTo>
                <a:lnTo>
                  <a:pt x="1091008" y="1639522"/>
                </a:lnTo>
                <a:lnTo>
                  <a:pt x="1085308" y="1652544"/>
                </a:lnTo>
                <a:lnTo>
                  <a:pt x="1079609" y="1665248"/>
                </a:lnTo>
                <a:lnTo>
                  <a:pt x="1072960" y="1677318"/>
                </a:lnTo>
                <a:lnTo>
                  <a:pt x="1066310" y="1688117"/>
                </a:lnTo>
                <a:lnTo>
                  <a:pt x="1059028" y="1698280"/>
                </a:lnTo>
                <a:lnTo>
                  <a:pt x="1051112" y="1708126"/>
                </a:lnTo>
                <a:lnTo>
                  <a:pt x="1042880" y="1716384"/>
                </a:lnTo>
                <a:lnTo>
                  <a:pt x="1034964" y="1724642"/>
                </a:lnTo>
                <a:lnTo>
                  <a:pt x="1025781" y="1732265"/>
                </a:lnTo>
                <a:lnTo>
                  <a:pt x="1016916" y="1739252"/>
                </a:lnTo>
                <a:lnTo>
                  <a:pt x="1007417" y="1744970"/>
                </a:lnTo>
                <a:lnTo>
                  <a:pt x="997601" y="1750369"/>
                </a:lnTo>
                <a:lnTo>
                  <a:pt x="987785" y="1755451"/>
                </a:lnTo>
                <a:lnTo>
                  <a:pt x="977337" y="1759897"/>
                </a:lnTo>
                <a:lnTo>
                  <a:pt x="966888" y="1763391"/>
                </a:lnTo>
                <a:lnTo>
                  <a:pt x="956122" y="1766885"/>
                </a:lnTo>
                <a:lnTo>
                  <a:pt x="945357" y="1769108"/>
                </a:lnTo>
                <a:lnTo>
                  <a:pt x="933958" y="1771331"/>
                </a:lnTo>
                <a:lnTo>
                  <a:pt x="922559" y="1772920"/>
                </a:lnTo>
                <a:lnTo>
                  <a:pt x="911160" y="1774190"/>
                </a:lnTo>
                <a:lnTo>
                  <a:pt x="899445" y="1774508"/>
                </a:lnTo>
                <a:lnTo>
                  <a:pt x="887413" y="1774825"/>
                </a:lnTo>
                <a:lnTo>
                  <a:pt x="875381" y="1774508"/>
                </a:lnTo>
                <a:lnTo>
                  <a:pt x="863666" y="1774190"/>
                </a:lnTo>
                <a:lnTo>
                  <a:pt x="851950" y="1772920"/>
                </a:lnTo>
                <a:lnTo>
                  <a:pt x="840551" y="1771331"/>
                </a:lnTo>
                <a:lnTo>
                  <a:pt x="829469" y="1769108"/>
                </a:lnTo>
                <a:lnTo>
                  <a:pt x="818387" y="1766885"/>
                </a:lnTo>
                <a:lnTo>
                  <a:pt x="807305" y="1763391"/>
                </a:lnTo>
                <a:lnTo>
                  <a:pt x="796856" y="1759897"/>
                </a:lnTo>
                <a:lnTo>
                  <a:pt x="786724" y="1755451"/>
                </a:lnTo>
                <a:lnTo>
                  <a:pt x="776908" y="1750369"/>
                </a:lnTo>
                <a:lnTo>
                  <a:pt x="767093" y="1744970"/>
                </a:lnTo>
                <a:lnTo>
                  <a:pt x="757594" y="1739252"/>
                </a:lnTo>
                <a:lnTo>
                  <a:pt x="748411" y="1732265"/>
                </a:lnTo>
                <a:lnTo>
                  <a:pt x="739862" y="1724642"/>
                </a:lnTo>
                <a:lnTo>
                  <a:pt x="731313" y="1716384"/>
                </a:lnTo>
                <a:lnTo>
                  <a:pt x="723081" y="1708126"/>
                </a:lnTo>
                <a:lnTo>
                  <a:pt x="715798" y="1698280"/>
                </a:lnTo>
                <a:lnTo>
                  <a:pt x="708516" y="1688117"/>
                </a:lnTo>
                <a:lnTo>
                  <a:pt x="701550" y="1677318"/>
                </a:lnTo>
                <a:lnTo>
                  <a:pt x="694900" y="1665248"/>
                </a:lnTo>
                <a:lnTo>
                  <a:pt x="689201" y="1652544"/>
                </a:lnTo>
                <a:lnTo>
                  <a:pt x="683502" y="1639522"/>
                </a:lnTo>
                <a:lnTo>
                  <a:pt x="678119" y="1624911"/>
                </a:lnTo>
                <a:lnTo>
                  <a:pt x="673369" y="1609984"/>
                </a:lnTo>
                <a:lnTo>
                  <a:pt x="669570" y="1594421"/>
                </a:lnTo>
                <a:lnTo>
                  <a:pt x="665770" y="1577269"/>
                </a:lnTo>
                <a:lnTo>
                  <a:pt x="662604" y="1559483"/>
                </a:lnTo>
                <a:lnTo>
                  <a:pt x="660387" y="1541061"/>
                </a:lnTo>
                <a:lnTo>
                  <a:pt x="657854" y="1521369"/>
                </a:lnTo>
                <a:lnTo>
                  <a:pt x="656904" y="1500724"/>
                </a:lnTo>
                <a:lnTo>
                  <a:pt x="655638" y="1479444"/>
                </a:lnTo>
                <a:lnTo>
                  <a:pt x="655638" y="1456894"/>
                </a:lnTo>
                <a:lnTo>
                  <a:pt x="655638" y="1445460"/>
                </a:lnTo>
                <a:lnTo>
                  <a:pt x="655954" y="1434026"/>
                </a:lnTo>
                <a:lnTo>
                  <a:pt x="656904" y="1421956"/>
                </a:lnTo>
                <a:lnTo>
                  <a:pt x="657854" y="1410205"/>
                </a:lnTo>
                <a:lnTo>
                  <a:pt x="659438" y="1398135"/>
                </a:lnTo>
                <a:lnTo>
                  <a:pt x="661021" y="1386384"/>
                </a:lnTo>
                <a:lnTo>
                  <a:pt x="662921" y="1374314"/>
                </a:lnTo>
                <a:lnTo>
                  <a:pt x="665454" y="1362245"/>
                </a:lnTo>
                <a:lnTo>
                  <a:pt x="667987" y="1349858"/>
                </a:lnTo>
                <a:lnTo>
                  <a:pt x="670836" y="1337789"/>
                </a:lnTo>
                <a:lnTo>
                  <a:pt x="677169" y="1313332"/>
                </a:lnTo>
                <a:lnTo>
                  <a:pt x="684135" y="1288558"/>
                </a:lnTo>
                <a:lnTo>
                  <a:pt x="691734" y="1264420"/>
                </a:lnTo>
                <a:lnTo>
                  <a:pt x="700283" y="1239964"/>
                </a:lnTo>
                <a:lnTo>
                  <a:pt x="709149" y="1216143"/>
                </a:lnTo>
                <a:lnTo>
                  <a:pt x="718965" y="1192639"/>
                </a:lnTo>
                <a:lnTo>
                  <a:pt x="729097" y="1168818"/>
                </a:lnTo>
                <a:lnTo>
                  <a:pt x="739229" y="1145632"/>
                </a:lnTo>
                <a:lnTo>
                  <a:pt x="749678" y="1123082"/>
                </a:lnTo>
                <a:lnTo>
                  <a:pt x="760443" y="1101484"/>
                </a:lnTo>
                <a:lnTo>
                  <a:pt x="771209" y="1079886"/>
                </a:lnTo>
                <a:lnTo>
                  <a:pt x="782291" y="1059241"/>
                </a:lnTo>
                <a:lnTo>
                  <a:pt x="793057" y="1039867"/>
                </a:lnTo>
                <a:lnTo>
                  <a:pt x="803505" y="1020810"/>
                </a:lnTo>
                <a:lnTo>
                  <a:pt x="813954" y="1003024"/>
                </a:lnTo>
                <a:lnTo>
                  <a:pt x="833585" y="969674"/>
                </a:lnTo>
                <a:lnTo>
                  <a:pt x="851317" y="941724"/>
                </a:lnTo>
                <a:lnTo>
                  <a:pt x="865882" y="918856"/>
                </a:lnTo>
                <a:lnTo>
                  <a:pt x="877281" y="901705"/>
                </a:lnTo>
                <a:lnTo>
                  <a:pt x="887413" y="887413"/>
                </a:lnTo>
                <a:lnTo>
                  <a:pt x="887112" y="886979"/>
                </a:lnTo>
                <a:lnTo>
                  <a:pt x="873125" y="896316"/>
                </a:lnTo>
                <a:lnTo>
                  <a:pt x="855981" y="908080"/>
                </a:lnTo>
                <a:lnTo>
                  <a:pt x="832803" y="923023"/>
                </a:lnTo>
                <a:lnTo>
                  <a:pt x="804545" y="940509"/>
                </a:lnTo>
                <a:lnTo>
                  <a:pt x="771843" y="960221"/>
                </a:lnTo>
                <a:lnTo>
                  <a:pt x="753745" y="970395"/>
                </a:lnTo>
                <a:lnTo>
                  <a:pt x="734695" y="981205"/>
                </a:lnTo>
                <a:lnTo>
                  <a:pt x="715010" y="992332"/>
                </a:lnTo>
                <a:lnTo>
                  <a:pt x="694373" y="1002824"/>
                </a:lnTo>
                <a:lnTo>
                  <a:pt x="673418" y="1013634"/>
                </a:lnTo>
                <a:lnTo>
                  <a:pt x="651193" y="1024444"/>
                </a:lnTo>
                <a:lnTo>
                  <a:pt x="628650" y="1035571"/>
                </a:lnTo>
                <a:lnTo>
                  <a:pt x="605473" y="1045745"/>
                </a:lnTo>
                <a:lnTo>
                  <a:pt x="582295" y="1055919"/>
                </a:lnTo>
                <a:lnTo>
                  <a:pt x="558483" y="1065457"/>
                </a:lnTo>
                <a:lnTo>
                  <a:pt x="534353" y="1074359"/>
                </a:lnTo>
                <a:lnTo>
                  <a:pt x="510223" y="1082944"/>
                </a:lnTo>
                <a:lnTo>
                  <a:pt x="485775" y="1090892"/>
                </a:lnTo>
                <a:lnTo>
                  <a:pt x="461328" y="1097887"/>
                </a:lnTo>
                <a:lnTo>
                  <a:pt x="437198" y="1104245"/>
                </a:lnTo>
                <a:lnTo>
                  <a:pt x="424498" y="1106789"/>
                </a:lnTo>
                <a:lnTo>
                  <a:pt x="412432" y="1109650"/>
                </a:lnTo>
                <a:lnTo>
                  <a:pt x="400367" y="1111558"/>
                </a:lnTo>
                <a:lnTo>
                  <a:pt x="388302" y="1113465"/>
                </a:lnTo>
                <a:lnTo>
                  <a:pt x="376237" y="1115373"/>
                </a:lnTo>
                <a:lnTo>
                  <a:pt x="364807" y="1116645"/>
                </a:lnTo>
                <a:lnTo>
                  <a:pt x="352742" y="1117599"/>
                </a:lnTo>
                <a:lnTo>
                  <a:pt x="340995" y="1118552"/>
                </a:lnTo>
                <a:lnTo>
                  <a:pt x="329247" y="1119188"/>
                </a:lnTo>
                <a:lnTo>
                  <a:pt x="317500" y="1119188"/>
                </a:lnTo>
                <a:lnTo>
                  <a:pt x="295275" y="1118870"/>
                </a:lnTo>
                <a:lnTo>
                  <a:pt x="274002" y="1118234"/>
                </a:lnTo>
                <a:lnTo>
                  <a:pt x="253365" y="1116645"/>
                </a:lnTo>
                <a:lnTo>
                  <a:pt x="233997" y="1114737"/>
                </a:lnTo>
                <a:lnTo>
                  <a:pt x="215265" y="1111876"/>
                </a:lnTo>
                <a:lnTo>
                  <a:pt x="197485" y="1108696"/>
                </a:lnTo>
                <a:lnTo>
                  <a:pt x="180657" y="1105199"/>
                </a:lnTo>
                <a:lnTo>
                  <a:pt x="164782" y="1101066"/>
                </a:lnTo>
                <a:lnTo>
                  <a:pt x="149860" y="1096297"/>
                </a:lnTo>
                <a:lnTo>
                  <a:pt x="135572" y="1091210"/>
                </a:lnTo>
                <a:lnTo>
                  <a:pt x="122237" y="1085805"/>
                </a:lnTo>
                <a:lnTo>
                  <a:pt x="109537" y="1079446"/>
                </a:lnTo>
                <a:lnTo>
                  <a:pt x="97790" y="1073406"/>
                </a:lnTo>
                <a:lnTo>
                  <a:pt x="86677" y="1066411"/>
                </a:lnTo>
                <a:lnTo>
                  <a:pt x="76835" y="1058781"/>
                </a:lnTo>
                <a:lnTo>
                  <a:pt x="66992" y="1051150"/>
                </a:lnTo>
                <a:lnTo>
                  <a:pt x="58102" y="1043202"/>
                </a:lnTo>
                <a:lnTo>
                  <a:pt x="50165" y="1034618"/>
                </a:lnTo>
                <a:lnTo>
                  <a:pt x="42862" y="1025716"/>
                </a:lnTo>
                <a:lnTo>
                  <a:pt x="35877" y="1016813"/>
                </a:lnTo>
                <a:lnTo>
                  <a:pt x="29527" y="1007593"/>
                </a:lnTo>
                <a:lnTo>
                  <a:pt x="24130" y="997737"/>
                </a:lnTo>
                <a:lnTo>
                  <a:pt x="19367" y="987563"/>
                </a:lnTo>
                <a:lnTo>
                  <a:pt x="15240" y="977072"/>
                </a:lnTo>
                <a:lnTo>
                  <a:pt x="11430" y="966580"/>
                </a:lnTo>
                <a:lnTo>
                  <a:pt x="8255" y="956088"/>
                </a:lnTo>
                <a:lnTo>
                  <a:pt x="5397" y="944642"/>
                </a:lnTo>
                <a:lnTo>
                  <a:pt x="3492" y="933515"/>
                </a:lnTo>
                <a:lnTo>
                  <a:pt x="1905" y="922069"/>
                </a:lnTo>
                <a:lnTo>
                  <a:pt x="952" y="910305"/>
                </a:lnTo>
                <a:lnTo>
                  <a:pt x="0" y="898860"/>
                </a:lnTo>
                <a:lnTo>
                  <a:pt x="0" y="886778"/>
                </a:lnTo>
                <a:lnTo>
                  <a:pt x="0" y="874697"/>
                </a:lnTo>
                <a:lnTo>
                  <a:pt x="952" y="862933"/>
                </a:lnTo>
                <a:lnTo>
                  <a:pt x="1905" y="851170"/>
                </a:lnTo>
                <a:lnTo>
                  <a:pt x="3492" y="839406"/>
                </a:lnTo>
                <a:lnTo>
                  <a:pt x="5397" y="828596"/>
                </a:lnTo>
                <a:lnTo>
                  <a:pt x="8255" y="817151"/>
                </a:lnTo>
                <a:lnTo>
                  <a:pt x="11430" y="806659"/>
                </a:lnTo>
                <a:lnTo>
                  <a:pt x="15240" y="795849"/>
                </a:lnTo>
                <a:lnTo>
                  <a:pt x="19367" y="785675"/>
                </a:lnTo>
                <a:lnTo>
                  <a:pt x="24130" y="775501"/>
                </a:lnTo>
                <a:lnTo>
                  <a:pt x="29527" y="765963"/>
                </a:lnTo>
                <a:lnTo>
                  <a:pt x="35877" y="756425"/>
                </a:lnTo>
                <a:lnTo>
                  <a:pt x="42862" y="747523"/>
                </a:lnTo>
                <a:lnTo>
                  <a:pt x="50165" y="738621"/>
                </a:lnTo>
                <a:lnTo>
                  <a:pt x="58102" y="730037"/>
                </a:lnTo>
                <a:lnTo>
                  <a:pt x="66992" y="722088"/>
                </a:lnTo>
                <a:lnTo>
                  <a:pt x="76835" y="714458"/>
                </a:lnTo>
                <a:lnTo>
                  <a:pt x="86677" y="706827"/>
                </a:lnTo>
                <a:lnTo>
                  <a:pt x="97790" y="699833"/>
                </a:lnTo>
                <a:lnTo>
                  <a:pt x="109537" y="693792"/>
                </a:lnTo>
                <a:lnTo>
                  <a:pt x="122237" y="687433"/>
                </a:lnTo>
                <a:lnTo>
                  <a:pt x="135572" y="682028"/>
                </a:lnTo>
                <a:lnTo>
                  <a:pt x="149860" y="676942"/>
                </a:lnTo>
                <a:lnTo>
                  <a:pt x="164782" y="672173"/>
                </a:lnTo>
                <a:lnTo>
                  <a:pt x="180657" y="668039"/>
                </a:lnTo>
                <a:lnTo>
                  <a:pt x="197485" y="664542"/>
                </a:lnTo>
                <a:lnTo>
                  <a:pt x="215265" y="661363"/>
                </a:lnTo>
                <a:lnTo>
                  <a:pt x="233997" y="658501"/>
                </a:lnTo>
                <a:lnTo>
                  <a:pt x="253365" y="656594"/>
                </a:lnTo>
                <a:lnTo>
                  <a:pt x="274002" y="655004"/>
                </a:lnTo>
                <a:lnTo>
                  <a:pt x="295275" y="654368"/>
                </a:lnTo>
                <a:lnTo>
                  <a:pt x="317500" y="654050"/>
                </a:lnTo>
                <a:lnTo>
                  <a:pt x="329247" y="654050"/>
                </a:lnTo>
                <a:lnTo>
                  <a:pt x="340995" y="654686"/>
                </a:lnTo>
                <a:lnTo>
                  <a:pt x="352742" y="655640"/>
                </a:lnTo>
                <a:lnTo>
                  <a:pt x="364807" y="656594"/>
                </a:lnTo>
                <a:lnTo>
                  <a:pt x="376237" y="657865"/>
                </a:lnTo>
                <a:lnTo>
                  <a:pt x="388302" y="659773"/>
                </a:lnTo>
                <a:lnTo>
                  <a:pt x="400367" y="661681"/>
                </a:lnTo>
                <a:lnTo>
                  <a:pt x="412432" y="664224"/>
                </a:lnTo>
                <a:lnTo>
                  <a:pt x="424498" y="666450"/>
                </a:lnTo>
                <a:lnTo>
                  <a:pt x="437198" y="669311"/>
                </a:lnTo>
                <a:lnTo>
                  <a:pt x="461328" y="675352"/>
                </a:lnTo>
                <a:lnTo>
                  <a:pt x="485775" y="682346"/>
                </a:lnTo>
                <a:lnTo>
                  <a:pt x="510223" y="690295"/>
                </a:lnTo>
                <a:lnTo>
                  <a:pt x="534353" y="698879"/>
                </a:lnTo>
                <a:lnTo>
                  <a:pt x="558483" y="707781"/>
                </a:lnTo>
                <a:lnTo>
                  <a:pt x="582295" y="717637"/>
                </a:lnTo>
                <a:lnTo>
                  <a:pt x="605473" y="727493"/>
                </a:lnTo>
                <a:lnTo>
                  <a:pt x="628650" y="737667"/>
                </a:lnTo>
                <a:lnTo>
                  <a:pt x="651193" y="748795"/>
                </a:lnTo>
                <a:lnTo>
                  <a:pt x="673418" y="759287"/>
                </a:lnTo>
                <a:lnTo>
                  <a:pt x="694373" y="770096"/>
                </a:lnTo>
                <a:lnTo>
                  <a:pt x="715010" y="780906"/>
                </a:lnTo>
                <a:lnTo>
                  <a:pt x="734695" y="792034"/>
                </a:lnTo>
                <a:lnTo>
                  <a:pt x="753745" y="802526"/>
                </a:lnTo>
                <a:lnTo>
                  <a:pt x="771843" y="813017"/>
                </a:lnTo>
                <a:lnTo>
                  <a:pt x="804545" y="832411"/>
                </a:lnTo>
                <a:lnTo>
                  <a:pt x="832803" y="850534"/>
                </a:lnTo>
                <a:lnTo>
                  <a:pt x="855981" y="865159"/>
                </a:lnTo>
                <a:lnTo>
                  <a:pt x="873125" y="876604"/>
                </a:lnTo>
                <a:lnTo>
                  <a:pt x="886542" y="886158"/>
                </a:lnTo>
                <a:lnTo>
                  <a:pt x="877281" y="872808"/>
                </a:lnTo>
                <a:lnTo>
                  <a:pt x="865882" y="855663"/>
                </a:lnTo>
                <a:lnTo>
                  <a:pt x="851317" y="832803"/>
                </a:lnTo>
                <a:lnTo>
                  <a:pt x="833585" y="804228"/>
                </a:lnTo>
                <a:lnTo>
                  <a:pt x="813954" y="771526"/>
                </a:lnTo>
                <a:lnTo>
                  <a:pt x="803505" y="753746"/>
                </a:lnTo>
                <a:lnTo>
                  <a:pt x="793057" y="734696"/>
                </a:lnTo>
                <a:lnTo>
                  <a:pt x="782291" y="715011"/>
                </a:lnTo>
                <a:lnTo>
                  <a:pt x="771209" y="694373"/>
                </a:lnTo>
                <a:lnTo>
                  <a:pt x="760443" y="673101"/>
                </a:lnTo>
                <a:lnTo>
                  <a:pt x="749678" y="650875"/>
                </a:lnTo>
                <a:lnTo>
                  <a:pt x="739229" y="628333"/>
                </a:lnTo>
                <a:lnTo>
                  <a:pt x="729097" y="605473"/>
                </a:lnTo>
                <a:lnTo>
                  <a:pt x="718965" y="582295"/>
                </a:lnTo>
                <a:lnTo>
                  <a:pt x="709149" y="558483"/>
                </a:lnTo>
                <a:lnTo>
                  <a:pt x="700283" y="534353"/>
                </a:lnTo>
                <a:lnTo>
                  <a:pt x="691734" y="510223"/>
                </a:lnTo>
                <a:lnTo>
                  <a:pt x="684135" y="485775"/>
                </a:lnTo>
                <a:lnTo>
                  <a:pt x="677169" y="461645"/>
                </a:lnTo>
                <a:lnTo>
                  <a:pt x="670836" y="436880"/>
                </a:lnTo>
                <a:lnTo>
                  <a:pt x="667987" y="424815"/>
                </a:lnTo>
                <a:lnTo>
                  <a:pt x="665454" y="412432"/>
                </a:lnTo>
                <a:lnTo>
                  <a:pt x="662921" y="400367"/>
                </a:lnTo>
                <a:lnTo>
                  <a:pt x="661021" y="388302"/>
                </a:lnTo>
                <a:lnTo>
                  <a:pt x="659438" y="376555"/>
                </a:lnTo>
                <a:lnTo>
                  <a:pt x="657854" y="364490"/>
                </a:lnTo>
                <a:lnTo>
                  <a:pt x="656904" y="353060"/>
                </a:lnTo>
                <a:lnTo>
                  <a:pt x="655954" y="340995"/>
                </a:lnTo>
                <a:lnTo>
                  <a:pt x="655638" y="329247"/>
                </a:lnTo>
                <a:lnTo>
                  <a:pt x="655638" y="317817"/>
                </a:lnTo>
                <a:lnTo>
                  <a:pt x="655638" y="295275"/>
                </a:lnTo>
                <a:lnTo>
                  <a:pt x="656904" y="274002"/>
                </a:lnTo>
                <a:lnTo>
                  <a:pt x="657854" y="253365"/>
                </a:lnTo>
                <a:lnTo>
                  <a:pt x="660387" y="233680"/>
                </a:lnTo>
                <a:lnTo>
                  <a:pt x="662604" y="215265"/>
                </a:lnTo>
                <a:lnTo>
                  <a:pt x="665770" y="197167"/>
                </a:lnTo>
                <a:lnTo>
                  <a:pt x="669570" y="180657"/>
                </a:lnTo>
                <a:lnTo>
                  <a:pt x="673369" y="164465"/>
                </a:lnTo>
                <a:lnTo>
                  <a:pt x="678119" y="149860"/>
                </a:lnTo>
                <a:lnTo>
                  <a:pt x="683502" y="135255"/>
                </a:lnTo>
                <a:lnTo>
                  <a:pt x="689201" y="122237"/>
                </a:lnTo>
                <a:lnTo>
                  <a:pt x="694900" y="109220"/>
                </a:lnTo>
                <a:lnTo>
                  <a:pt x="701550" y="97472"/>
                </a:lnTo>
                <a:lnTo>
                  <a:pt x="708516" y="86677"/>
                </a:lnTo>
                <a:lnTo>
                  <a:pt x="715798" y="76200"/>
                </a:lnTo>
                <a:lnTo>
                  <a:pt x="723081" y="66992"/>
                </a:lnTo>
                <a:lnTo>
                  <a:pt x="731313" y="57785"/>
                </a:lnTo>
                <a:lnTo>
                  <a:pt x="739862" y="50165"/>
                </a:lnTo>
                <a:lnTo>
                  <a:pt x="748411" y="42227"/>
                </a:lnTo>
                <a:lnTo>
                  <a:pt x="757594" y="35877"/>
                </a:lnTo>
                <a:lnTo>
                  <a:pt x="767093" y="29527"/>
                </a:lnTo>
                <a:lnTo>
                  <a:pt x="776908" y="24130"/>
                </a:lnTo>
                <a:lnTo>
                  <a:pt x="786724" y="19367"/>
                </a:lnTo>
                <a:lnTo>
                  <a:pt x="796856" y="15240"/>
                </a:lnTo>
                <a:lnTo>
                  <a:pt x="807305" y="11112"/>
                </a:lnTo>
                <a:lnTo>
                  <a:pt x="818387" y="7937"/>
                </a:lnTo>
                <a:lnTo>
                  <a:pt x="829469" y="5397"/>
                </a:lnTo>
                <a:lnTo>
                  <a:pt x="840551" y="3492"/>
                </a:lnTo>
                <a:lnTo>
                  <a:pt x="851950" y="1905"/>
                </a:lnTo>
                <a:lnTo>
                  <a:pt x="863666" y="635"/>
                </a:lnTo>
                <a:lnTo>
                  <a:pt x="875381" y="0"/>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sp>
        <p:nvSpPr>
          <p:cNvPr id="8" name="花纹"/>
          <p:cNvSpPr/>
          <p:nvPr/>
        </p:nvSpPr>
        <p:spPr bwMode="auto">
          <a:xfrm>
            <a:off x="8443595" y="4701540"/>
            <a:ext cx="457200" cy="457200"/>
          </a:xfrm>
          <a:custGeom>
            <a:avLst/>
            <a:gdLst/>
            <a:ahLst/>
            <a:cxnLst/>
            <a:rect l="0" t="0" r="r" b="b"/>
            <a:pathLst>
              <a:path w="1774826" h="1774825">
                <a:moveTo>
                  <a:pt x="875381" y="0"/>
                </a:moveTo>
                <a:lnTo>
                  <a:pt x="887413" y="0"/>
                </a:lnTo>
                <a:lnTo>
                  <a:pt x="899445" y="0"/>
                </a:lnTo>
                <a:lnTo>
                  <a:pt x="911160" y="635"/>
                </a:lnTo>
                <a:lnTo>
                  <a:pt x="922559" y="1905"/>
                </a:lnTo>
                <a:lnTo>
                  <a:pt x="933958" y="3492"/>
                </a:lnTo>
                <a:lnTo>
                  <a:pt x="945357" y="5397"/>
                </a:lnTo>
                <a:lnTo>
                  <a:pt x="956122" y="7937"/>
                </a:lnTo>
                <a:lnTo>
                  <a:pt x="966888" y="11112"/>
                </a:lnTo>
                <a:lnTo>
                  <a:pt x="977337" y="15240"/>
                </a:lnTo>
                <a:lnTo>
                  <a:pt x="987785" y="19367"/>
                </a:lnTo>
                <a:lnTo>
                  <a:pt x="997601" y="24130"/>
                </a:lnTo>
                <a:lnTo>
                  <a:pt x="1007417" y="29527"/>
                </a:lnTo>
                <a:lnTo>
                  <a:pt x="1016916" y="35877"/>
                </a:lnTo>
                <a:lnTo>
                  <a:pt x="1025781" y="42227"/>
                </a:lnTo>
                <a:lnTo>
                  <a:pt x="1034964" y="50165"/>
                </a:lnTo>
                <a:lnTo>
                  <a:pt x="1042880" y="57785"/>
                </a:lnTo>
                <a:lnTo>
                  <a:pt x="1051112" y="66992"/>
                </a:lnTo>
                <a:lnTo>
                  <a:pt x="1059028" y="76200"/>
                </a:lnTo>
                <a:lnTo>
                  <a:pt x="1066310" y="86677"/>
                </a:lnTo>
                <a:lnTo>
                  <a:pt x="1072960" y="97472"/>
                </a:lnTo>
                <a:lnTo>
                  <a:pt x="1079609" y="109220"/>
                </a:lnTo>
                <a:lnTo>
                  <a:pt x="1085308" y="122237"/>
                </a:lnTo>
                <a:lnTo>
                  <a:pt x="1091008" y="135255"/>
                </a:lnTo>
                <a:lnTo>
                  <a:pt x="1096074" y="149860"/>
                </a:lnTo>
                <a:lnTo>
                  <a:pt x="1100823" y="164465"/>
                </a:lnTo>
                <a:lnTo>
                  <a:pt x="1105256" y="180657"/>
                </a:lnTo>
                <a:lnTo>
                  <a:pt x="1108739" y="197167"/>
                </a:lnTo>
                <a:lnTo>
                  <a:pt x="1111589" y="215265"/>
                </a:lnTo>
                <a:lnTo>
                  <a:pt x="1114439" y="233680"/>
                </a:lnTo>
                <a:lnTo>
                  <a:pt x="1116338" y="253365"/>
                </a:lnTo>
                <a:lnTo>
                  <a:pt x="1117921" y="274002"/>
                </a:lnTo>
                <a:lnTo>
                  <a:pt x="1118555" y="295275"/>
                </a:lnTo>
                <a:lnTo>
                  <a:pt x="1119188" y="317817"/>
                </a:lnTo>
                <a:lnTo>
                  <a:pt x="1118555" y="329247"/>
                </a:lnTo>
                <a:lnTo>
                  <a:pt x="1118238" y="340995"/>
                </a:lnTo>
                <a:lnTo>
                  <a:pt x="1117605" y="353060"/>
                </a:lnTo>
                <a:lnTo>
                  <a:pt x="1116338" y="364490"/>
                </a:lnTo>
                <a:lnTo>
                  <a:pt x="1114755" y="376555"/>
                </a:lnTo>
                <a:lnTo>
                  <a:pt x="1113172" y="388302"/>
                </a:lnTo>
                <a:lnTo>
                  <a:pt x="1111272" y="400367"/>
                </a:lnTo>
                <a:lnTo>
                  <a:pt x="1109056" y="412432"/>
                </a:lnTo>
                <a:lnTo>
                  <a:pt x="1106523" y="424815"/>
                </a:lnTo>
                <a:lnTo>
                  <a:pt x="1103990" y="436880"/>
                </a:lnTo>
                <a:lnTo>
                  <a:pt x="1097657" y="461645"/>
                </a:lnTo>
                <a:lnTo>
                  <a:pt x="1090691" y="485775"/>
                </a:lnTo>
                <a:lnTo>
                  <a:pt x="1083092" y="510223"/>
                </a:lnTo>
                <a:lnTo>
                  <a:pt x="1074543" y="534353"/>
                </a:lnTo>
                <a:lnTo>
                  <a:pt x="1065044" y="558483"/>
                </a:lnTo>
                <a:lnTo>
                  <a:pt x="1055861" y="582295"/>
                </a:lnTo>
                <a:lnTo>
                  <a:pt x="1045729" y="605473"/>
                </a:lnTo>
                <a:lnTo>
                  <a:pt x="1035280" y="628333"/>
                </a:lnTo>
                <a:lnTo>
                  <a:pt x="1024831" y="650875"/>
                </a:lnTo>
                <a:lnTo>
                  <a:pt x="1013749" y="673101"/>
                </a:lnTo>
                <a:lnTo>
                  <a:pt x="1002984" y="694373"/>
                </a:lnTo>
                <a:lnTo>
                  <a:pt x="992218" y="715011"/>
                </a:lnTo>
                <a:lnTo>
                  <a:pt x="981769" y="734696"/>
                </a:lnTo>
                <a:lnTo>
                  <a:pt x="970687" y="753746"/>
                </a:lnTo>
                <a:lnTo>
                  <a:pt x="960872" y="771526"/>
                </a:lnTo>
                <a:lnTo>
                  <a:pt x="940924" y="804228"/>
                </a:lnTo>
                <a:lnTo>
                  <a:pt x="923509" y="832803"/>
                </a:lnTo>
                <a:lnTo>
                  <a:pt x="908627" y="855663"/>
                </a:lnTo>
                <a:lnTo>
                  <a:pt x="897545" y="872808"/>
                </a:lnTo>
                <a:lnTo>
                  <a:pt x="888284" y="886158"/>
                </a:lnTo>
                <a:lnTo>
                  <a:pt x="901701" y="876604"/>
                </a:lnTo>
                <a:lnTo>
                  <a:pt x="918846" y="865159"/>
                </a:lnTo>
                <a:lnTo>
                  <a:pt x="942023" y="850534"/>
                </a:lnTo>
                <a:lnTo>
                  <a:pt x="969963" y="832411"/>
                </a:lnTo>
                <a:lnTo>
                  <a:pt x="1002983" y="813017"/>
                </a:lnTo>
                <a:lnTo>
                  <a:pt x="1020763" y="802526"/>
                </a:lnTo>
                <a:lnTo>
                  <a:pt x="1039813" y="792034"/>
                </a:lnTo>
                <a:lnTo>
                  <a:pt x="1059498" y="780906"/>
                </a:lnTo>
                <a:lnTo>
                  <a:pt x="1080136" y="770096"/>
                </a:lnTo>
                <a:lnTo>
                  <a:pt x="1101408" y="759287"/>
                </a:lnTo>
                <a:lnTo>
                  <a:pt x="1123316" y="748795"/>
                </a:lnTo>
                <a:lnTo>
                  <a:pt x="1145858" y="737667"/>
                </a:lnTo>
                <a:lnTo>
                  <a:pt x="1168718" y="727493"/>
                </a:lnTo>
                <a:lnTo>
                  <a:pt x="1192531" y="717637"/>
                </a:lnTo>
                <a:lnTo>
                  <a:pt x="1216343" y="707781"/>
                </a:lnTo>
                <a:lnTo>
                  <a:pt x="1239838" y="698879"/>
                </a:lnTo>
                <a:lnTo>
                  <a:pt x="1264603" y="690295"/>
                </a:lnTo>
                <a:lnTo>
                  <a:pt x="1288733" y="682346"/>
                </a:lnTo>
                <a:lnTo>
                  <a:pt x="1313181" y="675352"/>
                </a:lnTo>
                <a:lnTo>
                  <a:pt x="1337628" y="669311"/>
                </a:lnTo>
                <a:lnTo>
                  <a:pt x="1349693" y="666450"/>
                </a:lnTo>
                <a:lnTo>
                  <a:pt x="1361758" y="664224"/>
                </a:lnTo>
                <a:lnTo>
                  <a:pt x="1373823" y="661681"/>
                </a:lnTo>
                <a:lnTo>
                  <a:pt x="1385888" y="659773"/>
                </a:lnTo>
                <a:lnTo>
                  <a:pt x="1397953" y="657865"/>
                </a:lnTo>
                <a:lnTo>
                  <a:pt x="1410018" y="656594"/>
                </a:lnTo>
                <a:lnTo>
                  <a:pt x="1421766" y="655640"/>
                </a:lnTo>
                <a:lnTo>
                  <a:pt x="1433513" y="654686"/>
                </a:lnTo>
                <a:lnTo>
                  <a:pt x="1444943" y="654050"/>
                </a:lnTo>
                <a:lnTo>
                  <a:pt x="1456691" y="654050"/>
                </a:lnTo>
                <a:lnTo>
                  <a:pt x="1479233" y="654368"/>
                </a:lnTo>
                <a:lnTo>
                  <a:pt x="1500823" y="655004"/>
                </a:lnTo>
                <a:lnTo>
                  <a:pt x="1521461" y="656594"/>
                </a:lnTo>
                <a:lnTo>
                  <a:pt x="1540828" y="658501"/>
                </a:lnTo>
                <a:lnTo>
                  <a:pt x="1559561" y="661363"/>
                </a:lnTo>
                <a:lnTo>
                  <a:pt x="1577023" y="664542"/>
                </a:lnTo>
                <a:lnTo>
                  <a:pt x="1593851" y="668039"/>
                </a:lnTo>
                <a:lnTo>
                  <a:pt x="1609726" y="672173"/>
                </a:lnTo>
                <a:lnTo>
                  <a:pt x="1624966" y="676942"/>
                </a:lnTo>
                <a:lnTo>
                  <a:pt x="1639253" y="682028"/>
                </a:lnTo>
                <a:lnTo>
                  <a:pt x="1652588" y="687433"/>
                </a:lnTo>
                <a:lnTo>
                  <a:pt x="1664971" y="693792"/>
                </a:lnTo>
                <a:lnTo>
                  <a:pt x="1677036" y="699833"/>
                </a:lnTo>
                <a:lnTo>
                  <a:pt x="1687831" y="706827"/>
                </a:lnTo>
                <a:lnTo>
                  <a:pt x="1697991" y="714458"/>
                </a:lnTo>
                <a:lnTo>
                  <a:pt x="1707833" y="722088"/>
                </a:lnTo>
                <a:lnTo>
                  <a:pt x="1716406" y="730037"/>
                </a:lnTo>
                <a:lnTo>
                  <a:pt x="1724661" y="738621"/>
                </a:lnTo>
                <a:lnTo>
                  <a:pt x="1731963" y="747523"/>
                </a:lnTo>
                <a:lnTo>
                  <a:pt x="1738949" y="756425"/>
                </a:lnTo>
                <a:lnTo>
                  <a:pt x="1744663" y="765963"/>
                </a:lnTo>
                <a:lnTo>
                  <a:pt x="1750061" y="775501"/>
                </a:lnTo>
                <a:lnTo>
                  <a:pt x="1755141" y="785675"/>
                </a:lnTo>
                <a:lnTo>
                  <a:pt x="1759586" y="795849"/>
                </a:lnTo>
                <a:lnTo>
                  <a:pt x="1763396" y="806659"/>
                </a:lnTo>
                <a:lnTo>
                  <a:pt x="1766571" y="817151"/>
                </a:lnTo>
                <a:lnTo>
                  <a:pt x="1768793" y="828596"/>
                </a:lnTo>
                <a:lnTo>
                  <a:pt x="1771333" y="839406"/>
                </a:lnTo>
                <a:lnTo>
                  <a:pt x="1772921" y="851170"/>
                </a:lnTo>
                <a:lnTo>
                  <a:pt x="1773873" y="862933"/>
                </a:lnTo>
                <a:lnTo>
                  <a:pt x="1774826" y="874697"/>
                </a:lnTo>
                <a:lnTo>
                  <a:pt x="1774826" y="886778"/>
                </a:lnTo>
                <a:lnTo>
                  <a:pt x="1774826" y="898860"/>
                </a:lnTo>
                <a:lnTo>
                  <a:pt x="1773873" y="910305"/>
                </a:lnTo>
                <a:lnTo>
                  <a:pt x="1772921" y="922069"/>
                </a:lnTo>
                <a:lnTo>
                  <a:pt x="1771333" y="933515"/>
                </a:lnTo>
                <a:lnTo>
                  <a:pt x="1768793" y="944642"/>
                </a:lnTo>
                <a:lnTo>
                  <a:pt x="1766571" y="956088"/>
                </a:lnTo>
                <a:lnTo>
                  <a:pt x="1763396" y="966580"/>
                </a:lnTo>
                <a:lnTo>
                  <a:pt x="1759586" y="977072"/>
                </a:lnTo>
                <a:lnTo>
                  <a:pt x="1755141" y="987563"/>
                </a:lnTo>
                <a:lnTo>
                  <a:pt x="1750061" y="997737"/>
                </a:lnTo>
                <a:lnTo>
                  <a:pt x="1744663" y="1007593"/>
                </a:lnTo>
                <a:lnTo>
                  <a:pt x="1738949" y="1016813"/>
                </a:lnTo>
                <a:lnTo>
                  <a:pt x="1731963" y="1025716"/>
                </a:lnTo>
                <a:lnTo>
                  <a:pt x="1724661" y="1034618"/>
                </a:lnTo>
                <a:lnTo>
                  <a:pt x="1716406" y="1043202"/>
                </a:lnTo>
                <a:lnTo>
                  <a:pt x="1707833" y="1051150"/>
                </a:lnTo>
                <a:lnTo>
                  <a:pt x="1697991" y="1058781"/>
                </a:lnTo>
                <a:lnTo>
                  <a:pt x="1687831" y="1066411"/>
                </a:lnTo>
                <a:lnTo>
                  <a:pt x="1677036" y="1073406"/>
                </a:lnTo>
                <a:lnTo>
                  <a:pt x="1664971" y="1079446"/>
                </a:lnTo>
                <a:lnTo>
                  <a:pt x="1652588" y="1085805"/>
                </a:lnTo>
                <a:lnTo>
                  <a:pt x="1639253" y="1091210"/>
                </a:lnTo>
                <a:lnTo>
                  <a:pt x="1624966" y="1096297"/>
                </a:lnTo>
                <a:lnTo>
                  <a:pt x="1609726" y="1101066"/>
                </a:lnTo>
                <a:lnTo>
                  <a:pt x="1593851" y="1105199"/>
                </a:lnTo>
                <a:lnTo>
                  <a:pt x="1577023" y="1108696"/>
                </a:lnTo>
                <a:lnTo>
                  <a:pt x="1559561" y="1111876"/>
                </a:lnTo>
                <a:lnTo>
                  <a:pt x="1540828" y="1114737"/>
                </a:lnTo>
                <a:lnTo>
                  <a:pt x="1521461" y="1116645"/>
                </a:lnTo>
                <a:lnTo>
                  <a:pt x="1500823" y="1118234"/>
                </a:lnTo>
                <a:lnTo>
                  <a:pt x="1479233" y="1118870"/>
                </a:lnTo>
                <a:lnTo>
                  <a:pt x="1456691" y="1119188"/>
                </a:lnTo>
                <a:lnTo>
                  <a:pt x="1444943" y="1119188"/>
                </a:lnTo>
                <a:lnTo>
                  <a:pt x="1433513" y="1118552"/>
                </a:lnTo>
                <a:lnTo>
                  <a:pt x="1421766" y="1117599"/>
                </a:lnTo>
                <a:lnTo>
                  <a:pt x="1410018" y="1116645"/>
                </a:lnTo>
                <a:lnTo>
                  <a:pt x="1397953" y="1115373"/>
                </a:lnTo>
                <a:lnTo>
                  <a:pt x="1385888" y="1113465"/>
                </a:lnTo>
                <a:lnTo>
                  <a:pt x="1373823" y="1111558"/>
                </a:lnTo>
                <a:lnTo>
                  <a:pt x="1361758" y="1109650"/>
                </a:lnTo>
                <a:lnTo>
                  <a:pt x="1349693" y="1106789"/>
                </a:lnTo>
                <a:lnTo>
                  <a:pt x="1337628" y="1104245"/>
                </a:lnTo>
                <a:lnTo>
                  <a:pt x="1313181" y="1097887"/>
                </a:lnTo>
                <a:lnTo>
                  <a:pt x="1288733" y="1090892"/>
                </a:lnTo>
                <a:lnTo>
                  <a:pt x="1264603" y="1082944"/>
                </a:lnTo>
                <a:lnTo>
                  <a:pt x="1239838" y="1074359"/>
                </a:lnTo>
                <a:lnTo>
                  <a:pt x="1216343" y="1065457"/>
                </a:lnTo>
                <a:lnTo>
                  <a:pt x="1192531" y="1055919"/>
                </a:lnTo>
                <a:lnTo>
                  <a:pt x="1168718" y="1045745"/>
                </a:lnTo>
                <a:lnTo>
                  <a:pt x="1145858" y="1035571"/>
                </a:lnTo>
                <a:lnTo>
                  <a:pt x="1123316" y="1024444"/>
                </a:lnTo>
                <a:lnTo>
                  <a:pt x="1101408" y="1013634"/>
                </a:lnTo>
                <a:lnTo>
                  <a:pt x="1080136" y="1002824"/>
                </a:lnTo>
                <a:lnTo>
                  <a:pt x="1059498" y="992332"/>
                </a:lnTo>
                <a:lnTo>
                  <a:pt x="1039813" y="981205"/>
                </a:lnTo>
                <a:lnTo>
                  <a:pt x="1020763" y="970395"/>
                </a:lnTo>
                <a:lnTo>
                  <a:pt x="1002983" y="960221"/>
                </a:lnTo>
                <a:lnTo>
                  <a:pt x="969963" y="940509"/>
                </a:lnTo>
                <a:lnTo>
                  <a:pt x="942023" y="923023"/>
                </a:lnTo>
                <a:lnTo>
                  <a:pt x="918846" y="908080"/>
                </a:lnTo>
                <a:lnTo>
                  <a:pt x="901701" y="896316"/>
                </a:lnTo>
                <a:lnTo>
                  <a:pt x="887714" y="886979"/>
                </a:lnTo>
                <a:lnTo>
                  <a:pt x="887413" y="887413"/>
                </a:lnTo>
                <a:lnTo>
                  <a:pt x="897545" y="901705"/>
                </a:lnTo>
                <a:lnTo>
                  <a:pt x="908627" y="918856"/>
                </a:lnTo>
                <a:lnTo>
                  <a:pt x="923509" y="941724"/>
                </a:lnTo>
                <a:lnTo>
                  <a:pt x="940924" y="969674"/>
                </a:lnTo>
                <a:lnTo>
                  <a:pt x="960872" y="1003024"/>
                </a:lnTo>
                <a:lnTo>
                  <a:pt x="970687" y="1020810"/>
                </a:lnTo>
                <a:lnTo>
                  <a:pt x="981769" y="1039867"/>
                </a:lnTo>
                <a:lnTo>
                  <a:pt x="992218" y="1059241"/>
                </a:lnTo>
                <a:lnTo>
                  <a:pt x="1002984" y="1079886"/>
                </a:lnTo>
                <a:lnTo>
                  <a:pt x="1013749" y="1101484"/>
                </a:lnTo>
                <a:lnTo>
                  <a:pt x="1024831" y="1123082"/>
                </a:lnTo>
                <a:lnTo>
                  <a:pt x="1035280" y="1145632"/>
                </a:lnTo>
                <a:lnTo>
                  <a:pt x="1045729" y="1168818"/>
                </a:lnTo>
                <a:lnTo>
                  <a:pt x="1055861" y="1192639"/>
                </a:lnTo>
                <a:lnTo>
                  <a:pt x="1065044" y="1216143"/>
                </a:lnTo>
                <a:lnTo>
                  <a:pt x="1074543" y="1239964"/>
                </a:lnTo>
                <a:lnTo>
                  <a:pt x="1083092" y="1264420"/>
                </a:lnTo>
                <a:lnTo>
                  <a:pt x="1090691" y="1288558"/>
                </a:lnTo>
                <a:lnTo>
                  <a:pt x="1097657" y="1313332"/>
                </a:lnTo>
                <a:lnTo>
                  <a:pt x="1103990" y="1337789"/>
                </a:lnTo>
                <a:lnTo>
                  <a:pt x="1106523" y="1349858"/>
                </a:lnTo>
                <a:lnTo>
                  <a:pt x="1109056" y="1362245"/>
                </a:lnTo>
                <a:lnTo>
                  <a:pt x="1111272" y="1374314"/>
                </a:lnTo>
                <a:lnTo>
                  <a:pt x="1113172" y="1386384"/>
                </a:lnTo>
                <a:lnTo>
                  <a:pt x="1114755" y="1398135"/>
                </a:lnTo>
                <a:lnTo>
                  <a:pt x="1116338" y="1410205"/>
                </a:lnTo>
                <a:lnTo>
                  <a:pt x="1117605" y="1421956"/>
                </a:lnTo>
                <a:lnTo>
                  <a:pt x="1118238" y="1434026"/>
                </a:lnTo>
                <a:lnTo>
                  <a:pt x="1118555" y="1445460"/>
                </a:lnTo>
                <a:lnTo>
                  <a:pt x="1119188" y="1456894"/>
                </a:lnTo>
                <a:lnTo>
                  <a:pt x="1118555" y="1479444"/>
                </a:lnTo>
                <a:lnTo>
                  <a:pt x="1117921" y="1500724"/>
                </a:lnTo>
                <a:lnTo>
                  <a:pt x="1116338" y="1521369"/>
                </a:lnTo>
                <a:lnTo>
                  <a:pt x="1114439" y="1541061"/>
                </a:lnTo>
                <a:lnTo>
                  <a:pt x="1111589" y="1559483"/>
                </a:lnTo>
                <a:lnTo>
                  <a:pt x="1108739" y="1577269"/>
                </a:lnTo>
                <a:lnTo>
                  <a:pt x="1105256" y="1594421"/>
                </a:lnTo>
                <a:lnTo>
                  <a:pt x="1100823" y="1609984"/>
                </a:lnTo>
                <a:lnTo>
                  <a:pt x="1096074" y="1624911"/>
                </a:lnTo>
                <a:lnTo>
                  <a:pt x="1091008" y="1639522"/>
                </a:lnTo>
                <a:lnTo>
                  <a:pt x="1085308" y="1652544"/>
                </a:lnTo>
                <a:lnTo>
                  <a:pt x="1079609" y="1665248"/>
                </a:lnTo>
                <a:lnTo>
                  <a:pt x="1072960" y="1677318"/>
                </a:lnTo>
                <a:lnTo>
                  <a:pt x="1066310" y="1688117"/>
                </a:lnTo>
                <a:lnTo>
                  <a:pt x="1059028" y="1698280"/>
                </a:lnTo>
                <a:lnTo>
                  <a:pt x="1051112" y="1708126"/>
                </a:lnTo>
                <a:lnTo>
                  <a:pt x="1042880" y="1716384"/>
                </a:lnTo>
                <a:lnTo>
                  <a:pt x="1034964" y="1724642"/>
                </a:lnTo>
                <a:lnTo>
                  <a:pt x="1025781" y="1732265"/>
                </a:lnTo>
                <a:lnTo>
                  <a:pt x="1016916" y="1739252"/>
                </a:lnTo>
                <a:lnTo>
                  <a:pt x="1007417" y="1744970"/>
                </a:lnTo>
                <a:lnTo>
                  <a:pt x="997601" y="1750369"/>
                </a:lnTo>
                <a:lnTo>
                  <a:pt x="987785" y="1755451"/>
                </a:lnTo>
                <a:lnTo>
                  <a:pt x="977337" y="1759897"/>
                </a:lnTo>
                <a:lnTo>
                  <a:pt x="966888" y="1763391"/>
                </a:lnTo>
                <a:lnTo>
                  <a:pt x="956122" y="1766885"/>
                </a:lnTo>
                <a:lnTo>
                  <a:pt x="945357" y="1769108"/>
                </a:lnTo>
                <a:lnTo>
                  <a:pt x="933958" y="1771331"/>
                </a:lnTo>
                <a:lnTo>
                  <a:pt x="922559" y="1772920"/>
                </a:lnTo>
                <a:lnTo>
                  <a:pt x="911160" y="1774190"/>
                </a:lnTo>
                <a:lnTo>
                  <a:pt x="899445" y="1774508"/>
                </a:lnTo>
                <a:lnTo>
                  <a:pt x="887413" y="1774825"/>
                </a:lnTo>
                <a:lnTo>
                  <a:pt x="875381" y="1774508"/>
                </a:lnTo>
                <a:lnTo>
                  <a:pt x="863666" y="1774190"/>
                </a:lnTo>
                <a:lnTo>
                  <a:pt x="851950" y="1772920"/>
                </a:lnTo>
                <a:lnTo>
                  <a:pt x="840551" y="1771331"/>
                </a:lnTo>
                <a:lnTo>
                  <a:pt x="829469" y="1769108"/>
                </a:lnTo>
                <a:lnTo>
                  <a:pt x="818387" y="1766885"/>
                </a:lnTo>
                <a:lnTo>
                  <a:pt x="807305" y="1763391"/>
                </a:lnTo>
                <a:lnTo>
                  <a:pt x="796856" y="1759897"/>
                </a:lnTo>
                <a:lnTo>
                  <a:pt x="786724" y="1755451"/>
                </a:lnTo>
                <a:lnTo>
                  <a:pt x="776908" y="1750369"/>
                </a:lnTo>
                <a:lnTo>
                  <a:pt x="767093" y="1744970"/>
                </a:lnTo>
                <a:lnTo>
                  <a:pt x="757594" y="1739252"/>
                </a:lnTo>
                <a:lnTo>
                  <a:pt x="748411" y="1732265"/>
                </a:lnTo>
                <a:lnTo>
                  <a:pt x="739862" y="1724642"/>
                </a:lnTo>
                <a:lnTo>
                  <a:pt x="731313" y="1716384"/>
                </a:lnTo>
                <a:lnTo>
                  <a:pt x="723081" y="1708126"/>
                </a:lnTo>
                <a:lnTo>
                  <a:pt x="715798" y="1698280"/>
                </a:lnTo>
                <a:lnTo>
                  <a:pt x="708516" y="1688117"/>
                </a:lnTo>
                <a:lnTo>
                  <a:pt x="701550" y="1677318"/>
                </a:lnTo>
                <a:lnTo>
                  <a:pt x="694900" y="1665248"/>
                </a:lnTo>
                <a:lnTo>
                  <a:pt x="689201" y="1652544"/>
                </a:lnTo>
                <a:lnTo>
                  <a:pt x="683502" y="1639522"/>
                </a:lnTo>
                <a:lnTo>
                  <a:pt x="678119" y="1624911"/>
                </a:lnTo>
                <a:lnTo>
                  <a:pt x="673369" y="1609984"/>
                </a:lnTo>
                <a:lnTo>
                  <a:pt x="669570" y="1594421"/>
                </a:lnTo>
                <a:lnTo>
                  <a:pt x="665770" y="1577269"/>
                </a:lnTo>
                <a:lnTo>
                  <a:pt x="662604" y="1559483"/>
                </a:lnTo>
                <a:lnTo>
                  <a:pt x="660387" y="1541061"/>
                </a:lnTo>
                <a:lnTo>
                  <a:pt x="657854" y="1521369"/>
                </a:lnTo>
                <a:lnTo>
                  <a:pt x="656904" y="1500724"/>
                </a:lnTo>
                <a:lnTo>
                  <a:pt x="655638" y="1479444"/>
                </a:lnTo>
                <a:lnTo>
                  <a:pt x="655638" y="1456894"/>
                </a:lnTo>
                <a:lnTo>
                  <a:pt x="655638" y="1445460"/>
                </a:lnTo>
                <a:lnTo>
                  <a:pt x="655954" y="1434026"/>
                </a:lnTo>
                <a:lnTo>
                  <a:pt x="656904" y="1421956"/>
                </a:lnTo>
                <a:lnTo>
                  <a:pt x="657854" y="1410205"/>
                </a:lnTo>
                <a:lnTo>
                  <a:pt x="659438" y="1398135"/>
                </a:lnTo>
                <a:lnTo>
                  <a:pt x="661021" y="1386384"/>
                </a:lnTo>
                <a:lnTo>
                  <a:pt x="662921" y="1374314"/>
                </a:lnTo>
                <a:lnTo>
                  <a:pt x="665454" y="1362245"/>
                </a:lnTo>
                <a:lnTo>
                  <a:pt x="667987" y="1349858"/>
                </a:lnTo>
                <a:lnTo>
                  <a:pt x="670836" y="1337789"/>
                </a:lnTo>
                <a:lnTo>
                  <a:pt x="677169" y="1313332"/>
                </a:lnTo>
                <a:lnTo>
                  <a:pt x="684135" y="1288558"/>
                </a:lnTo>
                <a:lnTo>
                  <a:pt x="691734" y="1264420"/>
                </a:lnTo>
                <a:lnTo>
                  <a:pt x="700283" y="1239964"/>
                </a:lnTo>
                <a:lnTo>
                  <a:pt x="709149" y="1216143"/>
                </a:lnTo>
                <a:lnTo>
                  <a:pt x="718965" y="1192639"/>
                </a:lnTo>
                <a:lnTo>
                  <a:pt x="729097" y="1168818"/>
                </a:lnTo>
                <a:lnTo>
                  <a:pt x="739229" y="1145632"/>
                </a:lnTo>
                <a:lnTo>
                  <a:pt x="749678" y="1123082"/>
                </a:lnTo>
                <a:lnTo>
                  <a:pt x="760443" y="1101484"/>
                </a:lnTo>
                <a:lnTo>
                  <a:pt x="771209" y="1079886"/>
                </a:lnTo>
                <a:lnTo>
                  <a:pt x="782291" y="1059241"/>
                </a:lnTo>
                <a:lnTo>
                  <a:pt x="793057" y="1039867"/>
                </a:lnTo>
                <a:lnTo>
                  <a:pt x="803505" y="1020810"/>
                </a:lnTo>
                <a:lnTo>
                  <a:pt x="813954" y="1003024"/>
                </a:lnTo>
                <a:lnTo>
                  <a:pt x="833585" y="969674"/>
                </a:lnTo>
                <a:lnTo>
                  <a:pt x="851317" y="941724"/>
                </a:lnTo>
                <a:lnTo>
                  <a:pt x="865882" y="918856"/>
                </a:lnTo>
                <a:lnTo>
                  <a:pt x="877281" y="901705"/>
                </a:lnTo>
                <a:lnTo>
                  <a:pt x="887413" y="887413"/>
                </a:lnTo>
                <a:lnTo>
                  <a:pt x="887112" y="886979"/>
                </a:lnTo>
                <a:lnTo>
                  <a:pt x="873125" y="896316"/>
                </a:lnTo>
                <a:lnTo>
                  <a:pt x="855981" y="908080"/>
                </a:lnTo>
                <a:lnTo>
                  <a:pt x="832803" y="923023"/>
                </a:lnTo>
                <a:lnTo>
                  <a:pt x="804545" y="940509"/>
                </a:lnTo>
                <a:lnTo>
                  <a:pt x="771843" y="960221"/>
                </a:lnTo>
                <a:lnTo>
                  <a:pt x="753745" y="970395"/>
                </a:lnTo>
                <a:lnTo>
                  <a:pt x="734695" y="981205"/>
                </a:lnTo>
                <a:lnTo>
                  <a:pt x="715010" y="992332"/>
                </a:lnTo>
                <a:lnTo>
                  <a:pt x="694373" y="1002824"/>
                </a:lnTo>
                <a:lnTo>
                  <a:pt x="673418" y="1013634"/>
                </a:lnTo>
                <a:lnTo>
                  <a:pt x="651193" y="1024444"/>
                </a:lnTo>
                <a:lnTo>
                  <a:pt x="628650" y="1035571"/>
                </a:lnTo>
                <a:lnTo>
                  <a:pt x="605473" y="1045745"/>
                </a:lnTo>
                <a:lnTo>
                  <a:pt x="582295" y="1055919"/>
                </a:lnTo>
                <a:lnTo>
                  <a:pt x="558483" y="1065457"/>
                </a:lnTo>
                <a:lnTo>
                  <a:pt x="534353" y="1074359"/>
                </a:lnTo>
                <a:lnTo>
                  <a:pt x="510223" y="1082944"/>
                </a:lnTo>
                <a:lnTo>
                  <a:pt x="485775" y="1090892"/>
                </a:lnTo>
                <a:lnTo>
                  <a:pt x="461328" y="1097887"/>
                </a:lnTo>
                <a:lnTo>
                  <a:pt x="437198" y="1104245"/>
                </a:lnTo>
                <a:lnTo>
                  <a:pt x="424498" y="1106789"/>
                </a:lnTo>
                <a:lnTo>
                  <a:pt x="412432" y="1109650"/>
                </a:lnTo>
                <a:lnTo>
                  <a:pt x="400367" y="1111558"/>
                </a:lnTo>
                <a:lnTo>
                  <a:pt x="388302" y="1113465"/>
                </a:lnTo>
                <a:lnTo>
                  <a:pt x="376237" y="1115373"/>
                </a:lnTo>
                <a:lnTo>
                  <a:pt x="364807" y="1116645"/>
                </a:lnTo>
                <a:lnTo>
                  <a:pt x="352742" y="1117599"/>
                </a:lnTo>
                <a:lnTo>
                  <a:pt x="340995" y="1118552"/>
                </a:lnTo>
                <a:lnTo>
                  <a:pt x="329247" y="1119188"/>
                </a:lnTo>
                <a:lnTo>
                  <a:pt x="317500" y="1119188"/>
                </a:lnTo>
                <a:lnTo>
                  <a:pt x="295275" y="1118870"/>
                </a:lnTo>
                <a:lnTo>
                  <a:pt x="274002" y="1118234"/>
                </a:lnTo>
                <a:lnTo>
                  <a:pt x="253365" y="1116645"/>
                </a:lnTo>
                <a:lnTo>
                  <a:pt x="233997" y="1114737"/>
                </a:lnTo>
                <a:lnTo>
                  <a:pt x="215265" y="1111876"/>
                </a:lnTo>
                <a:lnTo>
                  <a:pt x="197485" y="1108696"/>
                </a:lnTo>
                <a:lnTo>
                  <a:pt x="180657" y="1105199"/>
                </a:lnTo>
                <a:lnTo>
                  <a:pt x="164782" y="1101066"/>
                </a:lnTo>
                <a:lnTo>
                  <a:pt x="149860" y="1096297"/>
                </a:lnTo>
                <a:lnTo>
                  <a:pt x="135572" y="1091210"/>
                </a:lnTo>
                <a:lnTo>
                  <a:pt x="122237" y="1085805"/>
                </a:lnTo>
                <a:lnTo>
                  <a:pt x="109537" y="1079446"/>
                </a:lnTo>
                <a:lnTo>
                  <a:pt x="97790" y="1073406"/>
                </a:lnTo>
                <a:lnTo>
                  <a:pt x="86677" y="1066411"/>
                </a:lnTo>
                <a:lnTo>
                  <a:pt x="76835" y="1058781"/>
                </a:lnTo>
                <a:lnTo>
                  <a:pt x="66992" y="1051150"/>
                </a:lnTo>
                <a:lnTo>
                  <a:pt x="58102" y="1043202"/>
                </a:lnTo>
                <a:lnTo>
                  <a:pt x="50165" y="1034618"/>
                </a:lnTo>
                <a:lnTo>
                  <a:pt x="42862" y="1025716"/>
                </a:lnTo>
                <a:lnTo>
                  <a:pt x="35877" y="1016813"/>
                </a:lnTo>
                <a:lnTo>
                  <a:pt x="29527" y="1007593"/>
                </a:lnTo>
                <a:lnTo>
                  <a:pt x="24130" y="997737"/>
                </a:lnTo>
                <a:lnTo>
                  <a:pt x="19367" y="987563"/>
                </a:lnTo>
                <a:lnTo>
                  <a:pt x="15240" y="977072"/>
                </a:lnTo>
                <a:lnTo>
                  <a:pt x="11430" y="966580"/>
                </a:lnTo>
                <a:lnTo>
                  <a:pt x="8255" y="956088"/>
                </a:lnTo>
                <a:lnTo>
                  <a:pt x="5397" y="944642"/>
                </a:lnTo>
                <a:lnTo>
                  <a:pt x="3492" y="933515"/>
                </a:lnTo>
                <a:lnTo>
                  <a:pt x="1905" y="922069"/>
                </a:lnTo>
                <a:lnTo>
                  <a:pt x="952" y="910305"/>
                </a:lnTo>
                <a:lnTo>
                  <a:pt x="0" y="898860"/>
                </a:lnTo>
                <a:lnTo>
                  <a:pt x="0" y="886778"/>
                </a:lnTo>
                <a:lnTo>
                  <a:pt x="0" y="874697"/>
                </a:lnTo>
                <a:lnTo>
                  <a:pt x="952" y="862933"/>
                </a:lnTo>
                <a:lnTo>
                  <a:pt x="1905" y="851170"/>
                </a:lnTo>
                <a:lnTo>
                  <a:pt x="3492" y="839406"/>
                </a:lnTo>
                <a:lnTo>
                  <a:pt x="5397" y="828596"/>
                </a:lnTo>
                <a:lnTo>
                  <a:pt x="8255" y="817151"/>
                </a:lnTo>
                <a:lnTo>
                  <a:pt x="11430" y="806659"/>
                </a:lnTo>
                <a:lnTo>
                  <a:pt x="15240" y="795849"/>
                </a:lnTo>
                <a:lnTo>
                  <a:pt x="19367" y="785675"/>
                </a:lnTo>
                <a:lnTo>
                  <a:pt x="24130" y="775501"/>
                </a:lnTo>
                <a:lnTo>
                  <a:pt x="29527" y="765963"/>
                </a:lnTo>
                <a:lnTo>
                  <a:pt x="35877" y="756425"/>
                </a:lnTo>
                <a:lnTo>
                  <a:pt x="42862" y="747523"/>
                </a:lnTo>
                <a:lnTo>
                  <a:pt x="50165" y="738621"/>
                </a:lnTo>
                <a:lnTo>
                  <a:pt x="58102" y="730037"/>
                </a:lnTo>
                <a:lnTo>
                  <a:pt x="66992" y="722088"/>
                </a:lnTo>
                <a:lnTo>
                  <a:pt x="76835" y="714458"/>
                </a:lnTo>
                <a:lnTo>
                  <a:pt x="86677" y="706827"/>
                </a:lnTo>
                <a:lnTo>
                  <a:pt x="97790" y="699833"/>
                </a:lnTo>
                <a:lnTo>
                  <a:pt x="109537" y="693792"/>
                </a:lnTo>
                <a:lnTo>
                  <a:pt x="122237" y="687433"/>
                </a:lnTo>
                <a:lnTo>
                  <a:pt x="135572" y="682028"/>
                </a:lnTo>
                <a:lnTo>
                  <a:pt x="149860" y="676942"/>
                </a:lnTo>
                <a:lnTo>
                  <a:pt x="164782" y="672173"/>
                </a:lnTo>
                <a:lnTo>
                  <a:pt x="180657" y="668039"/>
                </a:lnTo>
                <a:lnTo>
                  <a:pt x="197485" y="664542"/>
                </a:lnTo>
                <a:lnTo>
                  <a:pt x="215265" y="661363"/>
                </a:lnTo>
                <a:lnTo>
                  <a:pt x="233997" y="658501"/>
                </a:lnTo>
                <a:lnTo>
                  <a:pt x="253365" y="656594"/>
                </a:lnTo>
                <a:lnTo>
                  <a:pt x="274002" y="655004"/>
                </a:lnTo>
                <a:lnTo>
                  <a:pt x="295275" y="654368"/>
                </a:lnTo>
                <a:lnTo>
                  <a:pt x="317500" y="654050"/>
                </a:lnTo>
                <a:lnTo>
                  <a:pt x="329247" y="654050"/>
                </a:lnTo>
                <a:lnTo>
                  <a:pt x="340995" y="654686"/>
                </a:lnTo>
                <a:lnTo>
                  <a:pt x="352742" y="655640"/>
                </a:lnTo>
                <a:lnTo>
                  <a:pt x="364807" y="656594"/>
                </a:lnTo>
                <a:lnTo>
                  <a:pt x="376237" y="657865"/>
                </a:lnTo>
                <a:lnTo>
                  <a:pt x="388302" y="659773"/>
                </a:lnTo>
                <a:lnTo>
                  <a:pt x="400367" y="661681"/>
                </a:lnTo>
                <a:lnTo>
                  <a:pt x="412432" y="664224"/>
                </a:lnTo>
                <a:lnTo>
                  <a:pt x="424498" y="666450"/>
                </a:lnTo>
                <a:lnTo>
                  <a:pt x="437198" y="669311"/>
                </a:lnTo>
                <a:lnTo>
                  <a:pt x="461328" y="675352"/>
                </a:lnTo>
                <a:lnTo>
                  <a:pt x="485775" y="682346"/>
                </a:lnTo>
                <a:lnTo>
                  <a:pt x="510223" y="690295"/>
                </a:lnTo>
                <a:lnTo>
                  <a:pt x="534353" y="698879"/>
                </a:lnTo>
                <a:lnTo>
                  <a:pt x="558483" y="707781"/>
                </a:lnTo>
                <a:lnTo>
                  <a:pt x="582295" y="717637"/>
                </a:lnTo>
                <a:lnTo>
                  <a:pt x="605473" y="727493"/>
                </a:lnTo>
                <a:lnTo>
                  <a:pt x="628650" y="737667"/>
                </a:lnTo>
                <a:lnTo>
                  <a:pt x="651193" y="748795"/>
                </a:lnTo>
                <a:lnTo>
                  <a:pt x="673418" y="759287"/>
                </a:lnTo>
                <a:lnTo>
                  <a:pt x="694373" y="770096"/>
                </a:lnTo>
                <a:lnTo>
                  <a:pt x="715010" y="780906"/>
                </a:lnTo>
                <a:lnTo>
                  <a:pt x="734695" y="792034"/>
                </a:lnTo>
                <a:lnTo>
                  <a:pt x="753745" y="802526"/>
                </a:lnTo>
                <a:lnTo>
                  <a:pt x="771843" y="813017"/>
                </a:lnTo>
                <a:lnTo>
                  <a:pt x="804545" y="832411"/>
                </a:lnTo>
                <a:lnTo>
                  <a:pt x="832803" y="850534"/>
                </a:lnTo>
                <a:lnTo>
                  <a:pt x="855981" y="865159"/>
                </a:lnTo>
                <a:lnTo>
                  <a:pt x="873125" y="876604"/>
                </a:lnTo>
                <a:lnTo>
                  <a:pt x="886542" y="886158"/>
                </a:lnTo>
                <a:lnTo>
                  <a:pt x="877281" y="872808"/>
                </a:lnTo>
                <a:lnTo>
                  <a:pt x="865882" y="855663"/>
                </a:lnTo>
                <a:lnTo>
                  <a:pt x="851317" y="832803"/>
                </a:lnTo>
                <a:lnTo>
                  <a:pt x="833585" y="804228"/>
                </a:lnTo>
                <a:lnTo>
                  <a:pt x="813954" y="771526"/>
                </a:lnTo>
                <a:lnTo>
                  <a:pt x="803505" y="753746"/>
                </a:lnTo>
                <a:lnTo>
                  <a:pt x="793057" y="734696"/>
                </a:lnTo>
                <a:lnTo>
                  <a:pt x="782291" y="715011"/>
                </a:lnTo>
                <a:lnTo>
                  <a:pt x="771209" y="694373"/>
                </a:lnTo>
                <a:lnTo>
                  <a:pt x="760443" y="673101"/>
                </a:lnTo>
                <a:lnTo>
                  <a:pt x="749678" y="650875"/>
                </a:lnTo>
                <a:lnTo>
                  <a:pt x="739229" y="628333"/>
                </a:lnTo>
                <a:lnTo>
                  <a:pt x="729097" y="605473"/>
                </a:lnTo>
                <a:lnTo>
                  <a:pt x="718965" y="582295"/>
                </a:lnTo>
                <a:lnTo>
                  <a:pt x="709149" y="558483"/>
                </a:lnTo>
                <a:lnTo>
                  <a:pt x="700283" y="534353"/>
                </a:lnTo>
                <a:lnTo>
                  <a:pt x="691734" y="510223"/>
                </a:lnTo>
                <a:lnTo>
                  <a:pt x="684135" y="485775"/>
                </a:lnTo>
                <a:lnTo>
                  <a:pt x="677169" y="461645"/>
                </a:lnTo>
                <a:lnTo>
                  <a:pt x="670836" y="436880"/>
                </a:lnTo>
                <a:lnTo>
                  <a:pt x="667987" y="424815"/>
                </a:lnTo>
                <a:lnTo>
                  <a:pt x="665454" y="412432"/>
                </a:lnTo>
                <a:lnTo>
                  <a:pt x="662921" y="400367"/>
                </a:lnTo>
                <a:lnTo>
                  <a:pt x="661021" y="388302"/>
                </a:lnTo>
                <a:lnTo>
                  <a:pt x="659438" y="376555"/>
                </a:lnTo>
                <a:lnTo>
                  <a:pt x="657854" y="364490"/>
                </a:lnTo>
                <a:lnTo>
                  <a:pt x="656904" y="353060"/>
                </a:lnTo>
                <a:lnTo>
                  <a:pt x="655954" y="340995"/>
                </a:lnTo>
                <a:lnTo>
                  <a:pt x="655638" y="329247"/>
                </a:lnTo>
                <a:lnTo>
                  <a:pt x="655638" y="317817"/>
                </a:lnTo>
                <a:lnTo>
                  <a:pt x="655638" y="295275"/>
                </a:lnTo>
                <a:lnTo>
                  <a:pt x="656904" y="274002"/>
                </a:lnTo>
                <a:lnTo>
                  <a:pt x="657854" y="253365"/>
                </a:lnTo>
                <a:lnTo>
                  <a:pt x="660387" y="233680"/>
                </a:lnTo>
                <a:lnTo>
                  <a:pt x="662604" y="215265"/>
                </a:lnTo>
                <a:lnTo>
                  <a:pt x="665770" y="197167"/>
                </a:lnTo>
                <a:lnTo>
                  <a:pt x="669570" y="180657"/>
                </a:lnTo>
                <a:lnTo>
                  <a:pt x="673369" y="164465"/>
                </a:lnTo>
                <a:lnTo>
                  <a:pt x="678119" y="149860"/>
                </a:lnTo>
                <a:lnTo>
                  <a:pt x="683502" y="135255"/>
                </a:lnTo>
                <a:lnTo>
                  <a:pt x="689201" y="122237"/>
                </a:lnTo>
                <a:lnTo>
                  <a:pt x="694900" y="109220"/>
                </a:lnTo>
                <a:lnTo>
                  <a:pt x="701550" y="97472"/>
                </a:lnTo>
                <a:lnTo>
                  <a:pt x="708516" y="86677"/>
                </a:lnTo>
                <a:lnTo>
                  <a:pt x="715798" y="76200"/>
                </a:lnTo>
                <a:lnTo>
                  <a:pt x="723081" y="66992"/>
                </a:lnTo>
                <a:lnTo>
                  <a:pt x="731313" y="57785"/>
                </a:lnTo>
                <a:lnTo>
                  <a:pt x="739862" y="50165"/>
                </a:lnTo>
                <a:lnTo>
                  <a:pt x="748411" y="42227"/>
                </a:lnTo>
                <a:lnTo>
                  <a:pt x="757594" y="35877"/>
                </a:lnTo>
                <a:lnTo>
                  <a:pt x="767093" y="29527"/>
                </a:lnTo>
                <a:lnTo>
                  <a:pt x="776908" y="24130"/>
                </a:lnTo>
                <a:lnTo>
                  <a:pt x="786724" y="19367"/>
                </a:lnTo>
                <a:lnTo>
                  <a:pt x="796856" y="15240"/>
                </a:lnTo>
                <a:lnTo>
                  <a:pt x="807305" y="11112"/>
                </a:lnTo>
                <a:lnTo>
                  <a:pt x="818387" y="7937"/>
                </a:lnTo>
                <a:lnTo>
                  <a:pt x="829469" y="5397"/>
                </a:lnTo>
                <a:lnTo>
                  <a:pt x="840551" y="3492"/>
                </a:lnTo>
                <a:lnTo>
                  <a:pt x="851950" y="1905"/>
                </a:lnTo>
                <a:lnTo>
                  <a:pt x="863666" y="635"/>
                </a:lnTo>
                <a:lnTo>
                  <a:pt x="875381" y="0"/>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sp>
        <p:nvSpPr>
          <p:cNvPr id="9" name="花纹"/>
          <p:cNvSpPr/>
          <p:nvPr/>
        </p:nvSpPr>
        <p:spPr bwMode="auto">
          <a:xfrm>
            <a:off x="9119235" y="4701540"/>
            <a:ext cx="457200" cy="457200"/>
          </a:xfrm>
          <a:custGeom>
            <a:avLst/>
            <a:gdLst/>
            <a:ahLst/>
            <a:cxnLst/>
            <a:rect l="0" t="0" r="r" b="b"/>
            <a:pathLst>
              <a:path w="1774826" h="1774825">
                <a:moveTo>
                  <a:pt x="875381" y="0"/>
                </a:moveTo>
                <a:lnTo>
                  <a:pt x="887413" y="0"/>
                </a:lnTo>
                <a:lnTo>
                  <a:pt x="899445" y="0"/>
                </a:lnTo>
                <a:lnTo>
                  <a:pt x="911160" y="635"/>
                </a:lnTo>
                <a:lnTo>
                  <a:pt x="922559" y="1905"/>
                </a:lnTo>
                <a:lnTo>
                  <a:pt x="933958" y="3492"/>
                </a:lnTo>
                <a:lnTo>
                  <a:pt x="945357" y="5397"/>
                </a:lnTo>
                <a:lnTo>
                  <a:pt x="956122" y="7937"/>
                </a:lnTo>
                <a:lnTo>
                  <a:pt x="966888" y="11112"/>
                </a:lnTo>
                <a:lnTo>
                  <a:pt x="977337" y="15240"/>
                </a:lnTo>
                <a:lnTo>
                  <a:pt x="987785" y="19367"/>
                </a:lnTo>
                <a:lnTo>
                  <a:pt x="997601" y="24130"/>
                </a:lnTo>
                <a:lnTo>
                  <a:pt x="1007417" y="29527"/>
                </a:lnTo>
                <a:lnTo>
                  <a:pt x="1016916" y="35877"/>
                </a:lnTo>
                <a:lnTo>
                  <a:pt x="1025781" y="42227"/>
                </a:lnTo>
                <a:lnTo>
                  <a:pt x="1034964" y="50165"/>
                </a:lnTo>
                <a:lnTo>
                  <a:pt x="1042880" y="57785"/>
                </a:lnTo>
                <a:lnTo>
                  <a:pt x="1051112" y="66992"/>
                </a:lnTo>
                <a:lnTo>
                  <a:pt x="1059028" y="76200"/>
                </a:lnTo>
                <a:lnTo>
                  <a:pt x="1066310" y="86677"/>
                </a:lnTo>
                <a:lnTo>
                  <a:pt x="1072960" y="97472"/>
                </a:lnTo>
                <a:lnTo>
                  <a:pt x="1079609" y="109220"/>
                </a:lnTo>
                <a:lnTo>
                  <a:pt x="1085308" y="122237"/>
                </a:lnTo>
                <a:lnTo>
                  <a:pt x="1091008" y="135255"/>
                </a:lnTo>
                <a:lnTo>
                  <a:pt x="1096074" y="149860"/>
                </a:lnTo>
                <a:lnTo>
                  <a:pt x="1100823" y="164465"/>
                </a:lnTo>
                <a:lnTo>
                  <a:pt x="1105256" y="180657"/>
                </a:lnTo>
                <a:lnTo>
                  <a:pt x="1108739" y="197167"/>
                </a:lnTo>
                <a:lnTo>
                  <a:pt x="1111589" y="215265"/>
                </a:lnTo>
                <a:lnTo>
                  <a:pt x="1114439" y="233680"/>
                </a:lnTo>
                <a:lnTo>
                  <a:pt x="1116338" y="253365"/>
                </a:lnTo>
                <a:lnTo>
                  <a:pt x="1117921" y="274002"/>
                </a:lnTo>
                <a:lnTo>
                  <a:pt x="1118555" y="295275"/>
                </a:lnTo>
                <a:lnTo>
                  <a:pt x="1119188" y="317817"/>
                </a:lnTo>
                <a:lnTo>
                  <a:pt x="1118555" y="329247"/>
                </a:lnTo>
                <a:lnTo>
                  <a:pt x="1118238" y="340995"/>
                </a:lnTo>
                <a:lnTo>
                  <a:pt x="1117605" y="353060"/>
                </a:lnTo>
                <a:lnTo>
                  <a:pt x="1116338" y="364490"/>
                </a:lnTo>
                <a:lnTo>
                  <a:pt x="1114755" y="376555"/>
                </a:lnTo>
                <a:lnTo>
                  <a:pt x="1113172" y="388302"/>
                </a:lnTo>
                <a:lnTo>
                  <a:pt x="1111272" y="400367"/>
                </a:lnTo>
                <a:lnTo>
                  <a:pt x="1109056" y="412432"/>
                </a:lnTo>
                <a:lnTo>
                  <a:pt x="1106523" y="424815"/>
                </a:lnTo>
                <a:lnTo>
                  <a:pt x="1103990" y="436880"/>
                </a:lnTo>
                <a:lnTo>
                  <a:pt x="1097657" y="461645"/>
                </a:lnTo>
                <a:lnTo>
                  <a:pt x="1090691" y="485775"/>
                </a:lnTo>
                <a:lnTo>
                  <a:pt x="1083092" y="510223"/>
                </a:lnTo>
                <a:lnTo>
                  <a:pt x="1074543" y="534353"/>
                </a:lnTo>
                <a:lnTo>
                  <a:pt x="1065044" y="558483"/>
                </a:lnTo>
                <a:lnTo>
                  <a:pt x="1055861" y="582295"/>
                </a:lnTo>
                <a:lnTo>
                  <a:pt x="1045729" y="605473"/>
                </a:lnTo>
                <a:lnTo>
                  <a:pt x="1035280" y="628333"/>
                </a:lnTo>
                <a:lnTo>
                  <a:pt x="1024831" y="650875"/>
                </a:lnTo>
                <a:lnTo>
                  <a:pt x="1013749" y="673101"/>
                </a:lnTo>
                <a:lnTo>
                  <a:pt x="1002984" y="694373"/>
                </a:lnTo>
                <a:lnTo>
                  <a:pt x="992218" y="715011"/>
                </a:lnTo>
                <a:lnTo>
                  <a:pt x="981769" y="734696"/>
                </a:lnTo>
                <a:lnTo>
                  <a:pt x="970687" y="753746"/>
                </a:lnTo>
                <a:lnTo>
                  <a:pt x="960872" y="771526"/>
                </a:lnTo>
                <a:lnTo>
                  <a:pt x="940924" y="804228"/>
                </a:lnTo>
                <a:lnTo>
                  <a:pt x="923509" y="832803"/>
                </a:lnTo>
                <a:lnTo>
                  <a:pt x="908627" y="855663"/>
                </a:lnTo>
                <a:lnTo>
                  <a:pt x="897545" y="872808"/>
                </a:lnTo>
                <a:lnTo>
                  <a:pt x="888284" y="886158"/>
                </a:lnTo>
                <a:lnTo>
                  <a:pt x="901701" y="876604"/>
                </a:lnTo>
                <a:lnTo>
                  <a:pt x="918846" y="865159"/>
                </a:lnTo>
                <a:lnTo>
                  <a:pt x="942023" y="850534"/>
                </a:lnTo>
                <a:lnTo>
                  <a:pt x="969963" y="832411"/>
                </a:lnTo>
                <a:lnTo>
                  <a:pt x="1002983" y="813017"/>
                </a:lnTo>
                <a:lnTo>
                  <a:pt x="1020763" y="802526"/>
                </a:lnTo>
                <a:lnTo>
                  <a:pt x="1039813" y="792034"/>
                </a:lnTo>
                <a:lnTo>
                  <a:pt x="1059498" y="780906"/>
                </a:lnTo>
                <a:lnTo>
                  <a:pt x="1080136" y="770096"/>
                </a:lnTo>
                <a:lnTo>
                  <a:pt x="1101408" y="759287"/>
                </a:lnTo>
                <a:lnTo>
                  <a:pt x="1123316" y="748795"/>
                </a:lnTo>
                <a:lnTo>
                  <a:pt x="1145858" y="737667"/>
                </a:lnTo>
                <a:lnTo>
                  <a:pt x="1168718" y="727493"/>
                </a:lnTo>
                <a:lnTo>
                  <a:pt x="1192531" y="717637"/>
                </a:lnTo>
                <a:lnTo>
                  <a:pt x="1216343" y="707781"/>
                </a:lnTo>
                <a:lnTo>
                  <a:pt x="1239838" y="698879"/>
                </a:lnTo>
                <a:lnTo>
                  <a:pt x="1264603" y="690295"/>
                </a:lnTo>
                <a:lnTo>
                  <a:pt x="1288733" y="682346"/>
                </a:lnTo>
                <a:lnTo>
                  <a:pt x="1313181" y="675352"/>
                </a:lnTo>
                <a:lnTo>
                  <a:pt x="1337628" y="669311"/>
                </a:lnTo>
                <a:lnTo>
                  <a:pt x="1349693" y="666450"/>
                </a:lnTo>
                <a:lnTo>
                  <a:pt x="1361758" y="664224"/>
                </a:lnTo>
                <a:lnTo>
                  <a:pt x="1373823" y="661681"/>
                </a:lnTo>
                <a:lnTo>
                  <a:pt x="1385888" y="659773"/>
                </a:lnTo>
                <a:lnTo>
                  <a:pt x="1397953" y="657865"/>
                </a:lnTo>
                <a:lnTo>
                  <a:pt x="1410018" y="656594"/>
                </a:lnTo>
                <a:lnTo>
                  <a:pt x="1421766" y="655640"/>
                </a:lnTo>
                <a:lnTo>
                  <a:pt x="1433513" y="654686"/>
                </a:lnTo>
                <a:lnTo>
                  <a:pt x="1444943" y="654050"/>
                </a:lnTo>
                <a:lnTo>
                  <a:pt x="1456691" y="654050"/>
                </a:lnTo>
                <a:lnTo>
                  <a:pt x="1479233" y="654368"/>
                </a:lnTo>
                <a:lnTo>
                  <a:pt x="1500823" y="655004"/>
                </a:lnTo>
                <a:lnTo>
                  <a:pt x="1521461" y="656594"/>
                </a:lnTo>
                <a:lnTo>
                  <a:pt x="1540828" y="658501"/>
                </a:lnTo>
                <a:lnTo>
                  <a:pt x="1559561" y="661363"/>
                </a:lnTo>
                <a:lnTo>
                  <a:pt x="1577023" y="664542"/>
                </a:lnTo>
                <a:lnTo>
                  <a:pt x="1593851" y="668039"/>
                </a:lnTo>
                <a:lnTo>
                  <a:pt x="1609726" y="672173"/>
                </a:lnTo>
                <a:lnTo>
                  <a:pt x="1624966" y="676942"/>
                </a:lnTo>
                <a:lnTo>
                  <a:pt x="1639253" y="682028"/>
                </a:lnTo>
                <a:lnTo>
                  <a:pt x="1652588" y="687433"/>
                </a:lnTo>
                <a:lnTo>
                  <a:pt x="1664971" y="693792"/>
                </a:lnTo>
                <a:lnTo>
                  <a:pt x="1677036" y="699833"/>
                </a:lnTo>
                <a:lnTo>
                  <a:pt x="1687831" y="706827"/>
                </a:lnTo>
                <a:lnTo>
                  <a:pt x="1697991" y="714458"/>
                </a:lnTo>
                <a:lnTo>
                  <a:pt x="1707833" y="722088"/>
                </a:lnTo>
                <a:lnTo>
                  <a:pt x="1716406" y="730037"/>
                </a:lnTo>
                <a:lnTo>
                  <a:pt x="1724661" y="738621"/>
                </a:lnTo>
                <a:lnTo>
                  <a:pt x="1731963" y="747523"/>
                </a:lnTo>
                <a:lnTo>
                  <a:pt x="1738949" y="756425"/>
                </a:lnTo>
                <a:lnTo>
                  <a:pt x="1744663" y="765963"/>
                </a:lnTo>
                <a:lnTo>
                  <a:pt x="1750061" y="775501"/>
                </a:lnTo>
                <a:lnTo>
                  <a:pt x="1755141" y="785675"/>
                </a:lnTo>
                <a:lnTo>
                  <a:pt x="1759586" y="795849"/>
                </a:lnTo>
                <a:lnTo>
                  <a:pt x="1763396" y="806659"/>
                </a:lnTo>
                <a:lnTo>
                  <a:pt x="1766571" y="817151"/>
                </a:lnTo>
                <a:lnTo>
                  <a:pt x="1768793" y="828596"/>
                </a:lnTo>
                <a:lnTo>
                  <a:pt x="1771333" y="839406"/>
                </a:lnTo>
                <a:lnTo>
                  <a:pt x="1772921" y="851170"/>
                </a:lnTo>
                <a:lnTo>
                  <a:pt x="1773873" y="862933"/>
                </a:lnTo>
                <a:lnTo>
                  <a:pt x="1774826" y="874697"/>
                </a:lnTo>
                <a:lnTo>
                  <a:pt x="1774826" y="886778"/>
                </a:lnTo>
                <a:lnTo>
                  <a:pt x="1774826" y="898860"/>
                </a:lnTo>
                <a:lnTo>
                  <a:pt x="1773873" y="910305"/>
                </a:lnTo>
                <a:lnTo>
                  <a:pt x="1772921" y="922069"/>
                </a:lnTo>
                <a:lnTo>
                  <a:pt x="1771333" y="933515"/>
                </a:lnTo>
                <a:lnTo>
                  <a:pt x="1768793" y="944642"/>
                </a:lnTo>
                <a:lnTo>
                  <a:pt x="1766571" y="956088"/>
                </a:lnTo>
                <a:lnTo>
                  <a:pt x="1763396" y="966580"/>
                </a:lnTo>
                <a:lnTo>
                  <a:pt x="1759586" y="977072"/>
                </a:lnTo>
                <a:lnTo>
                  <a:pt x="1755141" y="987563"/>
                </a:lnTo>
                <a:lnTo>
                  <a:pt x="1750061" y="997737"/>
                </a:lnTo>
                <a:lnTo>
                  <a:pt x="1744663" y="1007593"/>
                </a:lnTo>
                <a:lnTo>
                  <a:pt x="1738949" y="1016813"/>
                </a:lnTo>
                <a:lnTo>
                  <a:pt x="1731963" y="1025716"/>
                </a:lnTo>
                <a:lnTo>
                  <a:pt x="1724661" y="1034618"/>
                </a:lnTo>
                <a:lnTo>
                  <a:pt x="1716406" y="1043202"/>
                </a:lnTo>
                <a:lnTo>
                  <a:pt x="1707833" y="1051150"/>
                </a:lnTo>
                <a:lnTo>
                  <a:pt x="1697991" y="1058781"/>
                </a:lnTo>
                <a:lnTo>
                  <a:pt x="1687831" y="1066411"/>
                </a:lnTo>
                <a:lnTo>
                  <a:pt x="1677036" y="1073406"/>
                </a:lnTo>
                <a:lnTo>
                  <a:pt x="1664971" y="1079446"/>
                </a:lnTo>
                <a:lnTo>
                  <a:pt x="1652588" y="1085805"/>
                </a:lnTo>
                <a:lnTo>
                  <a:pt x="1639253" y="1091210"/>
                </a:lnTo>
                <a:lnTo>
                  <a:pt x="1624966" y="1096297"/>
                </a:lnTo>
                <a:lnTo>
                  <a:pt x="1609726" y="1101066"/>
                </a:lnTo>
                <a:lnTo>
                  <a:pt x="1593851" y="1105199"/>
                </a:lnTo>
                <a:lnTo>
                  <a:pt x="1577023" y="1108696"/>
                </a:lnTo>
                <a:lnTo>
                  <a:pt x="1559561" y="1111876"/>
                </a:lnTo>
                <a:lnTo>
                  <a:pt x="1540828" y="1114737"/>
                </a:lnTo>
                <a:lnTo>
                  <a:pt x="1521461" y="1116645"/>
                </a:lnTo>
                <a:lnTo>
                  <a:pt x="1500823" y="1118234"/>
                </a:lnTo>
                <a:lnTo>
                  <a:pt x="1479233" y="1118870"/>
                </a:lnTo>
                <a:lnTo>
                  <a:pt x="1456691" y="1119188"/>
                </a:lnTo>
                <a:lnTo>
                  <a:pt x="1444943" y="1119188"/>
                </a:lnTo>
                <a:lnTo>
                  <a:pt x="1433513" y="1118552"/>
                </a:lnTo>
                <a:lnTo>
                  <a:pt x="1421766" y="1117599"/>
                </a:lnTo>
                <a:lnTo>
                  <a:pt x="1410018" y="1116645"/>
                </a:lnTo>
                <a:lnTo>
                  <a:pt x="1397953" y="1115373"/>
                </a:lnTo>
                <a:lnTo>
                  <a:pt x="1385888" y="1113465"/>
                </a:lnTo>
                <a:lnTo>
                  <a:pt x="1373823" y="1111558"/>
                </a:lnTo>
                <a:lnTo>
                  <a:pt x="1361758" y="1109650"/>
                </a:lnTo>
                <a:lnTo>
                  <a:pt x="1349693" y="1106789"/>
                </a:lnTo>
                <a:lnTo>
                  <a:pt x="1337628" y="1104245"/>
                </a:lnTo>
                <a:lnTo>
                  <a:pt x="1313181" y="1097887"/>
                </a:lnTo>
                <a:lnTo>
                  <a:pt x="1288733" y="1090892"/>
                </a:lnTo>
                <a:lnTo>
                  <a:pt x="1264603" y="1082944"/>
                </a:lnTo>
                <a:lnTo>
                  <a:pt x="1239838" y="1074359"/>
                </a:lnTo>
                <a:lnTo>
                  <a:pt x="1216343" y="1065457"/>
                </a:lnTo>
                <a:lnTo>
                  <a:pt x="1192531" y="1055919"/>
                </a:lnTo>
                <a:lnTo>
                  <a:pt x="1168718" y="1045745"/>
                </a:lnTo>
                <a:lnTo>
                  <a:pt x="1145858" y="1035571"/>
                </a:lnTo>
                <a:lnTo>
                  <a:pt x="1123316" y="1024444"/>
                </a:lnTo>
                <a:lnTo>
                  <a:pt x="1101408" y="1013634"/>
                </a:lnTo>
                <a:lnTo>
                  <a:pt x="1080136" y="1002824"/>
                </a:lnTo>
                <a:lnTo>
                  <a:pt x="1059498" y="992332"/>
                </a:lnTo>
                <a:lnTo>
                  <a:pt x="1039813" y="981205"/>
                </a:lnTo>
                <a:lnTo>
                  <a:pt x="1020763" y="970395"/>
                </a:lnTo>
                <a:lnTo>
                  <a:pt x="1002983" y="960221"/>
                </a:lnTo>
                <a:lnTo>
                  <a:pt x="969963" y="940509"/>
                </a:lnTo>
                <a:lnTo>
                  <a:pt x="942023" y="923023"/>
                </a:lnTo>
                <a:lnTo>
                  <a:pt x="918846" y="908080"/>
                </a:lnTo>
                <a:lnTo>
                  <a:pt x="901701" y="896316"/>
                </a:lnTo>
                <a:lnTo>
                  <a:pt x="887714" y="886979"/>
                </a:lnTo>
                <a:lnTo>
                  <a:pt x="887413" y="887413"/>
                </a:lnTo>
                <a:lnTo>
                  <a:pt x="897545" y="901705"/>
                </a:lnTo>
                <a:lnTo>
                  <a:pt x="908627" y="918856"/>
                </a:lnTo>
                <a:lnTo>
                  <a:pt x="923509" y="941724"/>
                </a:lnTo>
                <a:lnTo>
                  <a:pt x="940924" y="969674"/>
                </a:lnTo>
                <a:lnTo>
                  <a:pt x="960872" y="1003024"/>
                </a:lnTo>
                <a:lnTo>
                  <a:pt x="970687" y="1020810"/>
                </a:lnTo>
                <a:lnTo>
                  <a:pt x="981769" y="1039867"/>
                </a:lnTo>
                <a:lnTo>
                  <a:pt x="992218" y="1059241"/>
                </a:lnTo>
                <a:lnTo>
                  <a:pt x="1002984" y="1079886"/>
                </a:lnTo>
                <a:lnTo>
                  <a:pt x="1013749" y="1101484"/>
                </a:lnTo>
                <a:lnTo>
                  <a:pt x="1024831" y="1123082"/>
                </a:lnTo>
                <a:lnTo>
                  <a:pt x="1035280" y="1145632"/>
                </a:lnTo>
                <a:lnTo>
                  <a:pt x="1045729" y="1168818"/>
                </a:lnTo>
                <a:lnTo>
                  <a:pt x="1055861" y="1192639"/>
                </a:lnTo>
                <a:lnTo>
                  <a:pt x="1065044" y="1216143"/>
                </a:lnTo>
                <a:lnTo>
                  <a:pt x="1074543" y="1239964"/>
                </a:lnTo>
                <a:lnTo>
                  <a:pt x="1083092" y="1264420"/>
                </a:lnTo>
                <a:lnTo>
                  <a:pt x="1090691" y="1288558"/>
                </a:lnTo>
                <a:lnTo>
                  <a:pt x="1097657" y="1313332"/>
                </a:lnTo>
                <a:lnTo>
                  <a:pt x="1103990" y="1337789"/>
                </a:lnTo>
                <a:lnTo>
                  <a:pt x="1106523" y="1349858"/>
                </a:lnTo>
                <a:lnTo>
                  <a:pt x="1109056" y="1362245"/>
                </a:lnTo>
                <a:lnTo>
                  <a:pt x="1111272" y="1374314"/>
                </a:lnTo>
                <a:lnTo>
                  <a:pt x="1113172" y="1386384"/>
                </a:lnTo>
                <a:lnTo>
                  <a:pt x="1114755" y="1398135"/>
                </a:lnTo>
                <a:lnTo>
                  <a:pt x="1116338" y="1410205"/>
                </a:lnTo>
                <a:lnTo>
                  <a:pt x="1117605" y="1421956"/>
                </a:lnTo>
                <a:lnTo>
                  <a:pt x="1118238" y="1434026"/>
                </a:lnTo>
                <a:lnTo>
                  <a:pt x="1118555" y="1445460"/>
                </a:lnTo>
                <a:lnTo>
                  <a:pt x="1119188" y="1456894"/>
                </a:lnTo>
                <a:lnTo>
                  <a:pt x="1118555" y="1479444"/>
                </a:lnTo>
                <a:lnTo>
                  <a:pt x="1117921" y="1500724"/>
                </a:lnTo>
                <a:lnTo>
                  <a:pt x="1116338" y="1521369"/>
                </a:lnTo>
                <a:lnTo>
                  <a:pt x="1114439" y="1541061"/>
                </a:lnTo>
                <a:lnTo>
                  <a:pt x="1111589" y="1559483"/>
                </a:lnTo>
                <a:lnTo>
                  <a:pt x="1108739" y="1577269"/>
                </a:lnTo>
                <a:lnTo>
                  <a:pt x="1105256" y="1594421"/>
                </a:lnTo>
                <a:lnTo>
                  <a:pt x="1100823" y="1609984"/>
                </a:lnTo>
                <a:lnTo>
                  <a:pt x="1096074" y="1624911"/>
                </a:lnTo>
                <a:lnTo>
                  <a:pt x="1091008" y="1639522"/>
                </a:lnTo>
                <a:lnTo>
                  <a:pt x="1085308" y="1652544"/>
                </a:lnTo>
                <a:lnTo>
                  <a:pt x="1079609" y="1665248"/>
                </a:lnTo>
                <a:lnTo>
                  <a:pt x="1072960" y="1677318"/>
                </a:lnTo>
                <a:lnTo>
                  <a:pt x="1066310" y="1688117"/>
                </a:lnTo>
                <a:lnTo>
                  <a:pt x="1059028" y="1698280"/>
                </a:lnTo>
                <a:lnTo>
                  <a:pt x="1051112" y="1708126"/>
                </a:lnTo>
                <a:lnTo>
                  <a:pt x="1042880" y="1716384"/>
                </a:lnTo>
                <a:lnTo>
                  <a:pt x="1034964" y="1724642"/>
                </a:lnTo>
                <a:lnTo>
                  <a:pt x="1025781" y="1732265"/>
                </a:lnTo>
                <a:lnTo>
                  <a:pt x="1016916" y="1739252"/>
                </a:lnTo>
                <a:lnTo>
                  <a:pt x="1007417" y="1744970"/>
                </a:lnTo>
                <a:lnTo>
                  <a:pt x="997601" y="1750369"/>
                </a:lnTo>
                <a:lnTo>
                  <a:pt x="987785" y="1755451"/>
                </a:lnTo>
                <a:lnTo>
                  <a:pt x="977337" y="1759897"/>
                </a:lnTo>
                <a:lnTo>
                  <a:pt x="966888" y="1763391"/>
                </a:lnTo>
                <a:lnTo>
                  <a:pt x="956122" y="1766885"/>
                </a:lnTo>
                <a:lnTo>
                  <a:pt x="945357" y="1769108"/>
                </a:lnTo>
                <a:lnTo>
                  <a:pt x="933958" y="1771331"/>
                </a:lnTo>
                <a:lnTo>
                  <a:pt x="922559" y="1772920"/>
                </a:lnTo>
                <a:lnTo>
                  <a:pt x="911160" y="1774190"/>
                </a:lnTo>
                <a:lnTo>
                  <a:pt x="899445" y="1774508"/>
                </a:lnTo>
                <a:lnTo>
                  <a:pt x="887413" y="1774825"/>
                </a:lnTo>
                <a:lnTo>
                  <a:pt x="875381" y="1774508"/>
                </a:lnTo>
                <a:lnTo>
                  <a:pt x="863666" y="1774190"/>
                </a:lnTo>
                <a:lnTo>
                  <a:pt x="851950" y="1772920"/>
                </a:lnTo>
                <a:lnTo>
                  <a:pt x="840551" y="1771331"/>
                </a:lnTo>
                <a:lnTo>
                  <a:pt x="829469" y="1769108"/>
                </a:lnTo>
                <a:lnTo>
                  <a:pt x="818387" y="1766885"/>
                </a:lnTo>
                <a:lnTo>
                  <a:pt x="807305" y="1763391"/>
                </a:lnTo>
                <a:lnTo>
                  <a:pt x="796856" y="1759897"/>
                </a:lnTo>
                <a:lnTo>
                  <a:pt x="786724" y="1755451"/>
                </a:lnTo>
                <a:lnTo>
                  <a:pt x="776908" y="1750369"/>
                </a:lnTo>
                <a:lnTo>
                  <a:pt x="767093" y="1744970"/>
                </a:lnTo>
                <a:lnTo>
                  <a:pt x="757594" y="1739252"/>
                </a:lnTo>
                <a:lnTo>
                  <a:pt x="748411" y="1732265"/>
                </a:lnTo>
                <a:lnTo>
                  <a:pt x="739862" y="1724642"/>
                </a:lnTo>
                <a:lnTo>
                  <a:pt x="731313" y="1716384"/>
                </a:lnTo>
                <a:lnTo>
                  <a:pt x="723081" y="1708126"/>
                </a:lnTo>
                <a:lnTo>
                  <a:pt x="715798" y="1698280"/>
                </a:lnTo>
                <a:lnTo>
                  <a:pt x="708516" y="1688117"/>
                </a:lnTo>
                <a:lnTo>
                  <a:pt x="701550" y="1677318"/>
                </a:lnTo>
                <a:lnTo>
                  <a:pt x="694900" y="1665248"/>
                </a:lnTo>
                <a:lnTo>
                  <a:pt x="689201" y="1652544"/>
                </a:lnTo>
                <a:lnTo>
                  <a:pt x="683502" y="1639522"/>
                </a:lnTo>
                <a:lnTo>
                  <a:pt x="678119" y="1624911"/>
                </a:lnTo>
                <a:lnTo>
                  <a:pt x="673369" y="1609984"/>
                </a:lnTo>
                <a:lnTo>
                  <a:pt x="669570" y="1594421"/>
                </a:lnTo>
                <a:lnTo>
                  <a:pt x="665770" y="1577269"/>
                </a:lnTo>
                <a:lnTo>
                  <a:pt x="662604" y="1559483"/>
                </a:lnTo>
                <a:lnTo>
                  <a:pt x="660387" y="1541061"/>
                </a:lnTo>
                <a:lnTo>
                  <a:pt x="657854" y="1521369"/>
                </a:lnTo>
                <a:lnTo>
                  <a:pt x="656904" y="1500724"/>
                </a:lnTo>
                <a:lnTo>
                  <a:pt x="655638" y="1479444"/>
                </a:lnTo>
                <a:lnTo>
                  <a:pt x="655638" y="1456894"/>
                </a:lnTo>
                <a:lnTo>
                  <a:pt x="655638" y="1445460"/>
                </a:lnTo>
                <a:lnTo>
                  <a:pt x="655954" y="1434026"/>
                </a:lnTo>
                <a:lnTo>
                  <a:pt x="656904" y="1421956"/>
                </a:lnTo>
                <a:lnTo>
                  <a:pt x="657854" y="1410205"/>
                </a:lnTo>
                <a:lnTo>
                  <a:pt x="659438" y="1398135"/>
                </a:lnTo>
                <a:lnTo>
                  <a:pt x="661021" y="1386384"/>
                </a:lnTo>
                <a:lnTo>
                  <a:pt x="662921" y="1374314"/>
                </a:lnTo>
                <a:lnTo>
                  <a:pt x="665454" y="1362245"/>
                </a:lnTo>
                <a:lnTo>
                  <a:pt x="667987" y="1349858"/>
                </a:lnTo>
                <a:lnTo>
                  <a:pt x="670836" y="1337789"/>
                </a:lnTo>
                <a:lnTo>
                  <a:pt x="677169" y="1313332"/>
                </a:lnTo>
                <a:lnTo>
                  <a:pt x="684135" y="1288558"/>
                </a:lnTo>
                <a:lnTo>
                  <a:pt x="691734" y="1264420"/>
                </a:lnTo>
                <a:lnTo>
                  <a:pt x="700283" y="1239964"/>
                </a:lnTo>
                <a:lnTo>
                  <a:pt x="709149" y="1216143"/>
                </a:lnTo>
                <a:lnTo>
                  <a:pt x="718965" y="1192639"/>
                </a:lnTo>
                <a:lnTo>
                  <a:pt x="729097" y="1168818"/>
                </a:lnTo>
                <a:lnTo>
                  <a:pt x="739229" y="1145632"/>
                </a:lnTo>
                <a:lnTo>
                  <a:pt x="749678" y="1123082"/>
                </a:lnTo>
                <a:lnTo>
                  <a:pt x="760443" y="1101484"/>
                </a:lnTo>
                <a:lnTo>
                  <a:pt x="771209" y="1079886"/>
                </a:lnTo>
                <a:lnTo>
                  <a:pt x="782291" y="1059241"/>
                </a:lnTo>
                <a:lnTo>
                  <a:pt x="793057" y="1039867"/>
                </a:lnTo>
                <a:lnTo>
                  <a:pt x="803505" y="1020810"/>
                </a:lnTo>
                <a:lnTo>
                  <a:pt x="813954" y="1003024"/>
                </a:lnTo>
                <a:lnTo>
                  <a:pt x="833585" y="969674"/>
                </a:lnTo>
                <a:lnTo>
                  <a:pt x="851317" y="941724"/>
                </a:lnTo>
                <a:lnTo>
                  <a:pt x="865882" y="918856"/>
                </a:lnTo>
                <a:lnTo>
                  <a:pt x="877281" y="901705"/>
                </a:lnTo>
                <a:lnTo>
                  <a:pt x="887413" y="887413"/>
                </a:lnTo>
                <a:lnTo>
                  <a:pt x="887112" y="886979"/>
                </a:lnTo>
                <a:lnTo>
                  <a:pt x="873125" y="896316"/>
                </a:lnTo>
                <a:lnTo>
                  <a:pt x="855981" y="908080"/>
                </a:lnTo>
                <a:lnTo>
                  <a:pt x="832803" y="923023"/>
                </a:lnTo>
                <a:lnTo>
                  <a:pt x="804545" y="940509"/>
                </a:lnTo>
                <a:lnTo>
                  <a:pt x="771843" y="960221"/>
                </a:lnTo>
                <a:lnTo>
                  <a:pt x="753745" y="970395"/>
                </a:lnTo>
                <a:lnTo>
                  <a:pt x="734695" y="981205"/>
                </a:lnTo>
                <a:lnTo>
                  <a:pt x="715010" y="992332"/>
                </a:lnTo>
                <a:lnTo>
                  <a:pt x="694373" y="1002824"/>
                </a:lnTo>
                <a:lnTo>
                  <a:pt x="673418" y="1013634"/>
                </a:lnTo>
                <a:lnTo>
                  <a:pt x="651193" y="1024444"/>
                </a:lnTo>
                <a:lnTo>
                  <a:pt x="628650" y="1035571"/>
                </a:lnTo>
                <a:lnTo>
                  <a:pt x="605473" y="1045745"/>
                </a:lnTo>
                <a:lnTo>
                  <a:pt x="582295" y="1055919"/>
                </a:lnTo>
                <a:lnTo>
                  <a:pt x="558483" y="1065457"/>
                </a:lnTo>
                <a:lnTo>
                  <a:pt x="534353" y="1074359"/>
                </a:lnTo>
                <a:lnTo>
                  <a:pt x="510223" y="1082944"/>
                </a:lnTo>
                <a:lnTo>
                  <a:pt x="485775" y="1090892"/>
                </a:lnTo>
                <a:lnTo>
                  <a:pt x="461328" y="1097887"/>
                </a:lnTo>
                <a:lnTo>
                  <a:pt x="437198" y="1104245"/>
                </a:lnTo>
                <a:lnTo>
                  <a:pt x="424498" y="1106789"/>
                </a:lnTo>
                <a:lnTo>
                  <a:pt x="412432" y="1109650"/>
                </a:lnTo>
                <a:lnTo>
                  <a:pt x="400367" y="1111558"/>
                </a:lnTo>
                <a:lnTo>
                  <a:pt x="388302" y="1113465"/>
                </a:lnTo>
                <a:lnTo>
                  <a:pt x="376237" y="1115373"/>
                </a:lnTo>
                <a:lnTo>
                  <a:pt x="364807" y="1116645"/>
                </a:lnTo>
                <a:lnTo>
                  <a:pt x="352742" y="1117599"/>
                </a:lnTo>
                <a:lnTo>
                  <a:pt x="340995" y="1118552"/>
                </a:lnTo>
                <a:lnTo>
                  <a:pt x="329247" y="1119188"/>
                </a:lnTo>
                <a:lnTo>
                  <a:pt x="317500" y="1119188"/>
                </a:lnTo>
                <a:lnTo>
                  <a:pt x="295275" y="1118870"/>
                </a:lnTo>
                <a:lnTo>
                  <a:pt x="274002" y="1118234"/>
                </a:lnTo>
                <a:lnTo>
                  <a:pt x="253365" y="1116645"/>
                </a:lnTo>
                <a:lnTo>
                  <a:pt x="233997" y="1114737"/>
                </a:lnTo>
                <a:lnTo>
                  <a:pt x="215265" y="1111876"/>
                </a:lnTo>
                <a:lnTo>
                  <a:pt x="197485" y="1108696"/>
                </a:lnTo>
                <a:lnTo>
                  <a:pt x="180657" y="1105199"/>
                </a:lnTo>
                <a:lnTo>
                  <a:pt x="164782" y="1101066"/>
                </a:lnTo>
                <a:lnTo>
                  <a:pt x="149860" y="1096297"/>
                </a:lnTo>
                <a:lnTo>
                  <a:pt x="135572" y="1091210"/>
                </a:lnTo>
                <a:lnTo>
                  <a:pt x="122237" y="1085805"/>
                </a:lnTo>
                <a:lnTo>
                  <a:pt x="109537" y="1079446"/>
                </a:lnTo>
                <a:lnTo>
                  <a:pt x="97790" y="1073406"/>
                </a:lnTo>
                <a:lnTo>
                  <a:pt x="86677" y="1066411"/>
                </a:lnTo>
                <a:lnTo>
                  <a:pt x="76835" y="1058781"/>
                </a:lnTo>
                <a:lnTo>
                  <a:pt x="66992" y="1051150"/>
                </a:lnTo>
                <a:lnTo>
                  <a:pt x="58102" y="1043202"/>
                </a:lnTo>
                <a:lnTo>
                  <a:pt x="50165" y="1034618"/>
                </a:lnTo>
                <a:lnTo>
                  <a:pt x="42862" y="1025716"/>
                </a:lnTo>
                <a:lnTo>
                  <a:pt x="35877" y="1016813"/>
                </a:lnTo>
                <a:lnTo>
                  <a:pt x="29527" y="1007593"/>
                </a:lnTo>
                <a:lnTo>
                  <a:pt x="24130" y="997737"/>
                </a:lnTo>
                <a:lnTo>
                  <a:pt x="19367" y="987563"/>
                </a:lnTo>
                <a:lnTo>
                  <a:pt x="15240" y="977072"/>
                </a:lnTo>
                <a:lnTo>
                  <a:pt x="11430" y="966580"/>
                </a:lnTo>
                <a:lnTo>
                  <a:pt x="8255" y="956088"/>
                </a:lnTo>
                <a:lnTo>
                  <a:pt x="5397" y="944642"/>
                </a:lnTo>
                <a:lnTo>
                  <a:pt x="3492" y="933515"/>
                </a:lnTo>
                <a:lnTo>
                  <a:pt x="1905" y="922069"/>
                </a:lnTo>
                <a:lnTo>
                  <a:pt x="952" y="910305"/>
                </a:lnTo>
                <a:lnTo>
                  <a:pt x="0" y="898860"/>
                </a:lnTo>
                <a:lnTo>
                  <a:pt x="0" y="886778"/>
                </a:lnTo>
                <a:lnTo>
                  <a:pt x="0" y="874697"/>
                </a:lnTo>
                <a:lnTo>
                  <a:pt x="952" y="862933"/>
                </a:lnTo>
                <a:lnTo>
                  <a:pt x="1905" y="851170"/>
                </a:lnTo>
                <a:lnTo>
                  <a:pt x="3492" y="839406"/>
                </a:lnTo>
                <a:lnTo>
                  <a:pt x="5397" y="828596"/>
                </a:lnTo>
                <a:lnTo>
                  <a:pt x="8255" y="817151"/>
                </a:lnTo>
                <a:lnTo>
                  <a:pt x="11430" y="806659"/>
                </a:lnTo>
                <a:lnTo>
                  <a:pt x="15240" y="795849"/>
                </a:lnTo>
                <a:lnTo>
                  <a:pt x="19367" y="785675"/>
                </a:lnTo>
                <a:lnTo>
                  <a:pt x="24130" y="775501"/>
                </a:lnTo>
                <a:lnTo>
                  <a:pt x="29527" y="765963"/>
                </a:lnTo>
                <a:lnTo>
                  <a:pt x="35877" y="756425"/>
                </a:lnTo>
                <a:lnTo>
                  <a:pt x="42862" y="747523"/>
                </a:lnTo>
                <a:lnTo>
                  <a:pt x="50165" y="738621"/>
                </a:lnTo>
                <a:lnTo>
                  <a:pt x="58102" y="730037"/>
                </a:lnTo>
                <a:lnTo>
                  <a:pt x="66992" y="722088"/>
                </a:lnTo>
                <a:lnTo>
                  <a:pt x="76835" y="714458"/>
                </a:lnTo>
                <a:lnTo>
                  <a:pt x="86677" y="706827"/>
                </a:lnTo>
                <a:lnTo>
                  <a:pt x="97790" y="699833"/>
                </a:lnTo>
                <a:lnTo>
                  <a:pt x="109537" y="693792"/>
                </a:lnTo>
                <a:lnTo>
                  <a:pt x="122237" y="687433"/>
                </a:lnTo>
                <a:lnTo>
                  <a:pt x="135572" y="682028"/>
                </a:lnTo>
                <a:lnTo>
                  <a:pt x="149860" y="676942"/>
                </a:lnTo>
                <a:lnTo>
                  <a:pt x="164782" y="672173"/>
                </a:lnTo>
                <a:lnTo>
                  <a:pt x="180657" y="668039"/>
                </a:lnTo>
                <a:lnTo>
                  <a:pt x="197485" y="664542"/>
                </a:lnTo>
                <a:lnTo>
                  <a:pt x="215265" y="661363"/>
                </a:lnTo>
                <a:lnTo>
                  <a:pt x="233997" y="658501"/>
                </a:lnTo>
                <a:lnTo>
                  <a:pt x="253365" y="656594"/>
                </a:lnTo>
                <a:lnTo>
                  <a:pt x="274002" y="655004"/>
                </a:lnTo>
                <a:lnTo>
                  <a:pt x="295275" y="654368"/>
                </a:lnTo>
                <a:lnTo>
                  <a:pt x="317500" y="654050"/>
                </a:lnTo>
                <a:lnTo>
                  <a:pt x="329247" y="654050"/>
                </a:lnTo>
                <a:lnTo>
                  <a:pt x="340995" y="654686"/>
                </a:lnTo>
                <a:lnTo>
                  <a:pt x="352742" y="655640"/>
                </a:lnTo>
                <a:lnTo>
                  <a:pt x="364807" y="656594"/>
                </a:lnTo>
                <a:lnTo>
                  <a:pt x="376237" y="657865"/>
                </a:lnTo>
                <a:lnTo>
                  <a:pt x="388302" y="659773"/>
                </a:lnTo>
                <a:lnTo>
                  <a:pt x="400367" y="661681"/>
                </a:lnTo>
                <a:lnTo>
                  <a:pt x="412432" y="664224"/>
                </a:lnTo>
                <a:lnTo>
                  <a:pt x="424498" y="666450"/>
                </a:lnTo>
                <a:lnTo>
                  <a:pt x="437198" y="669311"/>
                </a:lnTo>
                <a:lnTo>
                  <a:pt x="461328" y="675352"/>
                </a:lnTo>
                <a:lnTo>
                  <a:pt x="485775" y="682346"/>
                </a:lnTo>
                <a:lnTo>
                  <a:pt x="510223" y="690295"/>
                </a:lnTo>
                <a:lnTo>
                  <a:pt x="534353" y="698879"/>
                </a:lnTo>
                <a:lnTo>
                  <a:pt x="558483" y="707781"/>
                </a:lnTo>
                <a:lnTo>
                  <a:pt x="582295" y="717637"/>
                </a:lnTo>
                <a:lnTo>
                  <a:pt x="605473" y="727493"/>
                </a:lnTo>
                <a:lnTo>
                  <a:pt x="628650" y="737667"/>
                </a:lnTo>
                <a:lnTo>
                  <a:pt x="651193" y="748795"/>
                </a:lnTo>
                <a:lnTo>
                  <a:pt x="673418" y="759287"/>
                </a:lnTo>
                <a:lnTo>
                  <a:pt x="694373" y="770096"/>
                </a:lnTo>
                <a:lnTo>
                  <a:pt x="715010" y="780906"/>
                </a:lnTo>
                <a:lnTo>
                  <a:pt x="734695" y="792034"/>
                </a:lnTo>
                <a:lnTo>
                  <a:pt x="753745" y="802526"/>
                </a:lnTo>
                <a:lnTo>
                  <a:pt x="771843" y="813017"/>
                </a:lnTo>
                <a:lnTo>
                  <a:pt x="804545" y="832411"/>
                </a:lnTo>
                <a:lnTo>
                  <a:pt x="832803" y="850534"/>
                </a:lnTo>
                <a:lnTo>
                  <a:pt x="855981" y="865159"/>
                </a:lnTo>
                <a:lnTo>
                  <a:pt x="873125" y="876604"/>
                </a:lnTo>
                <a:lnTo>
                  <a:pt x="886542" y="886158"/>
                </a:lnTo>
                <a:lnTo>
                  <a:pt x="877281" y="872808"/>
                </a:lnTo>
                <a:lnTo>
                  <a:pt x="865882" y="855663"/>
                </a:lnTo>
                <a:lnTo>
                  <a:pt x="851317" y="832803"/>
                </a:lnTo>
                <a:lnTo>
                  <a:pt x="833585" y="804228"/>
                </a:lnTo>
                <a:lnTo>
                  <a:pt x="813954" y="771526"/>
                </a:lnTo>
                <a:lnTo>
                  <a:pt x="803505" y="753746"/>
                </a:lnTo>
                <a:lnTo>
                  <a:pt x="793057" y="734696"/>
                </a:lnTo>
                <a:lnTo>
                  <a:pt x="782291" y="715011"/>
                </a:lnTo>
                <a:lnTo>
                  <a:pt x="771209" y="694373"/>
                </a:lnTo>
                <a:lnTo>
                  <a:pt x="760443" y="673101"/>
                </a:lnTo>
                <a:lnTo>
                  <a:pt x="749678" y="650875"/>
                </a:lnTo>
                <a:lnTo>
                  <a:pt x="739229" y="628333"/>
                </a:lnTo>
                <a:lnTo>
                  <a:pt x="729097" y="605473"/>
                </a:lnTo>
                <a:lnTo>
                  <a:pt x="718965" y="582295"/>
                </a:lnTo>
                <a:lnTo>
                  <a:pt x="709149" y="558483"/>
                </a:lnTo>
                <a:lnTo>
                  <a:pt x="700283" y="534353"/>
                </a:lnTo>
                <a:lnTo>
                  <a:pt x="691734" y="510223"/>
                </a:lnTo>
                <a:lnTo>
                  <a:pt x="684135" y="485775"/>
                </a:lnTo>
                <a:lnTo>
                  <a:pt x="677169" y="461645"/>
                </a:lnTo>
                <a:lnTo>
                  <a:pt x="670836" y="436880"/>
                </a:lnTo>
                <a:lnTo>
                  <a:pt x="667987" y="424815"/>
                </a:lnTo>
                <a:lnTo>
                  <a:pt x="665454" y="412432"/>
                </a:lnTo>
                <a:lnTo>
                  <a:pt x="662921" y="400367"/>
                </a:lnTo>
                <a:lnTo>
                  <a:pt x="661021" y="388302"/>
                </a:lnTo>
                <a:lnTo>
                  <a:pt x="659438" y="376555"/>
                </a:lnTo>
                <a:lnTo>
                  <a:pt x="657854" y="364490"/>
                </a:lnTo>
                <a:lnTo>
                  <a:pt x="656904" y="353060"/>
                </a:lnTo>
                <a:lnTo>
                  <a:pt x="655954" y="340995"/>
                </a:lnTo>
                <a:lnTo>
                  <a:pt x="655638" y="329247"/>
                </a:lnTo>
                <a:lnTo>
                  <a:pt x="655638" y="317817"/>
                </a:lnTo>
                <a:lnTo>
                  <a:pt x="655638" y="295275"/>
                </a:lnTo>
                <a:lnTo>
                  <a:pt x="656904" y="274002"/>
                </a:lnTo>
                <a:lnTo>
                  <a:pt x="657854" y="253365"/>
                </a:lnTo>
                <a:lnTo>
                  <a:pt x="660387" y="233680"/>
                </a:lnTo>
                <a:lnTo>
                  <a:pt x="662604" y="215265"/>
                </a:lnTo>
                <a:lnTo>
                  <a:pt x="665770" y="197167"/>
                </a:lnTo>
                <a:lnTo>
                  <a:pt x="669570" y="180657"/>
                </a:lnTo>
                <a:lnTo>
                  <a:pt x="673369" y="164465"/>
                </a:lnTo>
                <a:lnTo>
                  <a:pt x="678119" y="149860"/>
                </a:lnTo>
                <a:lnTo>
                  <a:pt x="683502" y="135255"/>
                </a:lnTo>
                <a:lnTo>
                  <a:pt x="689201" y="122237"/>
                </a:lnTo>
                <a:lnTo>
                  <a:pt x="694900" y="109220"/>
                </a:lnTo>
                <a:lnTo>
                  <a:pt x="701550" y="97472"/>
                </a:lnTo>
                <a:lnTo>
                  <a:pt x="708516" y="86677"/>
                </a:lnTo>
                <a:lnTo>
                  <a:pt x="715798" y="76200"/>
                </a:lnTo>
                <a:lnTo>
                  <a:pt x="723081" y="66992"/>
                </a:lnTo>
                <a:lnTo>
                  <a:pt x="731313" y="57785"/>
                </a:lnTo>
                <a:lnTo>
                  <a:pt x="739862" y="50165"/>
                </a:lnTo>
                <a:lnTo>
                  <a:pt x="748411" y="42227"/>
                </a:lnTo>
                <a:lnTo>
                  <a:pt x="757594" y="35877"/>
                </a:lnTo>
                <a:lnTo>
                  <a:pt x="767093" y="29527"/>
                </a:lnTo>
                <a:lnTo>
                  <a:pt x="776908" y="24130"/>
                </a:lnTo>
                <a:lnTo>
                  <a:pt x="786724" y="19367"/>
                </a:lnTo>
                <a:lnTo>
                  <a:pt x="796856" y="15240"/>
                </a:lnTo>
                <a:lnTo>
                  <a:pt x="807305" y="11112"/>
                </a:lnTo>
                <a:lnTo>
                  <a:pt x="818387" y="7937"/>
                </a:lnTo>
                <a:lnTo>
                  <a:pt x="829469" y="5397"/>
                </a:lnTo>
                <a:lnTo>
                  <a:pt x="840551" y="3492"/>
                </a:lnTo>
                <a:lnTo>
                  <a:pt x="851950" y="1905"/>
                </a:lnTo>
                <a:lnTo>
                  <a:pt x="863666" y="635"/>
                </a:lnTo>
                <a:lnTo>
                  <a:pt x="875381" y="0"/>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sp>
        <p:nvSpPr>
          <p:cNvPr id="14" name="文本框 13"/>
          <p:cNvSpPr txBox="1"/>
          <p:nvPr/>
        </p:nvSpPr>
        <p:spPr>
          <a:xfrm>
            <a:off x="8967470" y="1046480"/>
            <a:ext cx="2581910" cy="2601546"/>
          </a:xfrm>
          <a:prstGeom prst="rect">
            <a:avLst/>
          </a:prstGeom>
          <a:noFill/>
        </p:spPr>
        <p:txBody>
          <a:bodyPr wrap="square" rtlCol="0">
            <a:spAutoFit/>
          </a:bodyPr>
          <a:lstStyle/>
          <a:p>
            <a:pPr algn="l">
              <a:lnSpc>
                <a:spcPct val="150000"/>
              </a:lnSpc>
            </a:pPr>
            <a:r>
              <a:rPr lang="en-US" altLang="zh-CN" sz="2800" dirty="0">
                <a:cs typeface="+mn-ea"/>
                <a:sym typeface="+mn-lt"/>
              </a:rPr>
              <a:t>ALL OR NOTHING</a:t>
            </a:r>
          </a:p>
          <a:p>
            <a:pPr algn="l">
              <a:lnSpc>
                <a:spcPct val="150000"/>
              </a:lnSpc>
            </a:pPr>
            <a:r>
              <a:rPr lang="en-US" altLang="zh-CN" sz="2800" dirty="0">
                <a:cs typeface="+mn-ea"/>
                <a:sym typeface="+mn-lt"/>
              </a:rPr>
              <a:t>NOW OR NEVER</a:t>
            </a:r>
            <a:endParaRPr lang="zh-CN" altLang="en-US" sz="2800"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8" presetClass="entr" presetSubtype="6" fill="hold" grpId="3"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Right)">
                                      <p:cBhvr>
                                        <p:cTn id="23" dur="500"/>
                                        <p:tgtEl>
                                          <p:spTgt spid="14"/>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anim calcmode="lin" valueType="num">
                                      <p:cBhvr>
                                        <p:cTn id="28" dur="500" fill="hold"/>
                                        <p:tgtEl>
                                          <p:spTgt spid="2050"/>
                                        </p:tgtEl>
                                        <p:attrNameLst>
                                          <p:attrName>style.rotation</p:attrName>
                                        </p:attrNameLst>
                                      </p:cBhvr>
                                      <p:tavLst>
                                        <p:tav tm="0">
                                          <p:val>
                                            <p:fltVal val="720"/>
                                          </p:val>
                                        </p:tav>
                                        <p:tav tm="100000">
                                          <p:val>
                                            <p:fltVal val="0"/>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 calcmode="lin" valueType="num">
                                      <p:cBhvr>
                                        <p:cTn id="30" dur="500" fill="hold"/>
                                        <p:tgtEl>
                                          <p:spTgt spid="2050"/>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style.rotation</p:attrName>
                                        </p:attrNameLst>
                                      </p:cBhvr>
                                      <p:tavLst>
                                        <p:tav tm="0">
                                          <p:val>
                                            <p:fltVal val="720"/>
                                          </p:val>
                                        </p:tav>
                                        <p:tav tm="100000">
                                          <p:val>
                                            <p:fltVal val="0"/>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style.rotation</p:attrName>
                                        </p:attrNameLst>
                                      </p:cBhvr>
                                      <p:tavLst>
                                        <p:tav tm="0">
                                          <p:val>
                                            <p:fltVal val="720"/>
                                          </p:val>
                                        </p:tav>
                                        <p:tav tm="100000">
                                          <p:val>
                                            <p:fltVal val="0"/>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ppt_w</p:attrName>
                                        </p:attrNameLst>
                                      </p:cBhvr>
                                      <p:tavLst>
                                        <p:tav tm="0">
                                          <p:val>
                                            <p:fltVal val="0"/>
                                          </p:val>
                                        </p:tav>
                                        <p:tav tm="100000">
                                          <p:val>
                                            <p:strVal val="#ppt_w"/>
                                          </p:val>
                                        </p:tav>
                                      </p:tavLst>
                                    </p:anim>
                                  </p:childTnLst>
                                </p:cTn>
                              </p:par>
                            </p:childTnLst>
                          </p:cTn>
                        </p:par>
                        <p:par>
                          <p:cTn id="43" fill="hold">
                            <p:stCondLst>
                              <p:cond delay="2500"/>
                            </p:stCondLst>
                            <p:childTnLst>
                              <p:par>
                                <p:cTn id="44" presetID="14" presetClass="entr" presetSubtype="5" fill="hold" grpId="1"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16" grpId="0"/>
      <p:bldP spid="16" grpId="1"/>
      <p:bldP spid="2050" grpId="0" animBg="1"/>
      <p:bldP spid="8" grpId="0" animBg="1"/>
      <p:bldP spid="9" grpId="0" animBg="1"/>
      <p:bldP spid="14" grpId="0"/>
      <p:bldP spid="14" grpId="2"/>
      <p:bldP spid="14"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6445" y="1195070"/>
            <a:ext cx="6668135" cy="452437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6096000" y="1737360"/>
            <a:ext cx="5288280" cy="777240"/>
          </a:xfrm>
          <a:prstGeom prst="rect">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7561580" y="1895475"/>
            <a:ext cx="3677285" cy="436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dirty="0">
                <a:solidFill>
                  <a:schemeClr val="tx1"/>
                </a:solidFill>
                <a:cs typeface="+mn-ea"/>
                <a:sym typeface="+mn-lt"/>
              </a:rPr>
              <a:t>Click here to add your title</a:t>
            </a:r>
          </a:p>
        </p:txBody>
      </p:sp>
      <p:sp>
        <p:nvSpPr>
          <p:cNvPr id="6" name="文本框 5"/>
          <p:cNvSpPr txBox="1"/>
          <p:nvPr/>
        </p:nvSpPr>
        <p:spPr>
          <a:xfrm>
            <a:off x="7791450" y="2978150"/>
            <a:ext cx="3851910"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left)">
                                      <p:cBhvr>
                                        <p:cTn id="16" dur="500"/>
                                        <p:tgtEl>
                                          <p:spTgt spid="15"/>
                                        </p:tgtEl>
                                      </p:cBhvr>
                                    </p:animEffect>
                                  </p:childTnLst>
                                </p:cTn>
                              </p:par>
                            </p:childTnLst>
                          </p:cTn>
                        </p:par>
                        <p:par>
                          <p:cTn id="17" fill="hold">
                            <p:stCondLst>
                              <p:cond delay="1500"/>
                            </p:stCondLst>
                            <p:childTnLst>
                              <p:par>
                                <p:cTn id="18" presetID="14" presetClass="entr" presetSubtype="5" fill="hold" grpId="1"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15" grpId="0"/>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rot="10800000" flipV="1">
            <a:off x="5462814" y="1600312"/>
            <a:ext cx="6751138" cy="4335669"/>
          </a:xfrm>
          <a:custGeom>
            <a:avLst/>
            <a:gdLst>
              <a:gd name="connsiteX0" fmla="*/ 0 w 6751138"/>
              <a:gd name="connsiteY0" fmla="*/ 2194449 h 4335669"/>
              <a:gd name="connsiteX1" fmla="*/ 2902 w 6751138"/>
              <a:gd name="connsiteY1" fmla="*/ 4333764 h 4335669"/>
              <a:gd name="connsiteX2" fmla="*/ 1075146 w 6751138"/>
              <a:gd name="connsiteY2" fmla="*/ 4335669 h 4335669"/>
              <a:gd name="connsiteX3" fmla="*/ 2210346 w 6751138"/>
              <a:gd name="connsiteY3" fmla="*/ 2194449 h 4335669"/>
              <a:gd name="connsiteX4" fmla="*/ 60054 w 6751138"/>
              <a:gd name="connsiteY4" fmla="*/ 2194449 h 4335669"/>
              <a:gd name="connsiteX5" fmla="*/ 1135200 w 6751138"/>
              <a:gd name="connsiteY5" fmla="*/ 4335669 h 4335669"/>
              <a:gd name="connsiteX6" fmla="*/ 2270398 w 6751138"/>
              <a:gd name="connsiteY6" fmla="*/ 2194449 h 4335669"/>
              <a:gd name="connsiteX7" fmla="*/ 1195252 w 6751138"/>
              <a:gd name="connsiteY7" fmla="*/ 4335669 h 4335669"/>
              <a:gd name="connsiteX8" fmla="*/ 3345544 w 6751138"/>
              <a:gd name="connsiteY8" fmla="*/ 4335669 h 4335669"/>
              <a:gd name="connsiteX9" fmla="*/ 4480742 w 6751138"/>
              <a:gd name="connsiteY9" fmla="*/ 2194449 h 4335669"/>
              <a:gd name="connsiteX10" fmla="*/ 2330450 w 6751138"/>
              <a:gd name="connsiteY10" fmla="*/ 2194449 h 4335669"/>
              <a:gd name="connsiteX11" fmla="*/ 3405596 w 6751138"/>
              <a:gd name="connsiteY11" fmla="*/ 4335669 h 4335669"/>
              <a:gd name="connsiteX12" fmla="*/ 4540794 w 6751138"/>
              <a:gd name="connsiteY12" fmla="*/ 2194449 h 4335669"/>
              <a:gd name="connsiteX13" fmla="*/ 3465648 w 6751138"/>
              <a:gd name="connsiteY13" fmla="*/ 4335669 h 4335669"/>
              <a:gd name="connsiteX14" fmla="*/ 5615940 w 6751138"/>
              <a:gd name="connsiteY14" fmla="*/ 4335669 h 4335669"/>
              <a:gd name="connsiteX15" fmla="*/ 6751138 w 6751138"/>
              <a:gd name="connsiteY15" fmla="*/ 2194449 h 4335669"/>
              <a:gd name="connsiteX16" fmla="*/ 4600846 w 6751138"/>
              <a:gd name="connsiteY16" fmla="*/ 2194449 h 4335669"/>
              <a:gd name="connsiteX17" fmla="*/ 5675992 w 6751138"/>
              <a:gd name="connsiteY17" fmla="*/ 4335669 h 4335669"/>
              <a:gd name="connsiteX18" fmla="*/ 1075146 w 6751138"/>
              <a:gd name="connsiteY18" fmla="*/ 0 h 4335669"/>
              <a:gd name="connsiteX19" fmla="*/ 2902 w 6751138"/>
              <a:gd name="connsiteY19" fmla="*/ 1905 h 4335669"/>
              <a:gd name="connsiteX20" fmla="*/ 0 w 6751138"/>
              <a:gd name="connsiteY20" fmla="*/ 2141220 h 4335669"/>
              <a:gd name="connsiteX21" fmla="*/ 1135200 w 6751138"/>
              <a:gd name="connsiteY21" fmla="*/ 0 h 4335669"/>
              <a:gd name="connsiteX22" fmla="*/ 60054 w 6751138"/>
              <a:gd name="connsiteY22" fmla="*/ 2141220 h 4335669"/>
              <a:gd name="connsiteX23" fmla="*/ 2210346 w 6751138"/>
              <a:gd name="connsiteY23" fmla="*/ 2141220 h 4335669"/>
              <a:gd name="connsiteX24" fmla="*/ 3345544 w 6751138"/>
              <a:gd name="connsiteY24" fmla="*/ 0 h 4335669"/>
              <a:gd name="connsiteX25" fmla="*/ 1195252 w 6751138"/>
              <a:gd name="connsiteY25" fmla="*/ 0 h 4335669"/>
              <a:gd name="connsiteX26" fmla="*/ 2270398 w 6751138"/>
              <a:gd name="connsiteY26" fmla="*/ 2141220 h 4335669"/>
              <a:gd name="connsiteX27" fmla="*/ 3405596 w 6751138"/>
              <a:gd name="connsiteY27" fmla="*/ 0 h 4335669"/>
              <a:gd name="connsiteX28" fmla="*/ 2330450 w 6751138"/>
              <a:gd name="connsiteY28" fmla="*/ 2141220 h 4335669"/>
              <a:gd name="connsiteX29" fmla="*/ 4480742 w 6751138"/>
              <a:gd name="connsiteY29" fmla="*/ 2141220 h 4335669"/>
              <a:gd name="connsiteX30" fmla="*/ 5615940 w 6751138"/>
              <a:gd name="connsiteY30" fmla="*/ 0 h 4335669"/>
              <a:gd name="connsiteX31" fmla="*/ 3465648 w 6751138"/>
              <a:gd name="connsiteY31" fmla="*/ 0 h 4335669"/>
              <a:gd name="connsiteX32" fmla="*/ 4540794 w 6751138"/>
              <a:gd name="connsiteY32" fmla="*/ 2141220 h 433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51138" h="4335669">
                <a:moveTo>
                  <a:pt x="0" y="2194449"/>
                </a:moveTo>
                <a:cubicBezTo>
                  <a:pt x="967" y="2907554"/>
                  <a:pt x="1935" y="3620659"/>
                  <a:pt x="2902" y="4333764"/>
                </a:cubicBezTo>
                <a:lnTo>
                  <a:pt x="1075146" y="4335669"/>
                </a:lnTo>
                <a:close/>
                <a:moveTo>
                  <a:pt x="2210346" y="2194449"/>
                </a:moveTo>
                <a:lnTo>
                  <a:pt x="60054" y="2194449"/>
                </a:lnTo>
                <a:lnTo>
                  <a:pt x="1135200" y="4335669"/>
                </a:lnTo>
                <a:close/>
                <a:moveTo>
                  <a:pt x="2270398" y="2194449"/>
                </a:moveTo>
                <a:lnTo>
                  <a:pt x="1195252" y="4335669"/>
                </a:lnTo>
                <a:lnTo>
                  <a:pt x="3345544" y="4335669"/>
                </a:lnTo>
                <a:close/>
                <a:moveTo>
                  <a:pt x="4480742" y="2194449"/>
                </a:moveTo>
                <a:lnTo>
                  <a:pt x="2330450" y="2194449"/>
                </a:lnTo>
                <a:lnTo>
                  <a:pt x="3405596" y="4335669"/>
                </a:lnTo>
                <a:close/>
                <a:moveTo>
                  <a:pt x="4540794" y="2194449"/>
                </a:moveTo>
                <a:lnTo>
                  <a:pt x="3465648" y="4335669"/>
                </a:lnTo>
                <a:lnTo>
                  <a:pt x="5615940" y="4335669"/>
                </a:lnTo>
                <a:close/>
                <a:moveTo>
                  <a:pt x="6751138" y="2194449"/>
                </a:moveTo>
                <a:lnTo>
                  <a:pt x="4600846" y="2194449"/>
                </a:lnTo>
                <a:lnTo>
                  <a:pt x="5675992" y="4335669"/>
                </a:lnTo>
                <a:close/>
                <a:moveTo>
                  <a:pt x="1075146" y="0"/>
                </a:moveTo>
                <a:lnTo>
                  <a:pt x="2902" y="1905"/>
                </a:lnTo>
                <a:cubicBezTo>
                  <a:pt x="1935" y="715010"/>
                  <a:pt x="967" y="1428115"/>
                  <a:pt x="0" y="2141220"/>
                </a:cubicBezTo>
                <a:close/>
                <a:moveTo>
                  <a:pt x="1135200" y="0"/>
                </a:moveTo>
                <a:lnTo>
                  <a:pt x="60054" y="2141220"/>
                </a:lnTo>
                <a:lnTo>
                  <a:pt x="2210346" y="2141220"/>
                </a:lnTo>
                <a:close/>
                <a:moveTo>
                  <a:pt x="3345544" y="0"/>
                </a:moveTo>
                <a:lnTo>
                  <a:pt x="1195252" y="0"/>
                </a:lnTo>
                <a:lnTo>
                  <a:pt x="2270398" y="2141220"/>
                </a:lnTo>
                <a:close/>
                <a:moveTo>
                  <a:pt x="3405596" y="0"/>
                </a:moveTo>
                <a:lnTo>
                  <a:pt x="2330450" y="2141220"/>
                </a:lnTo>
                <a:lnTo>
                  <a:pt x="4480742" y="2141220"/>
                </a:lnTo>
                <a:close/>
                <a:moveTo>
                  <a:pt x="5615940" y="0"/>
                </a:moveTo>
                <a:lnTo>
                  <a:pt x="3465648" y="0"/>
                </a:lnTo>
                <a:lnTo>
                  <a:pt x="4540794" y="214122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6602730" y="1600200"/>
            <a:ext cx="2150110" cy="2141220"/>
            <a:chOff x="10398" y="2760"/>
            <a:chExt cx="3386" cy="3372"/>
          </a:xfrm>
        </p:grpSpPr>
        <p:sp>
          <p:nvSpPr>
            <p:cNvPr id="17" name="等腰三角形 16"/>
            <p:cNvSpPr/>
            <p:nvPr/>
          </p:nvSpPr>
          <p:spPr>
            <a:xfrm flipV="1">
              <a:off x="10398" y="2760"/>
              <a:ext cx="3386" cy="3372"/>
            </a:xfrm>
            <a:prstGeom prst="triangle">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50" name="花"/>
            <p:cNvSpPr/>
            <p:nvPr/>
          </p:nvSpPr>
          <p:spPr bwMode="auto">
            <a:xfrm>
              <a:off x="11538" y="3276"/>
              <a:ext cx="1106" cy="1514"/>
            </a:xfrm>
            <a:custGeom>
              <a:avLst/>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sp>
        <p:nvSpPr>
          <p:cNvPr id="14" name="文本框 13"/>
          <p:cNvSpPr txBox="1"/>
          <p:nvPr/>
        </p:nvSpPr>
        <p:spPr>
          <a:xfrm>
            <a:off x="635635" y="3741420"/>
            <a:ext cx="4658995" cy="22003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5" name="文本框 14"/>
          <p:cNvSpPr txBox="1"/>
          <p:nvPr/>
        </p:nvSpPr>
        <p:spPr>
          <a:xfrm>
            <a:off x="635635" y="2697480"/>
            <a:ext cx="3677285" cy="436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000" dirty="0">
                <a:solidFill>
                  <a:schemeClr val="tx1"/>
                </a:solidFill>
                <a:cs typeface="+mn-ea"/>
                <a:sym typeface="+mn-lt"/>
              </a:rPr>
              <a:t>Click here to add your title</a:t>
            </a:r>
          </a:p>
        </p:txBody>
      </p:sp>
      <p:sp>
        <p:nvSpPr>
          <p:cNvPr id="16" name="文本框 15"/>
          <p:cNvSpPr txBox="1"/>
          <p:nvPr/>
        </p:nvSpPr>
        <p:spPr>
          <a:xfrm>
            <a:off x="635635" y="544195"/>
            <a:ext cx="3344545" cy="1306512"/>
          </a:xfrm>
          <a:prstGeom prst="rect">
            <a:avLst/>
          </a:prstGeom>
          <a:noFill/>
        </p:spPr>
        <p:txBody>
          <a:bodyPr wrap="square" rtlCol="0">
            <a:spAutoFit/>
          </a:bodyPr>
          <a:lstStyle/>
          <a:p>
            <a:pPr algn="l">
              <a:lnSpc>
                <a:spcPct val="150000"/>
              </a:lnSpc>
            </a:pPr>
            <a:r>
              <a:rPr lang="en-US" altLang="zh-CN" sz="2800" dirty="0">
                <a:cs typeface="+mn-ea"/>
                <a:sym typeface="+mn-lt"/>
              </a:rPr>
              <a:t>ALL OR NOTHING</a:t>
            </a:r>
          </a:p>
          <a:p>
            <a:pPr algn="l">
              <a:lnSpc>
                <a:spcPct val="150000"/>
              </a:lnSpc>
            </a:pPr>
            <a:r>
              <a:rPr lang="en-US" altLang="zh-CN" sz="2800" dirty="0">
                <a:cs typeface="+mn-ea"/>
                <a:sym typeface="+mn-lt"/>
              </a:rPr>
              <a:t>NOW OR NEVER</a:t>
            </a:r>
            <a:endParaRPr lang="zh-CN" altLang="en-US" sz="2800"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3"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vertical)">
                                      <p:cBhvr>
                                        <p:cTn id="15" dur="5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14" grpId="1"/>
      <p:bldP spid="15" grpId="0"/>
      <p:bldP spid="16" grpId="0"/>
      <p:bldP spid="16" grpId="2"/>
      <p:bldP spid="16"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27425" y="3857625"/>
            <a:ext cx="2567940" cy="245046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3527425" y="549275"/>
            <a:ext cx="2567940" cy="312801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767080" y="548640"/>
            <a:ext cx="2576195" cy="575945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6273165" y="5755005"/>
            <a:ext cx="4202430" cy="528927"/>
          </a:xfrm>
          <a:prstGeom prst="rect">
            <a:avLst/>
          </a:prstGeom>
          <a:noFill/>
        </p:spPr>
        <p:txBody>
          <a:bodyPr wrap="square" rtlCol="0">
            <a:spAutoFit/>
          </a:bodyPr>
          <a:lstStyle/>
          <a:p>
            <a:pPr algn="just" fontAlgn="auto">
              <a:lnSpc>
                <a:spcPct val="150000"/>
              </a:lnSpc>
            </a:pPr>
            <a:r>
              <a:rPr lang="zh-CN" altLang="en-US" sz="1000" dirty="0">
                <a:cs typeface="+mn-ea"/>
                <a:sym typeface="+mn-lt"/>
              </a:rPr>
              <a:t>I love you more than I've ever loved any woman. And I've waited longer for you than I've waited for any woman.</a:t>
            </a:r>
            <a:endParaRPr lang="en-US" altLang="zh-CN" sz="1050" dirty="0">
              <a:cs typeface="+mn-ea"/>
              <a:sym typeface="+mn-lt"/>
            </a:endParaRPr>
          </a:p>
        </p:txBody>
      </p:sp>
      <p:sp>
        <p:nvSpPr>
          <p:cNvPr id="11" name="矩形 10"/>
          <p:cNvSpPr/>
          <p:nvPr/>
        </p:nvSpPr>
        <p:spPr>
          <a:xfrm>
            <a:off x="11379519" y="558964"/>
            <a:ext cx="45719" cy="147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7168515" y="635635"/>
            <a:ext cx="4031615"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4" name="文本框 13"/>
          <p:cNvSpPr txBox="1"/>
          <p:nvPr/>
        </p:nvSpPr>
        <p:spPr>
          <a:xfrm>
            <a:off x="7893685" y="2506345"/>
            <a:ext cx="2581910" cy="2601546"/>
          </a:xfrm>
          <a:prstGeom prst="rect">
            <a:avLst/>
          </a:prstGeom>
          <a:noFill/>
        </p:spPr>
        <p:txBody>
          <a:bodyPr wrap="square" rtlCol="0">
            <a:spAutoFit/>
          </a:bodyPr>
          <a:lstStyle/>
          <a:p>
            <a:pPr algn="r">
              <a:lnSpc>
                <a:spcPct val="150000"/>
              </a:lnSpc>
            </a:pPr>
            <a:r>
              <a:rPr lang="en-US" altLang="zh-CN" sz="2800" dirty="0">
                <a:cs typeface="+mn-ea"/>
                <a:sym typeface="+mn-lt"/>
              </a:rPr>
              <a:t>ALL OR NOTHING</a:t>
            </a:r>
          </a:p>
          <a:p>
            <a:pPr algn="r">
              <a:lnSpc>
                <a:spcPct val="150000"/>
              </a:lnSpc>
            </a:pPr>
            <a:r>
              <a:rPr lang="en-US" altLang="zh-CN" sz="2800" dirty="0">
                <a:cs typeface="+mn-ea"/>
                <a:sym typeface="+mn-lt"/>
              </a:rPr>
              <a:t>NOW OR NEVER</a:t>
            </a:r>
            <a:endParaRPr lang="zh-CN" altLang="en-US" sz="2800"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par>
                          <p:cTn id="18" fill="hold">
                            <p:stCondLst>
                              <p:cond delay="1500"/>
                            </p:stCondLst>
                            <p:childTnLst>
                              <p:par>
                                <p:cTn id="19" presetID="16" presetClass="entr" presetSubtype="42"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barn(outHorizontal)">
                                      <p:cBhvr>
                                        <p:cTn id="21" dur="500"/>
                                        <p:tgtEl>
                                          <p:spTgt spid="11"/>
                                        </p:tgtEl>
                                      </p:cBhvr>
                                    </p:animEffect>
                                  </p:childTnLst>
                                </p:cTn>
                              </p:par>
                            </p:childTnLst>
                          </p:cTn>
                        </p:par>
                        <p:par>
                          <p:cTn id="22" fill="hold">
                            <p:stCondLst>
                              <p:cond delay="2500"/>
                            </p:stCondLst>
                            <p:childTnLst>
                              <p:par>
                                <p:cTn id="23" presetID="14" presetClass="entr" presetSubtype="5" fill="hold" grpId="1"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vertical)">
                                      <p:cBhvr>
                                        <p:cTn id="25" dur="500"/>
                                        <p:tgtEl>
                                          <p:spTgt spid="15"/>
                                        </p:tgtEl>
                                      </p:cBhvr>
                                    </p:animEffect>
                                  </p:childTnLst>
                                </p:cTn>
                              </p:par>
                            </p:childTnLst>
                          </p:cTn>
                        </p:par>
                        <p:par>
                          <p:cTn id="26" fill="hold">
                            <p:stCondLst>
                              <p:cond delay="3000"/>
                            </p:stCondLst>
                            <p:childTnLst>
                              <p:par>
                                <p:cTn id="27" presetID="18" presetClass="entr" presetSubtype="6" fill="hold" grpId="3"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Right)">
                                      <p:cBhvr>
                                        <p:cTn id="29" dur="500"/>
                                        <p:tgtEl>
                                          <p:spTgt spid="1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9" grpId="0"/>
      <p:bldP spid="11" grpId="0" bldLvl="0" animBg="1"/>
      <p:bldP spid="15" grpId="0"/>
      <p:bldP spid="15" grpId="1"/>
      <p:bldP spid="14" grpId="0"/>
      <p:bldP spid="14" grpId="2"/>
      <p:bldP spid="14"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031865" y="4538345"/>
            <a:ext cx="800100" cy="71691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5121275" y="1004570"/>
            <a:ext cx="3164205" cy="2913380"/>
            <a:chOff x="7536" y="1715"/>
            <a:chExt cx="4983" cy="4588"/>
          </a:xfrm>
        </p:grpSpPr>
        <p:sp>
          <p:nvSpPr>
            <p:cNvPr id="6" name="等腰三角形 5"/>
            <p:cNvSpPr/>
            <p:nvPr/>
          </p:nvSpPr>
          <p:spPr>
            <a:xfrm rot="2220000">
              <a:off x="7536" y="2151"/>
              <a:ext cx="4635" cy="415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等腰三角形 8"/>
            <p:cNvSpPr/>
            <p:nvPr/>
          </p:nvSpPr>
          <p:spPr>
            <a:xfrm rot="2220000">
              <a:off x="7645" y="1715"/>
              <a:ext cx="4874" cy="4367"/>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3827145" y="1876425"/>
            <a:ext cx="5969998" cy="2139047"/>
          </a:xfrm>
          <a:prstGeom prst="rect">
            <a:avLst/>
          </a:prstGeom>
          <a:noFill/>
        </p:spPr>
        <p:txBody>
          <a:bodyPr wrap="square" rtlCol="0">
            <a:spAutoFit/>
          </a:bodyPr>
          <a:lstStyle/>
          <a:p>
            <a:pPr algn="ctr"/>
            <a:r>
              <a:rPr lang="en-US" altLang="zh-CN" sz="13300" dirty="0">
                <a:cs typeface="+mn-ea"/>
                <a:sym typeface="+mn-lt"/>
              </a:rPr>
              <a:t>THREE</a:t>
            </a:r>
          </a:p>
        </p:txBody>
      </p:sp>
      <p:sp>
        <p:nvSpPr>
          <p:cNvPr id="26" name="文本框 25"/>
          <p:cNvSpPr txBox="1"/>
          <p:nvPr/>
        </p:nvSpPr>
        <p:spPr>
          <a:xfrm>
            <a:off x="8561710" y="3612834"/>
            <a:ext cx="3254375" cy="1133002"/>
          </a:xfrm>
          <a:prstGeom prst="rect">
            <a:avLst/>
          </a:prstGeom>
          <a:noFill/>
        </p:spPr>
        <p:txBody>
          <a:bodyPr wrap="square" rtlCol="0">
            <a:spAutoFit/>
          </a:bodyPr>
          <a:lstStyle/>
          <a:p>
            <a:pPr algn="l" fontAlgn="auto">
              <a:lnSpc>
                <a:spcPct val="150000"/>
              </a:lnSpc>
            </a:pPr>
            <a:r>
              <a:rPr lang="en-US" altLang="zh-CN" sz="2400" b="1" dirty="0">
                <a:solidFill>
                  <a:schemeClr val="tx1"/>
                </a:solidFill>
                <a:cs typeface="+mn-ea"/>
                <a:sym typeface="+mn-lt"/>
              </a:rPr>
              <a:t> </a:t>
            </a:r>
            <a:r>
              <a:rPr lang="zh-CN" altLang="en-US" sz="2400" b="1" dirty="0">
                <a:solidFill>
                  <a:schemeClr val="tx1"/>
                </a:solidFill>
                <a:cs typeface="+mn-ea"/>
                <a:sym typeface="+mn-lt"/>
              </a:rPr>
              <a:t>Click here to add your title</a:t>
            </a:r>
          </a:p>
        </p:txBody>
      </p:sp>
      <p:sp>
        <p:nvSpPr>
          <p:cNvPr id="16" name="文本框 15"/>
          <p:cNvSpPr txBox="1"/>
          <p:nvPr/>
        </p:nvSpPr>
        <p:spPr>
          <a:xfrm>
            <a:off x="1085850" y="4092575"/>
            <a:ext cx="4279900" cy="1277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Right)">
                                      <p:cBhvr>
                                        <p:cTn id="24" dur="500"/>
                                        <p:tgtEl>
                                          <p:spTgt spid="26"/>
                                        </p:tgtEl>
                                      </p:cBhvr>
                                    </p:animEffect>
                                  </p:childTnLst>
                                </p:cTn>
                              </p:par>
                            </p:childTnLst>
                          </p:cTn>
                        </p:par>
                        <p:par>
                          <p:cTn id="25" fill="hold">
                            <p:stCondLst>
                              <p:cond delay="1500"/>
                            </p:stCondLst>
                            <p:childTnLst>
                              <p:par>
                                <p:cTn id="26" presetID="14" presetClass="entr" presetSubtype="5" fill="hold" grpId="1"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6"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763125" y="2738120"/>
            <a:ext cx="1711960" cy="234061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2500630" y="1501775"/>
            <a:ext cx="3613150" cy="3829685"/>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6113554" y="1090415"/>
            <a:ext cx="3409221" cy="46847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6223000" y="3648710"/>
            <a:ext cx="3184525" cy="1584793"/>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6" name="文本框 5"/>
          <p:cNvSpPr txBox="1"/>
          <p:nvPr/>
        </p:nvSpPr>
        <p:spPr>
          <a:xfrm>
            <a:off x="6226175" y="3225165"/>
            <a:ext cx="3184525"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dirty="0">
                <a:solidFill>
                  <a:schemeClr val="tx1"/>
                </a:solidFill>
                <a:cs typeface="+mn-ea"/>
                <a:sym typeface="+mn-lt"/>
              </a:rPr>
              <a:t>Click here to add your title</a:t>
            </a:r>
          </a:p>
        </p:txBody>
      </p:sp>
      <p:sp>
        <p:nvSpPr>
          <p:cNvPr id="18" name="文本框 17"/>
          <p:cNvSpPr txBox="1"/>
          <p:nvPr/>
        </p:nvSpPr>
        <p:spPr>
          <a:xfrm>
            <a:off x="4719320" y="1501775"/>
            <a:ext cx="3495675" cy="1314847"/>
          </a:xfrm>
          <a:prstGeom prst="rect">
            <a:avLst/>
          </a:prstGeom>
          <a:noFill/>
        </p:spPr>
        <p:txBody>
          <a:bodyPr wrap="square" rtlCol="0">
            <a:spAutoFit/>
          </a:bodyPr>
          <a:lstStyle/>
          <a:p>
            <a:pPr algn="l">
              <a:lnSpc>
                <a:spcPct val="150000"/>
              </a:lnSpc>
            </a:pPr>
            <a:r>
              <a:rPr lang="en-US" altLang="zh-CN" sz="2800" dirty="0">
                <a:solidFill>
                  <a:schemeClr val="bg1"/>
                </a:solidFill>
                <a:cs typeface="+mn-ea"/>
                <a:sym typeface="+mn-lt"/>
              </a:rPr>
              <a:t>ALL OR</a:t>
            </a:r>
            <a:r>
              <a:rPr lang="en-US" altLang="zh-CN" sz="2800" dirty="0">
                <a:cs typeface="+mn-ea"/>
                <a:sym typeface="+mn-lt"/>
              </a:rPr>
              <a:t> NOTHING</a:t>
            </a:r>
          </a:p>
          <a:p>
            <a:pPr algn="l">
              <a:lnSpc>
                <a:spcPct val="150000"/>
              </a:lnSpc>
            </a:pPr>
            <a:r>
              <a:rPr lang="en-US" altLang="zh-CN" sz="2800" dirty="0">
                <a:solidFill>
                  <a:schemeClr val="bg1"/>
                </a:solidFill>
                <a:cs typeface="+mn-ea"/>
                <a:sym typeface="+mn-lt"/>
              </a:rPr>
              <a:t>NOW O</a:t>
            </a:r>
            <a:r>
              <a:rPr lang="en-US" altLang="zh-CN" sz="2800" dirty="0">
                <a:cs typeface="+mn-ea"/>
                <a:sym typeface="+mn-lt"/>
              </a:rPr>
              <a:t>R NEVER</a:t>
            </a:r>
            <a:endParaRPr lang="en-US" altLang="zh-CN" sz="2400" b="1" dirty="0">
              <a:cs typeface="+mn-ea"/>
              <a:sym typeface="+mn-lt"/>
            </a:endParaRPr>
          </a:p>
        </p:txBody>
      </p:sp>
      <p:sp>
        <p:nvSpPr>
          <p:cNvPr id="9" name="矩形 8"/>
          <p:cNvSpPr/>
          <p:nvPr/>
        </p:nvSpPr>
        <p:spPr>
          <a:xfrm>
            <a:off x="532765" y="1896745"/>
            <a:ext cx="1711960" cy="234061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500"/>
                                        <p:tgtEl>
                                          <p:spTgt spid="5"/>
                                        </p:tgtEl>
                                      </p:cBhvr>
                                    </p:animEffect>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250"/>
                            </p:stCondLst>
                            <p:childTnLst>
                              <p:par>
                                <p:cTn id="24" presetID="18" presetClass="entr" presetSubtype="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500"/>
                                        <p:tgtEl>
                                          <p:spTgt spid="6"/>
                                        </p:tgtEl>
                                      </p:cBhvr>
                                    </p:animEffect>
                                  </p:childTnLst>
                                </p:cTn>
                              </p:par>
                            </p:childTnLst>
                          </p:cTn>
                        </p:par>
                        <p:par>
                          <p:cTn id="27" fill="hold">
                            <p:stCondLst>
                              <p:cond delay="2750"/>
                            </p:stCondLst>
                            <p:childTnLst>
                              <p:par>
                                <p:cTn id="28" presetID="14" presetClass="entr" presetSubtype="5" fill="hold" grpId="0" nodeType="after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randombar(vertical)">
                                      <p:cBhvr>
                                        <p:cTn id="30" dur="500"/>
                                        <p:tgtEl>
                                          <p:spTgt spid="19"/>
                                        </p:tgtEl>
                                      </p:cBhvr>
                                    </p:animEffect>
                                  </p:childTnLst>
                                </p:cTn>
                              </p:par>
                            </p:childTnLst>
                          </p:cTn>
                        </p:par>
                        <p:par>
                          <p:cTn id="31" fill="hold">
                            <p:stCondLst>
                              <p:cond delay="3750"/>
                            </p:stCondLst>
                            <p:childTnLst>
                              <p:par>
                                <p:cTn id="32" presetID="8" presetClass="entr" presetSubtype="16" fill="hold" grpId="1"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7" grpId="0" bldLvl="0" animBg="1"/>
      <p:bldP spid="19" grpId="0"/>
      <p:bldP spid="6" grpId="0"/>
      <p:bldP spid="1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235933" y="982578"/>
            <a:ext cx="4892843" cy="4892843"/>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21" name="Прямоугольник 20"/>
          <p:cNvSpPr/>
          <p:nvPr/>
        </p:nvSpPr>
        <p:spPr>
          <a:xfrm>
            <a:off x="5931134" y="677779"/>
            <a:ext cx="5502442" cy="5502442"/>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12" name="矩形 11"/>
          <p:cNvSpPr/>
          <p:nvPr/>
        </p:nvSpPr>
        <p:spPr>
          <a:xfrm>
            <a:off x="6770370" y="1983105"/>
            <a:ext cx="3976370" cy="1322070"/>
          </a:xfrm>
          <a:prstGeom prst="rect">
            <a:avLst/>
          </a:prstGeom>
        </p:spPr>
        <p:txBody>
          <a:bodyPr wrap="square">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400" b="1" dirty="0">
              <a:cs typeface="+mn-ea"/>
              <a:sym typeface="+mn-lt"/>
            </a:endParaRPr>
          </a:p>
        </p:txBody>
      </p:sp>
      <p:grpSp>
        <p:nvGrpSpPr>
          <p:cNvPr id="13" name="组合 12"/>
          <p:cNvGrpSpPr/>
          <p:nvPr/>
        </p:nvGrpSpPr>
        <p:grpSpPr>
          <a:xfrm>
            <a:off x="5948980" y="1647640"/>
            <a:ext cx="573906" cy="3561348"/>
            <a:chOff x="962526" y="1647642"/>
            <a:chExt cx="573906" cy="3561348"/>
          </a:xfrm>
        </p:grpSpPr>
        <p:sp>
          <p:nvSpPr>
            <p:cNvPr id="14" name="Прямоугольник 21"/>
            <p:cNvSpPr/>
            <p:nvPr/>
          </p:nvSpPr>
          <p:spPr>
            <a:xfrm rot="16200000">
              <a:off x="-501160" y="3142047"/>
              <a:ext cx="3501278" cy="573906"/>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15" name="TextBox 22"/>
            <p:cNvSpPr txBox="1"/>
            <p:nvPr/>
          </p:nvSpPr>
          <p:spPr>
            <a:xfrm rot="16200000">
              <a:off x="-531196" y="3259723"/>
              <a:ext cx="3561348" cy="337185"/>
            </a:xfrm>
            <a:prstGeom prst="rect">
              <a:avLst/>
            </a:prstGeom>
            <a:noFill/>
          </p:spPr>
          <p:txBody>
            <a:bodyPr wrap="square" rtlCol="0">
              <a:spAutoFit/>
            </a:bodyPr>
            <a:lstStyle/>
            <a:p>
              <a:pPr algn="ctr"/>
              <a:r>
                <a:rPr lang="zh-CN" altLang="en-US" sz="1600" dirty="0">
                  <a:solidFill>
                    <a:schemeClr val="tx1"/>
                  </a:solidFill>
                  <a:cs typeface="+mn-ea"/>
                  <a:sym typeface="+mn-lt"/>
                </a:rPr>
                <a:t>Click here to add your title</a:t>
              </a:r>
            </a:p>
          </p:txBody>
        </p:sp>
      </p:grpSp>
      <p:sp>
        <p:nvSpPr>
          <p:cNvPr id="8" name="矩形 7"/>
          <p:cNvSpPr/>
          <p:nvPr/>
        </p:nvSpPr>
        <p:spPr>
          <a:xfrm>
            <a:off x="6770370" y="3527425"/>
            <a:ext cx="3976370" cy="1322070"/>
          </a:xfrm>
          <a:prstGeom prst="rect">
            <a:avLst/>
          </a:prstGeom>
        </p:spPr>
        <p:txBody>
          <a:bodyPr wrap="square">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400" b="1" dirty="0">
              <a:cs typeface="+mn-ea"/>
              <a:sym typeface="+mn-lt"/>
            </a:endParaRPr>
          </a:p>
        </p:txBody>
      </p:sp>
      <p:sp>
        <p:nvSpPr>
          <p:cNvPr id="9" name="矩形 8"/>
          <p:cNvSpPr/>
          <p:nvPr/>
        </p:nvSpPr>
        <p:spPr>
          <a:xfrm>
            <a:off x="777240" y="677545"/>
            <a:ext cx="4755515" cy="262763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p:cNvSpPr/>
          <p:nvPr/>
        </p:nvSpPr>
        <p:spPr>
          <a:xfrm>
            <a:off x="777240" y="3552190"/>
            <a:ext cx="4755515" cy="262763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500"/>
                                        <p:tgtEl>
                                          <p:spTgt spid="21"/>
                                        </p:tgtEl>
                                      </p:cBhvr>
                                    </p:animEffect>
                                  </p:childTnLst>
                                </p:cTn>
                              </p:par>
                            </p:childTnLst>
                          </p:cTn>
                        </p:par>
                        <p:par>
                          <p:cTn id="19" fill="hold">
                            <p:stCondLst>
                              <p:cond delay="1500"/>
                            </p:stCondLst>
                            <p:childTnLst>
                              <p:par>
                                <p:cTn id="20" presetID="14" presetClass="entr" presetSubtype="5"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4" presetClass="entr" presetSubtype="5"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vertical)">
                                      <p:cBhvr>
                                        <p:cTn id="32" dur="500"/>
                                        <p:tgtEl>
                                          <p:spTgt spid="12"/>
                                        </p:tgtEl>
                                      </p:cBhvr>
                                    </p:animEffect>
                                  </p:childTnLst>
                                </p:cTn>
                              </p:par>
                            </p:childTnLst>
                          </p:cTn>
                        </p:par>
                        <p:par>
                          <p:cTn id="33" fill="hold">
                            <p:stCondLst>
                              <p:cond delay="3000"/>
                            </p:stCondLst>
                            <p:childTnLst>
                              <p:par>
                                <p:cTn id="34" presetID="14" presetClass="entr" presetSubtype="5"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12" grpId="0"/>
      <p:bldP spid="8" grpId="0"/>
      <p:bldP spid="9"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899785" y="570378"/>
            <a:ext cx="4876800" cy="5774860"/>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1089660" y="1327785"/>
            <a:ext cx="10269855" cy="426021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777558" y="2431893"/>
            <a:ext cx="45719" cy="205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p:cNvSpPr txBox="1"/>
          <p:nvPr/>
        </p:nvSpPr>
        <p:spPr>
          <a:xfrm>
            <a:off x="1336040" y="3100070"/>
            <a:ext cx="3495675" cy="1314847"/>
          </a:xfrm>
          <a:prstGeom prst="rect">
            <a:avLst/>
          </a:prstGeom>
          <a:noFill/>
        </p:spPr>
        <p:txBody>
          <a:bodyPr wrap="square" rtlCol="0">
            <a:spAutoFit/>
          </a:bodyPr>
          <a:lstStyle/>
          <a:p>
            <a:pPr algn="l">
              <a:lnSpc>
                <a:spcPct val="150000"/>
              </a:lnSpc>
            </a:pPr>
            <a:r>
              <a:rPr lang="en-US" altLang="zh-CN" sz="2800" dirty="0">
                <a:cs typeface="+mn-ea"/>
                <a:sym typeface="+mn-lt"/>
              </a:rPr>
              <a:t>ALL OR NOTHING</a:t>
            </a:r>
          </a:p>
          <a:p>
            <a:pPr algn="l">
              <a:lnSpc>
                <a:spcPct val="150000"/>
              </a:lnSpc>
            </a:pPr>
            <a:r>
              <a:rPr lang="en-US" altLang="zh-CN" sz="2800" dirty="0">
                <a:cs typeface="+mn-ea"/>
                <a:sym typeface="+mn-lt"/>
              </a:rPr>
              <a:t>NOW OR NEVER</a:t>
            </a:r>
            <a:endParaRPr lang="en-US" altLang="zh-CN" sz="2400" b="1" dirty="0">
              <a:cs typeface="+mn-ea"/>
              <a:sym typeface="+mn-lt"/>
            </a:endParaRPr>
          </a:p>
        </p:txBody>
      </p:sp>
      <p:sp>
        <p:nvSpPr>
          <p:cNvPr id="6" name="矩形 5"/>
          <p:cNvSpPr/>
          <p:nvPr/>
        </p:nvSpPr>
        <p:spPr>
          <a:xfrm>
            <a:off x="6517005" y="1327785"/>
            <a:ext cx="3642360" cy="4260215"/>
          </a:xfrm>
          <a:prstGeom prst="rect">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6745605" y="3097530"/>
            <a:ext cx="3184525" cy="1584793"/>
          </a:xfrm>
          <a:prstGeom prst="rect">
            <a:avLst/>
          </a:prstGeom>
          <a:noFill/>
        </p:spPr>
        <p:txBody>
          <a:bodyPr wrap="square" rtlCol="0">
            <a:spAutoFit/>
          </a:bodyPr>
          <a:lstStyle/>
          <a:p>
            <a:pPr algn="ctr">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5" name="文本框 14"/>
          <p:cNvSpPr txBox="1"/>
          <p:nvPr/>
        </p:nvSpPr>
        <p:spPr>
          <a:xfrm>
            <a:off x="6682105" y="2444115"/>
            <a:ext cx="3312160"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solidFill>
                <a:cs typeface="+mn-ea"/>
                <a:sym typeface="+mn-lt"/>
              </a:rPr>
              <a:t>Click here to add your title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50"/>
                            </p:stCondLst>
                            <p:childTnLst>
                              <p:par>
                                <p:cTn id="17" presetID="22" presetClass="entr" presetSubtype="8"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3000"/>
                            </p:stCondLst>
                            <p:childTnLst>
                              <p:par>
                                <p:cTn id="25" presetID="18" presetClass="entr" presetSubtype="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childTnLst>
                          </p:cTn>
                        </p:par>
                        <p:par>
                          <p:cTn id="28" fill="hold">
                            <p:stCondLst>
                              <p:cond delay="3500"/>
                            </p:stCondLst>
                            <p:childTnLst>
                              <p:par>
                                <p:cTn id="29" presetID="14" presetClass="entr" presetSubtype="5" fill="hold" grpId="0" nodeType="after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randombar(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bldLvl="0" animBg="1"/>
      <p:bldP spid="18" grpId="0"/>
      <p:bldP spid="6" grpId="0" animBg="1"/>
      <p:bldP spid="1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38795" y="0"/>
            <a:ext cx="4054475" cy="341376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635" y="0"/>
            <a:ext cx="4054475" cy="341376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4053840" y="3413760"/>
            <a:ext cx="4084955" cy="345948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4054475" y="984885"/>
            <a:ext cx="4084955" cy="1445260"/>
          </a:xfrm>
          <a:prstGeom prst="rect">
            <a:avLst/>
          </a:prstGeom>
          <a:noFill/>
        </p:spPr>
        <p:txBody>
          <a:bodyPr wrap="square" rtlCol="0">
            <a:spAutoFit/>
          </a:bodyPr>
          <a:lstStyle/>
          <a:p>
            <a:pPr algn="ctr"/>
            <a:r>
              <a:rPr lang="en-US" altLang="zh-CN" sz="8800" dirty="0">
                <a:solidFill>
                  <a:schemeClr val="bg1">
                    <a:lumMod val="85000"/>
                  </a:schemeClr>
                </a:solidFill>
                <a:cs typeface="+mn-ea"/>
                <a:sym typeface="+mn-lt"/>
              </a:rPr>
              <a:t>FRESH</a:t>
            </a:r>
          </a:p>
        </p:txBody>
      </p:sp>
      <p:sp>
        <p:nvSpPr>
          <p:cNvPr id="12" name="文本框 11"/>
          <p:cNvSpPr txBox="1"/>
          <p:nvPr/>
        </p:nvSpPr>
        <p:spPr>
          <a:xfrm>
            <a:off x="8138795" y="4359275"/>
            <a:ext cx="4054475" cy="1445260"/>
          </a:xfrm>
          <a:prstGeom prst="rect">
            <a:avLst/>
          </a:prstGeom>
          <a:noFill/>
        </p:spPr>
        <p:txBody>
          <a:bodyPr wrap="square" rtlCol="0">
            <a:spAutoFit/>
          </a:bodyPr>
          <a:lstStyle/>
          <a:p>
            <a:pPr algn="ctr"/>
            <a:r>
              <a:rPr lang="en-US" altLang="zh-CN" sz="8800" dirty="0">
                <a:solidFill>
                  <a:schemeClr val="bg1">
                    <a:lumMod val="85000"/>
                  </a:schemeClr>
                </a:solidFill>
                <a:cs typeface="+mn-ea"/>
                <a:sym typeface="+mn-lt"/>
              </a:rPr>
              <a:t>SMILE</a:t>
            </a:r>
          </a:p>
        </p:txBody>
      </p:sp>
      <p:sp>
        <p:nvSpPr>
          <p:cNvPr id="13" name="文本框 12"/>
          <p:cNvSpPr txBox="1"/>
          <p:nvPr/>
        </p:nvSpPr>
        <p:spPr>
          <a:xfrm>
            <a:off x="-635" y="4359275"/>
            <a:ext cx="4053840" cy="2800767"/>
          </a:xfrm>
          <a:prstGeom prst="rect">
            <a:avLst/>
          </a:prstGeom>
          <a:noFill/>
        </p:spPr>
        <p:txBody>
          <a:bodyPr wrap="square" rtlCol="0">
            <a:spAutoFit/>
          </a:bodyPr>
          <a:lstStyle/>
          <a:p>
            <a:pPr algn="ctr"/>
            <a:r>
              <a:rPr lang="en-US" altLang="zh-CN" sz="8800" dirty="0">
                <a:solidFill>
                  <a:schemeClr val="bg1">
                    <a:lumMod val="85000"/>
                  </a:schemeClr>
                </a:solidFill>
                <a:cs typeface="+mn-ea"/>
                <a:sym typeface="+mn-lt"/>
              </a:rPr>
              <a:t>HAPPY</a:t>
            </a:r>
          </a:p>
        </p:txBody>
      </p:sp>
      <p:sp>
        <p:nvSpPr>
          <p:cNvPr id="16" name="文本框 15"/>
          <p:cNvSpPr txBox="1"/>
          <p:nvPr/>
        </p:nvSpPr>
        <p:spPr>
          <a:xfrm>
            <a:off x="4514850" y="892175"/>
            <a:ext cx="3164205" cy="1584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4" name="文本框 13"/>
          <p:cNvSpPr txBox="1"/>
          <p:nvPr/>
        </p:nvSpPr>
        <p:spPr>
          <a:xfrm>
            <a:off x="444500" y="4328795"/>
            <a:ext cx="3164205" cy="1584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5" name="文本框 14"/>
          <p:cNvSpPr txBox="1"/>
          <p:nvPr/>
        </p:nvSpPr>
        <p:spPr>
          <a:xfrm>
            <a:off x="8584565" y="4328795"/>
            <a:ext cx="3164205" cy="1584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14" presetClass="entr" presetSubtype="5" fill="hold" grpId="1"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vertical)">
                                      <p:cBhvr>
                                        <p:cTn id="19" dur="500"/>
                                        <p:tgtEl>
                                          <p:spTgt spid="16"/>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14" presetClass="entr" presetSubtype="5" fill="hold" grpId="1"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vertical)">
                                      <p:cBhvr>
                                        <p:cTn id="34" dur="500"/>
                                        <p:tgtEl>
                                          <p:spTgt spid="15"/>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4000"/>
                            </p:stCondLst>
                            <p:childTnLst>
                              <p:par>
                                <p:cTn id="48" presetID="14" presetClass="entr" presetSubtype="5" fill="hold" grpId="1"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1" grpId="0"/>
      <p:bldP spid="12" grpId="0"/>
      <p:bldP spid="13" grpId="0"/>
      <p:bldP spid="16" grpId="0"/>
      <p:bldP spid="16" grpId="1"/>
      <p:bldP spid="14" grpId="0"/>
      <p:bldP spid="14" grpId="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74420" y="4113530"/>
            <a:ext cx="1943100" cy="194310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cs typeface="+mn-ea"/>
              <a:sym typeface="+mn-lt"/>
            </a:endParaRPr>
          </a:p>
        </p:txBody>
      </p:sp>
      <p:sp>
        <p:nvSpPr>
          <p:cNvPr id="22" name="Rectangle 21"/>
          <p:cNvSpPr/>
          <p:nvPr/>
        </p:nvSpPr>
        <p:spPr>
          <a:xfrm>
            <a:off x="3108960" y="4113530"/>
            <a:ext cx="1943100" cy="19431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cs typeface="+mn-ea"/>
              <a:sym typeface="+mn-lt"/>
            </a:endParaRPr>
          </a:p>
        </p:txBody>
      </p:sp>
      <p:sp>
        <p:nvSpPr>
          <p:cNvPr id="11" name="Rectangle 10"/>
          <p:cNvSpPr/>
          <p:nvPr/>
        </p:nvSpPr>
        <p:spPr>
          <a:xfrm>
            <a:off x="1074420" y="2078990"/>
            <a:ext cx="1943100" cy="194310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cs typeface="+mn-ea"/>
              <a:sym typeface="+mn-lt"/>
            </a:endParaRPr>
          </a:p>
        </p:txBody>
      </p:sp>
      <p:sp>
        <p:nvSpPr>
          <p:cNvPr id="12" name="Rectangle 11"/>
          <p:cNvSpPr/>
          <p:nvPr/>
        </p:nvSpPr>
        <p:spPr>
          <a:xfrm>
            <a:off x="3108960" y="2078990"/>
            <a:ext cx="1943100" cy="1943100"/>
          </a:xfrm>
          <a:prstGeom prst="rect">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cs typeface="+mn-ea"/>
              <a:sym typeface="+mn-lt"/>
            </a:endParaRPr>
          </a:p>
        </p:txBody>
      </p:sp>
      <p:sp>
        <p:nvSpPr>
          <p:cNvPr id="13" name="平行四边形 12"/>
          <p:cNvSpPr/>
          <p:nvPr/>
        </p:nvSpPr>
        <p:spPr>
          <a:xfrm>
            <a:off x="2628070" y="841517"/>
            <a:ext cx="2423885" cy="851043"/>
          </a:xfrm>
          <a:prstGeom prst="parallelogram">
            <a:avLst>
              <a:gd name="adj" fmla="val 3892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TextBox 17"/>
          <p:cNvSpPr txBox="1"/>
          <p:nvPr/>
        </p:nvSpPr>
        <p:spPr>
          <a:xfrm>
            <a:off x="1833880" y="741680"/>
            <a:ext cx="2823845" cy="1005788"/>
          </a:xfrm>
          <a:prstGeom prst="rect">
            <a:avLst/>
          </a:prstGeom>
          <a:noFill/>
        </p:spPr>
        <p:txBody>
          <a:bodyPr wrap="square" rtlCol="0">
            <a:spAutoFit/>
          </a:bodyPr>
          <a:lstStyle/>
          <a:p>
            <a:pPr algn="r">
              <a:lnSpc>
                <a:spcPct val="130000"/>
              </a:lnSpc>
            </a:pPr>
            <a:r>
              <a:rPr lang="en-US" altLang="zh-CN" sz="2400" dirty="0">
                <a:cs typeface="+mn-ea"/>
                <a:sym typeface="+mn-lt"/>
              </a:rPr>
              <a:t>ALL OR NOTHING</a:t>
            </a:r>
          </a:p>
          <a:p>
            <a:pPr algn="r">
              <a:lnSpc>
                <a:spcPct val="130000"/>
              </a:lnSpc>
            </a:pPr>
            <a:r>
              <a:rPr lang="en-US" altLang="zh-CN" sz="2400" dirty="0">
                <a:cs typeface="+mn-ea"/>
                <a:sym typeface="+mn-lt"/>
              </a:rPr>
              <a:t>NOW OR NEVER</a:t>
            </a:r>
            <a:endParaRPr lang="tr-TR" sz="2400" b="1" dirty="0">
              <a:cs typeface="+mn-ea"/>
              <a:sym typeface="+mn-lt"/>
            </a:endParaRPr>
          </a:p>
        </p:txBody>
      </p:sp>
      <p:sp>
        <p:nvSpPr>
          <p:cNvPr id="25" name="Rectangle 6"/>
          <p:cNvSpPr/>
          <p:nvPr/>
        </p:nvSpPr>
        <p:spPr bwMode="auto">
          <a:xfrm flipH="1">
            <a:off x="5334000" y="2078990"/>
            <a:ext cx="76200" cy="3977005"/>
          </a:xfrm>
          <a:prstGeom prst="rect">
            <a:avLst/>
          </a:prstGeom>
          <a:solidFill>
            <a:schemeClr val="accent6">
              <a:lumMod val="60000"/>
              <a:lumOff val="40000"/>
            </a:schemeClr>
          </a:solidFill>
          <a:ln w="25400" cap="flat">
            <a:noFill/>
            <a:prstDash val="solid"/>
            <a:miter lim="800000"/>
            <a:headEnd type="none" w="med" len="med"/>
            <a:tailEnd type="none" w="med" len="med"/>
          </a:ln>
        </p:spPr>
        <p:txBody>
          <a:bodyPr lIns="0" tIns="0" rIns="0" bIns="0"/>
          <a:lstStyle/>
          <a:p>
            <a:endParaRPr lang="id-ID" sz="900">
              <a:cs typeface="+mn-ea"/>
              <a:sym typeface="+mn-lt"/>
            </a:endParaRPr>
          </a:p>
        </p:txBody>
      </p:sp>
      <p:sp>
        <p:nvSpPr>
          <p:cNvPr id="19" name="文本框 18"/>
          <p:cNvSpPr txBox="1"/>
          <p:nvPr/>
        </p:nvSpPr>
        <p:spPr>
          <a:xfrm>
            <a:off x="5691505" y="2820035"/>
            <a:ext cx="54248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5" name="文本框 14"/>
          <p:cNvSpPr txBox="1"/>
          <p:nvPr/>
        </p:nvSpPr>
        <p:spPr>
          <a:xfrm>
            <a:off x="5691505" y="2216150"/>
            <a:ext cx="3312160"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dirty="0">
                <a:solidFill>
                  <a:schemeClr val="tx1"/>
                </a:solidFill>
                <a:cs typeface="+mn-ea"/>
                <a:sym typeface="+mn-lt"/>
              </a:rPr>
              <a:t>Click here to add your title</a:t>
            </a:r>
          </a:p>
        </p:txBody>
      </p:sp>
      <p:sp>
        <p:nvSpPr>
          <p:cNvPr id="4" name="文本框 3"/>
          <p:cNvSpPr txBox="1"/>
          <p:nvPr/>
        </p:nvSpPr>
        <p:spPr>
          <a:xfrm>
            <a:off x="5691505" y="3834765"/>
            <a:ext cx="54248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5" name="文本框 4"/>
          <p:cNvSpPr txBox="1"/>
          <p:nvPr/>
        </p:nvSpPr>
        <p:spPr>
          <a:xfrm>
            <a:off x="5691505" y="4849495"/>
            <a:ext cx="54248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8" presetClass="entr" presetSubtype="1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par>
                          <p:cTn id="18" fill="hold">
                            <p:stCondLst>
                              <p:cond delay="1500"/>
                            </p:stCondLst>
                            <p:childTnLst>
                              <p:par>
                                <p:cTn id="19" presetID="8"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amond(in)">
                                      <p:cBhvr>
                                        <p:cTn id="21" dur="500"/>
                                        <p:tgtEl>
                                          <p:spTgt spid="2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500"/>
                                        <p:tgtEl>
                                          <p:spTgt spid="12"/>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Right)">
                                      <p:cBhvr>
                                        <p:cTn id="39" dur="500"/>
                                        <p:tgtEl>
                                          <p:spTgt spid="15"/>
                                        </p:tgtEl>
                                      </p:cBhvr>
                                    </p:animEffect>
                                  </p:childTnLst>
                                </p:cTn>
                              </p:par>
                            </p:childTnLst>
                          </p:cTn>
                        </p:par>
                        <p:par>
                          <p:cTn id="40" fill="hold">
                            <p:stCondLst>
                              <p:cond delay="4000"/>
                            </p:stCondLst>
                            <p:childTnLst>
                              <p:par>
                                <p:cTn id="41" presetID="14" presetClass="entr" presetSubtype="5"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childTnLst>
                          </p:cTn>
                        </p:par>
                        <p:par>
                          <p:cTn id="44" fill="hold">
                            <p:stCondLst>
                              <p:cond delay="5000"/>
                            </p:stCondLst>
                            <p:childTnLst>
                              <p:par>
                                <p:cTn id="45" presetID="14" presetClass="entr" presetSubtype="5" fill="hold" grpId="0" nodeType="afterEffect">
                                  <p:stCondLst>
                                    <p:cond delay="500"/>
                                  </p:stCondLst>
                                  <p:childTnLst>
                                    <p:set>
                                      <p:cBhvr>
                                        <p:cTn id="46" dur="1" fill="hold">
                                          <p:stCondLst>
                                            <p:cond delay="0"/>
                                          </p:stCondLst>
                                        </p:cTn>
                                        <p:tgtEl>
                                          <p:spTgt spid="4"/>
                                        </p:tgtEl>
                                        <p:attrNameLst>
                                          <p:attrName>style.visibility</p:attrName>
                                        </p:attrNameLst>
                                      </p:cBhvr>
                                      <p:to>
                                        <p:strVal val="visible"/>
                                      </p:to>
                                    </p:set>
                                    <p:animEffect transition="in" filter="randombar(vertical)">
                                      <p:cBhvr>
                                        <p:cTn id="47" dur="500"/>
                                        <p:tgtEl>
                                          <p:spTgt spid="4"/>
                                        </p:tgtEl>
                                      </p:cBhvr>
                                    </p:animEffect>
                                  </p:childTnLst>
                                </p:cTn>
                              </p:par>
                            </p:childTnLst>
                          </p:cTn>
                        </p:par>
                        <p:par>
                          <p:cTn id="48" fill="hold">
                            <p:stCondLst>
                              <p:cond delay="6000"/>
                            </p:stCondLst>
                            <p:childTnLst>
                              <p:par>
                                <p:cTn id="49" presetID="14" presetClass="entr" presetSubtype="5" fill="hold" grpId="0" nodeType="afterEffect">
                                  <p:stCondLst>
                                    <p:cond delay="500"/>
                                  </p:stCondLst>
                                  <p:childTnLst>
                                    <p:set>
                                      <p:cBhvr>
                                        <p:cTn id="50" dur="1" fill="hold">
                                          <p:stCondLst>
                                            <p:cond delay="0"/>
                                          </p:stCondLst>
                                        </p:cTn>
                                        <p:tgtEl>
                                          <p:spTgt spid="5"/>
                                        </p:tgtEl>
                                        <p:attrNameLst>
                                          <p:attrName>style.visibility</p:attrName>
                                        </p:attrNameLst>
                                      </p:cBhvr>
                                      <p:to>
                                        <p:strVal val="visible"/>
                                      </p:to>
                                    </p:set>
                                    <p:animEffect transition="in" filter="randombar(vertical)">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 grpId="0" animBg="1"/>
      <p:bldP spid="12" grpId="0" animBg="1"/>
      <p:bldP spid="13" grpId="0" animBg="1"/>
      <p:bldP spid="14" grpId="0"/>
      <p:bldP spid="25" grpId="0" animBg="1"/>
      <p:bldP spid="19" grpId="0"/>
      <p:bldP spid="15"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65" y="1267460"/>
            <a:ext cx="8975725" cy="6242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1776730" y="854075"/>
            <a:ext cx="3988435" cy="514921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8994162" y="1259205"/>
            <a:ext cx="2929867" cy="646331"/>
          </a:xfrm>
          <a:prstGeom prst="rect">
            <a:avLst/>
          </a:prstGeom>
          <a:noFill/>
        </p:spPr>
        <p:txBody>
          <a:bodyPr wrap="square" rtlCol="0">
            <a:spAutoFit/>
          </a:bodyPr>
          <a:lstStyle/>
          <a:p>
            <a:pPr algn="ctr"/>
            <a:r>
              <a:rPr lang="en-US" altLang="zh-CN" sz="3600" dirty="0">
                <a:cs typeface="+mn-ea"/>
                <a:sym typeface="+mn-lt"/>
              </a:rPr>
              <a:t>CONTENTS</a:t>
            </a:r>
          </a:p>
        </p:txBody>
      </p:sp>
      <p:sp>
        <p:nvSpPr>
          <p:cNvPr id="21" name="文本框 20"/>
          <p:cNvSpPr txBox="1"/>
          <p:nvPr/>
        </p:nvSpPr>
        <p:spPr>
          <a:xfrm>
            <a:off x="7571105" y="2510155"/>
            <a:ext cx="3657600" cy="398780"/>
          </a:xfrm>
          <a:prstGeom prst="rect">
            <a:avLst/>
          </a:prstGeom>
          <a:noFill/>
        </p:spPr>
        <p:txBody>
          <a:bodyPr wrap="square" rtlCol="0">
            <a:spAutoFit/>
          </a:bodyPr>
          <a:lstStyle/>
          <a:p>
            <a:r>
              <a:rPr lang="zh-CN" altLang="en-US" sz="2000" dirty="0">
                <a:solidFill>
                  <a:schemeClr val="tx1"/>
                </a:solidFill>
                <a:cs typeface="+mn-ea"/>
                <a:sym typeface="+mn-lt"/>
              </a:rPr>
              <a:t>Click here to add your title</a:t>
            </a:r>
          </a:p>
        </p:txBody>
      </p:sp>
      <p:sp>
        <p:nvSpPr>
          <p:cNvPr id="25" name="矩形 24"/>
          <p:cNvSpPr/>
          <p:nvPr/>
        </p:nvSpPr>
        <p:spPr>
          <a:xfrm>
            <a:off x="11936730" y="1257300"/>
            <a:ext cx="264160" cy="45053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p:cNvGrpSpPr/>
          <p:nvPr/>
        </p:nvGrpSpPr>
        <p:grpSpPr>
          <a:xfrm rot="2040000">
            <a:off x="6884670" y="2436495"/>
            <a:ext cx="548640" cy="450850"/>
            <a:chOff x="10008" y="5002"/>
            <a:chExt cx="1378" cy="1132"/>
          </a:xfrm>
        </p:grpSpPr>
        <p:sp>
          <p:nvSpPr>
            <p:cNvPr id="32" name="等腰三角形 31"/>
            <p:cNvSpPr/>
            <p:nvPr/>
          </p:nvSpPr>
          <p:spPr>
            <a:xfrm>
              <a:off x="10008" y="5002"/>
              <a:ext cx="1155" cy="99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等腰三角形 32"/>
            <p:cNvSpPr/>
            <p:nvPr/>
          </p:nvSpPr>
          <p:spPr>
            <a:xfrm>
              <a:off x="10232" y="5140"/>
              <a:ext cx="1155" cy="995"/>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文本框 34"/>
          <p:cNvSpPr txBox="1"/>
          <p:nvPr/>
        </p:nvSpPr>
        <p:spPr>
          <a:xfrm>
            <a:off x="7571105" y="3411855"/>
            <a:ext cx="3657600" cy="398780"/>
          </a:xfrm>
          <a:prstGeom prst="rect">
            <a:avLst/>
          </a:prstGeom>
          <a:noFill/>
        </p:spPr>
        <p:txBody>
          <a:bodyPr wrap="square" rtlCol="0">
            <a:spAutoFit/>
          </a:bodyPr>
          <a:lstStyle/>
          <a:p>
            <a:r>
              <a:rPr lang="zh-CN" altLang="en-US" sz="2000" dirty="0">
                <a:solidFill>
                  <a:schemeClr val="tx1"/>
                </a:solidFill>
                <a:cs typeface="+mn-ea"/>
                <a:sym typeface="+mn-lt"/>
              </a:rPr>
              <a:t>Click here to add your title</a:t>
            </a:r>
          </a:p>
        </p:txBody>
      </p:sp>
      <p:grpSp>
        <p:nvGrpSpPr>
          <p:cNvPr id="36" name="组合 35"/>
          <p:cNvGrpSpPr/>
          <p:nvPr/>
        </p:nvGrpSpPr>
        <p:grpSpPr>
          <a:xfrm rot="2040000">
            <a:off x="6884670" y="3338195"/>
            <a:ext cx="548640" cy="450850"/>
            <a:chOff x="10008" y="5002"/>
            <a:chExt cx="1378" cy="1132"/>
          </a:xfrm>
        </p:grpSpPr>
        <p:sp>
          <p:nvSpPr>
            <p:cNvPr id="37" name="等腰三角形 36"/>
            <p:cNvSpPr/>
            <p:nvPr/>
          </p:nvSpPr>
          <p:spPr>
            <a:xfrm>
              <a:off x="10008" y="5002"/>
              <a:ext cx="1155" cy="99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等腰三角形 37"/>
            <p:cNvSpPr/>
            <p:nvPr/>
          </p:nvSpPr>
          <p:spPr>
            <a:xfrm>
              <a:off x="10232" y="5140"/>
              <a:ext cx="1155" cy="995"/>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9" name="文本框 38"/>
          <p:cNvSpPr txBox="1"/>
          <p:nvPr/>
        </p:nvSpPr>
        <p:spPr>
          <a:xfrm>
            <a:off x="7571105" y="4312285"/>
            <a:ext cx="3657600" cy="398780"/>
          </a:xfrm>
          <a:prstGeom prst="rect">
            <a:avLst/>
          </a:prstGeom>
          <a:noFill/>
        </p:spPr>
        <p:txBody>
          <a:bodyPr wrap="square" rtlCol="0">
            <a:spAutoFit/>
          </a:bodyPr>
          <a:lstStyle/>
          <a:p>
            <a:r>
              <a:rPr lang="zh-CN" altLang="en-US" sz="2000" dirty="0">
                <a:solidFill>
                  <a:schemeClr val="tx1"/>
                </a:solidFill>
                <a:cs typeface="+mn-ea"/>
                <a:sym typeface="+mn-lt"/>
              </a:rPr>
              <a:t>Click here to add your title</a:t>
            </a:r>
          </a:p>
        </p:txBody>
      </p:sp>
      <p:grpSp>
        <p:nvGrpSpPr>
          <p:cNvPr id="40" name="组合 39"/>
          <p:cNvGrpSpPr/>
          <p:nvPr/>
        </p:nvGrpSpPr>
        <p:grpSpPr>
          <a:xfrm rot="2040000">
            <a:off x="6884670" y="4238625"/>
            <a:ext cx="548640" cy="450850"/>
            <a:chOff x="10008" y="5002"/>
            <a:chExt cx="1378" cy="1132"/>
          </a:xfrm>
        </p:grpSpPr>
        <p:sp>
          <p:nvSpPr>
            <p:cNvPr id="41" name="等腰三角形 40"/>
            <p:cNvSpPr/>
            <p:nvPr/>
          </p:nvSpPr>
          <p:spPr>
            <a:xfrm>
              <a:off x="10008" y="5002"/>
              <a:ext cx="1155" cy="99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等腰三角形 41"/>
            <p:cNvSpPr/>
            <p:nvPr/>
          </p:nvSpPr>
          <p:spPr>
            <a:xfrm>
              <a:off x="10232" y="5140"/>
              <a:ext cx="1155" cy="995"/>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3" name="文本框 42"/>
          <p:cNvSpPr txBox="1"/>
          <p:nvPr/>
        </p:nvSpPr>
        <p:spPr>
          <a:xfrm>
            <a:off x="7571105" y="5200015"/>
            <a:ext cx="3657600" cy="398780"/>
          </a:xfrm>
          <a:prstGeom prst="rect">
            <a:avLst/>
          </a:prstGeom>
          <a:noFill/>
        </p:spPr>
        <p:txBody>
          <a:bodyPr wrap="square" rtlCol="0">
            <a:spAutoFit/>
          </a:bodyPr>
          <a:lstStyle/>
          <a:p>
            <a:r>
              <a:rPr lang="zh-CN" altLang="en-US" sz="2000" dirty="0">
                <a:solidFill>
                  <a:schemeClr val="tx1"/>
                </a:solidFill>
                <a:cs typeface="+mn-ea"/>
                <a:sym typeface="+mn-lt"/>
              </a:rPr>
              <a:t>Click here to add your title</a:t>
            </a:r>
          </a:p>
        </p:txBody>
      </p:sp>
      <p:grpSp>
        <p:nvGrpSpPr>
          <p:cNvPr id="44" name="组合 43"/>
          <p:cNvGrpSpPr/>
          <p:nvPr/>
        </p:nvGrpSpPr>
        <p:grpSpPr>
          <a:xfrm rot="2040000">
            <a:off x="6884670" y="5126355"/>
            <a:ext cx="548640" cy="450850"/>
            <a:chOff x="10008" y="5002"/>
            <a:chExt cx="1378" cy="1132"/>
          </a:xfrm>
        </p:grpSpPr>
        <p:sp>
          <p:nvSpPr>
            <p:cNvPr id="45" name="等腰三角形 44"/>
            <p:cNvSpPr/>
            <p:nvPr/>
          </p:nvSpPr>
          <p:spPr>
            <a:xfrm>
              <a:off x="10008" y="5002"/>
              <a:ext cx="1155" cy="99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等腰三角形 45"/>
            <p:cNvSpPr/>
            <p:nvPr/>
          </p:nvSpPr>
          <p:spPr>
            <a:xfrm>
              <a:off x="10232" y="5140"/>
              <a:ext cx="1155" cy="995"/>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anim calcmode="lin" valueType="num">
                                      <p:cBhvr>
                                        <p:cTn id="12" dur="500" fill="hold"/>
                                        <p:tgtEl>
                                          <p:spTgt spid="25"/>
                                        </p:tgtEl>
                                        <p:attrNameLst>
                                          <p:attrName>ppt_x</p:attrName>
                                        </p:attrNameLst>
                                      </p:cBhvr>
                                      <p:tavLst>
                                        <p:tav tm="0">
                                          <p:val>
                                            <p:strVal val="#ppt_x"/>
                                          </p:val>
                                        </p:tav>
                                        <p:tav tm="100000">
                                          <p:val>
                                            <p:strVal val="#ppt_x"/>
                                          </p:val>
                                        </p:tav>
                                      </p:tavLst>
                                    </p:anim>
                                    <p:anim calcmode="lin" valueType="num">
                                      <p:cBhvr>
                                        <p:cTn id="13" dur="5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Right)">
                                      <p:cBhvr>
                                        <p:cTn id="23" dur="500"/>
                                        <p:tgtEl>
                                          <p:spTgt spid="1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p:bldP spid="21" grpId="0"/>
      <p:bldP spid="25" grpId="0" animBg="1"/>
      <p:bldP spid="35" grpId="0"/>
      <p:bldP spid="39"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031865" y="4538345"/>
            <a:ext cx="800100" cy="71691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5121275" y="1004570"/>
            <a:ext cx="3164205" cy="2913380"/>
            <a:chOff x="7536" y="1715"/>
            <a:chExt cx="4983" cy="4588"/>
          </a:xfrm>
        </p:grpSpPr>
        <p:sp>
          <p:nvSpPr>
            <p:cNvPr id="6" name="等腰三角形 5"/>
            <p:cNvSpPr/>
            <p:nvPr/>
          </p:nvSpPr>
          <p:spPr>
            <a:xfrm rot="2220000">
              <a:off x="7536" y="2151"/>
              <a:ext cx="4635" cy="415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等腰三角形 8"/>
            <p:cNvSpPr/>
            <p:nvPr/>
          </p:nvSpPr>
          <p:spPr>
            <a:xfrm rot="2220000">
              <a:off x="7645" y="1715"/>
              <a:ext cx="4874" cy="4367"/>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139565" y="1965325"/>
            <a:ext cx="5468892" cy="2139047"/>
          </a:xfrm>
          <a:prstGeom prst="rect">
            <a:avLst/>
          </a:prstGeom>
          <a:noFill/>
        </p:spPr>
        <p:txBody>
          <a:bodyPr wrap="square" rtlCol="0">
            <a:spAutoFit/>
          </a:bodyPr>
          <a:lstStyle/>
          <a:p>
            <a:pPr algn="ctr"/>
            <a:r>
              <a:rPr lang="en-US" altLang="zh-CN" sz="13300" dirty="0">
                <a:cs typeface="+mn-ea"/>
                <a:sym typeface="+mn-lt"/>
              </a:rPr>
              <a:t>FOUR</a:t>
            </a:r>
          </a:p>
        </p:txBody>
      </p:sp>
      <p:sp>
        <p:nvSpPr>
          <p:cNvPr id="26" name="文本框 25"/>
          <p:cNvSpPr txBox="1"/>
          <p:nvPr/>
        </p:nvSpPr>
        <p:spPr>
          <a:xfrm>
            <a:off x="8714105" y="1073471"/>
            <a:ext cx="3254375" cy="1133002"/>
          </a:xfrm>
          <a:prstGeom prst="rect">
            <a:avLst/>
          </a:prstGeom>
          <a:noFill/>
        </p:spPr>
        <p:txBody>
          <a:bodyPr wrap="square" rtlCol="0">
            <a:spAutoFit/>
          </a:bodyPr>
          <a:lstStyle/>
          <a:p>
            <a:pPr algn="l" fontAlgn="auto">
              <a:lnSpc>
                <a:spcPct val="150000"/>
              </a:lnSpc>
            </a:pPr>
            <a:r>
              <a:rPr lang="en-US" altLang="zh-CN" sz="2400" b="1" dirty="0">
                <a:solidFill>
                  <a:schemeClr val="tx1"/>
                </a:solidFill>
                <a:cs typeface="+mn-ea"/>
                <a:sym typeface="+mn-lt"/>
              </a:rPr>
              <a:t> </a:t>
            </a:r>
            <a:r>
              <a:rPr lang="zh-CN" altLang="en-US" sz="2400" b="1" dirty="0">
                <a:solidFill>
                  <a:schemeClr val="tx1"/>
                </a:solidFill>
                <a:cs typeface="+mn-ea"/>
                <a:sym typeface="+mn-lt"/>
              </a:rPr>
              <a:t>Click here to add your title</a:t>
            </a:r>
          </a:p>
        </p:txBody>
      </p:sp>
      <p:sp>
        <p:nvSpPr>
          <p:cNvPr id="16" name="文本框 15"/>
          <p:cNvSpPr txBox="1"/>
          <p:nvPr/>
        </p:nvSpPr>
        <p:spPr>
          <a:xfrm>
            <a:off x="1085850" y="4092575"/>
            <a:ext cx="4279900" cy="1277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Right)">
                                      <p:cBhvr>
                                        <p:cTn id="24" dur="500"/>
                                        <p:tgtEl>
                                          <p:spTgt spid="26"/>
                                        </p:tgtEl>
                                      </p:cBhvr>
                                    </p:animEffect>
                                  </p:childTnLst>
                                </p:cTn>
                              </p:par>
                            </p:childTnLst>
                          </p:cTn>
                        </p:par>
                        <p:par>
                          <p:cTn id="25" fill="hold">
                            <p:stCondLst>
                              <p:cond delay="1500"/>
                            </p:stCondLst>
                            <p:childTnLst>
                              <p:par>
                                <p:cTn id="26" presetID="14" presetClass="entr" presetSubtype="5" fill="hold" grpId="1"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6"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357370" y="2313940"/>
            <a:ext cx="4203065" cy="280352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9" name="矩形 8"/>
          <p:cNvSpPr/>
          <p:nvPr/>
        </p:nvSpPr>
        <p:spPr>
          <a:xfrm>
            <a:off x="0" y="912495"/>
            <a:ext cx="4203065" cy="2803525"/>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 name="矩形 6"/>
          <p:cNvSpPr/>
          <p:nvPr/>
        </p:nvSpPr>
        <p:spPr>
          <a:xfrm>
            <a:off x="4357121" y="-7620"/>
            <a:ext cx="3315238" cy="210849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 name="文本框 7"/>
          <p:cNvSpPr txBox="1"/>
          <p:nvPr/>
        </p:nvSpPr>
        <p:spPr>
          <a:xfrm>
            <a:off x="337185" y="4288790"/>
            <a:ext cx="3865880" cy="1322070"/>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300" b="1" dirty="0">
              <a:solidFill>
                <a:srgbClr val="3A3A3A"/>
              </a:solidFill>
              <a:cs typeface="+mn-ea"/>
              <a:sym typeface="+mn-lt"/>
            </a:endParaRPr>
          </a:p>
        </p:txBody>
      </p:sp>
      <p:sp>
        <p:nvSpPr>
          <p:cNvPr id="10" name="矩形 9"/>
          <p:cNvSpPr/>
          <p:nvPr/>
        </p:nvSpPr>
        <p:spPr>
          <a:xfrm>
            <a:off x="0" y="5781551"/>
            <a:ext cx="2933700" cy="524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文本框 12"/>
          <p:cNvSpPr txBox="1"/>
          <p:nvPr/>
        </p:nvSpPr>
        <p:spPr>
          <a:xfrm>
            <a:off x="8962892" y="3881136"/>
            <a:ext cx="2846574"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a:t>
            </a:r>
            <a:endParaRPr lang="zh-CN" altLang="en-US" sz="1300" dirty="0">
              <a:solidFill>
                <a:srgbClr val="3A3A3A"/>
              </a:solidFill>
              <a:cs typeface="+mn-ea"/>
              <a:sym typeface="+mn-lt"/>
            </a:endParaRPr>
          </a:p>
        </p:txBody>
      </p:sp>
      <p:sp>
        <p:nvSpPr>
          <p:cNvPr id="17" name="文本框 16"/>
          <p:cNvSpPr txBox="1"/>
          <p:nvPr/>
        </p:nvSpPr>
        <p:spPr>
          <a:xfrm>
            <a:off x="8923020" y="1039495"/>
            <a:ext cx="2581910" cy="2601546"/>
          </a:xfrm>
          <a:prstGeom prst="rect">
            <a:avLst/>
          </a:prstGeom>
          <a:noFill/>
        </p:spPr>
        <p:txBody>
          <a:bodyPr wrap="square" rtlCol="0">
            <a:spAutoFit/>
          </a:bodyPr>
          <a:lstStyle/>
          <a:p>
            <a:pPr algn="l">
              <a:lnSpc>
                <a:spcPct val="150000"/>
              </a:lnSpc>
            </a:pPr>
            <a:r>
              <a:rPr lang="en-US" altLang="zh-CN" sz="2800" dirty="0">
                <a:cs typeface="+mn-ea"/>
                <a:sym typeface="+mn-lt"/>
              </a:rPr>
              <a:t>ALL OR NOTHING</a:t>
            </a:r>
          </a:p>
          <a:p>
            <a:pPr algn="l">
              <a:lnSpc>
                <a:spcPct val="150000"/>
              </a:lnSpc>
            </a:pPr>
            <a:r>
              <a:rPr lang="en-US" altLang="zh-CN" sz="2800" dirty="0">
                <a:cs typeface="+mn-ea"/>
                <a:sym typeface="+mn-lt"/>
              </a:rPr>
              <a:t>NOW OR NEVER</a:t>
            </a:r>
            <a:endParaRPr lang="zh-CN" altLang="en-US" sz="2800" dirty="0">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amond(i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vertical)">
                                      <p:cBhvr>
                                        <p:cTn id="23" dur="500"/>
                                        <p:tgtEl>
                                          <p:spTgt spid="8"/>
                                        </p:tgtEl>
                                      </p:cBhvr>
                                    </p:animEffect>
                                  </p:childTnLst>
                                </p:cTn>
                              </p:par>
                            </p:childTnLst>
                          </p:cTn>
                        </p:par>
                        <p:par>
                          <p:cTn id="24" fill="hold">
                            <p:stCondLst>
                              <p:cond delay="2500"/>
                            </p:stCondLst>
                            <p:childTnLst>
                              <p:par>
                                <p:cTn id="25" presetID="18" presetClass="entr" presetSubtype="6" fill="hold" grpId="3"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Right)">
                                      <p:cBhvr>
                                        <p:cTn id="27" dur="500"/>
                                        <p:tgtEl>
                                          <p:spTgt spid="17"/>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7" grpId="0" animBg="1"/>
      <p:bldP spid="8" grpId="0"/>
      <p:bldP spid="10" grpId="0" animBg="1"/>
      <p:bldP spid="13" grpId="0"/>
      <p:bldP spid="17" grpId="0"/>
      <p:bldP spid="17" grpId="2"/>
      <p:bldP spid="17" grpId="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8355965" y="1542415"/>
            <a:ext cx="2200910" cy="1897380"/>
          </a:xfrm>
          <a:prstGeom prst="hexagon">
            <a:avLst>
              <a:gd name="adj" fmla="val 29478"/>
              <a:gd name="vf" fmla="val 115470"/>
            </a:avLst>
          </a:prstGeom>
          <a:blipFill rotWithShape="0">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 name="六边形 4"/>
          <p:cNvSpPr/>
          <p:nvPr/>
        </p:nvSpPr>
        <p:spPr>
          <a:xfrm rot="16200000">
            <a:off x="4592320" y="1179830"/>
            <a:ext cx="3021330" cy="2605405"/>
          </a:xfrm>
          <a:prstGeom prst="hexagon">
            <a:avLst>
              <a:gd name="adj" fmla="val 29478"/>
              <a:gd name="vf" fmla="val 115470"/>
            </a:avLst>
          </a:prstGeom>
          <a:blipFill rotWithShape="0">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 name="六边形 3"/>
          <p:cNvSpPr/>
          <p:nvPr/>
        </p:nvSpPr>
        <p:spPr>
          <a:xfrm rot="16200000">
            <a:off x="1610995" y="1534160"/>
            <a:ext cx="2200910" cy="1897380"/>
          </a:xfrm>
          <a:prstGeom prst="hexagon">
            <a:avLst>
              <a:gd name="adj" fmla="val 29478"/>
              <a:gd name="vf" fmla="val 115470"/>
            </a:avLst>
          </a:prstGeom>
          <a:blipFill rotWithShape="0">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 name="六边形 7"/>
          <p:cNvSpPr/>
          <p:nvPr/>
        </p:nvSpPr>
        <p:spPr>
          <a:xfrm rot="16200000">
            <a:off x="1840751" y="1740170"/>
            <a:ext cx="1742134" cy="1501840"/>
          </a:xfrm>
          <a:prstGeom prst="hexagon">
            <a:avLst>
              <a:gd name="adj" fmla="val 29478"/>
              <a:gd name="vf" fmla="val 115470"/>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7" name="六边形 16"/>
          <p:cNvSpPr/>
          <p:nvPr/>
        </p:nvSpPr>
        <p:spPr>
          <a:xfrm rot="16200000">
            <a:off x="8585523" y="1740170"/>
            <a:ext cx="1742134" cy="1501840"/>
          </a:xfrm>
          <a:prstGeom prst="hexagon">
            <a:avLst>
              <a:gd name="adj" fmla="val 29478"/>
              <a:gd name="vf" fmla="val 115470"/>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8" name="六边形 17"/>
          <p:cNvSpPr/>
          <p:nvPr/>
        </p:nvSpPr>
        <p:spPr>
          <a:xfrm rot="16200000">
            <a:off x="4842474" y="1404198"/>
            <a:ext cx="2521586" cy="2173781"/>
          </a:xfrm>
          <a:prstGeom prst="hexagon">
            <a:avLst>
              <a:gd name="adj" fmla="val 29478"/>
              <a:gd name="vf" fmla="val 115470"/>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9" name="文本框 18"/>
          <p:cNvSpPr txBox="1"/>
          <p:nvPr/>
        </p:nvSpPr>
        <p:spPr>
          <a:xfrm>
            <a:off x="4602480" y="4874260"/>
            <a:ext cx="2986405" cy="971356"/>
          </a:xfrm>
          <a:prstGeom prst="rect">
            <a:avLst/>
          </a:prstGeom>
          <a:noFill/>
        </p:spPr>
        <p:txBody>
          <a:bodyPr wrap="square" rtlCol="0">
            <a:spAutoFit/>
          </a:bodyPr>
          <a:lstStyle/>
          <a:p>
            <a:pPr algn="ctr">
              <a:lnSpc>
                <a:spcPct val="200000"/>
              </a:lnSpc>
            </a:pPr>
            <a:r>
              <a:rPr lang="zh-CN" altLang="en-US" sz="1000" dirty="0">
                <a:cs typeface="+mn-ea"/>
                <a:sym typeface="+mn-lt"/>
              </a:rPr>
              <a:t>I love you more than I've ever loved any woman. And I've waited longer for you than I've waited for any woman.</a:t>
            </a:r>
            <a:endParaRPr lang="en-US" altLang="zh-CN" sz="1050" dirty="0">
              <a:cs typeface="+mn-ea"/>
              <a:sym typeface="+mn-lt"/>
            </a:endParaRPr>
          </a:p>
        </p:txBody>
      </p:sp>
      <p:sp>
        <p:nvSpPr>
          <p:cNvPr id="7" name="文本框 6"/>
          <p:cNvSpPr txBox="1"/>
          <p:nvPr/>
        </p:nvSpPr>
        <p:spPr>
          <a:xfrm>
            <a:off x="4511040" y="4267835"/>
            <a:ext cx="3184525"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solidFill>
                <a:cs typeface="+mn-ea"/>
                <a:sym typeface="+mn-lt"/>
              </a:rPr>
              <a:t>Click here to add your title</a:t>
            </a:r>
          </a:p>
        </p:txBody>
      </p:sp>
      <p:sp>
        <p:nvSpPr>
          <p:cNvPr id="11" name="文本框 10"/>
          <p:cNvSpPr txBox="1"/>
          <p:nvPr/>
        </p:nvSpPr>
        <p:spPr>
          <a:xfrm>
            <a:off x="7955280" y="4472305"/>
            <a:ext cx="2986405" cy="971356"/>
          </a:xfrm>
          <a:prstGeom prst="rect">
            <a:avLst/>
          </a:prstGeom>
          <a:noFill/>
        </p:spPr>
        <p:txBody>
          <a:bodyPr wrap="square" rtlCol="0">
            <a:spAutoFit/>
          </a:bodyPr>
          <a:lstStyle/>
          <a:p>
            <a:pPr algn="ctr">
              <a:lnSpc>
                <a:spcPct val="200000"/>
              </a:lnSpc>
            </a:pPr>
            <a:r>
              <a:rPr lang="zh-CN" altLang="en-US" sz="1000" dirty="0">
                <a:cs typeface="+mn-ea"/>
                <a:sym typeface="+mn-lt"/>
              </a:rPr>
              <a:t>I love you more than I've ever loved any woman. And I've waited longer for you than I've waited for any woman.</a:t>
            </a:r>
            <a:endParaRPr lang="en-US" altLang="zh-CN" sz="1050" dirty="0">
              <a:cs typeface="+mn-ea"/>
              <a:sym typeface="+mn-lt"/>
            </a:endParaRPr>
          </a:p>
        </p:txBody>
      </p:sp>
      <p:sp>
        <p:nvSpPr>
          <p:cNvPr id="13" name="文本框 12"/>
          <p:cNvSpPr txBox="1"/>
          <p:nvPr/>
        </p:nvSpPr>
        <p:spPr>
          <a:xfrm>
            <a:off x="7863840" y="3865880"/>
            <a:ext cx="3184525"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solidFill>
                <a:cs typeface="+mn-ea"/>
                <a:sym typeface="+mn-lt"/>
              </a:rPr>
              <a:t>Click here to add your title</a:t>
            </a:r>
          </a:p>
        </p:txBody>
      </p:sp>
      <p:sp>
        <p:nvSpPr>
          <p:cNvPr id="15" name="文本框 14"/>
          <p:cNvSpPr txBox="1"/>
          <p:nvPr/>
        </p:nvSpPr>
        <p:spPr>
          <a:xfrm>
            <a:off x="1210310" y="4472305"/>
            <a:ext cx="2986405" cy="971356"/>
          </a:xfrm>
          <a:prstGeom prst="rect">
            <a:avLst/>
          </a:prstGeom>
          <a:noFill/>
        </p:spPr>
        <p:txBody>
          <a:bodyPr wrap="square" rtlCol="0">
            <a:spAutoFit/>
          </a:bodyPr>
          <a:lstStyle/>
          <a:p>
            <a:pPr algn="ctr">
              <a:lnSpc>
                <a:spcPct val="200000"/>
              </a:lnSpc>
            </a:pPr>
            <a:r>
              <a:rPr lang="zh-CN" altLang="en-US" sz="1000" dirty="0">
                <a:cs typeface="+mn-ea"/>
                <a:sym typeface="+mn-lt"/>
              </a:rPr>
              <a:t>I love you more than I've ever loved any woman. And I've waited longer for you than I've waited for any woman.</a:t>
            </a:r>
            <a:endParaRPr lang="en-US" altLang="zh-CN" sz="1050" dirty="0">
              <a:cs typeface="+mn-ea"/>
              <a:sym typeface="+mn-lt"/>
            </a:endParaRPr>
          </a:p>
        </p:txBody>
      </p:sp>
      <p:sp>
        <p:nvSpPr>
          <p:cNvPr id="20" name="文本框 19"/>
          <p:cNvSpPr txBox="1"/>
          <p:nvPr/>
        </p:nvSpPr>
        <p:spPr>
          <a:xfrm>
            <a:off x="1118870" y="3865880"/>
            <a:ext cx="3184525"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solidFill>
                <a:cs typeface="+mn-ea"/>
                <a:sym typeface="+mn-lt"/>
              </a:rPr>
              <a:t>Click here to add your title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0"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500"/>
                                        <p:tgtEl>
                                          <p:spTgt spid="8"/>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Right)">
                                      <p:cBhvr>
                                        <p:cTn id="17" dur="500"/>
                                        <p:tgtEl>
                                          <p:spTgt spid="20"/>
                                        </p:tgtEl>
                                      </p:cBhvr>
                                    </p:animEffect>
                                  </p:childTnLst>
                                </p:cTn>
                              </p:par>
                            </p:childTnLst>
                          </p:cTn>
                        </p:par>
                        <p:par>
                          <p:cTn id="18" fill="hold">
                            <p:stCondLst>
                              <p:cond delay="1500"/>
                            </p:stCondLst>
                            <p:childTnLst>
                              <p:par>
                                <p:cTn id="19" presetID="14" presetClass="entr" presetSubtype="5" fill="hold" grpId="0"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randombar(vertical)">
                                      <p:cBhvr>
                                        <p:cTn id="21" dur="500"/>
                                        <p:tgtEl>
                                          <p:spTgt spid="15"/>
                                        </p:tgtEl>
                                      </p:cBhvr>
                                    </p:animEffect>
                                  </p:childTnLst>
                                </p:cTn>
                              </p:par>
                            </p:childTnLst>
                          </p:cTn>
                        </p:par>
                        <p:par>
                          <p:cTn id="22" fill="hold">
                            <p:stCondLst>
                              <p:cond delay="2500"/>
                            </p:stCondLst>
                            <p:childTnLst>
                              <p:par>
                                <p:cTn id="23" presetID="53" presetClass="entr" presetSubtype="16"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20" presetClass="entr" presetSubtype="0" fill="hold" grpId="1"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edge">
                                      <p:cBhvr>
                                        <p:cTn id="31" dur="500"/>
                                        <p:tgtEl>
                                          <p:spTgt spid="18"/>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500"/>
                                        <p:tgtEl>
                                          <p:spTgt spid="7"/>
                                        </p:tgtEl>
                                      </p:cBhvr>
                                    </p:animEffect>
                                  </p:childTnLst>
                                </p:cTn>
                              </p:par>
                            </p:childTnLst>
                          </p:cTn>
                        </p:par>
                        <p:par>
                          <p:cTn id="36" fill="hold">
                            <p:stCondLst>
                              <p:cond delay="4000"/>
                            </p:stCondLst>
                            <p:childTnLst>
                              <p:par>
                                <p:cTn id="37" presetID="14" presetClass="entr" presetSubtype="5"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randombar(vertical)">
                                      <p:cBhvr>
                                        <p:cTn id="39" dur="500"/>
                                        <p:tgtEl>
                                          <p:spTgt spid="19"/>
                                        </p:tgtEl>
                                      </p:cBhvr>
                                    </p:animEffect>
                                  </p:childTnLst>
                                </p:cTn>
                              </p:par>
                            </p:childTnLst>
                          </p:cTn>
                        </p:par>
                        <p:par>
                          <p:cTn id="40" fill="hold">
                            <p:stCondLst>
                              <p:cond delay="5000"/>
                            </p:stCondLst>
                            <p:childTnLst>
                              <p:par>
                                <p:cTn id="41" presetID="53" presetClass="entr" presetSubtype="16" fill="hold" grpId="1"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5500"/>
                            </p:stCondLst>
                            <p:childTnLst>
                              <p:par>
                                <p:cTn id="47" presetID="20" presetClass="entr" presetSubtype="0" fill="hold" grpId="1"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edge">
                                      <p:cBhvr>
                                        <p:cTn id="49" dur="500"/>
                                        <p:tgtEl>
                                          <p:spTgt spid="17"/>
                                        </p:tgtEl>
                                      </p:cBhvr>
                                    </p:animEffect>
                                  </p:childTnLst>
                                </p:cTn>
                              </p:par>
                            </p:childTnLst>
                          </p:cTn>
                        </p:par>
                        <p:par>
                          <p:cTn id="50" fill="hold">
                            <p:stCondLst>
                              <p:cond delay="6000"/>
                            </p:stCondLst>
                            <p:childTnLst>
                              <p:par>
                                <p:cTn id="51" presetID="18" presetClass="entr" presetSubtype="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500"/>
                                        <p:tgtEl>
                                          <p:spTgt spid="13"/>
                                        </p:tgtEl>
                                      </p:cBhvr>
                                    </p:animEffect>
                                  </p:childTnLst>
                                </p:cTn>
                              </p:par>
                            </p:childTnLst>
                          </p:cTn>
                        </p:par>
                        <p:par>
                          <p:cTn id="54" fill="hold">
                            <p:stCondLst>
                              <p:cond delay="6500"/>
                            </p:stCondLst>
                            <p:childTnLst>
                              <p:par>
                                <p:cTn id="55" presetID="14" presetClass="entr" presetSubtype="5" fill="hold" grpId="0" nodeType="afterEffect">
                                  <p:stCondLst>
                                    <p:cond delay="500"/>
                                  </p:stCondLst>
                                  <p:childTnLst>
                                    <p:set>
                                      <p:cBhvr>
                                        <p:cTn id="56" dur="1" fill="hold">
                                          <p:stCondLst>
                                            <p:cond delay="0"/>
                                          </p:stCondLst>
                                        </p:cTn>
                                        <p:tgtEl>
                                          <p:spTgt spid="11"/>
                                        </p:tgtEl>
                                        <p:attrNameLst>
                                          <p:attrName>style.visibility</p:attrName>
                                        </p:attrNameLst>
                                      </p:cBhvr>
                                      <p:to>
                                        <p:strVal val="visible"/>
                                      </p:to>
                                    </p:set>
                                    <p:animEffect transition="in" filter="randombar(vertic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4" grpId="0" animBg="1"/>
      <p:bldP spid="4" grpId="1" animBg="1"/>
      <p:bldP spid="8" grpId="0" animBg="1"/>
      <p:bldP spid="8" grpId="1" animBg="1"/>
      <p:bldP spid="17" grpId="0" animBg="1"/>
      <p:bldP spid="17" grpId="1" animBg="1"/>
      <p:bldP spid="18" grpId="0" animBg="1"/>
      <p:bldP spid="18" grpId="1" animBg="1"/>
      <p:bldP spid="19" grpId="0"/>
      <p:bldP spid="7" grpId="0"/>
      <p:bldP spid="11" grpId="0"/>
      <p:bldP spid="13" grpId="0"/>
      <p:bldP spid="15"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10995" y="1132205"/>
            <a:ext cx="4634230" cy="459549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270" y="1132205"/>
            <a:ext cx="1612265" cy="45954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Rectangle 6"/>
          <p:cNvSpPr/>
          <p:nvPr/>
        </p:nvSpPr>
        <p:spPr bwMode="auto">
          <a:xfrm flipH="1">
            <a:off x="12113260" y="1132205"/>
            <a:ext cx="76200" cy="4594860"/>
          </a:xfrm>
          <a:prstGeom prst="rect">
            <a:avLst/>
          </a:prstGeom>
          <a:solidFill>
            <a:schemeClr val="accent6">
              <a:lumMod val="60000"/>
              <a:lumOff val="40000"/>
            </a:schemeClr>
          </a:solidFill>
          <a:ln w="25400" cap="flat">
            <a:noFill/>
            <a:prstDash val="solid"/>
            <a:miter lim="800000"/>
            <a:headEnd type="none" w="med" len="med"/>
            <a:tailEnd type="none" w="med" len="med"/>
          </a:ln>
        </p:spPr>
        <p:txBody>
          <a:bodyPr lIns="0" tIns="0" rIns="0" bIns="0"/>
          <a:lstStyle/>
          <a:p>
            <a:endParaRPr lang="id-ID" sz="900">
              <a:cs typeface="+mn-ea"/>
              <a:sym typeface="+mn-lt"/>
            </a:endParaRPr>
          </a:p>
        </p:txBody>
      </p:sp>
      <p:sp>
        <p:nvSpPr>
          <p:cNvPr id="19" name="文本框 18"/>
          <p:cNvSpPr txBox="1"/>
          <p:nvPr/>
        </p:nvSpPr>
        <p:spPr>
          <a:xfrm>
            <a:off x="6676390" y="2315210"/>
            <a:ext cx="50057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5" name="文本框 14"/>
          <p:cNvSpPr txBox="1"/>
          <p:nvPr/>
        </p:nvSpPr>
        <p:spPr>
          <a:xfrm>
            <a:off x="6676390" y="1711325"/>
            <a:ext cx="3312160"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dirty="0">
                <a:solidFill>
                  <a:schemeClr val="tx1"/>
                </a:solidFill>
                <a:cs typeface="+mn-ea"/>
                <a:sym typeface="+mn-lt"/>
              </a:rPr>
              <a:t>Click here to add your title</a:t>
            </a:r>
          </a:p>
        </p:txBody>
      </p:sp>
      <p:sp>
        <p:nvSpPr>
          <p:cNvPr id="7" name="文本框 6"/>
          <p:cNvSpPr txBox="1"/>
          <p:nvPr/>
        </p:nvSpPr>
        <p:spPr>
          <a:xfrm>
            <a:off x="6676390" y="3474720"/>
            <a:ext cx="50057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0" name="矩形 9"/>
          <p:cNvSpPr/>
          <p:nvPr/>
        </p:nvSpPr>
        <p:spPr>
          <a:xfrm>
            <a:off x="6752590" y="4783455"/>
            <a:ext cx="1386840" cy="350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THE NEXT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500"/>
                                        <p:tgtEl>
                                          <p:spTgt spid="3"/>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500"/>
                                        <p:tgtEl>
                                          <p:spTgt spid="15"/>
                                        </p:tgtEl>
                                      </p:cBhvr>
                                    </p:animEffect>
                                  </p:childTnLst>
                                </p:cTn>
                              </p:par>
                            </p:childTnLst>
                          </p:cTn>
                        </p:par>
                        <p:par>
                          <p:cTn id="18" fill="hold">
                            <p:stCondLst>
                              <p:cond delay="1500"/>
                            </p:stCondLst>
                            <p:childTnLst>
                              <p:par>
                                <p:cTn id="19" presetID="14" presetClass="entr" presetSubtype="5"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randombar(vertical)">
                                      <p:cBhvr>
                                        <p:cTn id="21" dur="500"/>
                                        <p:tgtEl>
                                          <p:spTgt spid="19"/>
                                        </p:tgtEl>
                                      </p:cBhvr>
                                    </p:animEffect>
                                  </p:childTnLst>
                                </p:cTn>
                              </p:par>
                            </p:childTnLst>
                          </p:cTn>
                        </p:par>
                        <p:par>
                          <p:cTn id="22" fill="hold">
                            <p:stCondLst>
                              <p:cond delay="2500"/>
                            </p:stCondLst>
                            <p:childTnLst>
                              <p:par>
                                <p:cTn id="23" presetID="14" presetClass="entr" presetSubtype="5"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500"/>
                                        <p:tgtEl>
                                          <p:spTgt spid="7"/>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5" grpId="0" bldLvl="0" animBg="1"/>
      <p:bldP spid="19" grpId="0"/>
      <p:bldP spid="15" grpId="0"/>
      <p:bldP spid="7"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2717AFBD-E0C2-5528-2E7F-AA97FBE4902B}"/>
              </a:ext>
            </a:extLst>
          </p:cNvPr>
          <p:cNvPicPr>
            <a:picLocks noChangeAspect="1"/>
          </p:cNvPicPr>
          <p:nvPr/>
        </p:nvPicPr>
        <p:blipFill>
          <a:blip r:embed="rId3"/>
          <a:stretch>
            <a:fillRect/>
          </a:stretch>
        </p:blipFill>
        <p:spPr>
          <a:xfrm>
            <a:off x="6866222" y="1028488"/>
            <a:ext cx="4779678" cy="4877223"/>
          </a:xfrm>
          <a:prstGeom prst="rect">
            <a:avLst/>
          </a:prstGeom>
        </p:spPr>
      </p:pic>
      <p:cxnSp>
        <p:nvCxnSpPr>
          <p:cNvPr id="4" name="直接连接符 3"/>
          <p:cNvCxnSpPr/>
          <p:nvPr/>
        </p:nvCxnSpPr>
        <p:spPr>
          <a:xfrm>
            <a:off x="810260" y="430530"/>
            <a:ext cx="11073130" cy="508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10260" y="430530"/>
            <a:ext cx="0" cy="2915285"/>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473200" y="1457960"/>
            <a:ext cx="50057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5" name="文本框 14"/>
          <p:cNvSpPr txBox="1"/>
          <p:nvPr/>
        </p:nvSpPr>
        <p:spPr>
          <a:xfrm>
            <a:off x="1473200" y="1034415"/>
            <a:ext cx="3312160" cy="3674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dirty="0">
                <a:solidFill>
                  <a:schemeClr val="tx1"/>
                </a:solidFill>
                <a:cs typeface="+mn-ea"/>
                <a:sym typeface="+mn-lt"/>
              </a:rPr>
              <a:t>Click here to add your title</a:t>
            </a:r>
          </a:p>
        </p:txBody>
      </p:sp>
      <p:sp>
        <p:nvSpPr>
          <p:cNvPr id="9" name="文本框 8"/>
          <p:cNvSpPr txBox="1"/>
          <p:nvPr/>
        </p:nvSpPr>
        <p:spPr>
          <a:xfrm>
            <a:off x="1473200" y="3189605"/>
            <a:ext cx="50057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0" name="文本框 9"/>
          <p:cNvSpPr txBox="1"/>
          <p:nvPr/>
        </p:nvSpPr>
        <p:spPr>
          <a:xfrm>
            <a:off x="1473200" y="2766060"/>
            <a:ext cx="3312160" cy="3674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dirty="0">
                <a:solidFill>
                  <a:schemeClr val="tx1"/>
                </a:solidFill>
                <a:cs typeface="+mn-ea"/>
                <a:sym typeface="+mn-lt"/>
              </a:rPr>
              <a:t>Click here to add your title</a:t>
            </a:r>
          </a:p>
        </p:txBody>
      </p:sp>
      <p:sp>
        <p:nvSpPr>
          <p:cNvPr id="11" name="文本框 10"/>
          <p:cNvSpPr txBox="1"/>
          <p:nvPr/>
        </p:nvSpPr>
        <p:spPr>
          <a:xfrm>
            <a:off x="1473200" y="4930140"/>
            <a:ext cx="5005705" cy="971356"/>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050" dirty="0">
              <a:cs typeface="+mn-ea"/>
              <a:sym typeface="+mn-lt"/>
            </a:endParaRPr>
          </a:p>
        </p:txBody>
      </p:sp>
      <p:sp>
        <p:nvSpPr>
          <p:cNvPr id="12" name="文本框 11"/>
          <p:cNvSpPr txBox="1"/>
          <p:nvPr/>
        </p:nvSpPr>
        <p:spPr>
          <a:xfrm>
            <a:off x="1473200" y="4506595"/>
            <a:ext cx="3312160" cy="3674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dirty="0">
                <a:solidFill>
                  <a:schemeClr val="tx1"/>
                </a:solidFill>
                <a:cs typeface="+mn-ea"/>
                <a:sym typeface="+mn-lt"/>
              </a:rPr>
              <a:t>Click here to add your title</a:t>
            </a:r>
          </a:p>
        </p:txBody>
      </p:sp>
      <p:grpSp>
        <p:nvGrpSpPr>
          <p:cNvPr id="18" name="组合 17"/>
          <p:cNvGrpSpPr/>
          <p:nvPr/>
        </p:nvGrpSpPr>
        <p:grpSpPr>
          <a:xfrm>
            <a:off x="520700" y="3345815"/>
            <a:ext cx="579120" cy="579120"/>
            <a:chOff x="820" y="5269"/>
            <a:chExt cx="912" cy="912"/>
          </a:xfrm>
        </p:grpSpPr>
        <p:sp>
          <p:nvSpPr>
            <p:cNvPr id="6" name="椭圆 5"/>
            <p:cNvSpPr/>
            <p:nvPr/>
          </p:nvSpPr>
          <p:spPr>
            <a:xfrm>
              <a:off x="820" y="5269"/>
              <a:ext cx="912" cy="91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50" name="心"/>
            <p:cNvSpPr/>
            <p:nvPr/>
          </p:nvSpPr>
          <p:spPr bwMode="auto">
            <a:xfrm>
              <a:off x="1033" y="5527"/>
              <a:ext cx="486" cy="48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Right)">
                                      <p:cBhvr>
                                        <p:cTn id="21" dur="500"/>
                                        <p:tgtEl>
                                          <p:spTgt spid="15"/>
                                        </p:tgtEl>
                                      </p:cBhvr>
                                    </p:animEffect>
                                  </p:childTnLst>
                                </p:cTn>
                              </p:par>
                            </p:childTnLst>
                          </p:cTn>
                        </p:par>
                        <p:par>
                          <p:cTn id="22" fill="hold">
                            <p:stCondLst>
                              <p:cond delay="2000"/>
                            </p:stCondLst>
                            <p:childTnLst>
                              <p:par>
                                <p:cTn id="23" presetID="14" presetClass="entr" presetSubtype="5" fill="hold" grpId="0" nodeType="after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randombar(vertical)">
                                      <p:cBhvr>
                                        <p:cTn id="25" dur="500"/>
                                        <p:tgtEl>
                                          <p:spTgt spid="19"/>
                                        </p:tgtEl>
                                      </p:cBhvr>
                                    </p:animEffec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500"/>
                                        <p:tgtEl>
                                          <p:spTgt spid="10"/>
                                        </p:tgtEl>
                                      </p:cBhvr>
                                    </p:animEffect>
                                  </p:childTnLst>
                                </p:cTn>
                              </p:par>
                            </p:childTnLst>
                          </p:cTn>
                        </p:par>
                        <p:par>
                          <p:cTn id="30" fill="hold">
                            <p:stCondLst>
                              <p:cond delay="3500"/>
                            </p:stCondLst>
                            <p:childTnLst>
                              <p:par>
                                <p:cTn id="31" presetID="14" presetClass="entr" presetSubtype="5" fill="hold" grpId="0"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randombar(vertical)">
                                      <p:cBhvr>
                                        <p:cTn id="33" dur="500"/>
                                        <p:tgtEl>
                                          <p:spTgt spid="9"/>
                                        </p:tgtEl>
                                      </p:cBhvr>
                                    </p:animEffect>
                                  </p:childTnLst>
                                </p:cTn>
                              </p:par>
                            </p:childTnLst>
                          </p:cTn>
                        </p:par>
                        <p:par>
                          <p:cTn id="34" fill="hold">
                            <p:stCondLst>
                              <p:cond delay="4500"/>
                            </p:stCondLst>
                            <p:childTnLst>
                              <p:par>
                                <p:cTn id="35" presetID="18" presetClass="entr" presetSubtype="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childTnLst>
                          </p:cTn>
                        </p:par>
                        <p:par>
                          <p:cTn id="38" fill="hold">
                            <p:stCondLst>
                              <p:cond delay="5000"/>
                            </p:stCondLst>
                            <p:childTnLst>
                              <p:par>
                                <p:cTn id="39" presetID="14" presetClass="entr" presetSubtype="5" fill="hold" grpId="0" nodeType="after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4765"/>
            <a:ext cx="12192000" cy="6906895"/>
          </a:xfrm>
          <a:prstGeom prst="rect">
            <a:avLst/>
          </a:prstGeom>
        </p:spPr>
      </p:pic>
      <p:sp>
        <p:nvSpPr>
          <p:cNvPr id="26" name="矩形 25"/>
          <p:cNvSpPr/>
          <p:nvPr/>
        </p:nvSpPr>
        <p:spPr>
          <a:xfrm>
            <a:off x="294005" y="2130425"/>
            <a:ext cx="6621780" cy="259651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矩形 4"/>
          <p:cNvSpPr/>
          <p:nvPr/>
        </p:nvSpPr>
        <p:spPr>
          <a:xfrm>
            <a:off x="294005" y="346710"/>
            <a:ext cx="11603990" cy="61639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8" name="组合 7"/>
          <p:cNvGrpSpPr/>
          <p:nvPr/>
        </p:nvGrpSpPr>
        <p:grpSpPr>
          <a:xfrm>
            <a:off x="250190" y="304800"/>
            <a:ext cx="1457960" cy="1457960"/>
            <a:chOff x="394" y="480"/>
            <a:chExt cx="2296" cy="2296"/>
          </a:xfrm>
        </p:grpSpPr>
        <p:sp>
          <p:nvSpPr>
            <p:cNvPr id="6" name="矩形 5"/>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矩形 6"/>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9" name="组合 8"/>
          <p:cNvGrpSpPr/>
          <p:nvPr/>
        </p:nvGrpSpPr>
        <p:grpSpPr>
          <a:xfrm flipH="1">
            <a:off x="10497820" y="304800"/>
            <a:ext cx="1457960" cy="1457960"/>
            <a:chOff x="394" y="480"/>
            <a:chExt cx="2296" cy="2296"/>
          </a:xfrm>
        </p:grpSpPr>
        <p:sp>
          <p:nvSpPr>
            <p:cNvPr id="10" name="矩形 9"/>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矩形 10"/>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2" name="组合 11"/>
          <p:cNvGrpSpPr/>
          <p:nvPr/>
        </p:nvGrpSpPr>
        <p:grpSpPr>
          <a:xfrm flipV="1">
            <a:off x="250190" y="5111750"/>
            <a:ext cx="1457960" cy="1457960"/>
            <a:chOff x="394" y="480"/>
            <a:chExt cx="2296" cy="2296"/>
          </a:xfrm>
        </p:grpSpPr>
        <p:sp>
          <p:nvSpPr>
            <p:cNvPr id="13" name="矩形 12"/>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矩形 13"/>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5" name="组合 14"/>
          <p:cNvGrpSpPr/>
          <p:nvPr/>
        </p:nvGrpSpPr>
        <p:grpSpPr>
          <a:xfrm flipH="1" flipV="1">
            <a:off x="10497820" y="5111750"/>
            <a:ext cx="1457960" cy="1457960"/>
            <a:chOff x="394" y="480"/>
            <a:chExt cx="2296" cy="2296"/>
          </a:xfrm>
        </p:grpSpPr>
        <p:sp>
          <p:nvSpPr>
            <p:cNvPr id="16" name="矩形 15"/>
            <p:cNvSpPr/>
            <p:nvPr/>
          </p:nvSpPr>
          <p:spPr>
            <a:xfrm>
              <a:off x="394" y="481"/>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矩形 16"/>
            <p:cNvSpPr/>
            <p:nvPr/>
          </p:nvSpPr>
          <p:spPr>
            <a:xfrm rot="16200000">
              <a:off x="-678" y="1552"/>
              <a:ext cx="2296" cy="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27" name="矩形 26"/>
          <p:cNvSpPr/>
          <p:nvPr/>
        </p:nvSpPr>
        <p:spPr>
          <a:xfrm>
            <a:off x="465455" y="2266950"/>
            <a:ext cx="6278880" cy="23234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框 27"/>
          <p:cNvSpPr txBox="1"/>
          <p:nvPr/>
        </p:nvSpPr>
        <p:spPr>
          <a:xfrm>
            <a:off x="980440" y="2887345"/>
            <a:ext cx="5249545"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black">
                    <a:lumMod val="65000"/>
                    <a:lumOff val="35000"/>
                  </a:prstClr>
                </a:solidFill>
                <a:effectLst/>
                <a:uLnTx/>
                <a:uFillTx/>
                <a:cs typeface="+mn-ea"/>
                <a:sym typeface="+mn-lt"/>
              </a:rPr>
              <a:t>清新自然</a:t>
            </a:r>
          </a:p>
        </p:txBody>
      </p:sp>
      <p:sp>
        <p:nvSpPr>
          <p:cNvPr id="29" name="文本框 28"/>
          <p:cNvSpPr txBox="1"/>
          <p:nvPr/>
        </p:nvSpPr>
        <p:spPr>
          <a:xfrm>
            <a:off x="1102995" y="2339340"/>
            <a:ext cx="5003800" cy="36830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lumMod val="50000"/>
                    <a:lumOff val="50000"/>
                  </a:prstClr>
                </a:solidFill>
                <a:effectLst/>
                <a:uLnTx/>
                <a:uFillTx/>
                <a:cs typeface="+mn-ea"/>
                <a:sym typeface="+mn-lt"/>
              </a:rPr>
              <a:t>ALL OR NOTHING</a:t>
            </a:r>
          </a:p>
        </p:txBody>
      </p:sp>
      <p:sp>
        <p:nvSpPr>
          <p:cNvPr id="30" name="文本框 29"/>
          <p:cNvSpPr txBox="1"/>
          <p:nvPr/>
        </p:nvSpPr>
        <p:spPr>
          <a:xfrm>
            <a:off x="1103630" y="4190365"/>
            <a:ext cx="5003800" cy="36830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lumMod val="50000"/>
                    <a:lumOff val="50000"/>
                  </a:prstClr>
                </a:solidFill>
                <a:effectLst/>
                <a:uLnTx/>
                <a:uFillTx/>
                <a:cs typeface="+mn-ea"/>
                <a:sym typeface="+mn-lt"/>
              </a:rPr>
              <a:t>NOW OR NEVER</a:t>
            </a:r>
          </a:p>
        </p:txBody>
      </p:sp>
      <p:sp>
        <p:nvSpPr>
          <p:cNvPr id="31" name="文本框 30"/>
          <p:cNvSpPr txBox="1"/>
          <p:nvPr/>
        </p:nvSpPr>
        <p:spPr>
          <a:xfrm>
            <a:off x="10717867" y="562610"/>
            <a:ext cx="1015663" cy="3711575"/>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cs typeface="+mn-ea"/>
                <a:sym typeface="+mn-lt"/>
              </a:rPr>
              <a:t>I love you more than I've ever loved any woman. And I've waited longer for you than I've waited for any woman.</a:t>
            </a:r>
          </a:p>
        </p:txBody>
      </p:sp>
    </p:spTree>
    <p:extLst>
      <p:ext uri="{BB962C8B-B14F-4D97-AF65-F5344CB8AC3E}">
        <p14:creationId xmlns:p14="http://schemas.microsoft.com/office/powerpoint/2010/main" val="694258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2000"/>
                            </p:stCondLst>
                            <p:childTnLst>
                              <p:par>
                                <p:cTn id="38" presetID="2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edge">
                                      <p:cBhvr>
                                        <p:cTn id="40" dur="500"/>
                                        <p:tgtEl>
                                          <p:spTgt spid="27"/>
                                        </p:tgtEl>
                                      </p:cBhvr>
                                    </p:animEffect>
                                  </p:childTnLst>
                                </p:cTn>
                              </p:par>
                            </p:childTnLst>
                          </p:cTn>
                        </p:par>
                        <p:par>
                          <p:cTn id="41" fill="hold">
                            <p:stCondLst>
                              <p:cond delay="2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8"/>
                                        </p:tgtEl>
                                        <p:attrNameLst>
                                          <p:attrName>ppt_y</p:attrName>
                                        </p:attrNameLst>
                                      </p:cBhvr>
                                      <p:tavLst>
                                        <p:tav tm="0">
                                          <p:val>
                                            <p:strVal val="#ppt_y"/>
                                          </p:val>
                                        </p:tav>
                                        <p:tav tm="100000">
                                          <p:val>
                                            <p:strVal val="#ppt_y"/>
                                          </p:val>
                                        </p:tav>
                                      </p:tavLst>
                                    </p:anim>
                                    <p:anim calcmode="lin" valueType="num">
                                      <p:cBhvr>
                                        <p:cTn id="4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8"/>
                                        </p:tgtEl>
                                      </p:cBhvr>
                                    </p:animEffect>
                                  </p:childTnLst>
                                </p:cTn>
                              </p:par>
                            </p:childTnLst>
                          </p:cTn>
                        </p:par>
                        <p:par>
                          <p:cTn id="49" fill="hold">
                            <p:stCondLst>
                              <p:cond delay="3150"/>
                            </p:stCondLst>
                            <p:childTnLst>
                              <p:par>
                                <p:cTn id="50" presetID="47" presetClass="entr" presetSubtype="0" fill="hold" grpId="1"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5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anim calcmode="lin" valueType="num">
                                      <p:cBhvr>
                                        <p:cTn id="58" dur="500" fill="hold"/>
                                        <p:tgtEl>
                                          <p:spTgt spid="30"/>
                                        </p:tgtEl>
                                        <p:attrNameLst>
                                          <p:attrName>ppt_x</p:attrName>
                                        </p:attrNameLst>
                                      </p:cBhvr>
                                      <p:tavLst>
                                        <p:tav tm="0">
                                          <p:val>
                                            <p:strVal val="#ppt_x"/>
                                          </p:val>
                                        </p:tav>
                                        <p:tav tm="100000">
                                          <p:val>
                                            <p:strVal val="#ppt_x"/>
                                          </p:val>
                                        </p:tav>
                                      </p:tavLst>
                                    </p:anim>
                                    <p:anim calcmode="lin" valueType="num">
                                      <p:cBhvr>
                                        <p:cTn id="59" dur="5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65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27" grpId="0" animBg="1"/>
      <p:bldP spid="28" grpId="0"/>
      <p:bldP spid="29" grpId="0"/>
      <p:bldP spid="29" grpId="1"/>
      <p:bldP spid="30" grpId="0"/>
      <p:bldP spid="30" grpId="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031865" y="4538345"/>
            <a:ext cx="800100" cy="71691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5121275" y="1004570"/>
            <a:ext cx="3164205" cy="2913380"/>
            <a:chOff x="7536" y="1715"/>
            <a:chExt cx="4983" cy="4588"/>
          </a:xfrm>
        </p:grpSpPr>
        <p:sp>
          <p:nvSpPr>
            <p:cNvPr id="6" name="等腰三角形 5"/>
            <p:cNvSpPr/>
            <p:nvPr/>
          </p:nvSpPr>
          <p:spPr>
            <a:xfrm rot="2220000">
              <a:off x="7536" y="2151"/>
              <a:ext cx="4635" cy="415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等腰三角形 8"/>
            <p:cNvSpPr/>
            <p:nvPr/>
          </p:nvSpPr>
          <p:spPr>
            <a:xfrm rot="2220000">
              <a:off x="7645" y="1715"/>
              <a:ext cx="4874" cy="4367"/>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139565" y="1811655"/>
            <a:ext cx="4584700" cy="2400657"/>
          </a:xfrm>
          <a:prstGeom prst="rect">
            <a:avLst/>
          </a:prstGeom>
          <a:noFill/>
        </p:spPr>
        <p:txBody>
          <a:bodyPr wrap="square" rtlCol="0">
            <a:spAutoFit/>
          </a:bodyPr>
          <a:lstStyle/>
          <a:p>
            <a:pPr algn="ctr"/>
            <a:r>
              <a:rPr lang="en-US" altLang="zh-CN" sz="15000" dirty="0">
                <a:cs typeface="+mn-ea"/>
                <a:sym typeface="+mn-lt"/>
              </a:rPr>
              <a:t>ONE</a:t>
            </a:r>
          </a:p>
        </p:txBody>
      </p:sp>
      <p:sp>
        <p:nvSpPr>
          <p:cNvPr id="26" name="文本框 25"/>
          <p:cNvSpPr txBox="1"/>
          <p:nvPr/>
        </p:nvSpPr>
        <p:spPr>
          <a:xfrm>
            <a:off x="8561705" y="2642870"/>
            <a:ext cx="3254375" cy="1133002"/>
          </a:xfrm>
          <a:prstGeom prst="rect">
            <a:avLst/>
          </a:prstGeom>
          <a:noFill/>
        </p:spPr>
        <p:txBody>
          <a:bodyPr wrap="square" rtlCol="0">
            <a:spAutoFit/>
          </a:bodyPr>
          <a:lstStyle/>
          <a:p>
            <a:pPr algn="l" fontAlgn="auto">
              <a:lnSpc>
                <a:spcPct val="150000"/>
              </a:lnSpc>
            </a:pPr>
            <a:r>
              <a:rPr lang="en-US" altLang="zh-CN" sz="2400" b="1" dirty="0">
                <a:solidFill>
                  <a:schemeClr val="tx1"/>
                </a:solidFill>
                <a:cs typeface="+mn-ea"/>
                <a:sym typeface="+mn-lt"/>
              </a:rPr>
              <a:t> </a:t>
            </a:r>
            <a:r>
              <a:rPr lang="zh-CN" altLang="en-US" sz="2400" b="1" dirty="0">
                <a:solidFill>
                  <a:schemeClr val="tx1"/>
                </a:solidFill>
                <a:cs typeface="+mn-ea"/>
                <a:sym typeface="+mn-lt"/>
              </a:rPr>
              <a:t>Click here to add your title</a:t>
            </a:r>
          </a:p>
        </p:txBody>
      </p:sp>
      <p:sp>
        <p:nvSpPr>
          <p:cNvPr id="16" name="文本框 15"/>
          <p:cNvSpPr txBox="1"/>
          <p:nvPr/>
        </p:nvSpPr>
        <p:spPr>
          <a:xfrm>
            <a:off x="1085850" y="4092575"/>
            <a:ext cx="4279900" cy="1277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2" name="文本框 1"/>
          <p:cNvSpPr txBox="1"/>
          <p:nvPr/>
        </p:nvSpPr>
        <p:spPr>
          <a:xfrm>
            <a:off x="1085850" y="754602"/>
            <a:ext cx="1790515"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Right)">
                                      <p:cBhvr>
                                        <p:cTn id="24" dur="500"/>
                                        <p:tgtEl>
                                          <p:spTgt spid="26"/>
                                        </p:tgtEl>
                                      </p:cBhvr>
                                    </p:animEffect>
                                  </p:childTnLst>
                                </p:cTn>
                              </p:par>
                            </p:childTnLst>
                          </p:cTn>
                        </p:par>
                        <p:par>
                          <p:cTn id="25" fill="hold">
                            <p:stCondLst>
                              <p:cond delay="1500"/>
                            </p:stCondLst>
                            <p:childTnLst>
                              <p:par>
                                <p:cTn id="26" presetID="14" presetClass="entr" presetSubtype="5" fill="hold" grpId="1"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6" grpId="0"/>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2700000">
            <a:off x="2039224" y="2100926"/>
            <a:ext cx="2920108" cy="2920108"/>
          </a:xfrm>
          <a:prstGeom prst="rect">
            <a:avLst/>
          </a:prstGeom>
          <a:noFill/>
          <a:ln w="349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菱形 3"/>
          <p:cNvSpPr/>
          <p:nvPr/>
        </p:nvSpPr>
        <p:spPr>
          <a:xfrm>
            <a:off x="1434316" y="4470865"/>
            <a:ext cx="1510708" cy="1510708"/>
          </a:xfrm>
          <a:prstGeom prst="diamond">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1695775" y="1488940"/>
            <a:ext cx="4280088" cy="4280086"/>
          </a:xfrm>
          <a:prstGeom prst="diamond">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菱形 5"/>
          <p:cNvSpPr/>
          <p:nvPr/>
        </p:nvSpPr>
        <p:spPr>
          <a:xfrm>
            <a:off x="1054629" y="1193221"/>
            <a:ext cx="1930400" cy="193040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p:cNvSpPr/>
          <p:nvPr/>
        </p:nvSpPr>
        <p:spPr>
          <a:xfrm>
            <a:off x="4986682" y="1975541"/>
            <a:ext cx="823511" cy="823511"/>
          </a:xfrm>
          <a:prstGeom prst="diamond">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TextBox 11"/>
          <p:cNvSpPr txBox="1"/>
          <p:nvPr/>
        </p:nvSpPr>
        <p:spPr>
          <a:xfrm>
            <a:off x="6445250" y="2466340"/>
            <a:ext cx="4719955" cy="1894237"/>
          </a:xfrm>
          <a:prstGeom prst="rect">
            <a:avLst/>
          </a:prstGeom>
          <a:noFill/>
        </p:spPr>
        <p:txBody>
          <a:bodyPr wrap="square" rtlCol="0">
            <a:spAutoFit/>
          </a:bodyPr>
          <a:lstStyle/>
          <a:p>
            <a:pPr algn="l">
              <a:lnSpc>
                <a:spcPct val="200000"/>
              </a:lnSpc>
            </a:pPr>
            <a:r>
              <a:rPr lang="zh-CN" altLang="en-US" sz="1000" dirty="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a:p>
            <a:pPr algn="l">
              <a:lnSpc>
                <a:spcPct val="200000"/>
              </a:lnSpc>
            </a:pPr>
            <a:endParaRPr lang="zh-CN" altLang="en-US" sz="1000" dirty="0">
              <a:solidFill>
                <a:schemeClr val="tx1"/>
              </a:solidFill>
              <a:cs typeface="+mn-ea"/>
              <a:sym typeface="+mn-lt"/>
            </a:endParaRPr>
          </a:p>
          <a:p>
            <a:pPr algn="l">
              <a:lnSpc>
                <a:spcPct val="200000"/>
              </a:lnSpc>
            </a:pPr>
            <a:r>
              <a:rPr lang="zh-CN" altLang="en-US" sz="1000" dirty="0">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600" dirty="0">
              <a:solidFill>
                <a:schemeClr val="tx1">
                  <a:lumMod val="65000"/>
                  <a:lumOff val="35000"/>
                </a:schemeClr>
              </a:solidFill>
              <a:cs typeface="+mn-ea"/>
              <a:sym typeface="+mn-lt"/>
            </a:endParaRPr>
          </a:p>
        </p:txBody>
      </p:sp>
      <p:sp>
        <p:nvSpPr>
          <p:cNvPr id="14" name="矩形 13"/>
          <p:cNvSpPr/>
          <p:nvPr/>
        </p:nvSpPr>
        <p:spPr>
          <a:xfrm>
            <a:off x="6445250" y="1435735"/>
            <a:ext cx="3481705" cy="400431"/>
          </a:xfrm>
          <a:prstGeom prst="rect">
            <a:avLst/>
          </a:prstGeom>
          <a:noFill/>
        </p:spPr>
        <p:txBody>
          <a:bodyPr wrap="square" rtlCol="0">
            <a:spAutoFit/>
          </a:bodyPr>
          <a:lstStyle/>
          <a:p>
            <a:pPr algn="l">
              <a:lnSpc>
                <a:spcPct val="120000"/>
              </a:lnSpc>
            </a:pPr>
            <a:r>
              <a:rPr lang="zh-CN" altLang="en-US" dirty="0">
                <a:cs typeface="+mn-ea"/>
                <a:sym typeface="+mn-lt"/>
              </a:rPr>
              <a:t>Click here to add your title</a:t>
            </a:r>
            <a:endParaRPr lang="zh-CN" altLang="en-US" dirty="0">
              <a:solidFill>
                <a:schemeClr val="tx1">
                  <a:lumMod val="75000"/>
                  <a:lumOff val="25000"/>
                </a:schemeClr>
              </a:solidFill>
              <a:cs typeface="+mn-ea"/>
              <a:sym typeface="+mn-lt"/>
            </a:endParaRPr>
          </a:p>
        </p:txBody>
      </p:sp>
      <p:grpSp>
        <p:nvGrpSpPr>
          <p:cNvPr id="18" name="组合 17"/>
          <p:cNvGrpSpPr/>
          <p:nvPr/>
        </p:nvGrpSpPr>
        <p:grpSpPr>
          <a:xfrm>
            <a:off x="6521450" y="2092960"/>
            <a:ext cx="4641850" cy="45720"/>
            <a:chOff x="10270" y="3296"/>
            <a:chExt cx="7310" cy="72"/>
          </a:xfrm>
        </p:grpSpPr>
        <p:cxnSp>
          <p:nvCxnSpPr>
            <p:cNvPr id="15" name="直接连接符 14"/>
            <p:cNvCxnSpPr/>
            <p:nvPr/>
          </p:nvCxnSpPr>
          <p:spPr>
            <a:xfrm>
              <a:off x="10270" y="3351"/>
              <a:ext cx="7311" cy="3"/>
            </a:xfrm>
            <a:prstGeom prst="line">
              <a:avLst/>
            </a:prstGeom>
            <a:solidFill>
              <a:schemeClr val="accent6">
                <a:lumMod val="75000"/>
              </a:schemeClr>
            </a:solidFill>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279" y="3296"/>
              <a:ext cx="4589" cy="72"/>
            </a:xfrm>
            <a:prstGeom prst="rect">
              <a:avLst/>
            </a:prstGeom>
            <a:solidFill>
              <a:schemeClr val="accent6">
                <a:lumMod val="75000"/>
              </a:schemeClr>
            </a:solidFill>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sp>
        <p:nvSpPr>
          <p:cNvPr id="17" name="矩形 16"/>
          <p:cNvSpPr/>
          <p:nvPr/>
        </p:nvSpPr>
        <p:spPr>
          <a:xfrm>
            <a:off x="6521450" y="5051425"/>
            <a:ext cx="1386840" cy="350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THE NEXT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down)">
                                      <p:cBhvr>
                                        <p:cTn id="28" dur="500"/>
                                        <p:tgtEl>
                                          <p:spTgt spid="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500"/>
                            </p:stCondLst>
                            <p:childTnLst>
                              <p:par>
                                <p:cTn id="38" presetID="14" presetClass="entr" presetSubtype="5"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vertical)">
                                      <p:cBhvr>
                                        <p:cTn id="40" dur="500"/>
                                        <p:tgtEl>
                                          <p:spTgt spid="8"/>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animBg="1"/>
      <p:bldP spid="6" grpId="1" animBg="1"/>
      <p:bldP spid="7" grpId="0" animBg="1"/>
      <p:bldP spid="8" grpId="0"/>
      <p:bldP spid="14" grpId="0"/>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45480" y="381000"/>
            <a:ext cx="6096000" cy="609600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1023620" y="1906905"/>
            <a:ext cx="4326890" cy="22003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1" name="文本框 10"/>
          <p:cNvSpPr txBox="1"/>
          <p:nvPr/>
        </p:nvSpPr>
        <p:spPr>
          <a:xfrm>
            <a:off x="1023620" y="1307465"/>
            <a:ext cx="3319780" cy="401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dirty="0">
                <a:solidFill>
                  <a:schemeClr val="tx1"/>
                </a:solidFill>
                <a:cs typeface="+mn-ea"/>
                <a:sym typeface="+mn-lt"/>
              </a:rPr>
              <a:t>Click here to add your title</a:t>
            </a:r>
          </a:p>
        </p:txBody>
      </p:sp>
      <p:cxnSp>
        <p:nvCxnSpPr>
          <p:cNvPr id="7" name="直接连接符 6"/>
          <p:cNvCxnSpPr/>
          <p:nvPr/>
        </p:nvCxnSpPr>
        <p:spPr>
          <a:xfrm>
            <a:off x="426720" y="830580"/>
            <a:ext cx="711708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789940" y="445770"/>
            <a:ext cx="2540" cy="596646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99820" y="4442460"/>
            <a:ext cx="1386840" cy="350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THE NEXT</a:t>
            </a:r>
          </a:p>
        </p:txBody>
      </p:sp>
      <p:sp>
        <p:nvSpPr>
          <p:cNvPr id="3" name="TextBox 3">
            <a:extLst>
              <a:ext uri="{FF2B5EF4-FFF2-40B4-BE49-F238E27FC236}">
                <a16:creationId xmlns:a16="http://schemas.microsoft.com/office/drawing/2014/main" id="{CD16DAB3-B4EC-9ED5-46EE-BD2E5D4B40E5}"/>
              </a:ext>
            </a:extLst>
          </p:cNvPr>
          <p:cNvSpPr txBox="1"/>
          <p:nvPr/>
        </p:nvSpPr>
        <p:spPr>
          <a:xfrm>
            <a:off x="686460" y="6697909"/>
            <a:ext cx="1800200" cy="123111"/>
          </a:xfrm>
          <a:prstGeom prst="rect">
            <a:avLst/>
          </a:prstGeom>
          <a:noFill/>
        </p:spPr>
        <p:txBody>
          <a:bodyPr wrap="square" rtlCol="0">
            <a:spAutoFit/>
          </a:bodyPr>
          <a:lstStyle/>
          <a:p>
            <a:pPr>
              <a:lnSpc>
                <a:spcPct val="200000"/>
              </a:lnSpc>
            </a:pP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http://www.PPT818.com/moban/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500"/>
                            </p:stCondLst>
                            <p:childTnLst>
                              <p:par>
                                <p:cTn id="21" presetID="14" presetClass="entr" presetSubtype="5" fill="hold" grpId="1"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vertical)">
                                      <p:cBhvr>
                                        <p:cTn id="23" dur="500"/>
                                        <p:tgtEl>
                                          <p:spTgt spid="9"/>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1"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485B2855-68FF-08A0-3083-AE2DC5B521D8}"/>
              </a:ext>
            </a:extLst>
          </p:cNvPr>
          <p:cNvPicPr>
            <a:picLocks noChangeAspect="1"/>
          </p:cNvPicPr>
          <p:nvPr/>
        </p:nvPicPr>
        <p:blipFill>
          <a:blip r:embed="rId3"/>
          <a:stretch>
            <a:fillRect/>
          </a:stretch>
        </p:blipFill>
        <p:spPr>
          <a:xfrm>
            <a:off x="948329" y="633741"/>
            <a:ext cx="5627096" cy="5590517"/>
          </a:xfrm>
          <a:prstGeom prst="rect">
            <a:avLst/>
          </a:prstGeom>
        </p:spPr>
      </p:pic>
      <p:sp>
        <p:nvSpPr>
          <p:cNvPr id="23" name="文本框 22"/>
          <p:cNvSpPr txBox="1"/>
          <p:nvPr/>
        </p:nvSpPr>
        <p:spPr>
          <a:xfrm>
            <a:off x="7475220" y="640080"/>
            <a:ext cx="3801110" cy="1306512"/>
          </a:xfrm>
          <a:prstGeom prst="rect">
            <a:avLst/>
          </a:prstGeom>
          <a:noFill/>
        </p:spPr>
        <p:txBody>
          <a:bodyPr wrap="square" rtlCol="0">
            <a:spAutoFit/>
          </a:bodyPr>
          <a:lstStyle/>
          <a:p>
            <a:pPr algn="r">
              <a:lnSpc>
                <a:spcPct val="150000"/>
              </a:lnSpc>
            </a:pPr>
            <a:r>
              <a:rPr lang="en-US" altLang="zh-CN" sz="2800" dirty="0">
                <a:cs typeface="+mn-ea"/>
                <a:sym typeface="+mn-lt"/>
              </a:rPr>
              <a:t>ALL OR NOTHING</a:t>
            </a:r>
          </a:p>
          <a:p>
            <a:pPr algn="r">
              <a:lnSpc>
                <a:spcPct val="150000"/>
              </a:lnSpc>
            </a:pPr>
            <a:r>
              <a:rPr lang="en-US" altLang="zh-CN" sz="2800" dirty="0">
                <a:cs typeface="+mn-ea"/>
                <a:sym typeface="+mn-lt"/>
              </a:rPr>
              <a:t>NOW OR NEVER</a:t>
            </a:r>
            <a:endParaRPr lang="zh-CN" altLang="en-US" sz="2800" dirty="0">
              <a:cs typeface="+mn-ea"/>
              <a:sym typeface="+mn-lt"/>
            </a:endParaRPr>
          </a:p>
        </p:txBody>
      </p:sp>
      <p:sp>
        <p:nvSpPr>
          <p:cNvPr id="24" name="文本框 23"/>
          <p:cNvSpPr txBox="1"/>
          <p:nvPr/>
        </p:nvSpPr>
        <p:spPr>
          <a:xfrm>
            <a:off x="6891655" y="3287395"/>
            <a:ext cx="4384675" cy="22003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r" fontAlgn="auto">
              <a:lnSpc>
                <a:spcPct val="200000"/>
              </a:lnSpc>
            </a:pPr>
            <a:endParaRPr lang="zh-CN" altLang="en-US" sz="1000" dirty="0">
              <a:solidFill>
                <a:schemeClr val="tx1"/>
              </a:solidFill>
              <a:cs typeface="+mn-ea"/>
              <a:sym typeface="+mn-lt"/>
            </a:endParaRPr>
          </a:p>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25" name="文本框 24"/>
          <p:cNvSpPr txBox="1"/>
          <p:nvPr/>
        </p:nvSpPr>
        <p:spPr>
          <a:xfrm>
            <a:off x="7599045" y="2645410"/>
            <a:ext cx="3677285" cy="436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dirty="0">
                <a:solidFill>
                  <a:schemeClr val="tx1"/>
                </a:solidFill>
                <a:cs typeface="+mn-ea"/>
                <a:sym typeface="+mn-lt"/>
              </a:rPr>
              <a:t>Click here to add your title</a:t>
            </a:r>
          </a:p>
        </p:txBody>
      </p:sp>
      <p:sp>
        <p:nvSpPr>
          <p:cNvPr id="26" name="矩形 25"/>
          <p:cNvSpPr/>
          <p:nvPr/>
        </p:nvSpPr>
        <p:spPr>
          <a:xfrm>
            <a:off x="9782810" y="5764530"/>
            <a:ext cx="1386840" cy="350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THE NEXT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3"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vertical)">
                                      <p:cBhvr>
                                        <p:cTn id="15" dur="500"/>
                                        <p:tgtEl>
                                          <p:spTgt spid="2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2"/>
      <p:bldP spid="23" grpId="3"/>
      <p:bldP spid="24" grpId="0"/>
      <p:bldP spid="24" grpId="1"/>
      <p:bldP spid="25" grpId="0"/>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913765"/>
            <a:ext cx="5364480" cy="503047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0" y="1005840"/>
            <a:ext cx="2895600" cy="8307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p:cNvSpPr/>
          <p:nvPr/>
        </p:nvSpPr>
        <p:spPr>
          <a:xfrm>
            <a:off x="4876800" y="5212080"/>
            <a:ext cx="3139440" cy="868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p:cNvSpPr/>
          <p:nvPr/>
        </p:nvSpPr>
        <p:spPr>
          <a:xfrm>
            <a:off x="6914874" y="5099789"/>
            <a:ext cx="1101503" cy="1136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175250" y="5323840"/>
            <a:ext cx="2811145" cy="588110"/>
          </a:xfrm>
          <a:prstGeom prst="rect">
            <a:avLst/>
          </a:prstGeom>
          <a:noFill/>
        </p:spPr>
        <p:txBody>
          <a:bodyPr wrap="square" rtlCol="0">
            <a:spAutoFit/>
          </a:bodyPr>
          <a:lstStyle/>
          <a:p>
            <a:pPr algn="r">
              <a:lnSpc>
                <a:spcPct val="150000"/>
              </a:lnSpc>
            </a:pPr>
            <a:r>
              <a:rPr lang="en-US" altLang="zh-CN" sz="2400" dirty="0">
                <a:cs typeface="+mn-ea"/>
                <a:sym typeface="+mn-lt"/>
              </a:rPr>
              <a:t>ALL OR NOTHING</a:t>
            </a:r>
          </a:p>
        </p:txBody>
      </p:sp>
      <p:sp>
        <p:nvSpPr>
          <p:cNvPr id="26" name="文本框 25"/>
          <p:cNvSpPr txBox="1"/>
          <p:nvPr/>
        </p:nvSpPr>
        <p:spPr>
          <a:xfrm>
            <a:off x="6418580" y="1591310"/>
            <a:ext cx="5085715" cy="28613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27" name="文本框 26"/>
          <p:cNvSpPr txBox="1"/>
          <p:nvPr/>
        </p:nvSpPr>
        <p:spPr>
          <a:xfrm>
            <a:off x="6418580" y="949325"/>
            <a:ext cx="3677285" cy="436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000" dirty="0">
                <a:solidFill>
                  <a:schemeClr val="tx1"/>
                </a:solidFill>
                <a:cs typeface="+mn-ea"/>
                <a:sym typeface="+mn-lt"/>
              </a:rPr>
              <a:t>Click here to add your title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par>
                          <p:cTn id="22" fill="hold">
                            <p:stCondLst>
                              <p:cond delay="2000"/>
                            </p:stCondLst>
                            <p:childTnLst>
                              <p:par>
                                <p:cTn id="23" presetID="18" presetClass="entr" presetSubtype="6" fill="hold" grpId="3"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500"/>
                                        <p:tgtEl>
                                          <p:spTgt spid="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vertic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9" grpId="0" animBg="1"/>
      <p:bldP spid="25" grpId="0" animBg="1"/>
      <p:bldP spid="7" grpId="0"/>
      <p:bldP spid="7" grpId="2"/>
      <p:bldP spid="7" grpId="3"/>
      <p:bldP spid="26" grpId="0"/>
      <p:bldP spid="26" grpId="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031865" y="4538345"/>
            <a:ext cx="800100" cy="71691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p:cNvGrpSpPr/>
          <p:nvPr/>
        </p:nvGrpSpPr>
        <p:grpSpPr>
          <a:xfrm>
            <a:off x="5121275" y="1004570"/>
            <a:ext cx="3164205" cy="2913380"/>
            <a:chOff x="7536" y="1715"/>
            <a:chExt cx="4983" cy="4588"/>
          </a:xfrm>
        </p:grpSpPr>
        <p:sp>
          <p:nvSpPr>
            <p:cNvPr id="6" name="等腰三角形 5"/>
            <p:cNvSpPr/>
            <p:nvPr/>
          </p:nvSpPr>
          <p:spPr>
            <a:xfrm rot="2220000">
              <a:off x="7536" y="2151"/>
              <a:ext cx="4635" cy="415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等腰三角形 8"/>
            <p:cNvSpPr/>
            <p:nvPr/>
          </p:nvSpPr>
          <p:spPr>
            <a:xfrm rot="2220000">
              <a:off x="7645" y="1715"/>
              <a:ext cx="4874" cy="4367"/>
            </a:xfrm>
            <a:prstGeom prst="triangl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3644900" y="1811655"/>
            <a:ext cx="5079365" cy="2400657"/>
          </a:xfrm>
          <a:prstGeom prst="rect">
            <a:avLst/>
          </a:prstGeom>
          <a:noFill/>
        </p:spPr>
        <p:txBody>
          <a:bodyPr wrap="square" rtlCol="0">
            <a:spAutoFit/>
          </a:bodyPr>
          <a:lstStyle/>
          <a:p>
            <a:pPr algn="ctr"/>
            <a:r>
              <a:rPr lang="en-US" altLang="zh-CN" sz="15000" dirty="0">
                <a:cs typeface="+mn-ea"/>
                <a:sym typeface="+mn-lt"/>
              </a:rPr>
              <a:t>TWO</a:t>
            </a:r>
          </a:p>
        </p:txBody>
      </p:sp>
      <p:sp>
        <p:nvSpPr>
          <p:cNvPr id="26" name="文本框 25"/>
          <p:cNvSpPr txBox="1"/>
          <p:nvPr/>
        </p:nvSpPr>
        <p:spPr>
          <a:xfrm>
            <a:off x="8561705" y="2642870"/>
            <a:ext cx="3254375" cy="1133002"/>
          </a:xfrm>
          <a:prstGeom prst="rect">
            <a:avLst/>
          </a:prstGeom>
          <a:noFill/>
        </p:spPr>
        <p:txBody>
          <a:bodyPr wrap="square" rtlCol="0">
            <a:spAutoFit/>
          </a:bodyPr>
          <a:lstStyle/>
          <a:p>
            <a:pPr algn="l" fontAlgn="auto">
              <a:lnSpc>
                <a:spcPct val="150000"/>
              </a:lnSpc>
            </a:pPr>
            <a:r>
              <a:rPr lang="en-US" altLang="zh-CN" sz="2400" b="1" dirty="0">
                <a:solidFill>
                  <a:schemeClr val="tx1"/>
                </a:solidFill>
                <a:cs typeface="+mn-ea"/>
                <a:sym typeface="+mn-lt"/>
              </a:rPr>
              <a:t> </a:t>
            </a:r>
            <a:r>
              <a:rPr lang="zh-CN" altLang="en-US" sz="2400" b="1" dirty="0">
                <a:solidFill>
                  <a:schemeClr val="tx1"/>
                </a:solidFill>
                <a:cs typeface="+mn-ea"/>
                <a:sym typeface="+mn-lt"/>
              </a:rPr>
              <a:t>Click here to add your title</a:t>
            </a:r>
          </a:p>
        </p:txBody>
      </p:sp>
      <p:sp>
        <p:nvSpPr>
          <p:cNvPr id="16" name="文本框 15"/>
          <p:cNvSpPr txBox="1"/>
          <p:nvPr/>
        </p:nvSpPr>
        <p:spPr>
          <a:xfrm>
            <a:off x="1085850" y="4092575"/>
            <a:ext cx="4279900" cy="1277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Right)">
                                      <p:cBhvr>
                                        <p:cTn id="24" dur="500"/>
                                        <p:tgtEl>
                                          <p:spTgt spid="26"/>
                                        </p:tgtEl>
                                      </p:cBhvr>
                                    </p:animEffect>
                                  </p:childTnLst>
                                </p:cTn>
                              </p:par>
                            </p:childTnLst>
                          </p:cTn>
                        </p:par>
                        <p:par>
                          <p:cTn id="25" fill="hold">
                            <p:stCondLst>
                              <p:cond delay="1500"/>
                            </p:stCondLst>
                            <p:childTnLst>
                              <p:par>
                                <p:cTn id="26" presetID="14" presetClass="entr" presetSubtype="5" fill="hold" grpId="1"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6" grpId="0"/>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77510" y="1200785"/>
            <a:ext cx="6719570" cy="445643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1905" y="1200785"/>
            <a:ext cx="224790" cy="44564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566420" y="2353310"/>
            <a:ext cx="4658995" cy="22003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a:t>
            </a:r>
          </a:p>
          <a:p>
            <a:pPr algn="l" fontAlgn="auto">
              <a:lnSpc>
                <a:spcPct val="200000"/>
              </a:lnSpc>
            </a:pPr>
            <a:endParaRPr lang="zh-CN" altLang="en-US" sz="1000" dirty="0">
              <a:solidFill>
                <a:schemeClr val="tx1"/>
              </a:solidFill>
              <a:cs typeface="+mn-ea"/>
              <a:sym typeface="+mn-lt"/>
            </a:endParaRPr>
          </a:p>
          <a:p>
            <a:pPr algn="l" fontAlgn="auto">
              <a:lnSpc>
                <a:spcPct val="200000"/>
              </a:lnSpc>
            </a:pPr>
            <a:r>
              <a:rPr lang="zh-CN" altLang="en-US" sz="1000" dirty="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5" name="文本框 14"/>
          <p:cNvSpPr txBox="1"/>
          <p:nvPr/>
        </p:nvSpPr>
        <p:spPr>
          <a:xfrm>
            <a:off x="566420" y="1711325"/>
            <a:ext cx="3677285" cy="436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000" dirty="0">
                <a:solidFill>
                  <a:schemeClr val="tx1"/>
                </a:solidFill>
                <a:cs typeface="+mn-ea"/>
                <a:sym typeface="+mn-lt"/>
              </a:rPr>
              <a:t>Click here to add your title</a:t>
            </a:r>
          </a:p>
        </p:txBody>
      </p:sp>
      <p:sp>
        <p:nvSpPr>
          <p:cNvPr id="10" name="矩形 9"/>
          <p:cNvSpPr/>
          <p:nvPr/>
        </p:nvSpPr>
        <p:spPr>
          <a:xfrm>
            <a:off x="655320" y="4872355"/>
            <a:ext cx="1386840" cy="350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THE NEXT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vertical)">
                                      <p:cBhvr>
                                        <p:cTn id="15" dur="500"/>
                                        <p:tgtEl>
                                          <p:spTgt spid="1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14" presetClass="entr" presetSubtype="5"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p:bldP spid="14" grpId="1"/>
      <p:bldP spid="15" grpId="0"/>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muepz2s">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2461</Words>
  <Application>Microsoft Office PowerPoint</Application>
  <PresentationFormat>宽屏</PresentationFormat>
  <Paragraphs>141</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印品黑体</vt:lpstr>
      <vt:lpstr>字魂59号-创粗黑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33</cp:revision>
  <dcterms:created xsi:type="dcterms:W3CDTF">2017-08-20T05:38:00Z</dcterms:created>
  <dcterms:modified xsi:type="dcterms:W3CDTF">2023-04-17T05:36:05Z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